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Lst>
  <p:notesMasterIdLst>
    <p:notesMasterId r:id="rId21"/>
  </p:notesMasterIdLst>
  <p:sldIdLst>
    <p:sldId id="256" r:id="rId2"/>
    <p:sldId id="303" r:id="rId3"/>
    <p:sldId id="304" r:id="rId4"/>
    <p:sldId id="257" r:id="rId5"/>
    <p:sldId id="305" r:id="rId6"/>
    <p:sldId id="306" r:id="rId7"/>
    <p:sldId id="313" r:id="rId8"/>
    <p:sldId id="311" r:id="rId9"/>
    <p:sldId id="276" r:id="rId10"/>
    <p:sldId id="310" r:id="rId11"/>
    <p:sldId id="314" r:id="rId12"/>
    <p:sldId id="315" r:id="rId13"/>
    <p:sldId id="275" r:id="rId14"/>
    <p:sldId id="307" r:id="rId15"/>
    <p:sldId id="317" r:id="rId16"/>
    <p:sldId id="258" r:id="rId17"/>
    <p:sldId id="259" r:id="rId18"/>
    <p:sldId id="261" r:id="rId19"/>
    <p:sldId id="267" r:id="rId20"/>
  </p:sldIdLst>
  <p:sldSz cx="9144000" cy="5143500" type="screen16x9"/>
  <p:notesSz cx="6858000" cy="9144000"/>
  <p:embeddedFontLst>
    <p:embeddedFont>
      <p:font typeface="Didact Gothic" panose="020B0604020202020204" charset="0"/>
      <p:regular r:id="rId22"/>
    </p:embeddedFont>
    <p:embeddedFont>
      <p:font typeface="Chau Philomene One" panose="020B0604020202020204" charset="0"/>
      <p:regular r:id="rId23"/>
      <p:italic r:id="rId24"/>
    </p:embeddedFont>
    <p:embeddedFont>
      <p:font typeface="Bebas Neue" panose="020B0604020202020204" charset="0"/>
      <p:regular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14A1F89-6F1C-47EF-A91C-13C7A80F79F2}">
  <a:tblStyle styleId="{614A1F89-6F1C-47EF-A91C-13C7A80F79F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72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9608957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1"/>
        <p:cNvGrpSpPr/>
        <p:nvPr/>
      </p:nvGrpSpPr>
      <p:grpSpPr>
        <a:xfrm>
          <a:off x="0" y="0"/>
          <a:ext cx="0" cy="0"/>
          <a:chOff x="0" y="0"/>
          <a:chExt cx="0" cy="0"/>
        </a:xfrm>
      </p:grpSpPr>
      <p:sp>
        <p:nvSpPr>
          <p:cNvPr id="1152" name="Google Shape;1152;gd85e759916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3" name="Google Shape;1153;gd85e759916_0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02932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8"/>
        <p:cNvGrpSpPr/>
        <p:nvPr/>
      </p:nvGrpSpPr>
      <p:grpSpPr>
        <a:xfrm>
          <a:off x="0" y="0"/>
          <a:ext cx="0" cy="0"/>
          <a:chOff x="0" y="0"/>
          <a:chExt cx="0" cy="0"/>
        </a:xfrm>
      </p:grpSpPr>
      <p:sp>
        <p:nvSpPr>
          <p:cNvPr id="1909" name="Google Shape;1909;gd6279a43b3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0" name="Google Shape;1910;gd6279a43b3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05039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1"/>
        <p:cNvGrpSpPr/>
        <p:nvPr/>
      </p:nvGrpSpPr>
      <p:grpSpPr>
        <a:xfrm>
          <a:off x="0" y="0"/>
          <a:ext cx="0" cy="0"/>
          <a:chOff x="0" y="0"/>
          <a:chExt cx="0" cy="0"/>
        </a:xfrm>
      </p:grpSpPr>
      <p:sp>
        <p:nvSpPr>
          <p:cNvPr id="1332" name="Google Shape;1332;g99f2f57a71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3" name="Google Shape;1333;g99f2f57a71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96981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7"/>
        <p:cNvGrpSpPr/>
        <p:nvPr/>
      </p:nvGrpSpPr>
      <p:grpSpPr>
        <a:xfrm>
          <a:off x="0" y="0"/>
          <a:ext cx="0" cy="0"/>
          <a:chOff x="0" y="0"/>
          <a:chExt cx="0" cy="0"/>
        </a:xfrm>
      </p:grpSpPr>
      <p:sp>
        <p:nvSpPr>
          <p:cNvPr id="1898" name="Google Shape;1898;gd6279a43b3_0_6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9" name="Google Shape;1899;gd6279a43b3_0_6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8446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7"/>
        <p:cNvGrpSpPr/>
        <p:nvPr/>
      </p:nvGrpSpPr>
      <p:grpSpPr>
        <a:xfrm>
          <a:off x="0" y="0"/>
          <a:ext cx="0" cy="0"/>
          <a:chOff x="0" y="0"/>
          <a:chExt cx="0" cy="0"/>
        </a:xfrm>
      </p:grpSpPr>
      <p:sp>
        <p:nvSpPr>
          <p:cNvPr id="1898" name="Google Shape;1898;gd6279a43b3_0_6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9" name="Google Shape;1899;gd6279a43b3_0_6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0373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8"/>
        <p:cNvGrpSpPr/>
        <p:nvPr/>
      </p:nvGrpSpPr>
      <p:grpSpPr>
        <a:xfrm>
          <a:off x="0" y="0"/>
          <a:ext cx="0" cy="0"/>
          <a:chOff x="0" y="0"/>
          <a:chExt cx="0" cy="0"/>
        </a:xfrm>
      </p:grpSpPr>
      <p:sp>
        <p:nvSpPr>
          <p:cNvPr id="1199" name="Google Shape;1199;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0" name="Google Shape;1200;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12406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9"/>
        <p:cNvGrpSpPr/>
        <p:nvPr/>
      </p:nvGrpSpPr>
      <p:grpSpPr>
        <a:xfrm>
          <a:off x="0" y="0"/>
          <a:ext cx="0" cy="0"/>
          <a:chOff x="0" y="0"/>
          <a:chExt cx="0" cy="0"/>
        </a:xfrm>
      </p:grpSpPr>
      <p:sp>
        <p:nvSpPr>
          <p:cNvPr id="1780" name="Google Shape;1780;g99f2f57a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1" name="Google Shape;1781;g99f2f57a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973743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8"/>
        <p:cNvGrpSpPr/>
        <p:nvPr/>
      </p:nvGrpSpPr>
      <p:grpSpPr>
        <a:xfrm>
          <a:off x="0" y="0"/>
          <a:ext cx="0" cy="0"/>
          <a:chOff x="0" y="0"/>
          <a:chExt cx="0" cy="0"/>
        </a:xfrm>
      </p:grpSpPr>
      <p:sp>
        <p:nvSpPr>
          <p:cNvPr id="1209" name="Google Shape;1209;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0" name="Google Shape;1210;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87259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5"/>
        <p:cNvGrpSpPr/>
        <p:nvPr/>
      </p:nvGrpSpPr>
      <p:grpSpPr>
        <a:xfrm>
          <a:off x="0" y="0"/>
          <a:ext cx="0" cy="0"/>
          <a:chOff x="0" y="0"/>
          <a:chExt cx="0" cy="0"/>
        </a:xfrm>
      </p:grpSpPr>
      <p:sp>
        <p:nvSpPr>
          <p:cNvPr id="1236" name="Google Shape;1236;g99f2f57a71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7" name="Google Shape;1237;g99f2f57a71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2124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0"/>
        <p:cNvGrpSpPr/>
        <p:nvPr/>
      </p:nvGrpSpPr>
      <p:grpSpPr>
        <a:xfrm>
          <a:off x="0" y="0"/>
          <a:ext cx="0" cy="0"/>
          <a:chOff x="0" y="0"/>
          <a:chExt cx="0" cy="0"/>
        </a:xfrm>
      </p:grpSpPr>
      <p:sp>
        <p:nvSpPr>
          <p:cNvPr id="1321" name="Google Shape;1321;gd85e759916_0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2" name="Google Shape;1322;gd85e759916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396371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9"/>
        <p:cNvGrpSpPr/>
        <p:nvPr/>
      </p:nvGrpSpPr>
      <p:grpSpPr>
        <a:xfrm>
          <a:off x="0" y="0"/>
          <a:ext cx="0" cy="0"/>
          <a:chOff x="0" y="0"/>
          <a:chExt cx="0" cy="0"/>
        </a:xfrm>
      </p:grpSpPr>
      <p:sp>
        <p:nvSpPr>
          <p:cNvPr id="1550" name="Google Shape;1550;gbd6c00e730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1" name="Google Shape;1551;gbd6c00e730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7744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8"/>
        <p:cNvGrpSpPr/>
        <p:nvPr/>
      </p:nvGrpSpPr>
      <p:grpSpPr>
        <a:xfrm>
          <a:off x="0" y="0"/>
          <a:ext cx="0" cy="0"/>
          <a:chOff x="0" y="0"/>
          <a:chExt cx="0" cy="0"/>
        </a:xfrm>
      </p:grpSpPr>
      <p:sp>
        <p:nvSpPr>
          <p:cNvPr id="1199" name="Google Shape;1199;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0" name="Google Shape;1200;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15320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0"/>
        <p:cNvGrpSpPr/>
        <p:nvPr/>
      </p:nvGrpSpPr>
      <p:grpSpPr>
        <a:xfrm>
          <a:off x="0" y="0"/>
          <a:ext cx="0" cy="0"/>
          <a:chOff x="0" y="0"/>
          <a:chExt cx="0" cy="0"/>
        </a:xfrm>
      </p:grpSpPr>
      <p:sp>
        <p:nvSpPr>
          <p:cNvPr id="1341" name="Google Shape;1341;gbd6c00e730_0_2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2" name="Google Shape;1342;gbd6c00e730_0_2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838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8"/>
        <p:cNvGrpSpPr/>
        <p:nvPr/>
      </p:nvGrpSpPr>
      <p:grpSpPr>
        <a:xfrm>
          <a:off x="0" y="0"/>
          <a:ext cx="0" cy="0"/>
          <a:chOff x="0" y="0"/>
          <a:chExt cx="0" cy="0"/>
        </a:xfrm>
      </p:grpSpPr>
      <p:sp>
        <p:nvSpPr>
          <p:cNvPr id="1199" name="Google Shape;1199;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0" name="Google Shape;1200;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4402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5"/>
        <p:cNvGrpSpPr/>
        <p:nvPr/>
      </p:nvGrpSpPr>
      <p:grpSpPr>
        <a:xfrm>
          <a:off x="0" y="0"/>
          <a:ext cx="0" cy="0"/>
          <a:chOff x="0" y="0"/>
          <a:chExt cx="0" cy="0"/>
        </a:xfrm>
      </p:grpSpPr>
      <p:sp>
        <p:nvSpPr>
          <p:cNvPr id="1236" name="Google Shape;1236;g99f2f57a71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7" name="Google Shape;1237;g99f2f57a71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52853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7"/>
        <p:cNvGrpSpPr/>
        <p:nvPr/>
      </p:nvGrpSpPr>
      <p:grpSpPr>
        <a:xfrm>
          <a:off x="0" y="0"/>
          <a:ext cx="0" cy="0"/>
          <a:chOff x="0" y="0"/>
          <a:chExt cx="0" cy="0"/>
        </a:xfrm>
      </p:grpSpPr>
      <p:sp>
        <p:nvSpPr>
          <p:cNvPr id="1898" name="Google Shape;1898;gd6279a43b3_0_6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9" name="Google Shape;1899;gd6279a43b3_0_6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1026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1"/>
        <p:cNvGrpSpPr/>
        <p:nvPr/>
      </p:nvGrpSpPr>
      <p:grpSpPr>
        <a:xfrm>
          <a:off x="0" y="0"/>
          <a:ext cx="0" cy="0"/>
          <a:chOff x="0" y="0"/>
          <a:chExt cx="0" cy="0"/>
        </a:xfrm>
      </p:grpSpPr>
      <p:sp>
        <p:nvSpPr>
          <p:cNvPr id="1332" name="Google Shape;1332;g99f2f57a71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3" name="Google Shape;1333;g99f2f57a71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65977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8"/>
        <p:cNvGrpSpPr/>
        <p:nvPr/>
      </p:nvGrpSpPr>
      <p:grpSpPr>
        <a:xfrm>
          <a:off x="0" y="0"/>
          <a:ext cx="0" cy="0"/>
          <a:chOff x="0" y="0"/>
          <a:chExt cx="0" cy="0"/>
        </a:xfrm>
      </p:grpSpPr>
      <p:sp>
        <p:nvSpPr>
          <p:cNvPr id="1909" name="Google Shape;1909;gd6279a43b3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0" name="Google Shape;1910;gd6279a43b3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14187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8"/>
        <p:cNvGrpSpPr/>
        <p:nvPr/>
      </p:nvGrpSpPr>
      <p:grpSpPr>
        <a:xfrm>
          <a:off x="0" y="0"/>
          <a:ext cx="0" cy="0"/>
          <a:chOff x="0" y="0"/>
          <a:chExt cx="0" cy="0"/>
        </a:xfrm>
      </p:grpSpPr>
      <p:sp>
        <p:nvSpPr>
          <p:cNvPr id="1909" name="Google Shape;1909;gd6279a43b3_0_6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0" name="Google Shape;1910;gd6279a43b3_0_6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1080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859900" y="754873"/>
            <a:ext cx="5424300" cy="20013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Clr>
                <a:srgbClr val="191919"/>
              </a:buClr>
              <a:buSzPts val="5200"/>
              <a:buNone/>
              <a:defRPr sz="7000">
                <a:solidFill>
                  <a:srgbClr val="191919"/>
                </a:solidFill>
                <a:latin typeface="Chau Philomene One"/>
                <a:ea typeface="Chau Philomene One"/>
                <a:cs typeface="Chau Philomene One"/>
                <a:sym typeface="Chau Philomene One"/>
              </a:defRPr>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1" name="Google Shape;11;p2"/>
          <p:cNvSpPr txBox="1">
            <a:spLocks noGrp="1"/>
          </p:cNvSpPr>
          <p:nvPr>
            <p:ph type="subTitle" idx="1"/>
          </p:nvPr>
        </p:nvSpPr>
        <p:spPr>
          <a:xfrm>
            <a:off x="1859800" y="2610223"/>
            <a:ext cx="5424300" cy="475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600">
                <a:latin typeface="Didact Gothic"/>
                <a:ea typeface="Didact Gothic"/>
                <a:cs typeface="Didact Gothic"/>
                <a:sym typeface="Didact Gothic"/>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2" name="Google Shape;12;p2"/>
          <p:cNvSpPr/>
          <p:nvPr/>
        </p:nvSpPr>
        <p:spPr>
          <a:xfrm>
            <a:off x="1182352" y="4029350"/>
            <a:ext cx="6921584" cy="1143229"/>
          </a:xfrm>
          <a:custGeom>
            <a:avLst/>
            <a:gdLst/>
            <a:ahLst/>
            <a:cxnLst/>
            <a:rect l="l" t="t" r="r" b="b"/>
            <a:pathLst>
              <a:path w="47044" h="24398" extrusionOk="0">
                <a:moveTo>
                  <a:pt x="21718" y="1"/>
                </a:moveTo>
                <a:cubicBezTo>
                  <a:pt x="21170" y="1"/>
                  <a:pt x="20611" y="15"/>
                  <a:pt x="20041" y="43"/>
                </a:cubicBezTo>
                <a:cubicBezTo>
                  <a:pt x="4817" y="819"/>
                  <a:pt x="1" y="22503"/>
                  <a:pt x="1" y="22503"/>
                </a:cubicBezTo>
                <a:lnTo>
                  <a:pt x="47044" y="24397"/>
                </a:lnTo>
                <a:cubicBezTo>
                  <a:pt x="42781" y="9259"/>
                  <a:pt x="35812" y="1"/>
                  <a:pt x="2171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584902" y="4187825"/>
            <a:ext cx="3931438" cy="1131065"/>
          </a:xfrm>
          <a:custGeom>
            <a:avLst/>
            <a:gdLst/>
            <a:ahLst/>
            <a:cxnLst/>
            <a:rect l="l" t="t" r="r" b="b"/>
            <a:pathLst>
              <a:path w="59712" h="17179" extrusionOk="0">
                <a:moveTo>
                  <a:pt x="34193" y="0"/>
                </a:moveTo>
                <a:cubicBezTo>
                  <a:pt x="20009" y="0"/>
                  <a:pt x="2984" y="8382"/>
                  <a:pt x="0" y="17179"/>
                </a:cubicBezTo>
                <a:lnTo>
                  <a:pt x="59711" y="17179"/>
                </a:lnTo>
                <a:lnTo>
                  <a:pt x="59620" y="14964"/>
                </a:lnTo>
                <a:lnTo>
                  <a:pt x="59346" y="7843"/>
                </a:lnTo>
                <a:cubicBezTo>
                  <a:pt x="59346" y="7843"/>
                  <a:pt x="50787" y="904"/>
                  <a:pt x="36224" y="60"/>
                </a:cubicBezTo>
                <a:cubicBezTo>
                  <a:pt x="35555" y="20"/>
                  <a:pt x="34877" y="0"/>
                  <a:pt x="341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5690" y="3722101"/>
            <a:ext cx="3811359" cy="1464184"/>
            <a:chOff x="0" y="3707300"/>
            <a:chExt cx="3811359" cy="1464184"/>
          </a:xfrm>
        </p:grpSpPr>
        <p:sp>
          <p:nvSpPr>
            <p:cNvPr id="15" name="Google Shape;15;p2"/>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flipH="1">
            <a:off x="5332650" y="3722101"/>
            <a:ext cx="3811359" cy="1464184"/>
            <a:chOff x="0" y="3707300"/>
            <a:chExt cx="3811359" cy="1464184"/>
          </a:xfrm>
        </p:grpSpPr>
        <p:sp>
          <p:nvSpPr>
            <p:cNvPr id="18" name="Google Shape;18;p2"/>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7911761" y="157647"/>
            <a:ext cx="1404435" cy="4451698"/>
            <a:chOff x="7911761" y="157647"/>
            <a:chExt cx="1404435" cy="4451698"/>
          </a:xfrm>
        </p:grpSpPr>
        <p:sp>
          <p:nvSpPr>
            <p:cNvPr id="21" name="Google Shape;21;p2"/>
            <p:cNvSpPr/>
            <p:nvPr/>
          </p:nvSpPr>
          <p:spPr>
            <a:xfrm>
              <a:off x="8113524" y="1576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862773" y="14237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8063667" y="19587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8586274" y="3878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388384" y="6578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587366" y="16889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272233" y="20904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179520" y="21336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7911761" y="3363089"/>
              <a:ext cx="440959" cy="453423"/>
            </a:xfrm>
            <a:custGeom>
              <a:avLst/>
              <a:gdLst/>
              <a:ahLst/>
              <a:cxnLst/>
              <a:rect l="l" t="t" r="r" b="b"/>
              <a:pathLst>
                <a:path w="8880" h="9131" extrusionOk="0">
                  <a:moveTo>
                    <a:pt x="4452" y="1"/>
                  </a:moveTo>
                  <a:cubicBezTo>
                    <a:pt x="1987" y="1"/>
                    <a:pt x="1" y="2055"/>
                    <a:pt x="1" y="4566"/>
                  </a:cubicBezTo>
                  <a:cubicBezTo>
                    <a:pt x="1" y="7099"/>
                    <a:pt x="1987" y="9131"/>
                    <a:pt x="4452" y="9131"/>
                  </a:cubicBezTo>
                  <a:cubicBezTo>
                    <a:pt x="6894" y="9131"/>
                    <a:pt x="8880" y="7099"/>
                    <a:pt x="8880" y="4566"/>
                  </a:cubicBezTo>
                  <a:cubicBezTo>
                    <a:pt x="8880" y="2055"/>
                    <a:pt x="6894" y="1"/>
                    <a:pt x="44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8591885" y="3282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124399" y="3502579"/>
              <a:ext cx="513061" cy="487935"/>
            </a:xfrm>
            <a:custGeom>
              <a:avLst/>
              <a:gdLst/>
              <a:ahLst/>
              <a:cxnLst/>
              <a:rect l="l" t="t" r="r" b="b"/>
              <a:pathLst>
                <a:path w="10332" h="9826" extrusionOk="0">
                  <a:moveTo>
                    <a:pt x="471" y="0"/>
                  </a:moveTo>
                  <a:cubicBezTo>
                    <a:pt x="244" y="0"/>
                    <a:pt x="1" y="190"/>
                    <a:pt x="56" y="479"/>
                  </a:cubicBezTo>
                  <a:cubicBezTo>
                    <a:pt x="832" y="3879"/>
                    <a:pt x="2338" y="7737"/>
                    <a:pt x="5762" y="9243"/>
                  </a:cubicBezTo>
                  <a:cubicBezTo>
                    <a:pt x="6572" y="9603"/>
                    <a:pt x="7529" y="9825"/>
                    <a:pt x="8466" y="9825"/>
                  </a:cubicBezTo>
                  <a:cubicBezTo>
                    <a:pt x="8955" y="9825"/>
                    <a:pt x="9439" y="9765"/>
                    <a:pt x="9893" y="9631"/>
                  </a:cubicBezTo>
                  <a:cubicBezTo>
                    <a:pt x="10332" y="9506"/>
                    <a:pt x="10197" y="8884"/>
                    <a:pt x="9821" y="8884"/>
                  </a:cubicBezTo>
                  <a:cubicBezTo>
                    <a:pt x="9787" y="8884"/>
                    <a:pt x="9750" y="8889"/>
                    <a:pt x="9711" y="8901"/>
                  </a:cubicBezTo>
                  <a:cubicBezTo>
                    <a:pt x="9313" y="9015"/>
                    <a:pt x="8898" y="9065"/>
                    <a:pt x="8481" y="9065"/>
                  </a:cubicBezTo>
                  <a:cubicBezTo>
                    <a:pt x="7726" y="9065"/>
                    <a:pt x="6964" y="8900"/>
                    <a:pt x="6287" y="8650"/>
                  </a:cubicBezTo>
                  <a:cubicBezTo>
                    <a:pt x="2932" y="7417"/>
                    <a:pt x="1516" y="3446"/>
                    <a:pt x="809" y="273"/>
                  </a:cubicBezTo>
                  <a:cubicBezTo>
                    <a:pt x="764" y="83"/>
                    <a:pt x="621" y="0"/>
                    <a:pt x="4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991563" y="3555217"/>
              <a:ext cx="236817" cy="174496"/>
            </a:xfrm>
            <a:custGeom>
              <a:avLst/>
              <a:gdLst/>
              <a:ahLst/>
              <a:cxnLst/>
              <a:rect l="l" t="t" r="r" b="b"/>
              <a:pathLst>
                <a:path w="4769" h="3514" extrusionOk="0">
                  <a:moveTo>
                    <a:pt x="458" y="0"/>
                  </a:moveTo>
                  <a:cubicBezTo>
                    <a:pt x="231" y="0"/>
                    <a:pt x="1" y="181"/>
                    <a:pt x="83" y="468"/>
                  </a:cubicBezTo>
                  <a:cubicBezTo>
                    <a:pt x="448" y="1747"/>
                    <a:pt x="1133" y="3071"/>
                    <a:pt x="2525" y="3436"/>
                  </a:cubicBezTo>
                  <a:cubicBezTo>
                    <a:pt x="2727" y="3488"/>
                    <a:pt x="2939" y="3514"/>
                    <a:pt x="3152" y="3514"/>
                  </a:cubicBezTo>
                  <a:cubicBezTo>
                    <a:pt x="3588" y="3514"/>
                    <a:pt x="4029" y="3407"/>
                    <a:pt x="4397" y="3208"/>
                  </a:cubicBezTo>
                  <a:cubicBezTo>
                    <a:pt x="4768" y="3032"/>
                    <a:pt x="4537" y="2521"/>
                    <a:pt x="4191" y="2521"/>
                  </a:cubicBezTo>
                  <a:cubicBezTo>
                    <a:pt x="4133" y="2521"/>
                    <a:pt x="4071" y="2536"/>
                    <a:pt x="4009" y="2568"/>
                  </a:cubicBezTo>
                  <a:cubicBezTo>
                    <a:pt x="3810" y="2668"/>
                    <a:pt x="3421" y="2733"/>
                    <a:pt x="3083" y="2733"/>
                  </a:cubicBezTo>
                  <a:cubicBezTo>
                    <a:pt x="3032" y="2733"/>
                    <a:pt x="2983" y="2731"/>
                    <a:pt x="2936" y="2728"/>
                  </a:cubicBezTo>
                  <a:cubicBezTo>
                    <a:pt x="1703" y="2660"/>
                    <a:pt x="1110" y="1267"/>
                    <a:pt x="813" y="263"/>
                  </a:cubicBezTo>
                  <a:cubicBezTo>
                    <a:pt x="759" y="80"/>
                    <a:pt x="609" y="0"/>
                    <a:pt x="4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33;p2"/>
          <p:cNvGrpSpPr/>
          <p:nvPr/>
        </p:nvGrpSpPr>
        <p:grpSpPr>
          <a:xfrm>
            <a:off x="-394460" y="-4853"/>
            <a:ext cx="1626810" cy="4417071"/>
            <a:chOff x="-394460" y="71347"/>
            <a:chExt cx="1626810" cy="4417071"/>
          </a:xfrm>
        </p:grpSpPr>
        <p:sp>
          <p:nvSpPr>
            <p:cNvPr id="34" name="Google Shape;34;p2"/>
            <p:cNvSpPr/>
            <p:nvPr/>
          </p:nvSpPr>
          <p:spPr>
            <a:xfrm>
              <a:off x="-249075" y="71347"/>
              <a:ext cx="1481425" cy="1498863"/>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94460" y="1868634"/>
              <a:ext cx="719825" cy="808620"/>
            </a:xfrm>
            <a:custGeom>
              <a:avLst/>
              <a:gdLst/>
              <a:ahLst/>
              <a:cxnLst/>
              <a:rect l="l" t="t" r="r" b="b"/>
              <a:pathLst>
                <a:path w="15362" h="17257" extrusionOk="0">
                  <a:moveTo>
                    <a:pt x="7670" y="0"/>
                  </a:moveTo>
                  <a:cubicBezTo>
                    <a:pt x="3447" y="0"/>
                    <a:pt x="0" y="3858"/>
                    <a:pt x="0" y="8628"/>
                  </a:cubicBezTo>
                  <a:cubicBezTo>
                    <a:pt x="0" y="13376"/>
                    <a:pt x="3447" y="17256"/>
                    <a:pt x="7670" y="17256"/>
                  </a:cubicBezTo>
                  <a:cubicBezTo>
                    <a:pt x="11915" y="17256"/>
                    <a:pt x="15362" y="13376"/>
                    <a:pt x="15362" y="8628"/>
                  </a:cubicBezTo>
                  <a:cubicBezTo>
                    <a:pt x="15362" y="3858"/>
                    <a:pt x="11915" y="0"/>
                    <a:pt x="76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69783" y="3425935"/>
              <a:ext cx="457798" cy="463186"/>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72970" y="680825"/>
              <a:ext cx="36408" cy="3807594"/>
            </a:xfrm>
            <a:custGeom>
              <a:avLst/>
              <a:gdLst/>
              <a:ahLst/>
              <a:cxnLst/>
              <a:rect l="l" t="t" r="r" b="b"/>
              <a:pathLst>
                <a:path w="777" h="81259" extrusionOk="0">
                  <a:moveTo>
                    <a:pt x="389" y="1"/>
                  </a:moveTo>
                  <a:cubicBezTo>
                    <a:pt x="195" y="1"/>
                    <a:pt x="1" y="126"/>
                    <a:pt x="1" y="377"/>
                  </a:cubicBezTo>
                  <a:lnTo>
                    <a:pt x="1" y="19254"/>
                  </a:lnTo>
                  <a:lnTo>
                    <a:pt x="1" y="55866"/>
                  </a:lnTo>
                  <a:lnTo>
                    <a:pt x="1" y="80152"/>
                  </a:lnTo>
                  <a:lnTo>
                    <a:pt x="1" y="80882"/>
                  </a:lnTo>
                  <a:cubicBezTo>
                    <a:pt x="1" y="81133"/>
                    <a:pt x="195" y="81259"/>
                    <a:pt x="389" y="81259"/>
                  </a:cubicBezTo>
                  <a:cubicBezTo>
                    <a:pt x="583" y="81259"/>
                    <a:pt x="777" y="81133"/>
                    <a:pt x="777" y="80882"/>
                  </a:cubicBezTo>
                  <a:lnTo>
                    <a:pt x="777" y="62006"/>
                  </a:lnTo>
                  <a:lnTo>
                    <a:pt x="777" y="25394"/>
                  </a:lnTo>
                  <a:lnTo>
                    <a:pt x="777" y="1108"/>
                  </a:lnTo>
                  <a:lnTo>
                    <a:pt x="777" y="377"/>
                  </a:lnTo>
                  <a:cubicBezTo>
                    <a:pt x="777" y="126"/>
                    <a:pt x="583" y="1"/>
                    <a:pt x="3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65379" y="991500"/>
              <a:ext cx="353118" cy="470356"/>
            </a:xfrm>
            <a:custGeom>
              <a:avLst/>
              <a:gdLst/>
              <a:ahLst/>
              <a:cxnLst/>
              <a:rect l="l" t="t" r="r" b="b"/>
              <a:pathLst>
                <a:path w="7536" h="10038" extrusionOk="0">
                  <a:moveTo>
                    <a:pt x="7170" y="1"/>
                  </a:moveTo>
                  <a:cubicBezTo>
                    <a:pt x="6982" y="1"/>
                    <a:pt x="6782" y="120"/>
                    <a:pt x="6759" y="360"/>
                  </a:cubicBezTo>
                  <a:cubicBezTo>
                    <a:pt x="6348" y="4058"/>
                    <a:pt x="4134" y="8029"/>
                    <a:pt x="414" y="9285"/>
                  </a:cubicBezTo>
                  <a:cubicBezTo>
                    <a:pt x="1" y="9409"/>
                    <a:pt x="130" y="10037"/>
                    <a:pt x="496" y="10037"/>
                  </a:cubicBezTo>
                  <a:cubicBezTo>
                    <a:pt x="535" y="10037"/>
                    <a:pt x="576" y="10030"/>
                    <a:pt x="619" y="10015"/>
                  </a:cubicBezTo>
                  <a:cubicBezTo>
                    <a:pt x="4682" y="8646"/>
                    <a:pt x="7079" y="4400"/>
                    <a:pt x="7513" y="360"/>
                  </a:cubicBezTo>
                  <a:cubicBezTo>
                    <a:pt x="7535" y="120"/>
                    <a:pt x="7358" y="1"/>
                    <a:pt x="717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57535" y="2309166"/>
              <a:ext cx="572224" cy="648648"/>
            </a:xfrm>
            <a:custGeom>
              <a:avLst/>
              <a:gdLst/>
              <a:ahLst/>
              <a:cxnLst/>
              <a:rect l="l" t="t" r="r" b="b"/>
              <a:pathLst>
                <a:path w="12212" h="13843" extrusionOk="0">
                  <a:moveTo>
                    <a:pt x="362" y="0"/>
                  </a:moveTo>
                  <a:cubicBezTo>
                    <a:pt x="173" y="0"/>
                    <a:pt x="1" y="120"/>
                    <a:pt x="23" y="368"/>
                  </a:cubicBezTo>
                  <a:cubicBezTo>
                    <a:pt x="571" y="4956"/>
                    <a:pt x="2146" y="9818"/>
                    <a:pt x="6300" y="12375"/>
                  </a:cubicBezTo>
                  <a:cubicBezTo>
                    <a:pt x="7662" y="13208"/>
                    <a:pt x="9440" y="13842"/>
                    <a:pt x="11119" y="13842"/>
                  </a:cubicBezTo>
                  <a:cubicBezTo>
                    <a:pt x="11325" y="13842"/>
                    <a:pt x="11530" y="13833"/>
                    <a:pt x="11733" y="13813"/>
                  </a:cubicBezTo>
                  <a:cubicBezTo>
                    <a:pt x="12198" y="13768"/>
                    <a:pt x="12212" y="13057"/>
                    <a:pt x="11774" y="13057"/>
                  </a:cubicBezTo>
                  <a:cubicBezTo>
                    <a:pt x="11760" y="13057"/>
                    <a:pt x="11747" y="13058"/>
                    <a:pt x="11733" y="13059"/>
                  </a:cubicBezTo>
                  <a:cubicBezTo>
                    <a:pt x="11561" y="13074"/>
                    <a:pt x="11389" y="13081"/>
                    <a:pt x="11215" y="13081"/>
                  </a:cubicBezTo>
                  <a:cubicBezTo>
                    <a:pt x="9771" y="13081"/>
                    <a:pt x="8274" y="12591"/>
                    <a:pt x="7031" y="11918"/>
                  </a:cubicBezTo>
                  <a:cubicBezTo>
                    <a:pt x="2876" y="9658"/>
                    <a:pt x="1302" y="4751"/>
                    <a:pt x="799" y="368"/>
                  </a:cubicBezTo>
                  <a:cubicBezTo>
                    <a:pt x="765" y="126"/>
                    <a:pt x="555"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466550" y="3622794"/>
              <a:ext cx="534972" cy="334750"/>
            </a:xfrm>
            <a:custGeom>
              <a:avLst/>
              <a:gdLst/>
              <a:ahLst/>
              <a:cxnLst/>
              <a:rect l="l" t="t" r="r" b="b"/>
              <a:pathLst>
                <a:path w="11417" h="7144" extrusionOk="0">
                  <a:moveTo>
                    <a:pt x="10914" y="0"/>
                  </a:moveTo>
                  <a:cubicBezTo>
                    <a:pt x="10802" y="0"/>
                    <a:pt x="10696" y="60"/>
                    <a:pt x="10637" y="205"/>
                  </a:cubicBezTo>
                  <a:cubicBezTo>
                    <a:pt x="8948" y="4108"/>
                    <a:pt x="4657" y="6345"/>
                    <a:pt x="503" y="6368"/>
                  </a:cubicBezTo>
                  <a:cubicBezTo>
                    <a:pt x="1" y="6391"/>
                    <a:pt x="1" y="7144"/>
                    <a:pt x="503" y="7144"/>
                  </a:cubicBezTo>
                  <a:cubicBezTo>
                    <a:pt x="4908" y="7098"/>
                    <a:pt x="9496" y="4725"/>
                    <a:pt x="11277" y="570"/>
                  </a:cubicBezTo>
                  <a:cubicBezTo>
                    <a:pt x="11417" y="275"/>
                    <a:pt x="11153" y="0"/>
                    <a:pt x="1091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801367" y="3591773"/>
              <a:ext cx="112317" cy="205376"/>
            </a:xfrm>
            <a:custGeom>
              <a:avLst/>
              <a:gdLst/>
              <a:ahLst/>
              <a:cxnLst/>
              <a:rect l="l" t="t" r="r" b="b"/>
              <a:pathLst>
                <a:path w="2397" h="4383" extrusionOk="0">
                  <a:moveTo>
                    <a:pt x="1021" y="1"/>
                  </a:moveTo>
                  <a:cubicBezTo>
                    <a:pt x="873" y="1"/>
                    <a:pt x="730" y="83"/>
                    <a:pt x="685" y="274"/>
                  </a:cubicBezTo>
                  <a:cubicBezTo>
                    <a:pt x="434" y="1369"/>
                    <a:pt x="0" y="4337"/>
                    <a:pt x="1918" y="4382"/>
                  </a:cubicBezTo>
                  <a:cubicBezTo>
                    <a:pt x="2397" y="4382"/>
                    <a:pt x="2397" y="3629"/>
                    <a:pt x="1918" y="3606"/>
                  </a:cubicBezTo>
                  <a:cubicBezTo>
                    <a:pt x="1872" y="3606"/>
                    <a:pt x="1621" y="3515"/>
                    <a:pt x="1484" y="3355"/>
                  </a:cubicBezTo>
                  <a:cubicBezTo>
                    <a:pt x="913" y="2602"/>
                    <a:pt x="1233" y="1301"/>
                    <a:pt x="1415" y="479"/>
                  </a:cubicBezTo>
                  <a:cubicBezTo>
                    <a:pt x="1484" y="190"/>
                    <a:pt x="1246" y="1"/>
                    <a:pt x="102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432"/>
        <p:cNvGrpSpPr/>
        <p:nvPr/>
      </p:nvGrpSpPr>
      <p:grpSpPr>
        <a:xfrm>
          <a:off x="0" y="0"/>
          <a:ext cx="0" cy="0"/>
          <a:chOff x="0" y="0"/>
          <a:chExt cx="0" cy="0"/>
        </a:xfrm>
      </p:grpSpPr>
      <p:sp>
        <p:nvSpPr>
          <p:cNvPr id="433" name="Google Shape;433;p15"/>
          <p:cNvSpPr txBox="1">
            <a:spLocks noGrp="1"/>
          </p:cNvSpPr>
          <p:nvPr>
            <p:ph type="title"/>
          </p:nvPr>
        </p:nvSpPr>
        <p:spPr>
          <a:xfrm>
            <a:off x="2391888" y="2767688"/>
            <a:ext cx="4360200" cy="53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8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434" name="Google Shape;434;p15"/>
          <p:cNvSpPr txBox="1">
            <a:spLocks noGrp="1"/>
          </p:cNvSpPr>
          <p:nvPr>
            <p:ph type="subTitle" idx="1"/>
          </p:nvPr>
        </p:nvSpPr>
        <p:spPr>
          <a:xfrm>
            <a:off x="1320150" y="1289300"/>
            <a:ext cx="6503700" cy="1478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sz="2800"/>
            </a:lvl1pPr>
            <a:lvl2pPr lvl="1" algn="ctr" rtl="0">
              <a:lnSpc>
                <a:spcPct val="100000"/>
              </a:lnSpc>
              <a:spcBef>
                <a:spcPts val="0"/>
              </a:spcBef>
              <a:spcAft>
                <a:spcPts val="0"/>
              </a:spcAft>
              <a:buSzPts val="3000"/>
              <a:buNone/>
              <a:defRPr sz="3000"/>
            </a:lvl2pPr>
            <a:lvl3pPr lvl="2" algn="ctr" rtl="0">
              <a:lnSpc>
                <a:spcPct val="100000"/>
              </a:lnSpc>
              <a:spcBef>
                <a:spcPts val="1600"/>
              </a:spcBef>
              <a:spcAft>
                <a:spcPts val="0"/>
              </a:spcAft>
              <a:buSzPts val="3000"/>
              <a:buNone/>
              <a:defRPr sz="3000"/>
            </a:lvl3pPr>
            <a:lvl4pPr lvl="3" algn="ctr" rtl="0">
              <a:lnSpc>
                <a:spcPct val="100000"/>
              </a:lnSpc>
              <a:spcBef>
                <a:spcPts val="1600"/>
              </a:spcBef>
              <a:spcAft>
                <a:spcPts val="0"/>
              </a:spcAft>
              <a:buSzPts val="3000"/>
              <a:buNone/>
              <a:defRPr sz="3000"/>
            </a:lvl4pPr>
            <a:lvl5pPr lvl="4" algn="ctr" rtl="0">
              <a:lnSpc>
                <a:spcPct val="100000"/>
              </a:lnSpc>
              <a:spcBef>
                <a:spcPts val="1600"/>
              </a:spcBef>
              <a:spcAft>
                <a:spcPts val="0"/>
              </a:spcAft>
              <a:buSzPts val="3000"/>
              <a:buNone/>
              <a:defRPr sz="3000"/>
            </a:lvl5pPr>
            <a:lvl6pPr lvl="5" algn="ctr" rtl="0">
              <a:lnSpc>
                <a:spcPct val="100000"/>
              </a:lnSpc>
              <a:spcBef>
                <a:spcPts val="1600"/>
              </a:spcBef>
              <a:spcAft>
                <a:spcPts val="0"/>
              </a:spcAft>
              <a:buSzPts val="3000"/>
              <a:buNone/>
              <a:defRPr sz="3000"/>
            </a:lvl6pPr>
            <a:lvl7pPr lvl="6" algn="ctr" rtl="0">
              <a:lnSpc>
                <a:spcPct val="100000"/>
              </a:lnSpc>
              <a:spcBef>
                <a:spcPts val="1600"/>
              </a:spcBef>
              <a:spcAft>
                <a:spcPts val="0"/>
              </a:spcAft>
              <a:buSzPts val="3000"/>
              <a:buNone/>
              <a:defRPr sz="3000"/>
            </a:lvl7pPr>
            <a:lvl8pPr lvl="7" algn="ctr" rtl="0">
              <a:lnSpc>
                <a:spcPct val="100000"/>
              </a:lnSpc>
              <a:spcBef>
                <a:spcPts val="1600"/>
              </a:spcBef>
              <a:spcAft>
                <a:spcPts val="0"/>
              </a:spcAft>
              <a:buSzPts val="3000"/>
              <a:buNone/>
              <a:defRPr sz="3000"/>
            </a:lvl8pPr>
            <a:lvl9pPr lvl="8" algn="ctr" rtl="0">
              <a:lnSpc>
                <a:spcPct val="100000"/>
              </a:lnSpc>
              <a:spcBef>
                <a:spcPts val="1600"/>
              </a:spcBef>
              <a:spcAft>
                <a:spcPts val="1600"/>
              </a:spcAft>
              <a:buSzPts val="3000"/>
              <a:buNone/>
              <a:defRPr sz="3000"/>
            </a:lvl9pPr>
          </a:lstStyle>
          <a:p>
            <a:endParaRPr/>
          </a:p>
        </p:txBody>
      </p:sp>
      <p:grpSp>
        <p:nvGrpSpPr>
          <p:cNvPr id="435" name="Google Shape;435;p15"/>
          <p:cNvGrpSpPr/>
          <p:nvPr/>
        </p:nvGrpSpPr>
        <p:grpSpPr>
          <a:xfrm rot="248419">
            <a:off x="2673847" y="3969805"/>
            <a:ext cx="2723882" cy="1296273"/>
            <a:chOff x="4740748" y="4022919"/>
            <a:chExt cx="2723855" cy="1296260"/>
          </a:xfrm>
        </p:grpSpPr>
        <p:sp>
          <p:nvSpPr>
            <p:cNvPr id="436" name="Google Shape;436;p15"/>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5"/>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5"/>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5"/>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5"/>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5"/>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5"/>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5"/>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4" name="Google Shape;444;p15"/>
          <p:cNvSpPr/>
          <p:nvPr/>
        </p:nvSpPr>
        <p:spPr>
          <a:xfrm rot="10800000">
            <a:off x="7675254" y="2713613"/>
            <a:ext cx="1475677" cy="2459574"/>
          </a:xfrm>
          <a:custGeom>
            <a:avLst/>
            <a:gdLst/>
            <a:ahLst/>
            <a:cxnLst/>
            <a:rect l="l" t="t" r="r" b="b"/>
            <a:pathLst>
              <a:path w="38028" h="63387" extrusionOk="0">
                <a:moveTo>
                  <a:pt x="28646" y="1"/>
                </a:moveTo>
                <a:lnTo>
                  <a:pt x="0" y="617"/>
                </a:lnTo>
                <a:lnTo>
                  <a:pt x="0" y="63386"/>
                </a:lnTo>
                <a:cubicBezTo>
                  <a:pt x="1895" y="53503"/>
                  <a:pt x="19516" y="40059"/>
                  <a:pt x="25108" y="35106"/>
                </a:cubicBezTo>
                <a:cubicBezTo>
                  <a:pt x="30677" y="30176"/>
                  <a:pt x="38027" y="24584"/>
                  <a:pt x="38027" y="14312"/>
                </a:cubicBezTo>
                <a:cubicBezTo>
                  <a:pt x="38027" y="4041"/>
                  <a:pt x="28646" y="1"/>
                  <a:pt x="28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5" name="Google Shape;445;p15"/>
          <p:cNvGrpSpPr/>
          <p:nvPr/>
        </p:nvGrpSpPr>
        <p:grpSpPr>
          <a:xfrm>
            <a:off x="473602" y="4391963"/>
            <a:ext cx="2374935" cy="849339"/>
            <a:chOff x="377295" y="3991903"/>
            <a:chExt cx="3480268" cy="1282215"/>
          </a:xfrm>
        </p:grpSpPr>
        <p:sp>
          <p:nvSpPr>
            <p:cNvPr id="446" name="Google Shape;446;p15"/>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5"/>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5"/>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5"/>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5"/>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5"/>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5"/>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5"/>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5"/>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15"/>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15"/>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7" name="Google Shape;457;p15"/>
          <p:cNvGrpSpPr/>
          <p:nvPr/>
        </p:nvGrpSpPr>
        <p:grpSpPr>
          <a:xfrm flipH="1">
            <a:off x="4656127" y="4391963"/>
            <a:ext cx="2374935" cy="849339"/>
            <a:chOff x="377295" y="3991903"/>
            <a:chExt cx="3480268" cy="1282215"/>
          </a:xfrm>
        </p:grpSpPr>
        <p:sp>
          <p:nvSpPr>
            <p:cNvPr id="458" name="Google Shape;458;p15"/>
            <p:cNvSpPr/>
            <p:nvPr/>
          </p:nvSpPr>
          <p:spPr>
            <a:xfrm>
              <a:off x="377295" y="3991903"/>
              <a:ext cx="3480268" cy="1282215"/>
            </a:xfrm>
            <a:custGeom>
              <a:avLst/>
              <a:gdLst/>
              <a:ahLst/>
              <a:cxnLst/>
              <a:rect l="l" t="t" r="r" b="b"/>
              <a:pathLst>
                <a:path w="83260" h="30675" extrusionOk="0">
                  <a:moveTo>
                    <a:pt x="40643" y="1"/>
                  </a:moveTo>
                  <a:cubicBezTo>
                    <a:pt x="34730" y="1"/>
                    <a:pt x="28823" y="9522"/>
                    <a:pt x="28823" y="9522"/>
                  </a:cubicBezTo>
                  <a:cubicBezTo>
                    <a:pt x="28823" y="9522"/>
                    <a:pt x="29509" y="2487"/>
                    <a:pt x="24899" y="2487"/>
                  </a:cubicBezTo>
                  <a:cubicBezTo>
                    <a:pt x="24006" y="2487"/>
                    <a:pt x="22914" y="2751"/>
                    <a:pt x="21580" y="3381"/>
                  </a:cubicBezTo>
                  <a:cubicBezTo>
                    <a:pt x="13359" y="7291"/>
                    <a:pt x="1" y="29021"/>
                    <a:pt x="1" y="29021"/>
                  </a:cubicBezTo>
                  <a:lnTo>
                    <a:pt x="12181" y="29271"/>
                  </a:lnTo>
                  <a:lnTo>
                    <a:pt x="78773" y="30600"/>
                  </a:lnTo>
                  <a:lnTo>
                    <a:pt x="83259" y="30675"/>
                  </a:lnTo>
                  <a:cubicBezTo>
                    <a:pt x="83259" y="30675"/>
                    <a:pt x="81029" y="12730"/>
                    <a:pt x="74061" y="8970"/>
                  </a:cubicBezTo>
                  <a:cubicBezTo>
                    <a:pt x="72673" y="8219"/>
                    <a:pt x="71272" y="7918"/>
                    <a:pt x="69920" y="7918"/>
                  </a:cubicBezTo>
                  <a:cubicBezTo>
                    <a:pt x="64511" y="7918"/>
                    <a:pt x="59876" y="12730"/>
                    <a:pt x="59876" y="12730"/>
                  </a:cubicBezTo>
                  <a:cubicBezTo>
                    <a:pt x="59876" y="12730"/>
                    <a:pt x="60552" y="7567"/>
                    <a:pt x="56793" y="5061"/>
                  </a:cubicBezTo>
                  <a:cubicBezTo>
                    <a:pt x="55969" y="4511"/>
                    <a:pt x="55104" y="4297"/>
                    <a:pt x="54258" y="4297"/>
                  </a:cubicBezTo>
                  <a:cubicBezTo>
                    <a:pt x="51243" y="4297"/>
                    <a:pt x="48447" y="7016"/>
                    <a:pt x="48447" y="7016"/>
                  </a:cubicBezTo>
                  <a:cubicBezTo>
                    <a:pt x="48447" y="7016"/>
                    <a:pt x="47470" y="875"/>
                    <a:pt x="41354" y="48"/>
                  </a:cubicBezTo>
                  <a:cubicBezTo>
                    <a:pt x="41117" y="16"/>
                    <a:pt x="40880" y="1"/>
                    <a:pt x="406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5"/>
            <p:cNvSpPr/>
            <p:nvPr/>
          </p:nvSpPr>
          <p:spPr>
            <a:xfrm>
              <a:off x="886470" y="4363135"/>
              <a:ext cx="2783587" cy="907854"/>
            </a:xfrm>
            <a:custGeom>
              <a:avLst/>
              <a:gdLst/>
              <a:ahLst/>
              <a:cxnLst/>
              <a:rect l="l" t="t" r="r" b="b"/>
              <a:pathLst>
                <a:path w="66593" h="21719" extrusionOk="0">
                  <a:moveTo>
                    <a:pt x="25066" y="0"/>
                  </a:moveTo>
                  <a:cubicBezTo>
                    <a:pt x="24693" y="0"/>
                    <a:pt x="24300" y="29"/>
                    <a:pt x="23885" y="89"/>
                  </a:cubicBezTo>
                  <a:cubicBezTo>
                    <a:pt x="17193" y="1067"/>
                    <a:pt x="14687" y="8987"/>
                    <a:pt x="14687" y="8987"/>
                  </a:cubicBezTo>
                  <a:cubicBezTo>
                    <a:pt x="14687" y="8987"/>
                    <a:pt x="13607" y="1892"/>
                    <a:pt x="9114" y="1892"/>
                  </a:cubicBezTo>
                  <a:cubicBezTo>
                    <a:pt x="9067" y="1892"/>
                    <a:pt x="9020" y="1892"/>
                    <a:pt x="8973" y="1894"/>
                  </a:cubicBezTo>
                  <a:cubicBezTo>
                    <a:pt x="5138" y="2019"/>
                    <a:pt x="1203" y="15829"/>
                    <a:pt x="0" y="20390"/>
                  </a:cubicBezTo>
                  <a:lnTo>
                    <a:pt x="66592" y="21719"/>
                  </a:lnTo>
                  <a:cubicBezTo>
                    <a:pt x="65339" y="17308"/>
                    <a:pt x="62081" y="8034"/>
                    <a:pt x="56592" y="6355"/>
                  </a:cubicBezTo>
                  <a:cubicBezTo>
                    <a:pt x="55574" y="6042"/>
                    <a:pt x="54605" y="5907"/>
                    <a:pt x="53692" y="5907"/>
                  </a:cubicBezTo>
                  <a:cubicBezTo>
                    <a:pt x="48111" y="5907"/>
                    <a:pt x="44612" y="10942"/>
                    <a:pt x="44612" y="10942"/>
                  </a:cubicBezTo>
                  <a:cubicBezTo>
                    <a:pt x="44612" y="10942"/>
                    <a:pt x="44487" y="4826"/>
                    <a:pt x="40452" y="2997"/>
                  </a:cubicBezTo>
                  <a:cubicBezTo>
                    <a:pt x="39864" y="2734"/>
                    <a:pt x="39260" y="2621"/>
                    <a:pt x="38659" y="2621"/>
                  </a:cubicBezTo>
                  <a:cubicBezTo>
                    <a:pt x="35136" y="2621"/>
                    <a:pt x="31680" y="6480"/>
                    <a:pt x="31680" y="6480"/>
                  </a:cubicBezTo>
                  <a:cubicBezTo>
                    <a:pt x="31680" y="6480"/>
                    <a:pt x="30688" y="0"/>
                    <a:pt x="250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5"/>
            <p:cNvSpPr/>
            <p:nvPr/>
          </p:nvSpPr>
          <p:spPr>
            <a:xfrm>
              <a:off x="1325419" y="4877826"/>
              <a:ext cx="448430" cy="337953"/>
            </a:xfrm>
            <a:custGeom>
              <a:avLst/>
              <a:gdLst/>
              <a:ahLst/>
              <a:cxnLst/>
              <a:rect l="l" t="t" r="r" b="b"/>
              <a:pathLst>
                <a:path w="10728" h="8085" extrusionOk="0">
                  <a:moveTo>
                    <a:pt x="557" y="0"/>
                  </a:moveTo>
                  <a:cubicBezTo>
                    <a:pt x="228" y="0"/>
                    <a:pt x="0" y="541"/>
                    <a:pt x="351" y="809"/>
                  </a:cubicBezTo>
                  <a:cubicBezTo>
                    <a:pt x="3560" y="3190"/>
                    <a:pt x="6768" y="5596"/>
                    <a:pt x="9976" y="8002"/>
                  </a:cubicBezTo>
                  <a:cubicBezTo>
                    <a:pt x="10051" y="8060"/>
                    <a:pt x="10125" y="8084"/>
                    <a:pt x="10194" y="8084"/>
                  </a:cubicBezTo>
                  <a:cubicBezTo>
                    <a:pt x="10517" y="8084"/>
                    <a:pt x="10728" y="7544"/>
                    <a:pt x="10377" y="7275"/>
                  </a:cubicBezTo>
                  <a:cubicBezTo>
                    <a:pt x="7194" y="4894"/>
                    <a:pt x="3986" y="2488"/>
                    <a:pt x="778" y="82"/>
                  </a:cubicBezTo>
                  <a:cubicBezTo>
                    <a:pt x="702" y="25"/>
                    <a:pt x="627" y="0"/>
                    <a:pt x="5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5"/>
            <p:cNvSpPr/>
            <p:nvPr/>
          </p:nvSpPr>
          <p:spPr>
            <a:xfrm>
              <a:off x="1915437" y="4621463"/>
              <a:ext cx="120091" cy="597949"/>
            </a:xfrm>
            <a:custGeom>
              <a:avLst/>
              <a:gdLst/>
              <a:ahLst/>
              <a:cxnLst/>
              <a:rect l="l" t="t" r="r" b="b"/>
              <a:pathLst>
                <a:path w="2873" h="14305" extrusionOk="0">
                  <a:moveTo>
                    <a:pt x="515" y="1"/>
                  </a:moveTo>
                  <a:cubicBezTo>
                    <a:pt x="274" y="1"/>
                    <a:pt x="1" y="209"/>
                    <a:pt x="46" y="526"/>
                  </a:cubicBezTo>
                  <a:cubicBezTo>
                    <a:pt x="698" y="5012"/>
                    <a:pt x="1374" y="9499"/>
                    <a:pt x="2026" y="13985"/>
                  </a:cubicBezTo>
                  <a:cubicBezTo>
                    <a:pt x="2056" y="14208"/>
                    <a:pt x="2206" y="14304"/>
                    <a:pt x="2369" y="14304"/>
                  </a:cubicBezTo>
                  <a:cubicBezTo>
                    <a:pt x="2607" y="14304"/>
                    <a:pt x="2873" y="14097"/>
                    <a:pt x="2828" y="13784"/>
                  </a:cubicBezTo>
                  <a:cubicBezTo>
                    <a:pt x="2176" y="9273"/>
                    <a:pt x="1500" y="4787"/>
                    <a:pt x="848" y="300"/>
                  </a:cubicBezTo>
                  <a:cubicBezTo>
                    <a:pt x="818" y="91"/>
                    <a:pt x="674" y="1"/>
                    <a:pt x="5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5"/>
            <p:cNvSpPr/>
            <p:nvPr/>
          </p:nvSpPr>
          <p:spPr>
            <a:xfrm>
              <a:off x="1766459" y="4781434"/>
              <a:ext cx="234540" cy="181287"/>
            </a:xfrm>
            <a:custGeom>
              <a:avLst/>
              <a:gdLst/>
              <a:ahLst/>
              <a:cxnLst/>
              <a:rect l="l" t="t" r="r" b="b"/>
              <a:pathLst>
                <a:path w="5611" h="4337" extrusionOk="0">
                  <a:moveTo>
                    <a:pt x="557" y="0"/>
                  </a:moveTo>
                  <a:cubicBezTo>
                    <a:pt x="228" y="0"/>
                    <a:pt x="1" y="541"/>
                    <a:pt x="352" y="809"/>
                  </a:cubicBezTo>
                  <a:cubicBezTo>
                    <a:pt x="1856" y="1962"/>
                    <a:pt x="3359" y="3115"/>
                    <a:pt x="4838" y="4243"/>
                  </a:cubicBezTo>
                  <a:cubicBezTo>
                    <a:pt x="4918" y="4308"/>
                    <a:pt x="4997" y="4336"/>
                    <a:pt x="5071" y="4336"/>
                  </a:cubicBezTo>
                  <a:cubicBezTo>
                    <a:pt x="5394" y="4336"/>
                    <a:pt x="5611" y="3806"/>
                    <a:pt x="5264" y="3541"/>
                  </a:cubicBezTo>
                  <a:cubicBezTo>
                    <a:pt x="3760" y="2388"/>
                    <a:pt x="2282" y="1235"/>
                    <a:pt x="778" y="83"/>
                  </a:cubicBezTo>
                  <a:cubicBezTo>
                    <a:pt x="703" y="25"/>
                    <a:pt x="628" y="0"/>
                    <a:pt x="5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5"/>
            <p:cNvSpPr/>
            <p:nvPr/>
          </p:nvSpPr>
          <p:spPr>
            <a:xfrm>
              <a:off x="2314132" y="4748704"/>
              <a:ext cx="200180" cy="482748"/>
            </a:xfrm>
            <a:custGeom>
              <a:avLst/>
              <a:gdLst/>
              <a:ahLst/>
              <a:cxnLst/>
              <a:rect l="l" t="t" r="r" b="b"/>
              <a:pathLst>
                <a:path w="4789" h="11549" extrusionOk="0">
                  <a:moveTo>
                    <a:pt x="4282" y="0"/>
                  </a:moveTo>
                  <a:cubicBezTo>
                    <a:pt x="4111" y="0"/>
                    <a:pt x="3937" y="89"/>
                    <a:pt x="3867" y="289"/>
                  </a:cubicBezTo>
                  <a:cubicBezTo>
                    <a:pt x="2613" y="3873"/>
                    <a:pt x="1360" y="7457"/>
                    <a:pt x="107" y="11041"/>
                  </a:cubicBezTo>
                  <a:cubicBezTo>
                    <a:pt x="1" y="11345"/>
                    <a:pt x="255" y="11548"/>
                    <a:pt x="510" y="11548"/>
                  </a:cubicBezTo>
                  <a:cubicBezTo>
                    <a:pt x="675" y="11548"/>
                    <a:pt x="840" y="11463"/>
                    <a:pt x="909" y="11267"/>
                  </a:cubicBezTo>
                  <a:cubicBezTo>
                    <a:pt x="2162" y="7683"/>
                    <a:pt x="3415" y="4099"/>
                    <a:pt x="4669" y="515"/>
                  </a:cubicBezTo>
                  <a:cubicBezTo>
                    <a:pt x="4789" y="199"/>
                    <a:pt x="4539" y="0"/>
                    <a:pt x="42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5"/>
            <p:cNvSpPr/>
            <p:nvPr/>
          </p:nvSpPr>
          <p:spPr>
            <a:xfrm>
              <a:off x="1270953" y="4820476"/>
              <a:ext cx="110018" cy="111104"/>
            </a:xfrm>
            <a:custGeom>
              <a:avLst/>
              <a:gdLst/>
              <a:ahLst/>
              <a:cxnLst/>
              <a:rect l="l" t="t" r="r" b="b"/>
              <a:pathLst>
                <a:path w="2632" h="2658" extrusionOk="0">
                  <a:moveTo>
                    <a:pt x="1304" y="1"/>
                  </a:moveTo>
                  <a:cubicBezTo>
                    <a:pt x="577" y="1"/>
                    <a:pt x="0" y="602"/>
                    <a:pt x="0" y="1329"/>
                  </a:cubicBezTo>
                  <a:cubicBezTo>
                    <a:pt x="0" y="2056"/>
                    <a:pt x="577" y="2657"/>
                    <a:pt x="1304" y="2657"/>
                  </a:cubicBezTo>
                  <a:cubicBezTo>
                    <a:pt x="2055" y="2657"/>
                    <a:pt x="2632" y="2056"/>
                    <a:pt x="2632" y="1329"/>
                  </a:cubicBezTo>
                  <a:cubicBezTo>
                    <a:pt x="2632" y="602"/>
                    <a:pt x="2055" y="1"/>
                    <a:pt x="130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5"/>
            <p:cNvSpPr/>
            <p:nvPr/>
          </p:nvSpPr>
          <p:spPr>
            <a:xfrm>
              <a:off x="1732976" y="4745067"/>
              <a:ext cx="111063" cy="110018"/>
            </a:xfrm>
            <a:custGeom>
              <a:avLst/>
              <a:gdLst/>
              <a:ahLst/>
              <a:cxnLst/>
              <a:rect l="l" t="t" r="r" b="b"/>
              <a:pathLst>
                <a:path w="2657" h="2632" extrusionOk="0">
                  <a:moveTo>
                    <a:pt x="1328" y="0"/>
                  </a:moveTo>
                  <a:cubicBezTo>
                    <a:pt x="602" y="0"/>
                    <a:pt x="0" y="577"/>
                    <a:pt x="0" y="1328"/>
                  </a:cubicBezTo>
                  <a:cubicBezTo>
                    <a:pt x="0" y="2055"/>
                    <a:pt x="602" y="2632"/>
                    <a:pt x="1328" y="2632"/>
                  </a:cubicBezTo>
                  <a:cubicBezTo>
                    <a:pt x="2055" y="2632"/>
                    <a:pt x="2657" y="2055"/>
                    <a:pt x="2657" y="1328"/>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5"/>
            <p:cNvSpPr/>
            <p:nvPr/>
          </p:nvSpPr>
          <p:spPr>
            <a:xfrm>
              <a:off x="1875433" y="4561730"/>
              <a:ext cx="111104" cy="110018"/>
            </a:xfrm>
            <a:custGeom>
              <a:avLst/>
              <a:gdLst/>
              <a:ahLst/>
              <a:cxnLst/>
              <a:rect l="l" t="t" r="r" b="b"/>
              <a:pathLst>
                <a:path w="2658" h="2632" extrusionOk="0">
                  <a:moveTo>
                    <a:pt x="1329" y="0"/>
                  </a:moveTo>
                  <a:cubicBezTo>
                    <a:pt x="602" y="0"/>
                    <a:pt x="1" y="577"/>
                    <a:pt x="1" y="1328"/>
                  </a:cubicBezTo>
                  <a:cubicBezTo>
                    <a:pt x="1" y="2055"/>
                    <a:pt x="602" y="2632"/>
                    <a:pt x="1329" y="2632"/>
                  </a:cubicBezTo>
                  <a:cubicBezTo>
                    <a:pt x="2056" y="2632"/>
                    <a:pt x="2657" y="2055"/>
                    <a:pt x="2657" y="1328"/>
                  </a:cubicBezTo>
                  <a:cubicBezTo>
                    <a:pt x="2657" y="577"/>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5"/>
            <p:cNvSpPr/>
            <p:nvPr/>
          </p:nvSpPr>
          <p:spPr>
            <a:xfrm>
              <a:off x="2451656" y="4681154"/>
              <a:ext cx="111063" cy="110018"/>
            </a:xfrm>
            <a:custGeom>
              <a:avLst/>
              <a:gdLst/>
              <a:ahLst/>
              <a:cxnLst/>
              <a:rect l="l" t="t" r="r" b="b"/>
              <a:pathLst>
                <a:path w="2657" h="2632" extrusionOk="0">
                  <a:moveTo>
                    <a:pt x="1328" y="0"/>
                  </a:moveTo>
                  <a:cubicBezTo>
                    <a:pt x="602" y="0"/>
                    <a:pt x="0" y="577"/>
                    <a:pt x="0" y="1304"/>
                  </a:cubicBezTo>
                  <a:cubicBezTo>
                    <a:pt x="0" y="2055"/>
                    <a:pt x="602" y="2632"/>
                    <a:pt x="1328" y="2632"/>
                  </a:cubicBezTo>
                  <a:cubicBezTo>
                    <a:pt x="2055" y="2632"/>
                    <a:pt x="2657" y="2055"/>
                    <a:pt x="2657" y="1304"/>
                  </a:cubicBezTo>
                  <a:cubicBezTo>
                    <a:pt x="2657"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5"/>
            <p:cNvSpPr/>
            <p:nvPr/>
          </p:nvSpPr>
          <p:spPr>
            <a:xfrm>
              <a:off x="2600425" y="4913733"/>
              <a:ext cx="111063" cy="110018"/>
            </a:xfrm>
            <a:custGeom>
              <a:avLst/>
              <a:gdLst/>
              <a:ahLst/>
              <a:cxnLst/>
              <a:rect l="l" t="t" r="r" b="b"/>
              <a:pathLst>
                <a:path w="2657" h="2632" extrusionOk="0">
                  <a:moveTo>
                    <a:pt x="1328" y="0"/>
                  </a:moveTo>
                  <a:cubicBezTo>
                    <a:pt x="602" y="0"/>
                    <a:pt x="0" y="602"/>
                    <a:pt x="0" y="1329"/>
                  </a:cubicBezTo>
                  <a:cubicBezTo>
                    <a:pt x="0" y="2055"/>
                    <a:pt x="602" y="2632"/>
                    <a:pt x="1328" y="2632"/>
                  </a:cubicBezTo>
                  <a:cubicBezTo>
                    <a:pt x="2055" y="2632"/>
                    <a:pt x="2657" y="2055"/>
                    <a:pt x="2657" y="1329"/>
                  </a:cubicBezTo>
                  <a:cubicBezTo>
                    <a:pt x="2657" y="602"/>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9" name="Google Shape;469;p15"/>
          <p:cNvGrpSpPr/>
          <p:nvPr/>
        </p:nvGrpSpPr>
        <p:grpSpPr>
          <a:xfrm rot="248597">
            <a:off x="6326634" y="4282187"/>
            <a:ext cx="2024485" cy="963435"/>
            <a:chOff x="4740748" y="4022919"/>
            <a:chExt cx="2723855" cy="1296260"/>
          </a:xfrm>
        </p:grpSpPr>
        <p:sp>
          <p:nvSpPr>
            <p:cNvPr id="470" name="Google Shape;470;p15"/>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5"/>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5"/>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5"/>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5"/>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5"/>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5"/>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5"/>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8" name="Google Shape;478;p15"/>
          <p:cNvGrpSpPr/>
          <p:nvPr/>
        </p:nvGrpSpPr>
        <p:grpSpPr>
          <a:xfrm>
            <a:off x="7569650" y="2716626"/>
            <a:ext cx="2150584" cy="2532750"/>
            <a:chOff x="7569650" y="2716626"/>
            <a:chExt cx="2150584" cy="2532750"/>
          </a:xfrm>
        </p:grpSpPr>
        <p:sp>
          <p:nvSpPr>
            <p:cNvPr id="479" name="Google Shape;479;p15"/>
            <p:cNvSpPr/>
            <p:nvPr/>
          </p:nvSpPr>
          <p:spPr>
            <a:xfrm>
              <a:off x="8538375" y="4566075"/>
              <a:ext cx="320807" cy="683301"/>
            </a:xfrm>
            <a:custGeom>
              <a:avLst/>
              <a:gdLst/>
              <a:ahLst/>
              <a:cxnLst/>
              <a:rect l="l" t="t" r="r" b="b"/>
              <a:pathLst>
                <a:path w="8973" h="20452" extrusionOk="0">
                  <a:moveTo>
                    <a:pt x="0" y="0"/>
                  </a:moveTo>
                  <a:lnTo>
                    <a:pt x="0" y="20451"/>
                  </a:lnTo>
                  <a:lnTo>
                    <a:pt x="8973" y="20451"/>
                  </a:lnTo>
                  <a:lnTo>
                    <a:pt x="897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0" name="Google Shape;480;p15"/>
            <p:cNvGrpSpPr/>
            <p:nvPr/>
          </p:nvGrpSpPr>
          <p:grpSpPr>
            <a:xfrm>
              <a:off x="7569650" y="2716626"/>
              <a:ext cx="2150584" cy="2021609"/>
              <a:chOff x="7036250" y="2792826"/>
              <a:chExt cx="2150584" cy="2021609"/>
            </a:xfrm>
          </p:grpSpPr>
          <p:sp>
            <p:nvSpPr>
              <p:cNvPr id="481" name="Google Shape;481;p15"/>
              <p:cNvSpPr/>
              <p:nvPr/>
            </p:nvSpPr>
            <p:spPr>
              <a:xfrm>
                <a:off x="7036250" y="2792826"/>
                <a:ext cx="2150584" cy="2021609"/>
              </a:xfrm>
              <a:custGeom>
                <a:avLst/>
                <a:gdLst/>
                <a:ahLst/>
                <a:cxnLst/>
                <a:rect l="l" t="t" r="r" b="b"/>
                <a:pathLst>
                  <a:path w="60152" h="69819" extrusionOk="0">
                    <a:moveTo>
                      <a:pt x="32122" y="0"/>
                    </a:moveTo>
                    <a:cubicBezTo>
                      <a:pt x="31913" y="0"/>
                      <a:pt x="31699" y="11"/>
                      <a:pt x="31479" y="31"/>
                    </a:cubicBezTo>
                    <a:cubicBezTo>
                      <a:pt x="22707" y="858"/>
                      <a:pt x="17545" y="12011"/>
                      <a:pt x="17971" y="22863"/>
                    </a:cubicBezTo>
                    <a:cubicBezTo>
                      <a:pt x="17971" y="22863"/>
                      <a:pt x="17607" y="22747"/>
                      <a:pt x="16995" y="22747"/>
                    </a:cubicBezTo>
                    <a:cubicBezTo>
                      <a:pt x="15601" y="22747"/>
                      <a:pt x="12915" y="23352"/>
                      <a:pt x="10301" y="27325"/>
                    </a:cubicBezTo>
                    <a:cubicBezTo>
                      <a:pt x="6542" y="33039"/>
                      <a:pt x="9474" y="36222"/>
                      <a:pt x="9474" y="36222"/>
                    </a:cubicBezTo>
                    <a:cubicBezTo>
                      <a:pt x="9474" y="36222"/>
                      <a:pt x="9310" y="36200"/>
                      <a:pt x="9027" y="36200"/>
                    </a:cubicBezTo>
                    <a:cubicBezTo>
                      <a:pt x="7749" y="36200"/>
                      <a:pt x="4058" y="36653"/>
                      <a:pt x="2231" y="41660"/>
                    </a:cubicBezTo>
                    <a:cubicBezTo>
                      <a:pt x="1" y="47776"/>
                      <a:pt x="5565" y="53214"/>
                      <a:pt x="5565" y="53214"/>
                    </a:cubicBezTo>
                    <a:cubicBezTo>
                      <a:pt x="5565" y="53214"/>
                      <a:pt x="4186" y="63240"/>
                      <a:pt x="11154" y="66297"/>
                    </a:cubicBezTo>
                    <a:cubicBezTo>
                      <a:pt x="12858" y="67054"/>
                      <a:pt x="14439" y="67340"/>
                      <a:pt x="15853" y="67340"/>
                    </a:cubicBezTo>
                    <a:cubicBezTo>
                      <a:pt x="20201" y="67340"/>
                      <a:pt x="22983" y="64643"/>
                      <a:pt x="22983" y="64643"/>
                    </a:cubicBezTo>
                    <a:cubicBezTo>
                      <a:pt x="22983" y="64643"/>
                      <a:pt x="25263" y="69819"/>
                      <a:pt x="31150" y="69819"/>
                    </a:cubicBezTo>
                    <a:cubicBezTo>
                      <a:pt x="31435" y="69819"/>
                      <a:pt x="31729" y="69806"/>
                      <a:pt x="32031" y="69781"/>
                    </a:cubicBezTo>
                    <a:cubicBezTo>
                      <a:pt x="38572" y="69230"/>
                      <a:pt x="40652" y="64768"/>
                      <a:pt x="40652" y="64768"/>
                    </a:cubicBezTo>
                    <a:cubicBezTo>
                      <a:pt x="40652" y="64768"/>
                      <a:pt x="41710" y="65204"/>
                      <a:pt x="43339" y="65204"/>
                    </a:cubicBezTo>
                    <a:cubicBezTo>
                      <a:pt x="46133" y="65204"/>
                      <a:pt x="50607" y="63924"/>
                      <a:pt x="54312" y="56974"/>
                    </a:cubicBezTo>
                    <a:cubicBezTo>
                      <a:pt x="60151" y="45971"/>
                      <a:pt x="52632" y="39154"/>
                      <a:pt x="52632" y="39154"/>
                    </a:cubicBezTo>
                    <a:cubicBezTo>
                      <a:pt x="52632" y="39154"/>
                      <a:pt x="56267" y="30533"/>
                      <a:pt x="52783" y="20783"/>
                    </a:cubicBezTo>
                    <a:cubicBezTo>
                      <a:pt x="50934" y="15609"/>
                      <a:pt x="47794" y="14395"/>
                      <a:pt x="45253" y="14395"/>
                    </a:cubicBezTo>
                    <a:cubicBezTo>
                      <a:pt x="43006" y="14395"/>
                      <a:pt x="41229" y="15345"/>
                      <a:pt x="41229" y="15345"/>
                    </a:cubicBezTo>
                    <a:cubicBezTo>
                      <a:pt x="41229" y="15345"/>
                      <a:pt x="40300" y="0"/>
                      <a:pt x="321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5"/>
              <p:cNvSpPr/>
              <p:nvPr/>
            </p:nvSpPr>
            <p:spPr>
              <a:xfrm>
                <a:off x="8611628" y="4107024"/>
                <a:ext cx="317268" cy="285116"/>
              </a:xfrm>
              <a:custGeom>
                <a:avLst/>
                <a:gdLst/>
                <a:ahLst/>
                <a:cxnLst/>
                <a:rect l="l" t="t" r="r" b="b"/>
                <a:pathLst>
                  <a:path w="8874" h="9153" extrusionOk="0">
                    <a:moveTo>
                      <a:pt x="4820" y="1"/>
                    </a:moveTo>
                    <a:cubicBezTo>
                      <a:pt x="3334" y="1"/>
                      <a:pt x="3334" y="3524"/>
                      <a:pt x="3334" y="3524"/>
                    </a:cubicBezTo>
                    <a:cubicBezTo>
                      <a:pt x="3334" y="3524"/>
                      <a:pt x="2439" y="2227"/>
                      <a:pt x="1610" y="2227"/>
                    </a:cubicBezTo>
                    <a:cubicBezTo>
                      <a:pt x="1287" y="2227"/>
                      <a:pt x="974" y="2424"/>
                      <a:pt x="728" y="2973"/>
                    </a:cubicBezTo>
                    <a:cubicBezTo>
                      <a:pt x="1" y="4602"/>
                      <a:pt x="1856" y="5379"/>
                      <a:pt x="1856" y="5379"/>
                    </a:cubicBezTo>
                    <a:cubicBezTo>
                      <a:pt x="1856" y="5379"/>
                      <a:pt x="828" y="7684"/>
                      <a:pt x="1931" y="8336"/>
                    </a:cubicBezTo>
                    <a:cubicBezTo>
                      <a:pt x="2061" y="8411"/>
                      <a:pt x="2190" y="8444"/>
                      <a:pt x="2317" y="8444"/>
                    </a:cubicBezTo>
                    <a:cubicBezTo>
                      <a:pt x="3298" y="8444"/>
                      <a:pt x="4161" y="6481"/>
                      <a:pt x="4161" y="6481"/>
                    </a:cubicBezTo>
                    <a:cubicBezTo>
                      <a:pt x="4161" y="6481"/>
                      <a:pt x="4946" y="9153"/>
                      <a:pt x="6359" y="9153"/>
                    </a:cubicBezTo>
                    <a:cubicBezTo>
                      <a:pt x="6482" y="9153"/>
                      <a:pt x="6610" y="9132"/>
                      <a:pt x="6743" y="9088"/>
                    </a:cubicBezTo>
                    <a:cubicBezTo>
                      <a:pt x="8422" y="8537"/>
                      <a:pt x="6392" y="6206"/>
                      <a:pt x="6392" y="6206"/>
                    </a:cubicBezTo>
                    <a:cubicBezTo>
                      <a:pt x="6392" y="6206"/>
                      <a:pt x="8873" y="6130"/>
                      <a:pt x="8873" y="4552"/>
                    </a:cubicBezTo>
                    <a:cubicBezTo>
                      <a:pt x="8873" y="3622"/>
                      <a:pt x="7917" y="3431"/>
                      <a:pt x="7131" y="3431"/>
                    </a:cubicBezTo>
                    <a:cubicBezTo>
                      <a:pt x="6582" y="3431"/>
                      <a:pt x="6116" y="3524"/>
                      <a:pt x="6116" y="3524"/>
                    </a:cubicBezTo>
                    <a:cubicBezTo>
                      <a:pt x="6116" y="3524"/>
                      <a:pt x="6668" y="291"/>
                      <a:pt x="4988" y="15"/>
                    </a:cubicBezTo>
                    <a:cubicBezTo>
                      <a:pt x="4930" y="5"/>
                      <a:pt x="4874" y="1"/>
                      <a:pt x="482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5"/>
              <p:cNvSpPr/>
              <p:nvPr/>
            </p:nvSpPr>
            <p:spPr>
              <a:xfrm>
                <a:off x="8735306" y="4216765"/>
                <a:ext cx="78906" cy="65633"/>
              </a:xfrm>
              <a:custGeom>
                <a:avLst/>
                <a:gdLst/>
                <a:ahLst/>
                <a:cxnLst/>
                <a:rect l="l" t="t" r="r" b="b"/>
                <a:pathLst>
                  <a:path w="2207" h="2107" extrusionOk="0">
                    <a:moveTo>
                      <a:pt x="1103" y="1"/>
                    </a:moveTo>
                    <a:cubicBezTo>
                      <a:pt x="477" y="1"/>
                      <a:pt x="1" y="477"/>
                      <a:pt x="1" y="1054"/>
                    </a:cubicBezTo>
                    <a:cubicBezTo>
                      <a:pt x="1" y="1630"/>
                      <a:pt x="477" y="2106"/>
                      <a:pt x="1103" y="2106"/>
                    </a:cubicBezTo>
                    <a:cubicBezTo>
                      <a:pt x="1705" y="2106"/>
                      <a:pt x="2206" y="1630"/>
                      <a:pt x="2206" y="1054"/>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5"/>
              <p:cNvSpPr/>
              <p:nvPr/>
            </p:nvSpPr>
            <p:spPr>
              <a:xfrm>
                <a:off x="7990487" y="4378964"/>
                <a:ext cx="361279" cy="317699"/>
              </a:xfrm>
              <a:custGeom>
                <a:avLst/>
                <a:gdLst/>
                <a:ahLst/>
                <a:cxnLst/>
                <a:rect l="l" t="t" r="r" b="b"/>
                <a:pathLst>
                  <a:path w="10105" h="10199" extrusionOk="0">
                    <a:moveTo>
                      <a:pt x="5142" y="1"/>
                    </a:moveTo>
                    <a:cubicBezTo>
                      <a:pt x="4991" y="1"/>
                      <a:pt x="4824" y="34"/>
                      <a:pt x="4641" y="107"/>
                    </a:cubicBezTo>
                    <a:cubicBezTo>
                      <a:pt x="2511" y="934"/>
                      <a:pt x="3639" y="3892"/>
                      <a:pt x="3639" y="3892"/>
                    </a:cubicBezTo>
                    <a:cubicBezTo>
                      <a:pt x="3639" y="3892"/>
                      <a:pt x="3611" y="3891"/>
                      <a:pt x="3561" y="3891"/>
                    </a:cubicBezTo>
                    <a:cubicBezTo>
                      <a:pt x="3034" y="3891"/>
                      <a:pt x="0" y="3975"/>
                      <a:pt x="756" y="5922"/>
                    </a:cubicBezTo>
                    <a:cubicBezTo>
                      <a:pt x="1069" y="6727"/>
                      <a:pt x="1596" y="6977"/>
                      <a:pt x="2131" y="6977"/>
                    </a:cubicBezTo>
                    <a:cubicBezTo>
                      <a:pt x="3012" y="6977"/>
                      <a:pt x="3914" y="6298"/>
                      <a:pt x="3914" y="6298"/>
                    </a:cubicBezTo>
                    <a:lnTo>
                      <a:pt x="3914" y="6298"/>
                    </a:lnTo>
                    <a:cubicBezTo>
                      <a:pt x="3914" y="6298"/>
                      <a:pt x="2611" y="9907"/>
                      <a:pt x="3714" y="10182"/>
                    </a:cubicBezTo>
                    <a:cubicBezTo>
                      <a:pt x="3759" y="10193"/>
                      <a:pt x="3803" y="10199"/>
                      <a:pt x="3847" y="10199"/>
                    </a:cubicBezTo>
                    <a:cubicBezTo>
                      <a:pt x="4906" y="10199"/>
                      <a:pt x="5669" y="7125"/>
                      <a:pt x="5669" y="7125"/>
                    </a:cubicBezTo>
                    <a:cubicBezTo>
                      <a:pt x="5669" y="7125"/>
                      <a:pt x="6517" y="8283"/>
                      <a:pt x="7661" y="8283"/>
                    </a:cubicBezTo>
                    <a:cubicBezTo>
                      <a:pt x="7935" y="8283"/>
                      <a:pt x="8226" y="8217"/>
                      <a:pt x="8526" y="8052"/>
                    </a:cubicBezTo>
                    <a:cubicBezTo>
                      <a:pt x="10105" y="7225"/>
                      <a:pt x="8175" y="5195"/>
                      <a:pt x="8175" y="5195"/>
                    </a:cubicBezTo>
                    <a:cubicBezTo>
                      <a:pt x="8175" y="5195"/>
                      <a:pt x="10105" y="3441"/>
                      <a:pt x="9453" y="2137"/>
                    </a:cubicBezTo>
                    <a:cubicBezTo>
                      <a:pt x="9340" y="1902"/>
                      <a:pt x="9178" y="1806"/>
                      <a:pt x="8988" y="1806"/>
                    </a:cubicBezTo>
                    <a:cubicBezTo>
                      <a:pt x="8127" y="1806"/>
                      <a:pt x="6696" y="3791"/>
                      <a:pt x="6696" y="3791"/>
                    </a:cubicBezTo>
                    <a:cubicBezTo>
                      <a:pt x="6696" y="3791"/>
                      <a:pt x="6759" y="1"/>
                      <a:pt x="51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5"/>
              <p:cNvSpPr/>
              <p:nvPr/>
            </p:nvSpPr>
            <p:spPr>
              <a:xfrm>
                <a:off x="8147453" y="4504872"/>
                <a:ext cx="88738" cy="61708"/>
              </a:xfrm>
              <a:custGeom>
                <a:avLst/>
                <a:gdLst/>
                <a:ahLst/>
                <a:cxnLst/>
                <a:rect l="l" t="t" r="r" b="b"/>
                <a:pathLst>
                  <a:path w="2482" h="1981" extrusionOk="0">
                    <a:moveTo>
                      <a:pt x="1254" y="0"/>
                    </a:moveTo>
                    <a:cubicBezTo>
                      <a:pt x="552" y="0"/>
                      <a:pt x="0" y="451"/>
                      <a:pt x="0" y="1003"/>
                    </a:cubicBezTo>
                    <a:cubicBezTo>
                      <a:pt x="0" y="1529"/>
                      <a:pt x="552" y="1980"/>
                      <a:pt x="1254" y="1980"/>
                    </a:cubicBezTo>
                    <a:cubicBezTo>
                      <a:pt x="1930" y="1980"/>
                      <a:pt x="2482" y="1529"/>
                      <a:pt x="2482" y="1003"/>
                    </a:cubicBezTo>
                    <a:cubicBezTo>
                      <a:pt x="2482" y="451"/>
                      <a:pt x="1930" y="0"/>
                      <a:pt x="125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5"/>
              <p:cNvSpPr/>
              <p:nvPr/>
            </p:nvSpPr>
            <p:spPr>
              <a:xfrm>
                <a:off x="7418051" y="4165039"/>
                <a:ext cx="337825" cy="262750"/>
              </a:xfrm>
              <a:custGeom>
                <a:avLst/>
                <a:gdLst/>
                <a:ahLst/>
                <a:cxnLst/>
                <a:rect l="l" t="t" r="r" b="b"/>
                <a:pathLst>
                  <a:path w="9449" h="8435" extrusionOk="0">
                    <a:moveTo>
                      <a:pt x="6305" y="0"/>
                    </a:moveTo>
                    <a:cubicBezTo>
                      <a:pt x="5510" y="0"/>
                      <a:pt x="4261" y="2128"/>
                      <a:pt x="4261" y="2128"/>
                    </a:cubicBezTo>
                    <a:cubicBezTo>
                      <a:pt x="4261" y="2128"/>
                      <a:pt x="2842" y="92"/>
                      <a:pt x="1911" y="92"/>
                    </a:cubicBezTo>
                    <a:cubicBezTo>
                      <a:pt x="1702" y="92"/>
                      <a:pt x="1517" y="195"/>
                      <a:pt x="1378" y="449"/>
                    </a:cubicBezTo>
                    <a:cubicBezTo>
                      <a:pt x="652" y="1827"/>
                      <a:pt x="2030" y="3406"/>
                      <a:pt x="2030" y="3406"/>
                    </a:cubicBezTo>
                    <a:cubicBezTo>
                      <a:pt x="2030" y="3406"/>
                      <a:pt x="0" y="4334"/>
                      <a:pt x="727" y="5537"/>
                    </a:cubicBezTo>
                    <a:cubicBezTo>
                      <a:pt x="934" y="5868"/>
                      <a:pt x="1226" y="5989"/>
                      <a:pt x="1539" y="5989"/>
                    </a:cubicBezTo>
                    <a:cubicBezTo>
                      <a:pt x="2361" y="5989"/>
                      <a:pt x="3333" y="5161"/>
                      <a:pt x="3333" y="5161"/>
                    </a:cubicBezTo>
                    <a:lnTo>
                      <a:pt x="3333" y="5161"/>
                    </a:lnTo>
                    <a:cubicBezTo>
                      <a:pt x="3333" y="5161"/>
                      <a:pt x="2582" y="8143"/>
                      <a:pt x="4336" y="8419"/>
                    </a:cubicBezTo>
                    <a:cubicBezTo>
                      <a:pt x="4403" y="8429"/>
                      <a:pt x="4466" y="8434"/>
                      <a:pt x="4526" y="8434"/>
                    </a:cubicBezTo>
                    <a:cubicBezTo>
                      <a:pt x="6067" y="8434"/>
                      <a:pt x="5464" y="5161"/>
                      <a:pt x="5464" y="5161"/>
                    </a:cubicBezTo>
                    <a:lnTo>
                      <a:pt x="5464" y="5161"/>
                    </a:lnTo>
                    <a:cubicBezTo>
                      <a:pt x="5464" y="5161"/>
                      <a:pt x="6321" y="5862"/>
                      <a:pt x="7198" y="5862"/>
                    </a:cubicBezTo>
                    <a:cubicBezTo>
                      <a:pt x="7636" y="5862"/>
                      <a:pt x="8079" y="5687"/>
                      <a:pt x="8421" y="5161"/>
                    </a:cubicBezTo>
                    <a:cubicBezTo>
                      <a:pt x="9449" y="3607"/>
                      <a:pt x="6667" y="2755"/>
                      <a:pt x="6667" y="2755"/>
                    </a:cubicBezTo>
                    <a:cubicBezTo>
                      <a:pt x="6667" y="2755"/>
                      <a:pt x="7394" y="1752"/>
                      <a:pt x="6742" y="349"/>
                    </a:cubicBezTo>
                    <a:cubicBezTo>
                      <a:pt x="6630" y="102"/>
                      <a:pt x="6478" y="0"/>
                      <a:pt x="630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5"/>
              <p:cNvSpPr/>
              <p:nvPr/>
            </p:nvSpPr>
            <p:spPr>
              <a:xfrm>
                <a:off x="7531196" y="4259241"/>
                <a:ext cx="76186" cy="62586"/>
              </a:xfrm>
              <a:custGeom>
                <a:avLst/>
                <a:gdLst/>
                <a:ahLst/>
                <a:cxnLst/>
                <a:rect l="l" t="t" r="r" b="b"/>
                <a:pathLst>
                  <a:path w="2207" h="2081" extrusionOk="0">
                    <a:moveTo>
                      <a:pt x="1104" y="1"/>
                    </a:moveTo>
                    <a:cubicBezTo>
                      <a:pt x="477" y="1"/>
                      <a:pt x="1" y="452"/>
                      <a:pt x="1" y="1053"/>
                    </a:cubicBezTo>
                    <a:cubicBezTo>
                      <a:pt x="1" y="1630"/>
                      <a:pt x="477" y="2081"/>
                      <a:pt x="1104" y="2081"/>
                    </a:cubicBezTo>
                    <a:cubicBezTo>
                      <a:pt x="1705" y="2081"/>
                      <a:pt x="2207" y="1630"/>
                      <a:pt x="2207" y="1053"/>
                    </a:cubicBezTo>
                    <a:cubicBezTo>
                      <a:pt x="2207" y="452"/>
                      <a:pt x="1705" y="1"/>
                      <a:pt x="1104"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5"/>
              <p:cNvSpPr/>
              <p:nvPr/>
            </p:nvSpPr>
            <p:spPr>
              <a:xfrm>
                <a:off x="8055556" y="3758081"/>
                <a:ext cx="337861" cy="271098"/>
              </a:xfrm>
              <a:custGeom>
                <a:avLst/>
                <a:gdLst/>
                <a:ahLst/>
                <a:cxnLst/>
                <a:rect l="l" t="t" r="r" b="b"/>
                <a:pathLst>
                  <a:path w="9450" h="8703" extrusionOk="0">
                    <a:moveTo>
                      <a:pt x="6176" y="0"/>
                    </a:moveTo>
                    <a:cubicBezTo>
                      <a:pt x="6156" y="0"/>
                      <a:pt x="6137" y="1"/>
                      <a:pt x="6116" y="2"/>
                    </a:cubicBezTo>
                    <a:cubicBezTo>
                      <a:pt x="4713" y="103"/>
                      <a:pt x="3710" y="3887"/>
                      <a:pt x="3710" y="3887"/>
                    </a:cubicBezTo>
                    <a:cubicBezTo>
                      <a:pt x="3710" y="3887"/>
                      <a:pt x="2423" y="2433"/>
                      <a:pt x="1543" y="2433"/>
                    </a:cubicBezTo>
                    <a:cubicBezTo>
                      <a:pt x="1292" y="2433"/>
                      <a:pt x="1073" y="2553"/>
                      <a:pt x="928" y="2859"/>
                    </a:cubicBezTo>
                    <a:cubicBezTo>
                      <a:pt x="276" y="4263"/>
                      <a:pt x="2307" y="5291"/>
                      <a:pt x="2307" y="5291"/>
                    </a:cubicBezTo>
                    <a:cubicBezTo>
                      <a:pt x="2307" y="5291"/>
                      <a:pt x="1" y="7421"/>
                      <a:pt x="1580" y="8423"/>
                    </a:cubicBezTo>
                    <a:cubicBezTo>
                      <a:pt x="1826" y="8584"/>
                      <a:pt x="2070" y="8651"/>
                      <a:pt x="2306" y="8651"/>
                    </a:cubicBezTo>
                    <a:cubicBezTo>
                      <a:pt x="3584" y="8651"/>
                      <a:pt x="4637" y="6669"/>
                      <a:pt x="4637" y="6669"/>
                    </a:cubicBezTo>
                    <a:cubicBezTo>
                      <a:pt x="4637" y="6669"/>
                      <a:pt x="5427" y="8703"/>
                      <a:pt x="6492" y="8703"/>
                    </a:cubicBezTo>
                    <a:cubicBezTo>
                      <a:pt x="6517" y="8703"/>
                      <a:pt x="6542" y="8701"/>
                      <a:pt x="6567" y="8699"/>
                    </a:cubicBezTo>
                    <a:cubicBezTo>
                      <a:pt x="7695" y="8624"/>
                      <a:pt x="7144" y="5742"/>
                      <a:pt x="7144" y="5742"/>
                    </a:cubicBezTo>
                    <a:cubicBezTo>
                      <a:pt x="7144" y="5742"/>
                      <a:pt x="9449" y="5291"/>
                      <a:pt x="8898" y="4163"/>
                    </a:cubicBezTo>
                    <a:cubicBezTo>
                      <a:pt x="8480" y="3326"/>
                      <a:pt x="7355" y="3225"/>
                      <a:pt x="6836" y="3225"/>
                    </a:cubicBezTo>
                    <a:cubicBezTo>
                      <a:pt x="6671" y="3225"/>
                      <a:pt x="6567" y="3235"/>
                      <a:pt x="6567" y="3235"/>
                    </a:cubicBezTo>
                    <a:cubicBezTo>
                      <a:pt x="6567" y="3235"/>
                      <a:pt x="7467" y="0"/>
                      <a:pt x="61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1" name="Google Shape;491;p15"/>
            <p:cNvSpPr/>
            <p:nvPr/>
          </p:nvSpPr>
          <p:spPr>
            <a:xfrm>
              <a:off x="8713516" y="3786572"/>
              <a:ext cx="88738" cy="61708"/>
            </a:xfrm>
            <a:custGeom>
              <a:avLst/>
              <a:gdLst/>
              <a:ahLst/>
              <a:cxnLst/>
              <a:rect l="l" t="t" r="r" b="b"/>
              <a:pathLst>
                <a:path w="2482" h="1981" extrusionOk="0">
                  <a:moveTo>
                    <a:pt x="1254" y="0"/>
                  </a:moveTo>
                  <a:cubicBezTo>
                    <a:pt x="552" y="0"/>
                    <a:pt x="0" y="451"/>
                    <a:pt x="0" y="1003"/>
                  </a:cubicBezTo>
                  <a:cubicBezTo>
                    <a:pt x="0" y="1529"/>
                    <a:pt x="552" y="1980"/>
                    <a:pt x="1254" y="1980"/>
                  </a:cubicBezTo>
                  <a:cubicBezTo>
                    <a:pt x="1930" y="1980"/>
                    <a:pt x="2482" y="1529"/>
                    <a:pt x="2482" y="1003"/>
                  </a:cubicBezTo>
                  <a:cubicBezTo>
                    <a:pt x="2482" y="451"/>
                    <a:pt x="1930" y="0"/>
                    <a:pt x="125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2" name="Google Shape;492;p15"/>
            <p:cNvGrpSpPr/>
            <p:nvPr/>
          </p:nvGrpSpPr>
          <p:grpSpPr>
            <a:xfrm>
              <a:off x="9086769" y="3332096"/>
              <a:ext cx="324382" cy="285116"/>
              <a:chOff x="7544369" y="3544921"/>
              <a:chExt cx="324382" cy="285116"/>
            </a:xfrm>
          </p:grpSpPr>
          <p:sp>
            <p:nvSpPr>
              <p:cNvPr id="493" name="Google Shape;493;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5" name="Google Shape;495;p15"/>
            <p:cNvGrpSpPr/>
            <p:nvPr/>
          </p:nvGrpSpPr>
          <p:grpSpPr>
            <a:xfrm>
              <a:off x="8534969" y="3087721"/>
              <a:ext cx="324382" cy="285116"/>
              <a:chOff x="7544369" y="3544921"/>
              <a:chExt cx="324382" cy="285116"/>
            </a:xfrm>
          </p:grpSpPr>
          <p:sp>
            <p:nvSpPr>
              <p:cNvPr id="496" name="Google Shape;496;p15"/>
              <p:cNvSpPr/>
              <p:nvPr/>
            </p:nvSpPr>
            <p:spPr>
              <a:xfrm>
                <a:off x="7544369" y="3544921"/>
                <a:ext cx="324382" cy="285116"/>
              </a:xfrm>
              <a:custGeom>
                <a:avLst/>
                <a:gdLst/>
                <a:ahLst/>
                <a:cxnLst/>
                <a:rect l="l" t="t" r="r" b="b"/>
                <a:pathLst>
                  <a:path w="9073" h="9153" extrusionOk="0">
                    <a:moveTo>
                      <a:pt x="4053" y="1"/>
                    </a:moveTo>
                    <a:cubicBezTo>
                      <a:pt x="3999" y="1"/>
                      <a:pt x="3943" y="5"/>
                      <a:pt x="3885" y="15"/>
                    </a:cubicBezTo>
                    <a:cubicBezTo>
                      <a:pt x="2206" y="291"/>
                      <a:pt x="2757" y="3524"/>
                      <a:pt x="2757" y="3524"/>
                    </a:cubicBezTo>
                    <a:cubicBezTo>
                      <a:pt x="2757" y="3524"/>
                      <a:pt x="2291" y="3430"/>
                      <a:pt x="1742" y="3430"/>
                    </a:cubicBezTo>
                    <a:cubicBezTo>
                      <a:pt x="956" y="3430"/>
                      <a:pt x="0" y="3622"/>
                      <a:pt x="0" y="4551"/>
                    </a:cubicBezTo>
                    <a:cubicBezTo>
                      <a:pt x="0" y="6130"/>
                      <a:pt x="2481" y="6231"/>
                      <a:pt x="2481" y="6231"/>
                    </a:cubicBezTo>
                    <a:cubicBezTo>
                      <a:pt x="2481" y="6231"/>
                      <a:pt x="451" y="8536"/>
                      <a:pt x="2131" y="9088"/>
                    </a:cubicBezTo>
                    <a:cubicBezTo>
                      <a:pt x="2264" y="9132"/>
                      <a:pt x="2393" y="9153"/>
                      <a:pt x="2518" y="9153"/>
                    </a:cubicBezTo>
                    <a:cubicBezTo>
                      <a:pt x="3929" y="9153"/>
                      <a:pt x="4712" y="6506"/>
                      <a:pt x="4712" y="6506"/>
                    </a:cubicBezTo>
                    <a:cubicBezTo>
                      <a:pt x="4712" y="6506"/>
                      <a:pt x="5581" y="8462"/>
                      <a:pt x="6566" y="8462"/>
                    </a:cubicBezTo>
                    <a:cubicBezTo>
                      <a:pt x="6690" y="8462"/>
                      <a:pt x="6816" y="8431"/>
                      <a:pt x="6943" y="8361"/>
                    </a:cubicBezTo>
                    <a:cubicBezTo>
                      <a:pt x="8045" y="7709"/>
                      <a:pt x="7018" y="5378"/>
                      <a:pt x="7018" y="5378"/>
                    </a:cubicBezTo>
                    <a:cubicBezTo>
                      <a:pt x="7018" y="5378"/>
                      <a:pt x="9073" y="4100"/>
                      <a:pt x="8146" y="2145"/>
                    </a:cubicBezTo>
                    <a:cubicBezTo>
                      <a:pt x="7935" y="1702"/>
                      <a:pt x="7686" y="1531"/>
                      <a:pt x="7427" y="1531"/>
                    </a:cubicBezTo>
                    <a:cubicBezTo>
                      <a:pt x="6543" y="1531"/>
                      <a:pt x="5539" y="3524"/>
                      <a:pt x="5539" y="3524"/>
                    </a:cubicBezTo>
                    <a:cubicBezTo>
                      <a:pt x="5539" y="3524"/>
                      <a:pt x="5539" y="1"/>
                      <a:pt x="40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5"/>
              <p:cNvSpPr/>
              <p:nvPr/>
            </p:nvSpPr>
            <p:spPr>
              <a:xfrm>
                <a:off x="7659072" y="3654662"/>
                <a:ext cx="78870" cy="65602"/>
              </a:xfrm>
              <a:custGeom>
                <a:avLst/>
                <a:gdLst/>
                <a:ahLst/>
                <a:cxnLst/>
                <a:rect l="l" t="t" r="r" b="b"/>
                <a:pathLst>
                  <a:path w="2206" h="2106" extrusionOk="0">
                    <a:moveTo>
                      <a:pt x="1103" y="1"/>
                    </a:moveTo>
                    <a:cubicBezTo>
                      <a:pt x="476" y="1"/>
                      <a:pt x="0" y="477"/>
                      <a:pt x="0" y="1053"/>
                    </a:cubicBezTo>
                    <a:cubicBezTo>
                      <a:pt x="0" y="1630"/>
                      <a:pt x="476" y="2106"/>
                      <a:pt x="1103" y="2106"/>
                    </a:cubicBezTo>
                    <a:cubicBezTo>
                      <a:pt x="1705" y="2106"/>
                      <a:pt x="2206" y="1630"/>
                      <a:pt x="2206" y="1053"/>
                    </a:cubicBezTo>
                    <a:cubicBezTo>
                      <a:pt x="2206" y="477"/>
                      <a:pt x="1705" y="1"/>
                      <a:pt x="1103"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98" name="Google Shape;498;p15"/>
          <p:cNvGrpSpPr/>
          <p:nvPr/>
        </p:nvGrpSpPr>
        <p:grpSpPr>
          <a:xfrm>
            <a:off x="-608589" y="1957538"/>
            <a:ext cx="2196841" cy="3249748"/>
            <a:chOff x="-608589" y="1957538"/>
            <a:chExt cx="2196841" cy="3249748"/>
          </a:xfrm>
        </p:grpSpPr>
        <p:sp>
          <p:nvSpPr>
            <p:cNvPr id="499" name="Google Shape;499;p15"/>
            <p:cNvSpPr/>
            <p:nvPr/>
          </p:nvSpPr>
          <p:spPr>
            <a:xfrm>
              <a:off x="192836" y="3638013"/>
              <a:ext cx="432775" cy="1569273"/>
            </a:xfrm>
            <a:custGeom>
              <a:avLst/>
              <a:gdLst/>
              <a:ahLst/>
              <a:cxnLst/>
              <a:rect l="l" t="t" r="r" b="b"/>
              <a:pathLst>
                <a:path w="4588" h="13083" extrusionOk="0">
                  <a:moveTo>
                    <a:pt x="1" y="0"/>
                  </a:moveTo>
                  <a:lnTo>
                    <a:pt x="1" y="13083"/>
                  </a:lnTo>
                  <a:lnTo>
                    <a:pt x="4587" y="13083"/>
                  </a:lnTo>
                  <a:lnTo>
                    <a:pt x="458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0" name="Google Shape;500;p15"/>
            <p:cNvGrpSpPr/>
            <p:nvPr/>
          </p:nvGrpSpPr>
          <p:grpSpPr>
            <a:xfrm>
              <a:off x="-608589" y="1957538"/>
              <a:ext cx="2196841" cy="2154562"/>
              <a:chOff x="94650" y="2637525"/>
              <a:chExt cx="2196841" cy="2154562"/>
            </a:xfrm>
          </p:grpSpPr>
          <p:sp>
            <p:nvSpPr>
              <p:cNvPr id="501" name="Google Shape;501;p15"/>
              <p:cNvSpPr/>
              <p:nvPr/>
            </p:nvSpPr>
            <p:spPr>
              <a:xfrm>
                <a:off x="94650" y="2637525"/>
                <a:ext cx="2196841" cy="2154562"/>
              </a:xfrm>
              <a:custGeom>
                <a:avLst/>
                <a:gdLst/>
                <a:ahLst/>
                <a:cxnLst/>
                <a:rect l="l" t="t" r="r" b="b"/>
                <a:pathLst>
                  <a:path w="30753" h="39575" extrusionOk="0">
                    <a:moveTo>
                      <a:pt x="15539" y="0"/>
                    </a:moveTo>
                    <a:cubicBezTo>
                      <a:pt x="11354" y="0"/>
                      <a:pt x="10427" y="6667"/>
                      <a:pt x="10427" y="6667"/>
                    </a:cubicBezTo>
                    <a:cubicBezTo>
                      <a:pt x="10427" y="6667"/>
                      <a:pt x="9939" y="6216"/>
                      <a:pt x="9100" y="6216"/>
                    </a:cubicBezTo>
                    <a:cubicBezTo>
                      <a:pt x="8105" y="6216"/>
                      <a:pt x="6617" y="6851"/>
                      <a:pt x="4863" y="9625"/>
                    </a:cubicBezTo>
                    <a:cubicBezTo>
                      <a:pt x="1629" y="14737"/>
                      <a:pt x="4086" y="21955"/>
                      <a:pt x="4086" y="21955"/>
                    </a:cubicBezTo>
                    <a:cubicBezTo>
                      <a:pt x="4086" y="21955"/>
                      <a:pt x="4028" y="21945"/>
                      <a:pt x="3927" y="21945"/>
                    </a:cubicBezTo>
                    <a:cubicBezTo>
                      <a:pt x="3339" y="21945"/>
                      <a:pt x="1287" y="22292"/>
                      <a:pt x="752" y="27043"/>
                    </a:cubicBezTo>
                    <a:cubicBezTo>
                      <a:pt x="0" y="33610"/>
                      <a:pt x="4587" y="34211"/>
                      <a:pt x="4587" y="34211"/>
                    </a:cubicBezTo>
                    <a:cubicBezTo>
                      <a:pt x="4587" y="34211"/>
                      <a:pt x="4161" y="39575"/>
                      <a:pt x="8647" y="39575"/>
                    </a:cubicBezTo>
                    <a:cubicBezTo>
                      <a:pt x="13133" y="39575"/>
                      <a:pt x="14086" y="35815"/>
                      <a:pt x="14086" y="35815"/>
                    </a:cubicBezTo>
                    <a:cubicBezTo>
                      <a:pt x="14086" y="35815"/>
                      <a:pt x="17276" y="38896"/>
                      <a:pt x="20576" y="38896"/>
                    </a:cubicBezTo>
                    <a:cubicBezTo>
                      <a:pt x="20810" y="38896"/>
                      <a:pt x="21045" y="38881"/>
                      <a:pt x="21279" y="38848"/>
                    </a:cubicBezTo>
                    <a:cubicBezTo>
                      <a:pt x="24838" y="38321"/>
                      <a:pt x="25138" y="35088"/>
                      <a:pt x="25138" y="35088"/>
                    </a:cubicBezTo>
                    <a:cubicBezTo>
                      <a:pt x="25138" y="35088"/>
                      <a:pt x="28246" y="35088"/>
                      <a:pt x="29499" y="30803"/>
                    </a:cubicBezTo>
                    <a:cubicBezTo>
                      <a:pt x="30752" y="26517"/>
                      <a:pt x="27018" y="23284"/>
                      <a:pt x="27018" y="23284"/>
                    </a:cubicBezTo>
                    <a:cubicBezTo>
                      <a:pt x="28898" y="20251"/>
                      <a:pt x="27770" y="12833"/>
                      <a:pt x="25364" y="10953"/>
                    </a:cubicBezTo>
                    <a:cubicBezTo>
                      <a:pt x="24835" y="10539"/>
                      <a:pt x="24336" y="10378"/>
                      <a:pt x="23880" y="10378"/>
                    </a:cubicBezTo>
                    <a:cubicBezTo>
                      <a:pt x="22261" y="10378"/>
                      <a:pt x="21178" y="12406"/>
                      <a:pt x="21178" y="12406"/>
                    </a:cubicBezTo>
                    <a:cubicBezTo>
                      <a:pt x="21705" y="6893"/>
                      <a:pt x="19725" y="0"/>
                      <a:pt x="155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5"/>
              <p:cNvSpPr/>
              <p:nvPr/>
            </p:nvSpPr>
            <p:spPr>
              <a:xfrm>
                <a:off x="515422" y="3363736"/>
                <a:ext cx="410037" cy="323506"/>
              </a:xfrm>
              <a:custGeom>
                <a:avLst/>
                <a:gdLst/>
                <a:ahLst/>
                <a:cxnLst/>
                <a:rect l="l" t="t" r="r" b="b"/>
                <a:pathLst>
                  <a:path w="5740" h="5499" extrusionOk="0">
                    <a:moveTo>
                      <a:pt x="1895" y="1"/>
                    </a:moveTo>
                    <a:cubicBezTo>
                      <a:pt x="1812" y="1"/>
                      <a:pt x="1731" y="29"/>
                      <a:pt x="1654" y="94"/>
                    </a:cubicBezTo>
                    <a:cubicBezTo>
                      <a:pt x="1028" y="620"/>
                      <a:pt x="1654" y="2500"/>
                      <a:pt x="1654" y="2500"/>
                    </a:cubicBezTo>
                    <a:cubicBezTo>
                      <a:pt x="1654" y="2500"/>
                      <a:pt x="0" y="2600"/>
                      <a:pt x="351" y="3603"/>
                    </a:cubicBezTo>
                    <a:cubicBezTo>
                      <a:pt x="496" y="3980"/>
                      <a:pt x="810" y="4096"/>
                      <a:pt x="1140" y="4096"/>
                    </a:cubicBezTo>
                    <a:cubicBezTo>
                      <a:pt x="1664" y="4096"/>
                      <a:pt x="2231" y="3803"/>
                      <a:pt x="2231" y="3803"/>
                    </a:cubicBezTo>
                    <a:lnTo>
                      <a:pt x="2231" y="3803"/>
                    </a:lnTo>
                    <a:cubicBezTo>
                      <a:pt x="2231" y="3803"/>
                      <a:pt x="1504" y="5257"/>
                      <a:pt x="2657" y="5482"/>
                    </a:cubicBezTo>
                    <a:cubicBezTo>
                      <a:pt x="2718" y="5493"/>
                      <a:pt x="2776" y="5498"/>
                      <a:pt x="2831" y="5498"/>
                    </a:cubicBezTo>
                    <a:cubicBezTo>
                      <a:pt x="3804" y="5498"/>
                      <a:pt x="3760" y="3904"/>
                      <a:pt x="3760" y="3904"/>
                    </a:cubicBezTo>
                    <a:lnTo>
                      <a:pt x="3760" y="3904"/>
                    </a:lnTo>
                    <a:cubicBezTo>
                      <a:pt x="3760" y="3904"/>
                      <a:pt x="4033" y="4018"/>
                      <a:pt x="4359" y="4018"/>
                    </a:cubicBezTo>
                    <a:cubicBezTo>
                      <a:pt x="4733" y="4018"/>
                      <a:pt x="5176" y="3868"/>
                      <a:pt x="5364" y="3227"/>
                    </a:cubicBezTo>
                    <a:cubicBezTo>
                      <a:pt x="5740" y="2024"/>
                      <a:pt x="4211" y="1924"/>
                      <a:pt x="4211" y="1924"/>
                    </a:cubicBezTo>
                    <a:cubicBezTo>
                      <a:pt x="4211" y="1924"/>
                      <a:pt x="5313" y="921"/>
                      <a:pt x="4912" y="370"/>
                    </a:cubicBezTo>
                    <a:cubicBezTo>
                      <a:pt x="4849" y="284"/>
                      <a:pt x="4767" y="248"/>
                      <a:pt x="4672" y="248"/>
                    </a:cubicBezTo>
                    <a:cubicBezTo>
                      <a:pt x="4128" y="248"/>
                      <a:pt x="3183" y="1447"/>
                      <a:pt x="3183" y="1447"/>
                    </a:cubicBezTo>
                    <a:cubicBezTo>
                      <a:pt x="3183" y="1447"/>
                      <a:pt x="2489" y="1"/>
                      <a:pt x="18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5"/>
              <p:cNvSpPr/>
              <p:nvPr/>
            </p:nvSpPr>
            <p:spPr>
              <a:xfrm>
                <a:off x="685517" y="3493107"/>
                <a:ext cx="89579" cy="66419"/>
              </a:xfrm>
              <a:custGeom>
                <a:avLst/>
                <a:gdLst/>
                <a:ahLst/>
                <a:cxnLst/>
                <a:rect l="l" t="t" r="r" b="b"/>
                <a:pathLst>
                  <a:path w="1254" h="1129" extrusionOk="0">
                    <a:moveTo>
                      <a:pt x="627" y="0"/>
                    </a:moveTo>
                    <a:cubicBezTo>
                      <a:pt x="276" y="0"/>
                      <a:pt x="0" y="251"/>
                      <a:pt x="0" y="552"/>
                    </a:cubicBezTo>
                    <a:cubicBezTo>
                      <a:pt x="0" y="877"/>
                      <a:pt x="276" y="1128"/>
                      <a:pt x="627" y="1128"/>
                    </a:cubicBezTo>
                    <a:cubicBezTo>
                      <a:pt x="978" y="1128"/>
                      <a:pt x="1253" y="877"/>
                      <a:pt x="1253" y="552"/>
                    </a:cubicBezTo>
                    <a:cubicBezTo>
                      <a:pt x="1253" y="251"/>
                      <a:pt x="978" y="0"/>
                      <a:pt x="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5"/>
              <p:cNvSpPr/>
              <p:nvPr/>
            </p:nvSpPr>
            <p:spPr>
              <a:xfrm>
                <a:off x="1032851" y="2929379"/>
                <a:ext cx="365319" cy="303622"/>
              </a:xfrm>
              <a:custGeom>
                <a:avLst/>
                <a:gdLst/>
                <a:ahLst/>
                <a:cxnLst/>
                <a:rect l="l" t="t" r="r" b="b"/>
                <a:pathLst>
                  <a:path w="5114" h="5161" extrusionOk="0">
                    <a:moveTo>
                      <a:pt x="2297" y="1"/>
                    </a:moveTo>
                    <a:cubicBezTo>
                      <a:pt x="2268" y="1"/>
                      <a:pt x="2237" y="3"/>
                      <a:pt x="2206" y="8"/>
                    </a:cubicBezTo>
                    <a:cubicBezTo>
                      <a:pt x="1253" y="184"/>
                      <a:pt x="1579" y="1988"/>
                      <a:pt x="1579" y="1988"/>
                    </a:cubicBezTo>
                    <a:cubicBezTo>
                      <a:pt x="1579" y="1988"/>
                      <a:pt x="1318" y="1938"/>
                      <a:pt x="1008" y="1938"/>
                    </a:cubicBezTo>
                    <a:cubicBezTo>
                      <a:pt x="556" y="1938"/>
                      <a:pt x="0" y="2044"/>
                      <a:pt x="0" y="2565"/>
                    </a:cubicBezTo>
                    <a:cubicBezTo>
                      <a:pt x="0" y="3467"/>
                      <a:pt x="1429" y="3517"/>
                      <a:pt x="1429" y="3517"/>
                    </a:cubicBezTo>
                    <a:cubicBezTo>
                      <a:pt x="1429" y="3517"/>
                      <a:pt x="276" y="4820"/>
                      <a:pt x="1203" y="5121"/>
                    </a:cubicBezTo>
                    <a:cubicBezTo>
                      <a:pt x="1283" y="5148"/>
                      <a:pt x="1360" y="5161"/>
                      <a:pt x="1434" y="5161"/>
                    </a:cubicBezTo>
                    <a:cubicBezTo>
                      <a:pt x="2240" y="5161"/>
                      <a:pt x="2682" y="3667"/>
                      <a:pt x="2682" y="3667"/>
                    </a:cubicBezTo>
                    <a:cubicBezTo>
                      <a:pt x="2682" y="3667"/>
                      <a:pt x="3177" y="4776"/>
                      <a:pt x="3727" y="4776"/>
                    </a:cubicBezTo>
                    <a:cubicBezTo>
                      <a:pt x="3796" y="4776"/>
                      <a:pt x="3866" y="4759"/>
                      <a:pt x="3935" y="4720"/>
                    </a:cubicBezTo>
                    <a:cubicBezTo>
                      <a:pt x="4562" y="4344"/>
                      <a:pt x="3985" y="3041"/>
                      <a:pt x="3985" y="3041"/>
                    </a:cubicBezTo>
                    <a:cubicBezTo>
                      <a:pt x="3985" y="3041"/>
                      <a:pt x="5113" y="2314"/>
                      <a:pt x="4612" y="1211"/>
                    </a:cubicBezTo>
                    <a:cubicBezTo>
                      <a:pt x="4493" y="961"/>
                      <a:pt x="4351" y="864"/>
                      <a:pt x="4204" y="864"/>
                    </a:cubicBezTo>
                    <a:cubicBezTo>
                      <a:pt x="3703" y="864"/>
                      <a:pt x="3133" y="1988"/>
                      <a:pt x="3133" y="1988"/>
                    </a:cubicBezTo>
                    <a:cubicBezTo>
                      <a:pt x="3133" y="1988"/>
                      <a:pt x="3133" y="1"/>
                      <a:pt x="229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5"/>
              <p:cNvSpPr/>
              <p:nvPr/>
            </p:nvSpPr>
            <p:spPr>
              <a:xfrm>
                <a:off x="1163512" y="3046337"/>
                <a:ext cx="89651" cy="70831"/>
              </a:xfrm>
              <a:custGeom>
                <a:avLst/>
                <a:gdLst/>
                <a:ahLst/>
                <a:cxnLst/>
                <a:rect l="l" t="t" r="r" b="b"/>
                <a:pathLst>
                  <a:path w="1255" h="1204" extrusionOk="0">
                    <a:moveTo>
                      <a:pt x="627" y="0"/>
                    </a:moveTo>
                    <a:cubicBezTo>
                      <a:pt x="277" y="0"/>
                      <a:pt x="1" y="276"/>
                      <a:pt x="1" y="602"/>
                    </a:cubicBezTo>
                    <a:cubicBezTo>
                      <a:pt x="1" y="928"/>
                      <a:pt x="277" y="1203"/>
                      <a:pt x="627" y="1203"/>
                    </a:cubicBezTo>
                    <a:cubicBezTo>
                      <a:pt x="953" y="1203"/>
                      <a:pt x="1254" y="928"/>
                      <a:pt x="1254" y="602"/>
                    </a:cubicBezTo>
                    <a:cubicBezTo>
                      <a:pt x="1254" y="276"/>
                      <a:pt x="953" y="0"/>
                      <a:pt x="627" y="0"/>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5"/>
              <p:cNvSpPr/>
              <p:nvPr/>
            </p:nvSpPr>
            <p:spPr>
              <a:xfrm>
                <a:off x="1486627" y="3448689"/>
                <a:ext cx="409251" cy="338567"/>
              </a:xfrm>
              <a:custGeom>
                <a:avLst/>
                <a:gdLst/>
                <a:ahLst/>
                <a:cxnLst/>
                <a:rect l="l" t="t" r="r" b="b"/>
                <a:pathLst>
                  <a:path w="5729" h="5755" extrusionOk="0">
                    <a:moveTo>
                      <a:pt x="2914" y="0"/>
                    </a:moveTo>
                    <a:cubicBezTo>
                      <a:pt x="2833" y="0"/>
                      <a:pt x="2743" y="17"/>
                      <a:pt x="2646" y="53"/>
                    </a:cubicBezTo>
                    <a:cubicBezTo>
                      <a:pt x="1443" y="530"/>
                      <a:pt x="2069" y="2209"/>
                      <a:pt x="2069" y="2209"/>
                    </a:cubicBezTo>
                    <a:cubicBezTo>
                      <a:pt x="2069" y="2209"/>
                      <a:pt x="2057" y="2209"/>
                      <a:pt x="2034" y="2209"/>
                    </a:cubicBezTo>
                    <a:cubicBezTo>
                      <a:pt x="1761" y="2209"/>
                      <a:pt x="1" y="2251"/>
                      <a:pt x="440" y="3362"/>
                    </a:cubicBezTo>
                    <a:cubicBezTo>
                      <a:pt x="619" y="3813"/>
                      <a:pt x="914" y="3954"/>
                      <a:pt x="1213" y="3954"/>
                    </a:cubicBezTo>
                    <a:cubicBezTo>
                      <a:pt x="1711" y="3954"/>
                      <a:pt x="2220" y="3562"/>
                      <a:pt x="2220" y="3562"/>
                    </a:cubicBezTo>
                    <a:lnTo>
                      <a:pt x="2220" y="3562"/>
                    </a:lnTo>
                    <a:cubicBezTo>
                      <a:pt x="2220" y="3563"/>
                      <a:pt x="1493" y="5592"/>
                      <a:pt x="2120" y="5743"/>
                    </a:cubicBezTo>
                    <a:cubicBezTo>
                      <a:pt x="2147" y="5751"/>
                      <a:pt x="2175" y="5754"/>
                      <a:pt x="2202" y="5754"/>
                    </a:cubicBezTo>
                    <a:cubicBezTo>
                      <a:pt x="2788" y="5754"/>
                      <a:pt x="3222" y="4038"/>
                      <a:pt x="3222" y="4038"/>
                    </a:cubicBezTo>
                    <a:cubicBezTo>
                      <a:pt x="3222" y="4038"/>
                      <a:pt x="3702" y="4684"/>
                      <a:pt x="4353" y="4684"/>
                    </a:cubicBezTo>
                    <a:cubicBezTo>
                      <a:pt x="4503" y="4684"/>
                      <a:pt x="4662" y="4649"/>
                      <a:pt x="4826" y="4565"/>
                    </a:cubicBezTo>
                    <a:cubicBezTo>
                      <a:pt x="5729" y="4089"/>
                      <a:pt x="4626" y="2936"/>
                      <a:pt x="4626" y="2936"/>
                    </a:cubicBezTo>
                    <a:cubicBezTo>
                      <a:pt x="4626" y="2936"/>
                      <a:pt x="5729" y="1933"/>
                      <a:pt x="5353" y="1206"/>
                    </a:cubicBezTo>
                    <a:cubicBezTo>
                      <a:pt x="5286" y="1077"/>
                      <a:pt x="5193" y="1024"/>
                      <a:pt x="5085" y="1024"/>
                    </a:cubicBezTo>
                    <a:cubicBezTo>
                      <a:pt x="4587" y="1024"/>
                      <a:pt x="3774" y="2159"/>
                      <a:pt x="3774" y="2159"/>
                    </a:cubicBezTo>
                    <a:cubicBezTo>
                      <a:pt x="3774" y="2159"/>
                      <a:pt x="3837" y="0"/>
                      <a:pt x="29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5"/>
              <p:cNvSpPr/>
              <p:nvPr/>
            </p:nvSpPr>
            <p:spPr>
              <a:xfrm>
                <a:off x="1664866" y="3583061"/>
                <a:ext cx="100295" cy="66360"/>
              </a:xfrm>
              <a:custGeom>
                <a:avLst/>
                <a:gdLst/>
                <a:ahLst/>
                <a:cxnLst/>
                <a:rect l="l" t="t" r="r" b="b"/>
                <a:pathLst>
                  <a:path w="1404" h="1128" extrusionOk="0">
                    <a:moveTo>
                      <a:pt x="702" y="0"/>
                    </a:moveTo>
                    <a:cubicBezTo>
                      <a:pt x="326" y="0"/>
                      <a:pt x="0" y="251"/>
                      <a:pt x="0" y="577"/>
                    </a:cubicBezTo>
                    <a:cubicBezTo>
                      <a:pt x="0" y="877"/>
                      <a:pt x="326" y="1128"/>
                      <a:pt x="702" y="1128"/>
                    </a:cubicBezTo>
                    <a:cubicBezTo>
                      <a:pt x="1078" y="1128"/>
                      <a:pt x="1404" y="877"/>
                      <a:pt x="1404" y="577"/>
                    </a:cubicBezTo>
                    <a:cubicBezTo>
                      <a:pt x="1404" y="251"/>
                      <a:pt x="1078" y="0"/>
                      <a:pt x="70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5"/>
              <p:cNvSpPr/>
              <p:nvPr/>
            </p:nvSpPr>
            <p:spPr>
              <a:xfrm>
                <a:off x="402240" y="3987597"/>
                <a:ext cx="379677" cy="279619"/>
              </a:xfrm>
              <a:custGeom>
                <a:avLst/>
                <a:gdLst/>
                <a:ahLst/>
                <a:cxnLst/>
                <a:rect l="l" t="t" r="r" b="b"/>
                <a:pathLst>
                  <a:path w="5315" h="4753" extrusionOk="0">
                    <a:moveTo>
                      <a:pt x="3547" y="1"/>
                    </a:moveTo>
                    <a:cubicBezTo>
                      <a:pt x="3091" y="1"/>
                      <a:pt x="2407" y="1186"/>
                      <a:pt x="2407" y="1186"/>
                    </a:cubicBezTo>
                    <a:cubicBezTo>
                      <a:pt x="2407" y="1186"/>
                      <a:pt x="1609" y="55"/>
                      <a:pt x="1083" y="55"/>
                    </a:cubicBezTo>
                    <a:cubicBezTo>
                      <a:pt x="963" y="55"/>
                      <a:pt x="857" y="114"/>
                      <a:pt x="778" y="258"/>
                    </a:cubicBezTo>
                    <a:cubicBezTo>
                      <a:pt x="377" y="1035"/>
                      <a:pt x="1154" y="1913"/>
                      <a:pt x="1154" y="1913"/>
                    </a:cubicBezTo>
                    <a:cubicBezTo>
                      <a:pt x="1154" y="1913"/>
                      <a:pt x="1" y="2439"/>
                      <a:pt x="427" y="3116"/>
                    </a:cubicBezTo>
                    <a:cubicBezTo>
                      <a:pt x="539" y="3304"/>
                      <a:pt x="701" y="3372"/>
                      <a:pt x="877" y="3372"/>
                    </a:cubicBezTo>
                    <a:cubicBezTo>
                      <a:pt x="1332" y="3372"/>
                      <a:pt x="1881" y="2915"/>
                      <a:pt x="1881" y="2915"/>
                    </a:cubicBezTo>
                    <a:lnTo>
                      <a:pt x="1881" y="2915"/>
                    </a:lnTo>
                    <a:cubicBezTo>
                      <a:pt x="1881" y="2915"/>
                      <a:pt x="1455" y="4594"/>
                      <a:pt x="2457" y="4745"/>
                    </a:cubicBezTo>
                    <a:cubicBezTo>
                      <a:pt x="2493" y="4750"/>
                      <a:pt x="2527" y="4753"/>
                      <a:pt x="2559" y="4753"/>
                    </a:cubicBezTo>
                    <a:cubicBezTo>
                      <a:pt x="3409" y="4753"/>
                      <a:pt x="3084" y="2915"/>
                      <a:pt x="3084" y="2915"/>
                    </a:cubicBezTo>
                    <a:lnTo>
                      <a:pt x="3084" y="2915"/>
                    </a:lnTo>
                    <a:cubicBezTo>
                      <a:pt x="3084" y="2915"/>
                      <a:pt x="3574" y="3305"/>
                      <a:pt x="4071" y="3305"/>
                    </a:cubicBezTo>
                    <a:cubicBezTo>
                      <a:pt x="4320" y="3305"/>
                      <a:pt x="4571" y="3207"/>
                      <a:pt x="4763" y="2915"/>
                    </a:cubicBezTo>
                    <a:cubicBezTo>
                      <a:pt x="5314" y="2038"/>
                      <a:pt x="3760" y="1562"/>
                      <a:pt x="3760" y="1562"/>
                    </a:cubicBezTo>
                    <a:cubicBezTo>
                      <a:pt x="3760" y="1562"/>
                      <a:pt x="4186" y="985"/>
                      <a:pt x="3811" y="208"/>
                    </a:cubicBezTo>
                    <a:cubicBezTo>
                      <a:pt x="3741" y="61"/>
                      <a:pt x="3650" y="1"/>
                      <a:pt x="35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5"/>
              <p:cNvSpPr/>
              <p:nvPr/>
            </p:nvSpPr>
            <p:spPr>
              <a:xfrm>
                <a:off x="547331" y="4094201"/>
                <a:ext cx="89579" cy="69361"/>
              </a:xfrm>
              <a:custGeom>
                <a:avLst/>
                <a:gdLst/>
                <a:ahLst/>
                <a:cxnLst/>
                <a:rect l="l" t="t" r="r" b="b"/>
                <a:pathLst>
                  <a:path w="1254" h="1179" extrusionOk="0">
                    <a:moveTo>
                      <a:pt x="627" y="0"/>
                    </a:moveTo>
                    <a:cubicBezTo>
                      <a:pt x="276" y="0"/>
                      <a:pt x="0" y="251"/>
                      <a:pt x="0" y="577"/>
                    </a:cubicBezTo>
                    <a:cubicBezTo>
                      <a:pt x="0" y="903"/>
                      <a:pt x="276" y="1178"/>
                      <a:pt x="627" y="1178"/>
                    </a:cubicBezTo>
                    <a:cubicBezTo>
                      <a:pt x="952" y="1178"/>
                      <a:pt x="1253" y="903"/>
                      <a:pt x="1253" y="577"/>
                    </a:cubicBezTo>
                    <a:cubicBezTo>
                      <a:pt x="1253" y="251"/>
                      <a:pt x="952" y="0"/>
                      <a:pt x="627" y="0"/>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5"/>
              <p:cNvSpPr/>
              <p:nvPr/>
            </p:nvSpPr>
            <p:spPr>
              <a:xfrm>
                <a:off x="1686369" y="4149202"/>
                <a:ext cx="379606" cy="289149"/>
              </a:xfrm>
              <a:custGeom>
                <a:avLst/>
                <a:gdLst/>
                <a:ahLst/>
                <a:cxnLst/>
                <a:rect l="l" t="t" r="r" b="b"/>
                <a:pathLst>
                  <a:path w="5314" h="4915" extrusionOk="0">
                    <a:moveTo>
                      <a:pt x="3465" y="0"/>
                    </a:moveTo>
                    <a:cubicBezTo>
                      <a:pt x="3455" y="0"/>
                      <a:pt x="3444" y="1"/>
                      <a:pt x="3434" y="1"/>
                    </a:cubicBezTo>
                    <a:cubicBezTo>
                      <a:pt x="2657" y="51"/>
                      <a:pt x="2080" y="2207"/>
                      <a:pt x="2080" y="2207"/>
                    </a:cubicBezTo>
                    <a:cubicBezTo>
                      <a:pt x="2080" y="2207"/>
                      <a:pt x="1354" y="1390"/>
                      <a:pt x="866" y="1390"/>
                    </a:cubicBezTo>
                    <a:cubicBezTo>
                      <a:pt x="725" y="1390"/>
                      <a:pt x="605" y="1457"/>
                      <a:pt x="527" y="1630"/>
                    </a:cubicBezTo>
                    <a:cubicBezTo>
                      <a:pt x="151" y="2407"/>
                      <a:pt x="1304" y="2984"/>
                      <a:pt x="1304" y="2984"/>
                    </a:cubicBezTo>
                    <a:cubicBezTo>
                      <a:pt x="1304" y="2984"/>
                      <a:pt x="0" y="4187"/>
                      <a:pt x="877" y="4763"/>
                    </a:cubicBezTo>
                    <a:cubicBezTo>
                      <a:pt x="1017" y="4852"/>
                      <a:pt x="1154" y="4890"/>
                      <a:pt x="1287" y="4890"/>
                    </a:cubicBezTo>
                    <a:cubicBezTo>
                      <a:pt x="2015" y="4890"/>
                      <a:pt x="2607" y="3761"/>
                      <a:pt x="2607" y="3761"/>
                    </a:cubicBezTo>
                    <a:cubicBezTo>
                      <a:pt x="2607" y="3761"/>
                      <a:pt x="3064" y="4915"/>
                      <a:pt x="3671" y="4915"/>
                    </a:cubicBezTo>
                    <a:cubicBezTo>
                      <a:pt x="3684" y="4915"/>
                      <a:pt x="3697" y="4915"/>
                      <a:pt x="3710" y="4913"/>
                    </a:cubicBezTo>
                    <a:cubicBezTo>
                      <a:pt x="4336" y="4863"/>
                      <a:pt x="4010" y="3234"/>
                      <a:pt x="4010" y="3234"/>
                    </a:cubicBezTo>
                    <a:cubicBezTo>
                      <a:pt x="4010" y="3234"/>
                      <a:pt x="5314" y="2984"/>
                      <a:pt x="5013" y="2357"/>
                    </a:cubicBezTo>
                    <a:cubicBezTo>
                      <a:pt x="4766" y="1882"/>
                      <a:pt x="4145" y="1825"/>
                      <a:pt x="3859" y="1825"/>
                    </a:cubicBezTo>
                    <a:cubicBezTo>
                      <a:pt x="3767" y="1825"/>
                      <a:pt x="3710" y="1831"/>
                      <a:pt x="3710" y="1831"/>
                    </a:cubicBezTo>
                    <a:cubicBezTo>
                      <a:pt x="3710" y="1831"/>
                      <a:pt x="4222" y="0"/>
                      <a:pt x="34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5"/>
              <p:cNvSpPr/>
              <p:nvPr/>
            </p:nvSpPr>
            <p:spPr>
              <a:xfrm>
                <a:off x="1834961" y="4278985"/>
                <a:ext cx="84222" cy="75244"/>
              </a:xfrm>
              <a:custGeom>
                <a:avLst/>
                <a:gdLst/>
                <a:ahLst/>
                <a:cxnLst/>
                <a:rect l="l" t="t" r="r" b="b"/>
                <a:pathLst>
                  <a:path w="1179" h="1279" extrusionOk="0">
                    <a:moveTo>
                      <a:pt x="577" y="1"/>
                    </a:moveTo>
                    <a:cubicBezTo>
                      <a:pt x="276" y="1"/>
                      <a:pt x="0" y="276"/>
                      <a:pt x="0" y="627"/>
                    </a:cubicBezTo>
                    <a:cubicBezTo>
                      <a:pt x="0" y="978"/>
                      <a:pt x="276" y="1279"/>
                      <a:pt x="577" y="1279"/>
                    </a:cubicBezTo>
                    <a:cubicBezTo>
                      <a:pt x="903" y="1279"/>
                      <a:pt x="1178" y="978"/>
                      <a:pt x="1178" y="627"/>
                    </a:cubicBezTo>
                    <a:cubicBezTo>
                      <a:pt x="1178" y="276"/>
                      <a:pt x="903" y="1"/>
                      <a:pt x="5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2" name="Google Shape;512;p15"/>
            <p:cNvSpPr/>
            <p:nvPr/>
          </p:nvSpPr>
          <p:spPr>
            <a:xfrm>
              <a:off x="311507" y="3314924"/>
              <a:ext cx="379677" cy="279619"/>
            </a:xfrm>
            <a:custGeom>
              <a:avLst/>
              <a:gdLst/>
              <a:ahLst/>
              <a:cxnLst/>
              <a:rect l="l" t="t" r="r" b="b"/>
              <a:pathLst>
                <a:path w="5315" h="4753" extrusionOk="0">
                  <a:moveTo>
                    <a:pt x="3547" y="1"/>
                  </a:moveTo>
                  <a:cubicBezTo>
                    <a:pt x="3091" y="1"/>
                    <a:pt x="2407" y="1186"/>
                    <a:pt x="2407" y="1186"/>
                  </a:cubicBezTo>
                  <a:cubicBezTo>
                    <a:pt x="2407" y="1186"/>
                    <a:pt x="1609" y="55"/>
                    <a:pt x="1083" y="55"/>
                  </a:cubicBezTo>
                  <a:cubicBezTo>
                    <a:pt x="963" y="55"/>
                    <a:pt x="857" y="114"/>
                    <a:pt x="778" y="258"/>
                  </a:cubicBezTo>
                  <a:cubicBezTo>
                    <a:pt x="377" y="1035"/>
                    <a:pt x="1154" y="1913"/>
                    <a:pt x="1154" y="1913"/>
                  </a:cubicBezTo>
                  <a:cubicBezTo>
                    <a:pt x="1154" y="1913"/>
                    <a:pt x="1" y="2439"/>
                    <a:pt x="427" y="3116"/>
                  </a:cubicBezTo>
                  <a:cubicBezTo>
                    <a:pt x="539" y="3304"/>
                    <a:pt x="701" y="3372"/>
                    <a:pt x="877" y="3372"/>
                  </a:cubicBezTo>
                  <a:cubicBezTo>
                    <a:pt x="1332" y="3372"/>
                    <a:pt x="1881" y="2915"/>
                    <a:pt x="1881" y="2915"/>
                  </a:cubicBezTo>
                  <a:lnTo>
                    <a:pt x="1881" y="2915"/>
                  </a:lnTo>
                  <a:cubicBezTo>
                    <a:pt x="1881" y="2915"/>
                    <a:pt x="1455" y="4594"/>
                    <a:pt x="2457" y="4745"/>
                  </a:cubicBezTo>
                  <a:cubicBezTo>
                    <a:pt x="2493" y="4750"/>
                    <a:pt x="2527" y="4753"/>
                    <a:pt x="2559" y="4753"/>
                  </a:cubicBezTo>
                  <a:cubicBezTo>
                    <a:pt x="3409" y="4753"/>
                    <a:pt x="3084" y="2915"/>
                    <a:pt x="3084" y="2915"/>
                  </a:cubicBezTo>
                  <a:lnTo>
                    <a:pt x="3084" y="2915"/>
                  </a:lnTo>
                  <a:cubicBezTo>
                    <a:pt x="3084" y="2915"/>
                    <a:pt x="3574" y="3305"/>
                    <a:pt x="4071" y="3305"/>
                  </a:cubicBezTo>
                  <a:cubicBezTo>
                    <a:pt x="4320" y="3305"/>
                    <a:pt x="4571" y="3207"/>
                    <a:pt x="4763" y="2915"/>
                  </a:cubicBezTo>
                  <a:cubicBezTo>
                    <a:pt x="5314" y="2038"/>
                    <a:pt x="3760" y="1562"/>
                    <a:pt x="3760" y="1562"/>
                  </a:cubicBezTo>
                  <a:cubicBezTo>
                    <a:pt x="3760" y="1562"/>
                    <a:pt x="4186" y="985"/>
                    <a:pt x="3811" y="208"/>
                  </a:cubicBezTo>
                  <a:cubicBezTo>
                    <a:pt x="3741" y="61"/>
                    <a:pt x="3650" y="1"/>
                    <a:pt x="35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5"/>
            <p:cNvSpPr/>
            <p:nvPr/>
          </p:nvSpPr>
          <p:spPr>
            <a:xfrm>
              <a:off x="456598" y="3421527"/>
              <a:ext cx="89579" cy="69361"/>
            </a:xfrm>
            <a:custGeom>
              <a:avLst/>
              <a:gdLst/>
              <a:ahLst/>
              <a:cxnLst/>
              <a:rect l="l" t="t" r="r" b="b"/>
              <a:pathLst>
                <a:path w="1254" h="1179" extrusionOk="0">
                  <a:moveTo>
                    <a:pt x="627" y="0"/>
                  </a:moveTo>
                  <a:cubicBezTo>
                    <a:pt x="276" y="0"/>
                    <a:pt x="0" y="251"/>
                    <a:pt x="0" y="577"/>
                  </a:cubicBezTo>
                  <a:cubicBezTo>
                    <a:pt x="0" y="903"/>
                    <a:pt x="276" y="1178"/>
                    <a:pt x="627" y="1178"/>
                  </a:cubicBezTo>
                  <a:cubicBezTo>
                    <a:pt x="952" y="1178"/>
                    <a:pt x="1253" y="903"/>
                    <a:pt x="1253" y="577"/>
                  </a:cubicBezTo>
                  <a:cubicBezTo>
                    <a:pt x="1253" y="251"/>
                    <a:pt x="952" y="0"/>
                    <a:pt x="627" y="0"/>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514"/>
        <p:cNvGrpSpPr/>
        <p:nvPr/>
      </p:nvGrpSpPr>
      <p:grpSpPr>
        <a:xfrm>
          <a:off x="0" y="0"/>
          <a:ext cx="0" cy="0"/>
          <a:chOff x="0" y="0"/>
          <a:chExt cx="0" cy="0"/>
        </a:xfrm>
      </p:grpSpPr>
      <p:sp>
        <p:nvSpPr>
          <p:cNvPr id="515" name="Google Shape;515;p1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16" name="Google Shape;516;p16"/>
          <p:cNvSpPr/>
          <p:nvPr/>
        </p:nvSpPr>
        <p:spPr>
          <a:xfrm flipH="1">
            <a:off x="324832" y="239435"/>
            <a:ext cx="949730" cy="300571"/>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6"/>
          <p:cNvSpPr/>
          <p:nvPr/>
        </p:nvSpPr>
        <p:spPr>
          <a:xfrm flipH="1">
            <a:off x="5928573" y="-244450"/>
            <a:ext cx="1278407" cy="53263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6"/>
          <p:cNvSpPr/>
          <p:nvPr/>
        </p:nvSpPr>
        <p:spPr>
          <a:xfrm>
            <a:off x="8404368" y="655697"/>
            <a:ext cx="1674219" cy="801006"/>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6"/>
          <p:cNvSpPr/>
          <p:nvPr/>
        </p:nvSpPr>
        <p:spPr>
          <a:xfrm>
            <a:off x="-1080007" y="1204672"/>
            <a:ext cx="1674219" cy="801006"/>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6"/>
          <p:cNvSpPr/>
          <p:nvPr/>
        </p:nvSpPr>
        <p:spPr>
          <a:xfrm flipH="1">
            <a:off x="1658446" y="-53004"/>
            <a:ext cx="949835" cy="454435"/>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6"/>
          <p:cNvSpPr/>
          <p:nvPr/>
        </p:nvSpPr>
        <p:spPr>
          <a:xfrm>
            <a:off x="7694964" y="134211"/>
            <a:ext cx="1202884" cy="575503"/>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2" name="Google Shape;522;p16"/>
          <p:cNvGrpSpPr/>
          <p:nvPr/>
        </p:nvGrpSpPr>
        <p:grpSpPr>
          <a:xfrm>
            <a:off x="-18800" y="4319024"/>
            <a:ext cx="2483235" cy="838602"/>
            <a:chOff x="-18795" y="4041550"/>
            <a:chExt cx="3304811" cy="1116053"/>
          </a:xfrm>
        </p:grpSpPr>
        <p:sp>
          <p:nvSpPr>
            <p:cNvPr id="523" name="Google Shape;523;p16"/>
            <p:cNvSpPr/>
            <p:nvPr/>
          </p:nvSpPr>
          <p:spPr>
            <a:xfrm>
              <a:off x="-18795" y="4041550"/>
              <a:ext cx="1780811" cy="1116053"/>
            </a:xfrm>
            <a:custGeom>
              <a:avLst/>
              <a:gdLst/>
              <a:ahLst/>
              <a:cxnLst/>
              <a:rect l="l" t="t" r="r" b="b"/>
              <a:pathLst>
                <a:path w="48303" h="30272" extrusionOk="0">
                  <a:moveTo>
                    <a:pt x="11062" y="0"/>
                  </a:moveTo>
                  <a:cubicBezTo>
                    <a:pt x="10554" y="0"/>
                    <a:pt x="10016" y="53"/>
                    <a:pt x="9449" y="171"/>
                  </a:cubicBezTo>
                  <a:cubicBezTo>
                    <a:pt x="3785" y="1349"/>
                    <a:pt x="0" y="7790"/>
                    <a:pt x="0" y="7790"/>
                  </a:cubicBezTo>
                  <a:lnTo>
                    <a:pt x="150" y="12552"/>
                  </a:lnTo>
                  <a:lnTo>
                    <a:pt x="652" y="30272"/>
                  </a:lnTo>
                  <a:lnTo>
                    <a:pt x="47569" y="30272"/>
                  </a:lnTo>
                  <a:cubicBezTo>
                    <a:pt x="48302" y="19153"/>
                    <a:pt x="42715" y="18111"/>
                    <a:pt x="40594" y="18111"/>
                  </a:cubicBezTo>
                  <a:cubicBezTo>
                    <a:pt x="40105" y="18111"/>
                    <a:pt x="39800" y="18166"/>
                    <a:pt x="39800" y="18166"/>
                  </a:cubicBezTo>
                  <a:cubicBezTo>
                    <a:pt x="39800" y="18166"/>
                    <a:pt x="40451" y="14257"/>
                    <a:pt x="36492" y="11700"/>
                  </a:cubicBezTo>
                  <a:cubicBezTo>
                    <a:pt x="35253" y="10913"/>
                    <a:pt x="34010" y="10642"/>
                    <a:pt x="32884" y="10642"/>
                  </a:cubicBezTo>
                  <a:cubicBezTo>
                    <a:pt x="30388" y="10642"/>
                    <a:pt x="28471" y="11976"/>
                    <a:pt x="28471" y="11976"/>
                  </a:cubicBezTo>
                  <a:cubicBezTo>
                    <a:pt x="28471" y="11976"/>
                    <a:pt x="27494" y="5008"/>
                    <a:pt x="24311" y="3505"/>
                  </a:cubicBezTo>
                  <a:cubicBezTo>
                    <a:pt x="23522" y="3132"/>
                    <a:pt x="22723" y="2992"/>
                    <a:pt x="21969" y="2992"/>
                  </a:cubicBezTo>
                  <a:cubicBezTo>
                    <a:pt x="19680" y="2992"/>
                    <a:pt x="17795" y="4282"/>
                    <a:pt x="17795" y="4282"/>
                  </a:cubicBezTo>
                  <a:cubicBezTo>
                    <a:pt x="17795" y="4282"/>
                    <a:pt x="15624" y="0"/>
                    <a:pt x="1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6"/>
            <p:cNvSpPr/>
            <p:nvPr/>
          </p:nvSpPr>
          <p:spPr>
            <a:xfrm>
              <a:off x="-13265" y="4184522"/>
              <a:ext cx="1670430" cy="973081"/>
            </a:xfrm>
            <a:custGeom>
              <a:avLst/>
              <a:gdLst/>
              <a:ahLst/>
              <a:cxnLst/>
              <a:rect l="l" t="t" r="r" b="b"/>
              <a:pathLst>
                <a:path w="45309" h="26394" extrusionOk="0">
                  <a:moveTo>
                    <a:pt x="8929" y="0"/>
                  </a:moveTo>
                  <a:cubicBezTo>
                    <a:pt x="5334" y="0"/>
                    <a:pt x="1711" y="5576"/>
                    <a:pt x="0" y="8674"/>
                  </a:cubicBezTo>
                  <a:lnTo>
                    <a:pt x="502" y="26394"/>
                  </a:lnTo>
                  <a:lnTo>
                    <a:pt x="43585" y="26394"/>
                  </a:lnTo>
                  <a:cubicBezTo>
                    <a:pt x="45309" y="18444"/>
                    <a:pt x="40694" y="17507"/>
                    <a:pt x="38422" y="17507"/>
                  </a:cubicBezTo>
                  <a:cubicBezTo>
                    <a:pt x="37721" y="17507"/>
                    <a:pt x="37244" y="17597"/>
                    <a:pt x="37244" y="17597"/>
                  </a:cubicBezTo>
                  <a:cubicBezTo>
                    <a:pt x="37244" y="17597"/>
                    <a:pt x="37194" y="13110"/>
                    <a:pt x="34061" y="11281"/>
                  </a:cubicBezTo>
                  <a:cubicBezTo>
                    <a:pt x="33405" y="10898"/>
                    <a:pt x="32705" y="10747"/>
                    <a:pt x="32008" y="10747"/>
                  </a:cubicBezTo>
                  <a:cubicBezTo>
                    <a:pt x="29370" y="10747"/>
                    <a:pt x="26768" y="12910"/>
                    <a:pt x="26768" y="12910"/>
                  </a:cubicBezTo>
                  <a:cubicBezTo>
                    <a:pt x="26768" y="12910"/>
                    <a:pt x="25138" y="5090"/>
                    <a:pt x="21630" y="3787"/>
                  </a:cubicBezTo>
                  <a:cubicBezTo>
                    <a:pt x="20973" y="3545"/>
                    <a:pt x="20365" y="3446"/>
                    <a:pt x="19808" y="3446"/>
                  </a:cubicBezTo>
                  <a:cubicBezTo>
                    <a:pt x="17370" y="3446"/>
                    <a:pt x="15940" y="5341"/>
                    <a:pt x="15940" y="5341"/>
                  </a:cubicBezTo>
                  <a:cubicBezTo>
                    <a:pt x="15940" y="5341"/>
                    <a:pt x="14061" y="203"/>
                    <a:pt x="9048" y="3"/>
                  </a:cubicBezTo>
                  <a:cubicBezTo>
                    <a:pt x="9008" y="1"/>
                    <a:pt x="8969" y="0"/>
                    <a:pt x="8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6"/>
            <p:cNvSpPr/>
            <p:nvPr/>
          </p:nvSpPr>
          <p:spPr>
            <a:xfrm>
              <a:off x="1505205" y="4558800"/>
              <a:ext cx="1780811" cy="598780"/>
            </a:xfrm>
            <a:custGeom>
              <a:avLst/>
              <a:gdLst/>
              <a:ahLst/>
              <a:cxnLst/>
              <a:rect l="l" t="t" r="r" b="b"/>
              <a:pathLst>
                <a:path w="48303" h="30272" extrusionOk="0">
                  <a:moveTo>
                    <a:pt x="11062" y="0"/>
                  </a:moveTo>
                  <a:cubicBezTo>
                    <a:pt x="10554" y="0"/>
                    <a:pt x="10016" y="53"/>
                    <a:pt x="9449" y="171"/>
                  </a:cubicBezTo>
                  <a:cubicBezTo>
                    <a:pt x="3785" y="1349"/>
                    <a:pt x="0" y="7790"/>
                    <a:pt x="0" y="7790"/>
                  </a:cubicBezTo>
                  <a:lnTo>
                    <a:pt x="150" y="12552"/>
                  </a:lnTo>
                  <a:lnTo>
                    <a:pt x="652" y="30272"/>
                  </a:lnTo>
                  <a:lnTo>
                    <a:pt x="47569" y="30272"/>
                  </a:lnTo>
                  <a:cubicBezTo>
                    <a:pt x="48302" y="19153"/>
                    <a:pt x="42715" y="18111"/>
                    <a:pt x="40594" y="18111"/>
                  </a:cubicBezTo>
                  <a:cubicBezTo>
                    <a:pt x="40105" y="18111"/>
                    <a:pt x="39800" y="18166"/>
                    <a:pt x="39800" y="18166"/>
                  </a:cubicBezTo>
                  <a:cubicBezTo>
                    <a:pt x="39800" y="18166"/>
                    <a:pt x="40451" y="14257"/>
                    <a:pt x="36492" y="11700"/>
                  </a:cubicBezTo>
                  <a:cubicBezTo>
                    <a:pt x="35253" y="10913"/>
                    <a:pt x="34010" y="10642"/>
                    <a:pt x="32884" y="10642"/>
                  </a:cubicBezTo>
                  <a:cubicBezTo>
                    <a:pt x="30388" y="10642"/>
                    <a:pt x="28471" y="11976"/>
                    <a:pt x="28471" y="11976"/>
                  </a:cubicBezTo>
                  <a:cubicBezTo>
                    <a:pt x="28471" y="11976"/>
                    <a:pt x="27494" y="5008"/>
                    <a:pt x="24311" y="3505"/>
                  </a:cubicBezTo>
                  <a:cubicBezTo>
                    <a:pt x="23522" y="3132"/>
                    <a:pt x="22723" y="2992"/>
                    <a:pt x="21969" y="2992"/>
                  </a:cubicBezTo>
                  <a:cubicBezTo>
                    <a:pt x="19680" y="2992"/>
                    <a:pt x="17795" y="4282"/>
                    <a:pt x="17795" y="4282"/>
                  </a:cubicBezTo>
                  <a:cubicBezTo>
                    <a:pt x="17795" y="4282"/>
                    <a:pt x="15624" y="0"/>
                    <a:pt x="1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6"/>
            <p:cNvSpPr/>
            <p:nvPr/>
          </p:nvSpPr>
          <p:spPr>
            <a:xfrm>
              <a:off x="1510730" y="4707575"/>
              <a:ext cx="1670430" cy="450018"/>
            </a:xfrm>
            <a:custGeom>
              <a:avLst/>
              <a:gdLst/>
              <a:ahLst/>
              <a:cxnLst/>
              <a:rect l="l" t="t" r="r" b="b"/>
              <a:pathLst>
                <a:path w="45309" h="26394" extrusionOk="0">
                  <a:moveTo>
                    <a:pt x="8929" y="0"/>
                  </a:moveTo>
                  <a:cubicBezTo>
                    <a:pt x="5334" y="0"/>
                    <a:pt x="1711" y="5576"/>
                    <a:pt x="0" y="8674"/>
                  </a:cubicBezTo>
                  <a:lnTo>
                    <a:pt x="502" y="26394"/>
                  </a:lnTo>
                  <a:lnTo>
                    <a:pt x="43585" y="26394"/>
                  </a:lnTo>
                  <a:cubicBezTo>
                    <a:pt x="45309" y="18444"/>
                    <a:pt x="40694" y="17507"/>
                    <a:pt x="38422" y="17507"/>
                  </a:cubicBezTo>
                  <a:cubicBezTo>
                    <a:pt x="37721" y="17507"/>
                    <a:pt x="37244" y="17597"/>
                    <a:pt x="37244" y="17597"/>
                  </a:cubicBezTo>
                  <a:cubicBezTo>
                    <a:pt x="37244" y="17597"/>
                    <a:pt x="37194" y="13110"/>
                    <a:pt x="34061" y="11281"/>
                  </a:cubicBezTo>
                  <a:cubicBezTo>
                    <a:pt x="33405" y="10898"/>
                    <a:pt x="32705" y="10747"/>
                    <a:pt x="32008" y="10747"/>
                  </a:cubicBezTo>
                  <a:cubicBezTo>
                    <a:pt x="29370" y="10747"/>
                    <a:pt x="26768" y="12910"/>
                    <a:pt x="26768" y="12910"/>
                  </a:cubicBezTo>
                  <a:cubicBezTo>
                    <a:pt x="26768" y="12910"/>
                    <a:pt x="25138" y="5090"/>
                    <a:pt x="21630" y="3787"/>
                  </a:cubicBezTo>
                  <a:cubicBezTo>
                    <a:pt x="20973" y="3545"/>
                    <a:pt x="20365" y="3446"/>
                    <a:pt x="19808" y="3446"/>
                  </a:cubicBezTo>
                  <a:cubicBezTo>
                    <a:pt x="17370" y="3446"/>
                    <a:pt x="15940" y="5341"/>
                    <a:pt x="15940" y="5341"/>
                  </a:cubicBezTo>
                  <a:cubicBezTo>
                    <a:pt x="15940" y="5341"/>
                    <a:pt x="14061" y="203"/>
                    <a:pt x="9048" y="3"/>
                  </a:cubicBezTo>
                  <a:cubicBezTo>
                    <a:pt x="9008" y="1"/>
                    <a:pt x="8969" y="0"/>
                    <a:pt x="8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7" name="Google Shape;527;p16"/>
          <p:cNvGrpSpPr/>
          <p:nvPr/>
        </p:nvGrpSpPr>
        <p:grpSpPr>
          <a:xfrm>
            <a:off x="6549072" y="4270478"/>
            <a:ext cx="2626994" cy="887150"/>
            <a:chOff x="5871195" y="4041550"/>
            <a:chExt cx="3304811" cy="1116053"/>
          </a:xfrm>
        </p:grpSpPr>
        <p:sp>
          <p:nvSpPr>
            <p:cNvPr id="528" name="Google Shape;528;p16"/>
            <p:cNvSpPr/>
            <p:nvPr/>
          </p:nvSpPr>
          <p:spPr>
            <a:xfrm flipH="1">
              <a:off x="7395195" y="4041550"/>
              <a:ext cx="1780811" cy="1116053"/>
            </a:xfrm>
            <a:custGeom>
              <a:avLst/>
              <a:gdLst/>
              <a:ahLst/>
              <a:cxnLst/>
              <a:rect l="l" t="t" r="r" b="b"/>
              <a:pathLst>
                <a:path w="48303" h="30272" extrusionOk="0">
                  <a:moveTo>
                    <a:pt x="11062" y="0"/>
                  </a:moveTo>
                  <a:cubicBezTo>
                    <a:pt x="10554" y="0"/>
                    <a:pt x="10016" y="53"/>
                    <a:pt x="9449" y="171"/>
                  </a:cubicBezTo>
                  <a:cubicBezTo>
                    <a:pt x="3785" y="1349"/>
                    <a:pt x="0" y="7790"/>
                    <a:pt x="0" y="7790"/>
                  </a:cubicBezTo>
                  <a:lnTo>
                    <a:pt x="150" y="12552"/>
                  </a:lnTo>
                  <a:lnTo>
                    <a:pt x="652" y="30272"/>
                  </a:lnTo>
                  <a:lnTo>
                    <a:pt x="47569" y="30272"/>
                  </a:lnTo>
                  <a:cubicBezTo>
                    <a:pt x="48302" y="19153"/>
                    <a:pt x="42715" y="18111"/>
                    <a:pt x="40594" y="18111"/>
                  </a:cubicBezTo>
                  <a:cubicBezTo>
                    <a:pt x="40105" y="18111"/>
                    <a:pt x="39800" y="18166"/>
                    <a:pt x="39800" y="18166"/>
                  </a:cubicBezTo>
                  <a:cubicBezTo>
                    <a:pt x="39800" y="18166"/>
                    <a:pt x="40451" y="14257"/>
                    <a:pt x="36492" y="11700"/>
                  </a:cubicBezTo>
                  <a:cubicBezTo>
                    <a:pt x="35253" y="10913"/>
                    <a:pt x="34010" y="10642"/>
                    <a:pt x="32884" y="10642"/>
                  </a:cubicBezTo>
                  <a:cubicBezTo>
                    <a:pt x="30388" y="10642"/>
                    <a:pt x="28471" y="11976"/>
                    <a:pt x="28471" y="11976"/>
                  </a:cubicBezTo>
                  <a:cubicBezTo>
                    <a:pt x="28471" y="11976"/>
                    <a:pt x="27494" y="5008"/>
                    <a:pt x="24311" y="3505"/>
                  </a:cubicBezTo>
                  <a:cubicBezTo>
                    <a:pt x="23522" y="3132"/>
                    <a:pt x="22723" y="2992"/>
                    <a:pt x="21969" y="2992"/>
                  </a:cubicBezTo>
                  <a:cubicBezTo>
                    <a:pt x="19680" y="2992"/>
                    <a:pt x="17795" y="4282"/>
                    <a:pt x="17795" y="4282"/>
                  </a:cubicBezTo>
                  <a:cubicBezTo>
                    <a:pt x="17795" y="4282"/>
                    <a:pt x="15624" y="0"/>
                    <a:pt x="1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6"/>
            <p:cNvSpPr/>
            <p:nvPr/>
          </p:nvSpPr>
          <p:spPr>
            <a:xfrm flipH="1">
              <a:off x="7500046" y="4184522"/>
              <a:ext cx="1670430" cy="973081"/>
            </a:xfrm>
            <a:custGeom>
              <a:avLst/>
              <a:gdLst/>
              <a:ahLst/>
              <a:cxnLst/>
              <a:rect l="l" t="t" r="r" b="b"/>
              <a:pathLst>
                <a:path w="45309" h="26394" extrusionOk="0">
                  <a:moveTo>
                    <a:pt x="8929" y="0"/>
                  </a:moveTo>
                  <a:cubicBezTo>
                    <a:pt x="5334" y="0"/>
                    <a:pt x="1711" y="5576"/>
                    <a:pt x="0" y="8674"/>
                  </a:cubicBezTo>
                  <a:lnTo>
                    <a:pt x="502" y="26394"/>
                  </a:lnTo>
                  <a:lnTo>
                    <a:pt x="43585" y="26394"/>
                  </a:lnTo>
                  <a:cubicBezTo>
                    <a:pt x="45309" y="18444"/>
                    <a:pt x="40694" y="17507"/>
                    <a:pt x="38422" y="17507"/>
                  </a:cubicBezTo>
                  <a:cubicBezTo>
                    <a:pt x="37721" y="17507"/>
                    <a:pt x="37244" y="17597"/>
                    <a:pt x="37244" y="17597"/>
                  </a:cubicBezTo>
                  <a:cubicBezTo>
                    <a:pt x="37244" y="17597"/>
                    <a:pt x="37194" y="13110"/>
                    <a:pt x="34061" y="11281"/>
                  </a:cubicBezTo>
                  <a:cubicBezTo>
                    <a:pt x="33405" y="10898"/>
                    <a:pt x="32705" y="10747"/>
                    <a:pt x="32008" y="10747"/>
                  </a:cubicBezTo>
                  <a:cubicBezTo>
                    <a:pt x="29370" y="10747"/>
                    <a:pt x="26768" y="12910"/>
                    <a:pt x="26768" y="12910"/>
                  </a:cubicBezTo>
                  <a:cubicBezTo>
                    <a:pt x="26768" y="12910"/>
                    <a:pt x="25138" y="5090"/>
                    <a:pt x="21630" y="3787"/>
                  </a:cubicBezTo>
                  <a:cubicBezTo>
                    <a:pt x="20973" y="3545"/>
                    <a:pt x="20365" y="3446"/>
                    <a:pt x="19808" y="3446"/>
                  </a:cubicBezTo>
                  <a:cubicBezTo>
                    <a:pt x="17370" y="3446"/>
                    <a:pt x="15940" y="5341"/>
                    <a:pt x="15940" y="5341"/>
                  </a:cubicBezTo>
                  <a:cubicBezTo>
                    <a:pt x="15940" y="5341"/>
                    <a:pt x="14061" y="203"/>
                    <a:pt x="9048" y="3"/>
                  </a:cubicBezTo>
                  <a:cubicBezTo>
                    <a:pt x="9008" y="1"/>
                    <a:pt x="8969" y="0"/>
                    <a:pt x="8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6"/>
            <p:cNvSpPr/>
            <p:nvPr/>
          </p:nvSpPr>
          <p:spPr>
            <a:xfrm flipH="1">
              <a:off x="5871195" y="4558800"/>
              <a:ext cx="1780811" cy="598780"/>
            </a:xfrm>
            <a:custGeom>
              <a:avLst/>
              <a:gdLst/>
              <a:ahLst/>
              <a:cxnLst/>
              <a:rect l="l" t="t" r="r" b="b"/>
              <a:pathLst>
                <a:path w="48303" h="30272" extrusionOk="0">
                  <a:moveTo>
                    <a:pt x="11062" y="0"/>
                  </a:moveTo>
                  <a:cubicBezTo>
                    <a:pt x="10554" y="0"/>
                    <a:pt x="10016" y="53"/>
                    <a:pt x="9449" y="171"/>
                  </a:cubicBezTo>
                  <a:cubicBezTo>
                    <a:pt x="3785" y="1349"/>
                    <a:pt x="0" y="7790"/>
                    <a:pt x="0" y="7790"/>
                  </a:cubicBezTo>
                  <a:lnTo>
                    <a:pt x="150" y="12552"/>
                  </a:lnTo>
                  <a:lnTo>
                    <a:pt x="652" y="30272"/>
                  </a:lnTo>
                  <a:lnTo>
                    <a:pt x="47569" y="30272"/>
                  </a:lnTo>
                  <a:cubicBezTo>
                    <a:pt x="48302" y="19153"/>
                    <a:pt x="42715" y="18111"/>
                    <a:pt x="40594" y="18111"/>
                  </a:cubicBezTo>
                  <a:cubicBezTo>
                    <a:pt x="40105" y="18111"/>
                    <a:pt x="39800" y="18166"/>
                    <a:pt x="39800" y="18166"/>
                  </a:cubicBezTo>
                  <a:cubicBezTo>
                    <a:pt x="39800" y="18166"/>
                    <a:pt x="40451" y="14257"/>
                    <a:pt x="36492" y="11700"/>
                  </a:cubicBezTo>
                  <a:cubicBezTo>
                    <a:pt x="35253" y="10913"/>
                    <a:pt x="34010" y="10642"/>
                    <a:pt x="32884" y="10642"/>
                  </a:cubicBezTo>
                  <a:cubicBezTo>
                    <a:pt x="30388" y="10642"/>
                    <a:pt x="28471" y="11976"/>
                    <a:pt x="28471" y="11976"/>
                  </a:cubicBezTo>
                  <a:cubicBezTo>
                    <a:pt x="28471" y="11976"/>
                    <a:pt x="27494" y="5008"/>
                    <a:pt x="24311" y="3505"/>
                  </a:cubicBezTo>
                  <a:cubicBezTo>
                    <a:pt x="23522" y="3132"/>
                    <a:pt x="22723" y="2992"/>
                    <a:pt x="21969" y="2992"/>
                  </a:cubicBezTo>
                  <a:cubicBezTo>
                    <a:pt x="19680" y="2992"/>
                    <a:pt x="17795" y="4282"/>
                    <a:pt x="17795" y="4282"/>
                  </a:cubicBezTo>
                  <a:cubicBezTo>
                    <a:pt x="17795" y="4282"/>
                    <a:pt x="15624" y="0"/>
                    <a:pt x="110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6"/>
            <p:cNvSpPr/>
            <p:nvPr/>
          </p:nvSpPr>
          <p:spPr>
            <a:xfrm flipH="1">
              <a:off x="5976051" y="4707575"/>
              <a:ext cx="1670430" cy="450018"/>
            </a:xfrm>
            <a:custGeom>
              <a:avLst/>
              <a:gdLst/>
              <a:ahLst/>
              <a:cxnLst/>
              <a:rect l="l" t="t" r="r" b="b"/>
              <a:pathLst>
                <a:path w="45309" h="26394" extrusionOk="0">
                  <a:moveTo>
                    <a:pt x="8929" y="0"/>
                  </a:moveTo>
                  <a:cubicBezTo>
                    <a:pt x="5334" y="0"/>
                    <a:pt x="1711" y="5576"/>
                    <a:pt x="0" y="8674"/>
                  </a:cubicBezTo>
                  <a:lnTo>
                    <a:pt x="502" y="26394"/>
                  </a:lnTo>
                  <a:lnTo>
                    <a:pt x="43585" y="26394"/>
                  </a:lnTo>
                  <a:cubicBezTo>
                    <a:pt x="45309" y="18444"/>
                    <a:pt x="40694" y="17507"/>
                    <a:pt x="38422" y="17507"/>
                  </a:cubicBezTo>
                  <a:cubicBezTo>
                    <a:pt x="37721" y="17507"/>
                    <a:pt x="37244" y="17597"/>
                    <a:pt x="37244" y="17597"/>
                  </a:cubicBezTo>
                  <a:cubicBezTo>
                    <a:pt x="37244" y="17597"/>
                    <a:pt x="37194" y="13110"/>
                    <a:pt x="34061" y="11281"/>
                  </a:cubicBezTo>
                  <a:cubicBezTo>
                    <a:pt x="33405" y="10898"/>
                    <a:pt x="32705" y="10747"/>
                    <a:pt x="32008" y="10747"/>
                  </a:cubicBezTo>
                  <a:cubicBezTo>
                    <a:pt x="29370" y="10747"/>
                    <a:pt x="26768" y="12910"/>
                    <a:pt x="26768" y="12910"/>
                  </a:cubicBezTo>
                  <a:cubicBezTo>
                    <a:pt x="26768" y="12910"/>
                    <a:pt x="25138" y="5090"/>
                    <a:pt x="21630" y="3787"/>
                  </a:cubicBezTo>
                  <a:cubicBezTo>
                    <a:pt x="20973" y="3545"/>
                    <a:pt x="20365" y="3446"/>
                    <a:pt x="19808" y="3446"/>
                  </a:cubicBezTo>
                  <a:cubicBezTo>
                    <a:pt x="17370" y="3446"/>
                    <a:pt x="15940" y="5341"/>
                    <a:pt x="15940" y="5341"/>
                  </a:cubicBezTo>
                  <a:cubicBezTo>
                    <a:pt x="15940" y="5341"/>
                    <a:pt x="14061" y="203"/>
                    <a:pt x="9048" y="3"/>
                  </a:cubicBezTo>
                  <a:cubicBezTo>
                    <a:pt x="9008" y="1"/>
                    <a:pt x="8969" y="0"/>
                    <a:pt x="8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Six Columns">
  <p:cSld name="CUSTOM_7">
    <p:spTree>
      <p:nvGrpSpPr>
        <p:cNvPr id="1" name="Shape 898"/>
        <p:cNvGrpSpPr/>
        <p:nvPr/>
      </p:nvGrpSpPr>
      <p:grpSpPr>
        <a:xfrm>
          <a:off x="0" y="0"/>
          <a:ext cx="0" cy="0"/>
          <a:chOff x="0" y="0"/>
          <a:chExt cx="0" cy="0"/>
        </a:xfrm>
      </p:grpSpPr>
      <p:grpSp>
        <p:nvGrpSpPr>
          <p:cNvPr id="899" name="Google Shape;899;p26"/>
          <p:cNvGrpSpPr/>
          <p:nvPr/>
        </p:nvGrpSpPr>
        <p:grpSpPr>
          <a:xfrm>
            <a:off x="-12940" y="4185763"/>
            <a:ext cx="9144000" cy="887338"/>
            <a:chOff x="0" y="4260525"/>
            <a:chExt cx="9144000" cy="887338"/>
          </a:xfrm>
        </p:grpSpPr>
        <p:sp>
          <p:nvSpPr>
            <p:cNvPr id="900" name="Google Shape;900;p2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2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2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2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2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2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2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2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0" name="Google Shape;910;p2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911" name="Google Shape;911;p26"/>
          <p:cNvSpPr txBox="1">
            <a:spLocks noGrp="1"/>
          </p:cNvSpPr>
          <p:nvPr>
            <p:ph type="title" idx="2"/>
          </p:nvPr>
        </p:nvSpPr>
        <p:spPr>
          <a:xfrm>
            <a:off x="1101175" y="1806172"/>
            <a:ext cx="1986000" cy="39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2" name="Google Shape;912;p26"/>
          <p:cNvSpPr txBox="1">
            <a:spLocks noGrp="1"/>
          </p:cNvSpPr>
          <p:nvPr>
            <p:ph type="subTitle" idx="1"/>
          </p:nvPr>
        </p:nvSpPr>
        <p:spPr>
          <a:xfrm>
            <a:off x="1101175" y="2173222"/>
            <a:ext cx="19860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13" name="Google Shape;913;p26"/>
          <p:cNvSpPr txBox="1">
            <a:spLocks noGrp="1"/>
          </p:cNvSpPr>
          <p:nvPr>
            <p:ph type="title" idx="3"/>
          </p:nvPr>
        </p:nvSpPr>
        <p:spPr>
          <a:xfrm>
            <a:off x="3569173" y="1806172"/>
            <a:ext cx="1986000" cy="39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4" name="Google Shape;914;p26"/>
          <p:cNvSpPr txBox="1">
            <a:spLocks noGrp="1"/>
          </p:cNvSpPr>
          <p:nvPr>
            <p:ph type="subTitle" idx="4"/>
          </p:nvPr>
        </p:nvSpPr>
        <p:spPr>
          <a:xfrm>
            <a:off x="3569173" y="2173222"/>
            <a:ext cx="19860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15" name="Google Shape;915;p26"/>
          <p:cNvSpPr txBox="1">
            <a:spLocks noGrp="1"/>
          </p:cNvSpPr>
          <p:nvPr>
            <p:ph type="title" idx="5"/>
          </p:nvPr>
        </p:nvSpPr>
        <p:spPr>
          <a:xfrm>
            <a:off x="1101175" y="3455648"/>
            <a:ext cx="1986000" cy="39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6" name="Google Shape;916;p26"/>
          <p:cNvSpPr txBox="1">
            <a:spLocks noGrp="1"/>
          </p:cNvSpPr>
          <p:nvPr>
            <p:ph type="subTitle" idx="6"/>
          </p:nvPr>
        </p:nvSpPr>
        <p:spPr>
          <a:xfrm>
            <a:off x="1101175" y="3822723"/>
            <a:ext cx="19860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17" name="Google Shape;917;p26"/>
          <p:cNvSpPr txBox="1">
            <a:spLocks noGrp="1"/>
          </p:cNvSpPr>
          <p:nvPr>
            <p:ph type="title" idx="7"/>
          </p:nvPr>
        </p:nvSpPr>
        <p:spPr>
          <a:xfrm>
            <a:off x="3569173" y="3455648"/>
            <a:ext cx="1986000" cy="39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18" name="Google Shape;918;p26"/>
          <p:cNvSpPr txBox="1">
            <a:spLocks noGrp="1"/>
          </p:cNvSpPr>
          <p:nvPr>
            <p:ph type="subTitle" idx="8"/>
          </p:nvPr>
        </p:nvSpPr>
        <p:spPr>
          <a:xfrm>
            <a:off x="3569173" y="3822723"/>
            <a:ext cx="19860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19" name="Google Shape;919;p26"/>
          <p:cNvSpPr txBox="1">
            <a:spLocks noGrp="1"/>
          </p:cNvSpPr>
          <p:nvPr>
            <p:ph type="title" idx="9"/>
          </p:nvPr>
        </p:nvSpPr>
        <p:spPr>
          <a:xfrm>
            <a:off x="6056726" y="1806172"/>
            <a:ext cx="1986000" cy="39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20" name="Google Shape;920;p26"/>
          <p:cNvSpPr txBox="1">
            <a:spLocks noGrp="1"/>
          </p:cNvSpPr>
          <p:nvPr>
            <p:ph type="subTitle" idx="13"/>
          </p:nvPr>
        </p:nvSpPr>
        <p:spPr>
          <a:xfrm>
            <a:off x="6056726" y="2173222"/>
            <a:ext cx="19860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21" name="Google Shape;921;p26"/>
          <p:cNvSpPr txBox="1">
            <a:spLocks noGrp="1"/>
          </p:cNvSpPr>
          <p:nvPr>
            <p:ph type="title" idx="14"/>
          </p:nvPr>
        </p:nvSpPr>
        <p:spPr>
          <a:xfrm>
            <a:off x="6056726" y="3455648"/>
            <a:ext cx="1986000" cy="39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5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922" name="Google Shape;922;p26"/>
          <p:cNvSpPr txBox="1">
            <a:spLocks noGrp="1"/>
          </p:cNvSpPr>
          <p:nvPr>
            <p:ph type="subTitle" idx="15"/>
          </p:nvPr>
        </p:nvSpPr>
        <p:spPr>
          <a:xfrm>
            <a:off x="6056726" y="3822723"/>
            <a:ext cx="1986000" cy="484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solidFill>
                  <a:srgbClr val="242424"/>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923" name="Google Shape;923;p26"/>
          <p:cNvGrpSpPr/>
          <p:nvPr/>
        </p:nvGrpSpPr>
        <p:grpSpPr>
          <a:xfrm>
            <a:off x="0" y="4260525"/>
            <a:ext cx="9144000" cy="887338"/>
            <a:chOff x="0" y="4260525"/>
            <a:chExt cx="9144000" cy="887338"/>
          </a:xfrm>
        </p:grpSpPr>
        <p:sp>
          <p:nvSpPr>
            <p:cNvPr id="924" name="Google Shape;924;p2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2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2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2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2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2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2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2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2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2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4" name="Google Shape;934;p26"/>
          <p:cNvGrpSpPr/>
          <p:nvPr/>
        </p:nvGrpSpPr>
        <p:grpSpPr>
          <a:xfrm rot="575765">
            <a:off x="-194145" y="3455753"/>
            <a:ext cx="1061252" cy="1595665"/>
            <a:chOff x="3020522" y="3839455"/>
            <a:chExt cx="1061260" cy="1595677"/>
          </a:xfrm>
        </p:grpSpPr>
        <p:sp>
          <p:nvSpPr>
            <p:cNvPr id="935" name="Google Shape;935;p26"/>
            <p:cNvSpPr/>
            <p:nvPr/>
          </p:nvSpPr>
          <p:spPr>
            <a:xfrm>
              <a:off x="3020522" y="3839455"/>
              <a:ext cx="1061260" cy="1595673"/>
            </a:xfrm>
            <a:custGeom>
              <a:avLst/>
              <a:gdLst/>
              <a:ahLst/>
              <a:cxnLst/>
              <a:rect l="l" t="t" r="r" b="b"/>
              <a:pathLst>
                <a:path w="25389" h="38174" extrusionOk="0">
                  <a:moveTo>
                    <a:pt x="11225" y="1"/>
                  </a:moveTo>
                  <a:cubicBezTo>
                    <a:pt x="10430" y="1"/>
                    <a:pt x="9478" y="573"/>
                    <a:pt x="8371" y="1690"/>
                  </a:cubicBezTo>
                  <a:cubicBezTo>
                    <a:pt x="5639" y="4397"/>
                    <a:pt x="6391" y="11089"/>
                    <a:pt x="7319" y="17755"/>
                  </a:cubicBezTo>
                  <a:cubicBezTo>
                    <a:pt x="7562" y="19469"/>
                    <a:pt x="7530" y="20086"/>
                    <a:pt x="7305" y="20086"/>
                  </a:cubicBezTo>
                  <a:cubicBezTo>
                    <a:pt x="6725" y="20086"/>
                    <a:pt x="4864" y="15986"/>
                    <a:pt x="3150" y="15986"/>
                  </a:cubicBezTo>
                  <a:cubicBezTo>
                    <a:pt x="2932" y="15986"/>
                    <a:pt x="2717" y="16052"/>
                    <a:pt x="2506" y="16201"/>
                  </a:cubicBezTo>
                  <a:cubicBezTo>
                    <a:pt x="0" y="17981"/>
                    <a:pt x="1479" y="21941"/>
                    <a:pt x="3559" y="23294"/>
                  </a:cubicBezTo>
                  <a:cubicBezTo>
                    <a:pt x="5639" y="24648"/>
                    <a:pt x="7018" y="26327"/>
                    <a:pt x="5765" y="27379"/>
                  </a:cubicBezTo>
                  <a:cubicBezTo>
                    <a:pt x="5599" y="27515"/>
                    <a:pt x="5432" y="27571"/>
                    <a:pt x="5264" y="27571"/>
                  </a:cubicBezTo>
                  <a:cubicBezTo>
                    <a:pt x="4443" y="27571"/>
                    <a:pt x="3597" y="26239"/>
                    <a:pt x="2852" y="26239"/>
                  </a:cubicBezTo>
                  <a:cubicBezTo>
                    <a:pt x="2589" y="26239"/>
                    <a:pt x="2338" y="26405"/>
                    <a:pt x="2105" y="26853"/>
                  </a:cubicBezTo>
                  <a:cubicBezTo>
                    <a:pt x="1278" y="28382"/>
                    <a:pt x="2306" y="32091"/>
                    <a:pt x="6491" y="34773"/>
                  </a:cubicBezTo>
                  <a:cubicBezTo>
                    <a:pt x="7694" y="35550"/>
                    <a:pt x="9123" y="36227"/>
                    <a:pt x="10877" y="36778"/>
                  </a:cubicBezTo>
                  <a:cubicBezTo>
                    <a:pt x="13861" y="37682"/>
                    <a:pt x="16524" y="38173"/>
                    <a:pt x="18738" y="38173"/>
                  </a:cubicBezTo>
                  <a:cubicBezTo>
                    <a:pt x="20821" y="38173"/>
                    <a:pt x="22506" y="37739"/>
                    <a:pt x="23685" y="36803"/>
                  </a:cubicBezTo>
                  <a:cubicBezTo>
                    <a:pt x="24537" y="36101"/>
                    <a:pt x="25113" y="35174"/>
                    <a:pt x="25389" y="33946"/>
                  </a:cubicBezTo>
                  <a:cubicBezTo>
                    <a:pt x="25389" y="33946"/>
                    <a:pt x="21649" y="7936"/>
                    <a:pt x="18639" y="7936"/>
                  </a:cubicBezTo>
                  <a:cubicBezTo>
                    <a:pt x="18591" y="7936"/>
                    <a:pt x="18544" y="7942"/>
                    <a:pt x="18497" y="7956"/>
                  </a:cubicBezTo>
                  <a:cubicBezTo>
                    <a:pt x="15501" y="8773"/>
                    <a:pt x="16687" y="12745"/>
                    <a:pt x="15412" y="12745"/>
                  </a:cubicBezTo>
                  <a:cubicBezTo>
                    <a:pt x="15396" y="12745"/>
                    <a:pt x="15380" y="12744"/>
                    <a:pt x="15364" y="12743"/>
                  </a:cubicBezTo>
                  <a:cubicBezTo>
                    <a:pt x="14010" y="12643"/>
                    <a:pt x="14537" y="7830"/>
                    <a:pt x="13684" y="3670"/>
                  </a:cubicBezTo>
                  <a:cubicBezTo>
                    <a:pt x="13196" y="1196"/>
                    <a:pt x="12374" y="1"/>
                    <a:pt x="112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6"/>
            <p:cNvSpPr/>
            <p:nvPr/>
          </p:nvSpPr>
          <p:spPr>
            <a:xfrm>
              <a:off x="3208040" y="4053768"/>
              <a:ext cx="803563" cy="1381365"/>
            </a:xfrm>
            <a:custGeom>
              <a:avLst/>
              <a:gdLst/>
              <a:ahLst/>
              <a:cxnLst/>
              <a:rect l="l" t="t" r="r" b="b"/>
              <a:pathLst>
                <a:path w="19224" h="33047" extrusionOk="0">
                  <a:moveTo>
                    <a:pt x="5992" y="1"/>
                  </a:moveTo>
                  <a:cubicBezTo>
                    <a:pt x="5848" y="1"/>
                    <a:pt x="5697" y="32"/>
                    <a:pt x="5539" y="97"/>
                  </a:cubicBezTo>
                  <a:cubicBezTo>
                    <a:pt x="2532" y="1350"/>
                    <a:pt x="3559" y="5435"/>
                    <a:pt x="4286" y="8668"/>
                  </a:cubicBezTo>
                  <a:cubicBezTo>
                    <a:pt x="5038" y="11902"/>
                    <a:pt x="5965" y="16914"/>
                    <a:pt x="4411" y="17340"/>
                  </a:cubicBezTo>
                  <a:cubicBezTo>
                    <a:pt x="4274" y="17375"/>
                    <a:pt x="4138" y="17390"/>
                    <a:pt x="4004" y="17390"/>
                  </a:cubicBezTo>
                  <a:cubicBezTo>
                    <a:pt x="3008" y="17390"/>
                    <a:pt x="2112" y="16548"/>
                    <a:pt x="1670" y="16548"/>
                  </a:cubicBezTo>
                  <a:cubicBezTo>
                    <a:pt x="1484" y="16548"/>
                    <a:pt x="1379" y="16696"/>
                    <a:pt x="1379" y="17115"/>
                  </a:cubicBezTo>
                  <a:cubicBezTo>
                    <a:pt x="1379" y="18694"/>
                    <a:pt x="4812" y="21300"/>
                    <a:pt x="2406" y="23180"/>
                  </a:cubicBezTo>
                  <a:cubicBezTo>
                    <a:pt x="376" y="24784"/>
                    <a:pt x="0" y="25711"/>
                    <a:pt x="2005" y="29646"/>
                  </a:cubicBezTo>
                  <a:cubicBezTo>
                    <a:pt x="3208" y="30423"/>
                    <a:pt x="4637" y="31100"/>
                    <a:pt x="6391" y="31651"/>
                  </a:cubicBezTo>
                  <a:cubicBezTo>
                    <a:pt x="9375" y="32555"/>
                    <a:pt x="12038" y="33046"/>
                    <a:pt x="14252" y="33046"/>
                  </a:cubicBezTo>
                  <a:cubicBezTo>
                    <a:pt x="16335" y="33046"/>
                    <a:pt x="18020" y="32612"/>
                    <a:pt x="19199" y="31676"/>
                  </a:cubicBezTo>
                  <a:lnTo>
                    <a:pt x="19224" y="28092"/>
                  </a:lnTo>
                  <a:cubicBezTo>
                    <a:pt x="19224" y="28092"/>
                    <a:pt x="16417" y="8869"/>
                    <a:pt x="14537" y="8343"/>
                  </a:cubicBezTo>
                  <a:cubicBezTo>
                    <a:pt x="14441" y="8317"/>
                    <a:pt x="14348" y="8305"/>
                    <a:pt x="14259" y="8305"/>
                  </a:cubicBezTo>
                  <a:cubicBezTo>
                    <a:pt x="12793" y="8305"/>
                    <a:pt x="12193" y="11558"/>
                    <a:pt x="11039" y="11558"/>
                  </a:cubicBezTo>
                  <a:cubicBezTo>
                    <a:pt x="10887" y="11558"/>
                    <a:pt x="10726" y="11502"/>
                    <a:pt x="10552" y="11375"/>
                  </a:cubicBezTo>
                  <a:cubicBezTo>
                    <a:pt x="9079" y="10282"/>
                    <a:pt x="8619" y="1"/>
                    <a:pt x="599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26"/>
            <p:cNvSpPr/>
            <p:nvPr/>
          </p:nvSpPr>
          <p:spPr>
            <a:xfrm>
              <a:off x="3531912" y="4495935"/>
              <a:ext cx="241688" cy="889211"/>
            </a:xfrm>
            <a:custGeom>
              <a:avLst/>
              <a:gdLst/>
              <a:ahLst/>
              <a:cxnLst/>
              <a:rect l="l" t="t" r="r" b="b"/>
              <a:pathLst>
                <a:path w="5782" h="21273" extrusionOk="0">
                  <a:moveTo>
                    <a:pt x="504" y="0"/>
                  </a:moveTo>
                  <a:cubicBezTo>
                    <a:pt x="246" y="0"/>
                    <a:pt x="1" y="193"/>
                    <a:pt x="122" y="496"/>
                  </a:cubicBezTo>
                  <a:cubicBezTo>
                    <a:pt x="1751" y="4507"/>
                    <a:pt x="2628" y="8842"/>
                    <a:pt x="3506" y="13078"/>
                  </a:cubicBezTo>
                  <a:cubicBezTo>
                    <a:pt x="4032" y="15710"/>
                    <a:pt x="4508" y="18316"/>
                    <a:pt x="4909" y="20973"/>
                  </a:cubicBezTo>
                  <a:cubicBezTo>
                    <a:pt x="4949" y="21182"/>
                    <a:pt x="5100" y="21272"/>
                    <a:pt x="5262" y="21272"/>
                  </a:cubicBezTo>
                  <a:cubicBezTo>
                    <a:pt x="5508" y="21272"/>
                    <a:pt x="5782" y="21064"/>
                    <a:pt x="5736" y="20747"/>
                  </a:cubicBezTo>
                  <a:cubicBezTo>
                    <a:pt x="5310" y="18116"/>
                    <a:pt x="4834" y="15484"/>
                    <a:pt x="4308" y="12852"/>
                  </a:cubicBezTo>
                  <a:cubicBezTo>
                    <a:pt x="3455" y="8642"/>
                    <a:pt x="2578" y="4281"/>
                    <a:pt x="924" y="271"/>
                  </a:cubicBezTo>
                  <a:cubicBezTo>
                    <a:pt x="845" y="83"/>
                    <a:pt x="672" y="0"/>
                    <a:pt x="5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38" name="Google Shape;938;p26"/>
          <p:cNvGrpSpPr/>
          <p:nvPr/>
        </p:nvGrpSpPr>
        <p:grpSpPr>
          <a:xfrm rot="4799477">
            <a:off x="348845" y="4380310"/>
            <a:ext cx="1020456" cy="1306406"/>
            <a:chOff x="4376621" y="3930330"/>
            <a:chExt cx="1138339" cy="1457482"/>
          </a:xfrm>
        </p:grpSpPr>
        <p:sp>
          <p:nvSpPr>
            <p:cNvPr id="939" name="Google Shape;939;p26"/>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6"/>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6"/>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2" name="Google Shape;942;p26"/>
          <p:cNvGrpSpPr/>
          <p:nvPr/>
        </p:nvGrpSpPr>
        <p:grpSpPr>
          <a:xfrm rot="3001619">
            <a:off x="47972" y="4062728"/>
            <a:ext cx="761565" cy="1314980"/>
            <a:chOff x="3804453" y="3817886"/>
            <a:chExt cx="944680" cy="1631161"/>
          </a:xfrm>
        </p:grpSpPr>
        <p:sp>
          <p:nvSpPr>
            <p:cNvPr id="943" name="Google Shape;943;p26"/>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6"/>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6"/>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6" name="Google Shape;946;p26"/>
          <p:cNvGrpSpPr/>
          <p:nvPr/>
        </p:nvGrpSpPr>
        <p:grpSpPr>
          <a:xfrm rot="-248597" flipH="1">
            <a:off x="7197009" y="4226186"/>
            <a:ext cx="2024485" cy="963435"/>
            <a:chOff x="4740748" y="4022919"/>
            <a:chExt cx="2723855" cy="1296260"/>
          </a:xfrm>
        </p:grpSpPr>
        <p:sp>
          <p:nvSpPr>
            <p:cNvPr id="947" name="Google Shape;947;p26"/>
            <p:cNvSpPr/>
            <p:nvPr/>
          </p:nvSpPr>
          <p:spPr>
            <a:xfrm>
              <a:off x="4740748" y="4022919"/>
              <a:ext cx="2723855" cy="1296260"/>
            </a:xfrm>
            <a:custGeom>
              <a:avLst/>
              <a:gdLst/>
              <a:ahLst/>
              <a:cxnLst/>
              <a:rect l="l" t="t" r="r" b="b"/>
              <a:pathLst>
                <a:path w="65164" h="31011" extrusionOk="0">
                  <a:moveTo>
                    <a:pt x="23291" y="1"/>
                  </a:moveTo>
                  <a:cubicBezTo>
                    <a:pt x="23224" y="1"/>
                    <a:pt x="23154" y="3"/>
                    <a:pt x="23083" y="8"/>
                  </a:cubicBezTo>
                  <a:cubicBezTo>
                    <a:pt x="18597" y="309"/>
                    <a:pt x="4913" y="8153"/>
                    <a:pt x="0" y="31011"/>
                  </a:cubicBezTo>
                  <a:lnTo>
                    <a:pt x="3609" y="30835"/>
                  </a:lnTo>
                  <a:lnTo>
                    <a:pt x="58296" y="27853"/>
                  </a:lnTo>
                  <a:lnTo>
                    <a:pt x="63284" y="27577"/>
                  </a:lnTo>
                  <a:cubicBezTo>
                    <a:pt x="63284" y="27577"/>
                    <a:pt x="65164" y="19532"/>
                    <a:pt x="60251" y="16725"/>
                  </a:cubicBezTo>
                  <a:cubicBezTo>
                    <a:pt x="58331" y="15617"/>
                    <a:pt x="56747" y="15280"/>
                    <a:pt x="55531" y="15280"/>
                  </a:cubicBezTo>
                  <a:cubicBezTo>
                    <a:pt x="53636" y="15280"/>
                    <a:pt x="52632" y="16098"/>
                    <a:pt x="52632" y="16098"/>
                  </a:cubicBezTo>
                  <a:cubicBezTo>
                    <a:pt x="52632" y="16098"/>
                    <a:pt x="52732" y="8780"/>
                    <a:pt x="47419" y="8153"/>
                  </a:cubicBezTo>
                  <a:cubicBezTo>
                    <a:pt x="47133" y="8120"/>
                    <a:pt x="46847" y="8104"/>
                    <a:pt x="46561" y="8104"/>
                  </a:cubicBezTo>
                  <a:cubicBezTo>
                    <a:pt x="41504" y="8104"/>
                    <a:pt x="36542" y="13066"/>
                    <a:pt x="36542" y="13066"/>
                  </a:cubicBezTo>
                  <a:cubicBezTo>
                    <a:pt x="36542" y="13066"/>
                    <a:pt x="36141" y="5848"/>
                    <a:pt x="32482" y="5447"/>
                  </a:cubicBezTo>
                  <a:cubicBezTo>
                    <a:pt x="32300" y="5425"/>
                    <a:pt x="32118" y="5414"/>
                    <a:pt x="31936" y="5414"/>
                  </a:cubicBezTo>
                  <a:cubicBezTo>
                    <a:pt x="28549" y="5414"/>
                    <a:pt x="25153" y="8991"/>
                    <a:pt x="24963" y="9181"/>
                  </a:cubicBezTo>
                  <a:cubicBezTo>
                    <a:pt x="25037" y="8885"/>
                    <a:pt x="27416" y="1"/>
                    <a:pt x="232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26"/>
            <p:cNvSpPr/>
            <p:nvPr/>
          </p:nvSpPr>
          <p:spPr>
            <a:xfrm>
              <a:off x="4891606" y="4274726"/>
              <a:ext cx="2300630" cy="1037142"/>
            </a:xfrm>
            <a:custGeom>
              <a:avLst/>
              <a:gdLst/>
              <a:ahLst/>
              <a:cxnLst/>
              <a:rect l="l" t="t" r="r" b="b"/>
              <a:pathLst>
                <a:path w="55039" h="24812" extrusionOk="0">
                  <a:moveTo>
                    <a:pt x="15303" y="1"/>
                  </a:moveTo>
                  <a:cubicBezTo>
                    <a:pt x="11292" y="1"/>
                    <a:pt x="968" y="12091"/>
                    <a:pt x="0" y="24811"/>
                  </a:cubicBezTo>
                  <a:lnTo>
                    <a:pt x="54687" y="21829"/>
                  </a:lnTo>
                  <a:cubicBezTo>
                    <a:pt x="54963" y="18946"/>
                    <a:pt x="55038" y="13783"/>
                    <a:pt x="52256" y="13408"/>
                  </a:cubicBezTo>
                  <a:cubicBezTo>
                    <a:pt x="51938" y="13364"/>
                    <a:pt x="51638" y="13344"/>
                    <a:pt x="51355" y="13344"/>
                  </a:cubicBezTo>
                  <a:cubicBezTo>
                    <a:pt x="48199" y="13344"/>
                    <a:pt x="47143" y="15814"/>
                    <a:pt x="47143" y="15814"/>
                  </a:cubicBezTo>
                  <a:cubicBezTo>
                    <a:pt x="47143" y="15814"/>
                    <a:pt x="47530" y="7378"/>
                    <a:pt x="42152" y="7378"/>
                  </a:cubicBezTo>
                  <a:cubicBezTo>
                    <a:pt x="41884" y="7378"/>
                    <a:pt x="41601" y="7399"/>
                    <a:pt x="41304" y="7443"/>
                  </a:cubicBezTo>
                  <a:cubicBezTo>
                    <a:pt x="35038" y="8395"/>
                    <a:pt x="32106" y="13608"/>
                    <a:pt x="32106" y="13608"/>
                  </a:cubicBezTo>
                  <a:cubicBezTo>
                    <a:pt x="32106" y="13608"/>
                    <a:pt x="31379" y="6616"/>
                    <a:pt x="26667" y="5989"/>
                  </a:cubicBezTo>
                  <a:cubicBezTo>
                    <a:pt x="26401" y="5953"/>
                    <a:pt x="26138" y="5937"/>
                    <a:pt x="25877" y="5937"/>
                  </a:cubicBezTo>
                  <a:cubicBezTo>
                    <a:pt x="21530" y="5937"/>
                    <a:pt x="17895" y="10575"/>
                    <a:pt x="17895" y="10575"/>
                  </a:cubicBezTo>
                  <a:cubicBezTo>
                    <a:pt x="17895" y="10575"/>
                    <a:pt x="19474" y="976"/>
                    <a:pt x="15715" y="49"/>
                  </a:cubicBezTo>
                  <a:cubicBezTo>
                    <a:pt x="15586" y="17"/>
                    <a:pt x="15449" y="1"/>
                    <a:pt x="153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26"/>
            <p:cNvSpPr/>
            <p:nvPr/>
          </p:nvSpPr>
          <p:spPr>
            <a:xfrm>
              <a:off x="5624248" y="4878370"/>
              <a:ext cx="376367" cy="357933"/>
            </a:xfrm>
            <a:custGeom>
              <a:avLst/>
              <a:gdLst/>
              <a:ahLst/>
              <a:cxnLst/>
              <a:rect l="l" t="t" r="r" b="b"/>
              <a:pathLst>
                <a:path w="9004" h="8563" extrusionOk="0">
                  <a:moveTo>
                    <a:pt x="613" y="0"/>
                  </a:moveTo>
                  <a:cubicBezTo>
                    <a:pt x="284" y="0"/>
                    <a:pt x="1" y="429"/>
                    <a:pt x="293" y="721"/>
                  </a:cubicBezTo>
                  <a:cubicBezTo>
                    <a:pt x="2900" y="3302"/>
                    <a:pt x="5506" y="5884"/>
                    <a:pt x="8138" y="8440"/>
                  </a:cubicBezTo>
                  <a:cubicBezTo>
                    <a:pt x="8224" y="8526"/>
                    <a:pt x="8320" y="8563"/>
                    <a:pt x="8414" y="8563"/>
                  </a:cubicBezTo>
                  <a:cubicBezTo>
                    <a:pt x="8728" y="8563"/>
                    <a:pt x="9004" y="8154"/>
                    <a:pt x="8714" y="7864"/>
                  </a:cubicBezTo>
                  <a:cubicBezTo>
                    <a:pt x="6108" y="5282"/>
                    <a:pt x="3501" y="2701"/>
                    <a:pt x="894" y="119"/>
                  </a:cubicBezTo>
                  <a:cubicBezTo>
                    <a:pt x="805" y="36"/>
                    <a:pt x="707" y="0"/>
                    <a:pt x="61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26"/>
            <p:cNvSpPr/>
            <p:nvPr/>
          </p:nvSpPr>
          <p:spPr>
            <a:xfrm>
              <a:off x="5786476" y="4734241"/>
              <a:ext cx="189688" cy="330345"/>
            </a:xfrm>
            <a:custGeom>
              <a:avLst/>
              <a:gdLst/>
              <a:ahLst/>
              <a:cxnLst/>
              <a:rect l="l" t="t" r="r" b="b"/>
              <a:pathLst>
                <a:path w="4538" h="7903" extrusionOk="0">
                  <a:moveTo>
                    <a:pt x="3976" y="1"/>
                  </a:moveTo>
                  <a:cubicBezTo>
                    <a:pt x="3853" y="1"/>
                    <a:pt x="3733" y="62"/>
                    <a:pt x="3655" y="209"/>
                  </a:cubicBezTo>
                  <a:cubicBezTo>
                    <a:pt x="2502" y="2565"/>
                    <a:pt x="1324" y="4921"/>
                    <a:pt x="171" y="7277"/>
                  </a:cubicBezTo>
                  <a:cubicBezTo>
                    <a:pt x="1" y="7601"/>
                    <a:pt x="284" y="7903"/>
                    <a:pt x="553" y="7903"/>
                  </a:cubicBezTo>
                  <a:cubicBezTo>
                    <a:pt x="679" y="7903"/>
                    <a:pt x="801" y="7837"/>
                    <a:pt x="873" y="7678"/>
                  </a:cubicBezTo>
                  <a:cubicBezTo>
                    <a:pt x="2051" y="5347"/>
                    <a:pt x="3204" y="2991"/>
                    <a:pt x="4382" y="635"/>
                  </a:cubicBezTo>
                  <a:cubicBezTo>
                    <a:pt x="4538" y="306"/>
                    <a:pt x="4251" y="1"/>
                    <a:pt x="39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26"/>
            <p:cNvSpPr/>
            <p:nvPr/>
          </p:nvSpPr>
          <p:spPr>
            <a:xfrm>
              <a:off x="6312079" y="4827582"/>
              <a:ext cx="306185" cy="388155"/>
            </a:xfrm>
            <a:custGeom>
              <a:avLst/>
              <a:gdLst/>
              <a:ahLst/>
              <a:cxnLst/>
              <a:rect l="l" t="t" r="r" b="b"/>
              <a:pathLst>
                <a:path w="7325" h="9286" extrusionOk="0">
                  <a:moveTo>
                    <a:pt x="6740" y="0"/>
                  </a:moveTo>
                  <a:cubicBezTo>
                    <a:pt x="6613" y="0"/>
                    <a:pt x="6485" y="54"/>
                    <a:pt x="6394" y="182"/>
                  </a:cubicBezTo>
                  <a:cubicBezTo>
                    <a:pt x="4339" y="3014"/>
                    <a:pt x="2284" y="5846"/>
                    <a:pt x="229" y="8678"/>
                  </a:cubicBezTo>
                  <a:cubicBezTo>
                    <a:pt x="1" y="8994"/>
                    <a:pt x="289" y="9285"/>
                    <a:pt x="585" y="9285"/>
                  </a:cubicBezTo>
                  <a:cubicBezTo>
                    <a:pt x="712" y="9285"/>
                    <a:pt x="841" y="9232"/>
                    <a:pt x="931" y="9104"/>
                  </a:cubicBezTo>
                  <a:cubicBezTo>
                    <a:pt x="2986" y="6272"/>
                    <a:pt x="5041" y="3440"/>
                    <a:pt x="7096" y="608"/>
                  </a:cubicBezTo>
                  <a:cubicBezTo>
                    <a:pt x="7324" y="292"/>
                    <a:pt x="7036" y="0"/>
                    <a:pt x="674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26"/>
            <p:cNvSpPr/>
            <p:nvPr/>
          </p:nvSpPr>
          <p:spPr>
            <a:xfrm>
              <a:off x="5592479" y="4841418"/>
              <a:ext cx="111063" cy="111104"/>
            </a:xfrm>
            <a:custGeom>
              <a:avLst/>
              <a:gdLst/>
              <a:ahLst/>
              <a:cxnLst/>
              <a:rect l="l" t="t" r="r" b="b"/>
              <a:pathLst>
                <a:path w="2657" h="2658" extrusionOk="0">
                  <a:moveTo>
                    <a:pt x="1329" y="1"/>
                  </a:moveTo>
                  <a:cubicBezTo>
                    <a:pt x="602" y="1"/>
                    <a:pt x="0" y="602"/>
                    <a:pt x="0" y="1329"/>
                  </a:cubicBezTo>
                  <a:cubicBezTo>
                    <a:pt x="0" y="2056"/>
                    <a:pt x="602" y="2658"/>
                    <a:pt x="1329" y="2658"/>
                  </a:cubicBezTo>
                  <a:cubicBezTo>
                    <a:pt x="2055" y="2658"/>
                    <a:pt x="2657" y="2056"/>
                    <a:pt x="2657" y="1329"/>
                  </a:cubicBezTo>
                  <a:cubicBezTo>
                    <a:pt x="2657" y="602"/>
                    <a:pt x="2055" y="1"/>
                    <a:pt x="13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26"/>
            <p:cNvSpPr/>
            <p:nvPr/>
          </p:nvSpPr>
          <p:spPr>
            <a:xfrm>
              <a:off x="5896287" y="4695826"/>
              <a:ext cx="110059" cy="110018"/>
            </a:xfrm>
            <a:custGeom>
              <a:avLst/>
              <a:gdLst/>
              <a:ahLst/>
              <a:cxnLst/>
              <a:rect l="l" t="t" r="r" b="b"/>
              <a:pathLst>
                <a:path w="2633" h="2632" extrusionOk="0">
                  <a:moveTo>
                    <a:pt x="1329" y="0"/>
                  </a:moveTo>
                  <a:cubicBezTo>
                    <a:pt x="602" y="0"/>
                    <a:pt x="1" y="577"/>
                    <a:pt x="1" y="1303"/>
                  </a:cubicBezTo>
                  <a:cubicBezTo>
                    <a:pt x="1" y="2055"/>
                    <a:pt x="602" y="2632"/>
                    <a:pt x="1329" y="2632"/>
                  </a:cubicBezTo>
                  <a:cubicBezTo>
                    <a:pt x="2056" y="2632"/>
                    <a:pt x="2632" y="2055"/>
                    <a:pt x="2632" y="1303"/>
                  </a:cubicBezTo>
                  <a:cubicBezTo>
                    <a:pt x="2632" y="577"/>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26"/>
            <p:cNvSpPr/>
            <p:nvPr/>
          </p:nvSpPr>
          <p:spPr>
            <a:xfrm>
              <a:off x="6537426" y="4795354"/>
              <a:ext cx="111104" cy="111063"/>
            </a:xfrm>
            <a:custGeom>
              <a:avLst/>
              <a:gdLst/>
              <a:ahLst/>
              <a:cxnLst/>
              <a:rect l="l" t="t" r="r" b="b"/>
              <a:pathLst>
                <a:path w="2658" h="2657" extrusionOk="0">
                  <a:moveTo>
                    <a:pt x="1329" y="0"/>
                  </a:moveTo>
                  <a:cubicBezTo>
                    <a:pt x="602" y="0"/>
                    <a:pt x="1" y="602"/>
                    <a:pt x="1" y="1328"/>
                  </a:cubicBezTo>
                  <a:cubicBezTo>
                    <a:pt x="1" y="2055"/>
                    <a:pt x="602" y="2657"/>
                    <a:pt x="1329" y="2657"/>
                  </a:cubicBezTo>
                  <a:cubicBezTo>
                    <a:pt x="2056" y="2657"/>
                    <a:pt x="2658" y="2055"/>
                    <a:pt x="2658" y="1328"/>
                  </a:cubicBezTo>
                  <a:cubicBezTo>
                    <a:pt x="2658" y="602"/>
                    <a:pt x="2056" y="0"/>
                    <a:pt x="1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049"/>
        <p:cNvGrpSpPr/>
        <p:nvPr/>
      </p:nvGrpSpPr>
      <p:grpSpPr>
        <a:xfrm>
          <a:off x="0" y="0"/>
          <a:ext cx="0" cy="0"/>
          <a:chOff x="0" y="0"/>
          <a:chExt cx="0" cy="0"/>
        </a:xfrm>
      </p:grpSpPr>
      <p:grpSp>
        <p:nvGrpSpPr>
          <p:cNvPr id="1050" name="Google Shape;1050;p29"/>
          <p:cNvGrpSpPr/>
          <p:nvPr/>
        </p:nvGrpSpPr>
        <p:grpSpPr>
          <a:xfrm>
            <a:off x="0" y="4342977"/>
            <a:ext cx="9144000" cy="576290"/>
            <a:chOff x="0" y="4571577"/>
            <a:chExt cx="9144000" cy="576290"/>
          </a:xfrm>
        </p:grpSpPr>
        <p:sp>
          <p:nvSpPr>
            <p:cNvPr id="1051" name="Google Shape;1051;p29"/>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29"/>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29"/>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29"/>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29"/>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29"/>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29"/>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29"/>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29"/>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29"/>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1" name="Google Shape;1061;p29"/>
          <p:cNvSpPr/>
          <p:nvPr/>
        </p:nvSpPr>
        <p:spPr>
          <a:xfrm>
            <a:off x="-392150" y="1326842"/>
            <a:ext cx="1322035" cy="632509"/>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29"/>
          <p:cNvSpPr/>
          <p:nvPr/>
        </p:nvSpPr>
        <p:spPr>
          <a:xfrm>
            <a:off x="8024950" y="775938"/>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29"/>
          <p:cNvSpPr/>
          <p:nvPr/>
        </p:nvSpPr>
        <p:spPr>
          <a:xfrm>
            <a:off x="7456392" y="-13700"/>
            <a:ext cx="1410167" cy="573856"/>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4" name="Google Shape;1064;p29"/>
          <p:cNvGrpSpPr/>
          <p:nvPr/>
        </p:nvGrpSpPr>
        <p:grpSpPr>
          <a:xfrm>
            <a:off x="0" y="4412925"/>
            <a:ext cx="9144000" cy="887338"/>
            <a:chOff x="0" y="4260525"/>
            <a:chExt cx="9144000" cy="887338"/>
          </a:xfrm>
        </p:grpSpPr>
        <p:sp>
          <p:nvSpPr>
            <p:cNvPr id="1065" name="Google Shape;1065;p29"/>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29"/>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29"/>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29"/>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29"/>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29"/>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29"/>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29"/>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29"/>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29"/>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75" name="Google Shape;1075;p29"/>
          <p:cNvSpPr/>
          <p:nvPr/>
        </p:nvSpPr>
        <p:spPr>
          <a:xfrm>
            <a:off x="-755875" y="303713"/>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076"/>
        <p:cNvGrpSpPr/>
        <p:nvPr/>
      </p:nvGrpSpPr>
      <p:grpSpPr>
        <a:xfrm>
          <a:off x="0" y="0"/>
          <a:ext cx="0" cy="0"/>
          <a:chOff x="0" y="0"/>
          <a:chExt cx="0" cy="0"/>
        </a:xfrm>
      </p:grpSpPr>
      <p:grpSp>
        <p:nvGrpSpPr>
          <p:cNvPr id="1077" name="Google Shape;1077;p30"/>
          <p:cNvGrpSpPr/>
          <p:nvPr/>
        </p:nvGrpSpPr>
        <p:grpSpPr>
          <a:xfrm>
            <a:off x="0" y="4266777"/>
            <a:ext cx="9144000" cy="576290"/>
            <a:chOff x="0" y="4571577"/>
            <a:chExt cx="9144000" cy="576290"/>
          </a:xfrm>
        </p:grpSpPr>
        <p:sp>
          <p:nvSpPr>
            <p:cNvPr id="1078" name="Google Shape;1078;p30"/>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30"/>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30"/>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0"/>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0"/>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0"/>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0"/>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0"/>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0"/>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0"/>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8" name="Google Shape;1088;p30"/>
          <p:cNvGrpSpPr/>
          <p:nvPr/>
        </p:nvGrpSpPr>
        <p:grpSpPr>
          <a:xfrm>
            <a:off x="0" y="4260525"/>
            <a:ext cx="9144000" cy="887338"/>
            <a:chOff x="0" y="4260525"/>
            <a:chExt cx="9144000" cy="887338"/>
          </a:xfrm>
        </p:grpSpPr>
        <p:sp>
          <p:nvSpPr>
            <p:cNvPr id="1089" name="Google Shape;1089;p30"/>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0"/>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0"/>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0"/>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0"/>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0"/>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0"/>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0"/>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0"/>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0"/>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9" name="Google Shape;1099;p30"/>
          <p:cNvGrpSpPr/>
          <p:nvPr/>
        </p:nvGrpSpPr>
        <p:grpSpPr>
          <a:xfrm flipH="1">
            <a:off x="7649771" y="4184092"/>
            <a:ext cx="773843" cy="990651"/>
            <a:chOff x="4376621" y="3930330"/>
            <a:chExt cx="1138339" cy="1457482"/>
          </a:xfrm>
        </p:grpSpPr>
        <p:sp>
          <p:nvSpPr>
            <p:cNvPr id="1100" name="Google Shape;1100;p30"/>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0"/>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0"/>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3" name="Google Shape;1103;p30"/>
          <p:cNvGrpSpPr/>
          <p:nvPr/>
        </p:nvGrpSpPr>
        <p:grpSpPr>
          <a:xfrm flipH="1">
            <a:off x="8170381" y="4107664"/>
            <a:ext cx="642193" cy="1108700"/>
            <a:chOff x="3804453" y="3817886"/>
            <a:chExt cx="944680" cy="1631161"/>
          </a:xfrm>
        </p:grpSpPr>
        <p:sp>
          <p:nvSpPr>
            <p:cNvPr id="1104" name="Google Shape;1104;p30"/>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0"/>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0"/>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7" name="Google Shape;1107;p30"/>
          <p:cNvGrpSpPr/>
          <p:nvPr/>
        </p:nvGrpSpPr>
        <p:grpSpPr>
          <a:xfrm>
            <a:off x="813406" y="4225730"/>
            <a:ext cx="773843" cy="990651"/>
            <a:chOff x="4376621" y="3930330"/>
            <a:chExt cx="1138339" cy="1457482"/>
          </a:xfrm>
        </p:grpSpPr>
        <p:sp>
          <p:nvSpPr>
            <p:cNvPr id="1108" name="Google Shape;1108;p30"/>
            <p:cNvSpPr/>
            <p:nvPr/>
          </p:nvSpPr>
          <p:spPr>
            <a:xfrm>
              <a:off x="4376621" y="3930330"/>
              <a:ext cx="1138339" cy="1457482"/>
            </a:xfrm>
            <a:custGeom>
              <a:avLst/>
              <a:gdLst/>
              <a:ahLst/>
              <a:cxnLst/>
              <a:rect l="l" t="t" r="r" b="b"/>
              <a:pathLst>
                <a:path w="27233" h="34868" extrusionOk="0">
                  <a:moveTo>
                    <a:pt x="22477" y="1"/>
                  </a:moveTo>
                  <a:cubicBezTo>
                    <a:pt x="18469" y="1"/>
                    <a:pt x="14395" y="7676"/>
                    <a:pt x="12414" y="7676"/>
                  </a:cubicBezTo>
                  <a:cubicBezTo>
                    <a:pt x="12365" y="7676"/>
                    <a:pt x="12317" y="7671"/>
                    <a:pt x="12270" y="7662"/>
                  </a:cubicBezTo>
                  <a:cubicBezTo>
                    <a:pt x="9864" y="7135"/>
                    <a:pt x="15303" y="2223"/>
                    <a:pt x="13423" y="1070"/>
                  </a:cubicBezTo>
                  <a:cubicBezTo>
                    <a:pt x="13311" y="1001"/>
                    <a:pt x="13172" y="968"/>
                    <a:pt x="13010" y="968"/>
                  </a:cubicBezTo>
                  <a:cubicBezTo>
                    <a:pt x="10440" y="968"/>
                    <a:pt x="1958" y="9323"/>
                    <a:pt x="992" y="19341"/>
                  </a:cubicBezTo>
                  <a:cubicBezTo>
                    <a:pt x="1" y="29371"/>
                    <a:pt x="9944" y="34868"/>
                    <a:pt x="15733" y="34868"/>
                  </a:cubicBezTo>
                  <a:cubicBezTo>
                    <a:pt x="16091" y="34868"/>
                    <a:pt x="16433" y="34847"/>
                    <a:pt x="16756" y="34805"/>
                  </a:cubicBezTo>
                  <a:cubicBezTo>
                    <a:pt x="22295" y="34078"/>
                    <a:pt x="24476" y="30845"/>
                    <a:pt x="21443" y="30218"/>
                  </a:cubicBezTo>
                  <a:cubicBezTo>
                    <a:pt x="18436" y="29591"/>
                    <a:pt x="16656" y="27085"/>
                    <a:pt x="18736" y="25506"/>
                  </a:cubicBezTo>
                  <a:cubicBezTo>
                    <a:pt x="20817" y="23952"/>
                    <a:pt x="24376" y="22699"/>
                    <a:pt x="25428" y="18814"/>
                  </a:cubicBezTo>
                  <a:cubicBezTo>
                    <a:pt x="26105" y="16274"/>
                    <a:pt x="25977" y="15275"/>
                    <a:pt x="25190" y="15275"/>
                  </a:cubicBezTo>
                  <a:cubicBezTo>
                    <a:pt x="24781" y="15275"/>
                    <a:pt x="24194" y="15545"/>
                    <a:pt x="23448" y="16007"/>
                  </a:cubicBezTo>
                  <a:cubicBezTo>
                    <a:pt x="22432" y="16631"/>
                    <a:pt x="21006" y="17451"/>
                    <a:pt x="20239" y="17451"/>
                  </a:cubicBezTo>
                  <a:cubicBezTo>
                    <a:pt x="19342" y="17451"/>
                    <a:pt x="19347" y="16327"/>
                    <a:pt x="21970" y="12449"/>
                  </a:cubicBezTo>
                  <a:cubicBezTo>
                    <a:pt x="25052" y="7937"/>
                    <a:pt x="27233" y="4027"/>
                    <a:pt x="25528" y="1797"/>
                  </a:cubicBezTo>
                  <a:cubicBezTo>
                    <a:pt x="24541" y="512"/>
                    <a:pt x="23511" y="1"/>
                    <a:pt x="2247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0"/>
            <p:cNvSpPr/>
            <p:nvPr/>
          </p:nvSpPr>
          <p:spPr>
            <a:xfrm>
              <a:off x="4422268" y="4152292"/>
              <a:ext cx="916716" cy="1182898"/>
            </a:xfrm>
            <a:custGeom>
              <a:avLst/>
              <a:gdLst/>
              <a:ahLst/>
              <a:cxnLst/>
              <a:rect l="l" t="t" r="r" b="b"/>
              <a:pathLst>
                <a:path w="21931" h="28299" extrusionOk="0">
                  <a:moveTo>
                    <a:pt x="18929" y="1"/>
                  </a:moveTo>
                  <a:cubicBezTo>
                    <a:pt x="16894" y="1"/>
                    <a:pt x="14874" y="5965"/>
                    <a:pt x="12106" y="7765"/>
                  </a:cubicBezTo>
                  <a:cubicBezTo>
                    <a:pt x="11580" y="8114"/>
                    <a:pt x="11182" y="8263"/>
                    <a:pt x="10874" y="8263"/>
                  </a:cubicBezTo>
                  <a:cubicBezTo>
                    <a:pt x="9388" y="8263"/>
                    <a:pt x="9991" y="4796"/>
                    <a:pt x="8496" y="3529"/>
                  </a:cubicBezTo>
                  <a:cubicBezTo>
                    <a:pt x="8271" y="3339"/>
                    <a:pt x="8044" y="3251"/>
                    <a:pt x="7813" y="3251"/>
                  </a:cubicBezTo>
                  <a:cubicBezTo>
                    <a:pt x="6197" y="3251"/>
                    <a:pt x="4440" y="7586"/>
                    <a:pt x="2356" y="11249"/>
                  </a:cubicBezTo>
                  <a:cubicBezTo>
                    <a:pt x="0" y="15434"/>
                    <a:pt x="2707" y="20848"/>
                    <a:pt x="2707" y="20848"/>
                  </a:cubicBezTo>
                  <a:cubicBezTo>
                    <a:pt x="6904" y="26788"/>
                    <a:pt x="12692" y="28299"/>
                    <a:pt x="15968" y="28299"/>
                  </a:cubicBezTo>
                  <a:cubicBezTo>
                    <a:pt x="17308" y="28299"/>
                    <a:pt x="18228" y="28046"/>
                    <a:pt x="18446" y="27740"/>
                  </a:cubicBezTo>
                  <a:cubicBezTo>
                    <a:pt x="19223" y="26713"/>
                    <a:pt x="16291" y="26161"/>
                    <a:pt x="14211" y="24332"/>
                  </a:cubicBezTo>
                  <a:cubicBezTo>
                    <a:pt x="12106" y="22527"/>
                    <a:pt x="20827" y="16963"/>
                    <a:pt x="19975" y="15359"/>
                  </a:cubicBezTo>
                  <a:cubicBezTo>
                    <a:pt x="19148" y="13755"/>
                    <a:pt x="18647" y="15008"/>
                    <a:pt x="15815" y="13555"/>
                  </a:cubicBezTo>
                  <a:cubicBezTo>
                    <a:pt x="12958" y="12076"/>
                    <a:pt x="21930" y="1925"/>
                    <a:pt x="19624" y="246"/>
                  </a:cubicBezTo>
                  <a:cubicBezTo>
                    <a:pt x="19392" y="78"/>
                    <a:pt x="19160" y="1"/>
                    <a:pt x="189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0"/>
            <p:cNvSpPr/>
            <p:nvPr/>
          </p:nvSpPr>
          <p:spPr>
            <a:xfrm>
              <a:off x="4701957" y="4417099"/>
              <a:ext cx="402534" cy="766905"/>
            </a:xfrm>
            <a:custGeom>
              <a:avLst/>
              <a:gdLst/>
              <a:ahLst/>
              <a:cxnLst/>
              <a:rect l="l" t="t" r="r" b="b"/>
              <a:pathLst>
                <a:path w="9630" h="18347" extrusionOk="0">
                  <a:moveTo>
                    <a:pt x="9026" y="0"/>
                  </a:moveTo>
                  <a:cubicBezTo>
                    <a:pt x="8898" y="0"/>
                    <a:pt x="8768" y="52"/>
                    <a:pt x="8673" y="177"/>
                  </a:cubicBezTo>
                  <a:cubicBezTo>
                    <a:pt x="4813" y="5365"/>
                    <a:pt x="1680" y="11530"/>
                    <a:pt x="76" y="17821"/>
                  </a:cubicBezTo>
                  <a:cubicBezTo>
                    <a:pt x="1" y="18138"/>
                    <a:pt x="262" y="18346"/>
                    <a:pt x="509" y="18346"/>
                  </a:cubicBezTo>
                  <a:cubicBezTo>
                    <a:pt x="672" y="18346"/>
                    <a:pt x="828" y="18256"/>
                    <a:pt x="878" y="18047"/>
                  </a:cubicBezTo>
                  <a:cubicBezTo>
                    <a:pt x="2482" y="11831"/>
                    <a:pt x="5565" y="5741"/>
                    <a:pt x="9400" y="603"/>
                  </a:cubicBezTo>
                  <a:cubicBezTo>
                    <a:pt x="9630" y="302"/>
                    <a:pt x="9334" y="0"/>
                    <a:pt x="90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1" name="Google Shape;1111;p30"/>
          <p:cNvGrpSpPr/>
          <p:nvPr/>
        </p:nvGrpSpPr>
        <p:grpSpPr>
          <a:xfrm>
            <a:off x="430696" y="4049114"/>
            <a:ext cx="642193" cy="1108700"/>
            <a:chOff x="3804453" y="3817886"/>
            <a:chExt cx="944680" cy="1631161"/>
          </a:xfrm>
        </p:grpSpPr>
        <p:sp>
          <p:nvSpPr>
            <p:cNvPr id="1112" name="Google Shape;1112;p30"/>
            <p:cNvSpPr/>
            <p:nvPr/>
          </p:nvSpPr>
          <p:spPr>
            <a:xfrm>
              <a:off x="3804453" y="3817886"/>
              <a:ext cx="944680" cy="1631161"/>
            </a:xfrm>
            <a:custGeom>
              <a:avLst/>
              <a:gdLst/>
              <a:ahLst/>
              <a:cxnLst/>
              <a:rect l="l" t="t" r="r" b="b"/>
              <a:pathLst>
                <a:path w="22600" h="39023" extrusionOk="0">
                  <a:moveTo>
                    <a:pt x="18339" y="1"/>
                  </a:moveTo>
                  <a:lnTo>
                    <a:pt x="18339" y="1"/>
                  </a:lnTo>
                  <a:cubicBezTo>
                    <a:pt x="14354" y="1780"/>
                    <a:pt x="3602" y="7945"/>
                    <a:pt x="1522" y="23710"/>
                  </a:cubicBezTo>
                  <a:cubicBezTo>
                    <a:pt x="0" y="35105"/>
                    <a:pt x="8639" y="39023"/>
                    <a:pt x="14653" y="39023"/>
                  </a:cubicBezTo>
                  <a:cubicBezTo>
                    <a:pt x="16959" y="39023"/>
                    <a:pt x="18880" y="38446"/>
                    <a:pt x="19693" y="37495"/>
                  </a:cubicBezTo>
                  <a:cubicBezTo>
                    <a:pt x="22600" y="34036"/>
                    <a:pt x="21572" y="24963"/>
                    <a:pt x="19367" y="19750"/>
                  </a:cubicBezTo>
                  <a:cubicBezTo>
                    <a:pt x="17186" y="14512"/>
                    <a:pt x="18339" y="1"/>
                    <a:pt x="183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0"/>
            <p:cNvSpPr/>
            <p:nvPr/>
          </p:nvSpPr>
          <p:spPr>
            <a:xfrm>
              <a:off x="3909164" y="4049420"/>
              <a:ext cx="722638" cy="1318539"/>
            </a:xfrm>
            <a:custGeom>
              <a:avLst/>
              <a:gdLst/>
              <a:ahLst/>
              <a:cxnLst/>
              <a:rect l="l" t="t" r="r" b="b"/>
              <a:pathLst>
                <a:path w="17288" h="31544" extrusionOk="0">
                  <a:moveTo>
                    <a:pt x="11749" y="0"/>
                  </a:moveTo>
                  <a:cubicBezTo>
                    <a:pt x="11748" y="1"/>
                    <a:pt x="4756" y="4061"/>
                    <a:pt x="1924" y="17544"/>
                  </a:cubicBezTo>
                  <a:cubicBezTo>
                    <a:pt x="0" y="26770"/>
                    <a:pt x="6072" y="31544"/>
                    <a:pt x="10719" y="31544"/>
                  </a:cubicBezTo>
                  <a:cubicBezTo>
                    <a:pt x="12852" y="31544"/>
                    <a:pt x="14685" y="30539"/>
                    <a:pt x="15308" y="28497"/>
                  </a:cubicBezTo>
                  <a:cubicBezTo>
                    <a:pt x="17288" y="22031"/>
                    <a:pt x="10496" y="9600"/>
                    <a:pt x="117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0"/>
            <p:cNvSpPr/>
            <p:nvPr/>
          </p:nvSpPr>
          <p:spPr>
            <a:xfrm>
              <a:off x="4165570" y="4246427"/>
              <a:ext cx="160554" cy="1024894"/>
            </a:xfrm>
            <a:custGeom>
              <a:avLst/>
              <a:gdLst/>
              <a:ahLst/>
              <a:cxnLst/>
              <a:rect l="l" t="t" r="r" b="b"/>
              <a:pathLst>
                <a:path w="3841" h="24519" extrusionOk="0">
                  <a:moveTo>
                    <a:pt x="3322" y="0"/>
                  </a:moveTo>
                  <a:cubicBezTo>
                    <a:pt x="3150" y="0"/>
                    <a:pt x="2978" y="91"/>
                    <a:pt x="2908" y="300"/>
                  </a:cubicBezTo>
                  <a:cubicBezTo>
                    <a:pt x="1053" y="5689"/>
                    <a:pt x="76" y="11328"/>
                    <a:pt x="26" y="17042"/>
                  </a:cubicBezTo>
                  <a:cubicBezTo>
                    <a:pt x="1" y="19423"/>
                    <a:pt x="76" y="21879"/>
                    <a:pt x="527" y="24210"/>
                  </a:cubicBezTo>
                  <a:cubicBezTo>
                    <a:pt x="568" y="24425"/>
                    <a:pt x="726" y="24518"/>
                    <a:pt x="891" y="24518"/>
                  </a:cubicBezTo>
                  <a:cubicBezTo>
                    <a:pt x="1132" y="24518"/>
                    <a:pt x="1388" y="24321"/>
                    <a:pt x="1329" y="24009"/>
                  </a:cubicBezTo>
                  <a:cubicBezTo>
                    <a:pt x="903" y="21729"/>
                    <a:pt x="828" y="19348"/>
                    <a:pt x="853" y="17042"/>
                  </a:cubicBezTo>
                  <a:cubicBezTo>
                    <a:pt x="903" y="11403"/>
                    <a:pt x="1881" y="5814"/>
                    <a:pt x="3735" y="526"/>
                  </a:cubicBezTo>
                  <a:cubicBezTo>
                    <a:pt x="3841" y="208"/>
                    <a:pt x="3583" y="0"/>
                    <a:pt x="3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5" name="Google Shape;1115;p30"/>
          <p:cNvGrpSpPr/>
          <p:nvPr/>
        </p:nvGrpSpPr>
        <p:grpSpPr>
          <a:xfrm>
            <a:off x="8449030" y="1866500"/>
            <a:ext cx="829600" cy="2646275"/>
            <a:chOff x="8449030" y="1866500"/>
            <a:chExt cx="829600" cy="2646275"/>
          </a:xfrm>
        </p:grpSpPr>
        <p:sp>
          <p:nvSpPr>
            <p:cNvPr id="1116" name="Google Shape;1116;p30"/>
            <p:cNvSpPr/>
            <p:nvPr/>
          </p:nvSpPr>
          <p:spPr>
            <a:xfrm>
              <a:off x="8449030" y="1866500"/>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0"/>
            <p:cNvSpPr/>
            <p:nvPr/>
          </p:nvSpPr>
          <p:spPr>
            <a:xfrm>
              <a:off x="8556180" y="1952550"/>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0"/>
            <p:cNvSpPr/>
            <p:nvPr/>
          </p:nvSpPr>
          <p:spPr>
            <a:xfrm>
              <a:off x="8916930" y="2499925"/>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0"/>
            <p:cNvSpPr/>
            <p:nvPr/>
          </p:nvSpPr>
          <p:spPr>
            <a:xfrm>
              <a:off x="8844155" y="2702700"/>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0"/>
            <p:cNvSpPr/>
            <p:nvPr/>
          </p:nvSpPr>
          <p:spPr>
            <a:xfrm>
              <a:off x="8860455" y="3360325"/>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0"/>
            <p:cNvSpPr/>
            <p:nvPr/>
          </p:nvSpPr>
          <p:spPr>
            <a:xfrm>
              <a:off x="8824655" y="3813125"/>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0"/>
            <p:cNvSpPr/>
            <p:nvPr/>
          </p:nvSpPr>
          <p:spPr>
            <a:xfrm>
              <a:off x="8826405" y="4118975"/>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0"/>
            <p:cNvSpPr/>
            <p:nvPr/>
          </p:nvSpPr>
          <p:spPr>
            <a:xfrm>
              <a:off x="8885755" y="2468250"/>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0"/>
            <p:cNvSpPr/>
            <p:nvPr/>
          </p:nvSpPr>
          <p:spPr>
            <a:xfrm>
              <a:off x="8829980" y="3331050"/>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5" name="Google Shape;1125;p30"/>
          <p:cNvGrpSpPr/>
          <p:nvPr/>
        </p:nvGrpSpPr>
        <p:grpSpPr>
          <a:xfrm>
            <a:off x="8053030" y="4276675"/>
            <a:ext cx="1124100" cy="852025"/>
            <a:chOff x="8053030" y="4276675"/>
            <a:chExt cx="1124100" cy="852025"/>
          </a:xfrm>
        </p:grpSpPr>
        <p:sp>
          <p:nvSpPr>
            <p:cNvPr id="1126" name="Google Shape;1126;p30"/>
            <p:cNvSpPr/>
            <p:nvPr/>
          </p:nvSpPr>
          <p:spPr>
            <a:xfrm>
              <a:off x="8053030" y="4276675"/>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0"/>
            <p:cNvSpPr/>
            <p:nvPr/>
          </p:nvSpPr>
          <p:spPr>
            <a:xfrm>
              <a:off x="8187130" y="4363075"/>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0"/>
            <p:cNvSpPr/>
            <p:nvPr/>
          </p:nvSpPr>
          <p:spPr>
            <a:xfrm>
              <a:off x="8886305" y="4563625"/>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9" name="Google Shape;1129;p30"/>
          <p:cNvGrpSpPr/>
          <p:nvPr/>
        </p:nvGrpSpPr>
        <p:grpSpPr>
          <a:xfrm>
            <a:off x="-170295" y="2037275"/>
            <a:ext cx="829600" cy="2646275"/>
            <a:chOff x="-170295" y="1808675"/>
            <a:chExt cx="829600" cy="2646275"/>
          </a:xfrm>
        </p:grpSpPr>
        <p:sp>
          <p:nvSpPr>
            <p:cNvPr id="1130" name="Google Shape;1130;p30"/>
            <p:cNvSpPr/>
            <p:nvPr/>
          </p:nvSpPr>
          <p:spPr>
            <a:xfrm flipH="1">
              <a:off x="-170295" y="1808675"/>
              <a:ext cx="829600" cy="2646275"/>
            </a:xfrm>
            <a:custGeom>
              <a:avLst/>
              <a:gdLst/>
              <a:ahLst/>
              <a:cxnLst/>
              <a:rect l="l" t="t" r="r" b="b"/>
              <a:pathLst>
                <a:path w="33184" h="105851" extrusionOk="0">
                  <a:moveTo>
                    <a:pt x="22322" y="1"/>
                  </a:moveTo>
                  <a:cubicBezTo>
                    <a:pt x="19049" y="1"/>
                    <a:pt x="14806" y="1870"/>
                    <a:pt x="15038" y="11665"/>
                  </a:cubicBezTo>
                  <a:cubicBezTo>
                    <a:pt x="15038" y="11665"/>
                    <a:pt x="5665" y="13419"/>
                    <a:pt x="10351" y="29058"/>
                  </a:cubicBezTo>
                  <a:cubicBezTo>
                    <a:pt x="10351" y="29058"/>
                    <a:pt x="1755" y="33545"/>
                    <a:pt x="9173" y="47028"/>
                  </a:cubicBezTo>
                  <a:cubicBezTo>
                    <a:pt x="9173" y="47028"/>
                    <a:pt x="0" y="57981"/>
                    <a:pt x="6642" y="70487"/>
                  </a:cubicBezTo>
                  <a:cubicBezTo>
                    <a:pt x="6642" y="70487"/>
                    <a:pt x="1379" y="79460"/>
                    <a:pt x="6442" y="91014"/>
                  </a:cubicBezTo>
                  <a:cubicBezTo>
                    <a:pt x="6442" y="91014"/>
                    <a:pt x="2156" y="96678"/>
                    <a:pt x="6642" y="105851"/>
                  </a:cubicBezTo>
                  <a:lnTo>
                    <a:pt x="26392" y="105851"/>
                  </a:lnTo>
                  <a:cubicBezTo>
                    <a:pt x="26392" y="105851"/>
                    <a:pt x="33184" y="27304"/>
                    <a:pt x="28798" y="6001"/>
                  </a:cubicBezTo>
                  <a:cubicBezTo>
                    <a:pt x="28146" y="2793"/>
                    <a:pt x="27219" y="863"/>
                    <a:pt x="25991" y="712"/>
                  </a:cubicBezTo>
                  <a:cubicBezTo>
                    <a:pt x="25991" y="712"/>
                    <a:pt x="24341" y="1"/>
                    <a:pt x="223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0"/>
            <p:cNvSpPr/>
            <p:nvPr/>
          </p:nvSpPr>
          <p:spPr>
            <a:xfrm flipH="1">
              <a:off x="-170295" y="1894725"/>
              <a:ext cx="722450" cy="2560225"/>
            </a:xfrm>
            <a:custGeom>
              <a:avLst/>
              <a:gdLst/>
              <a:ahLst/>
              <a:cxnLst/>
              <a:rect l="l" t="t" r="r" b="b"/>
              <a:pathLst>
                <a:path w="28898" h="102409" extrusionOk="0">
                  <a:moveTo>
                    <a:pt x="19928" y="0"/>
                  </a:moveTo>
                  <a:cubicBezTo>
                    <a:pt x="19241" y="0"/>
                    <a:pt x="18527" y="182"/>
                    <a:pt x="17795" y="604"/>
                  </a:cubicBezTo>
                  <a:cubicBezTo>
                    <a:pt x="12707" y="3536"/>
                    <a:pt x="14487" y="11331"/>
                    <a:pt x="14487" y="11331"/>
                  </a:cubicBezTo>
                  <a:cubicBezTo>
                    <a:pt x="14487" y="11331"/>
                    <a:pt x="4887" y="15842"/>
                    <a:pt x="10176" y="25992"/>
                  </a:cubicBezTo>
                  <a:cubicBezTo>
                    <a:pt x="10176" y="25992"/>
                    <a:pt x="1178" y="32258"/>
                    <a:pt x="8797" y="44564"/>
                  </a:cubicBezTo>
                  <a:cubicBezTo>
                    <a:pt x="8797" y="44564"/>
                    <a:pt x="0" y="54739"/>
                    <a:pt x="7243" y="65667"/>
                  </a:cubicBezTo>
                  <a:cubicBezTo>
                    <a:pt x="7243" y="65667"/>
                    <a:pt x="401" y="77973"/>
                    <a:pt x="6842" y="84439"/>
                  </a:cubicBezTo>
                  <a:cubicBezTo>
                    <a:pt x="6842" y="84439"/>
                    <a:pt x="1704" y="94539"/>
                    <a:pt x="7168" y="102409"/>
                  </a:cubicBezTo>
                  <a:lnTo>
                    <a:pt x="22106" y="102409"/>
                  </a:lnTo>
                  <a:cubicBezTo>
                    <a:pt x="22106" y="102409"/>
                    <a:pt x="28898" y="23862"/>
                    <a:pt x="24512" y="2559"/>
                  </a:cubicBezTo>
                  <a:cubicBezTo>
                    <a:pt x="23268" y="1189"/>
                    <a:pt x="21687" y="0"/>
                    <a:pt x="199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0"/>
            <p:cNvSpPr/>
            <p:nvPr/>
          </p:nvSpPr>
          <p:spPr>
            <a:xfrm flipH="1">
              <a:off x="-71420" y="2442100"/>
              <a:ext cx="262825" cy="465800"/>
            </a:xfrm>
            <a:custGeom>
              <a:avLst/>
              <a:gdLst/>
              <a:ahLst/>
              <a:cxnLst/>
              <a:rect l="l" t="t" r="r" b="b"/>
              <a:pathLst>
                <a:path w="10513" h="18632" extrusionOk="0">
                  <a:moveTo>
                    <a:pt x="535" y="1"/>
                  </a:moveTo>
                  <a:cubicBezTo>
                    <a:pt x="276" y="1"/>
                    <a:pt x="1" y="277"/>
                    <a:pt x="157" y="589"/>
                  </a:cubicBezTo>
                  <a:cubicBezTo>
                    <a:pt x="3340" y="6528"/>
                    <a:pt x="6498" y="12493"/>
                    <a:pt x="9681" y="18433"/>
                  </a:cubicBezTo>
                  <a:cubicBezTo>
                    <a:pt x="9751" y="18573"/>
                    <a:pt x="9864" y="18631"/>
                    <a:pt x="9980" y="18631"/>
                  </a:cubicBezTo>
                  <a:cubicBezTo>
                    <a:pt x="10239" y="18631"/>
                    <a:pt x="10513" y="18344"/>
                    <a:pt x="10357" y="18032"/>
                  </a:cubicBezTo>
                  <a:cubicBezTo>
                    <a:pt x="7174" y="12092"/>
                    <a:pt x="4016" y="6153"/>
                    <a:pt x="833" y="188"/>
                  </a:cubicBezTo>
                  <a:cubicBezTo>
                    <a:pt x="764" y="56"/>
                    <a:pt x="651" y="1"/>
                    <a:pt x="535" y="1"/>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0"/>
            <p:cNvSpPr/>
            <p:nvPr/>
          </p:nvSpPr>
          <p:spPr>
            <a:xfrm flipH="1">
              <a:off x="-56570" y="2644875"/>
              <a:ext cx="320750" cy="405700"/>
            </a:xfrm>
            <a:custGeom>
              <a:avLst/>
              <a:gdLst/>
              <a:ahLst/>
              <a:cxnLst/>
              <a:rect l="l" t="t" r="r" b="b"/>
              <a:pathLst>
                <a:path w="12830" h="16228" extrusionOk="0">
                  <a:moveTo>
                    <a:pt x="549" y="0"/>
                  </a:moveTo>
                  <a:cubicBezTo>
                    <a:pt x="267" y="0"/>
                    <a:pt x="1" y="268"/>
                    <a:pt x="211" y="548"/>
                  </a:cubicBezTo>
                  <a:cubicBezTo>
                    <a:pt x="4120" y="5736"/>
                    <a:pt x="8030" y="10899"/>
                    <a:pt x="11940" y="16062"/>
                  </a:cubicBezTo>
                  <a:cubicBezTo>
                    <a:pt x="12028" y="16179"/>
                    <a:pt x="12148" y="16228"/>
                    <a:pt x="12267" y="16228"/>
                  </a:cubicBezTo>
                  <a:cubicBezTo>
                    <a:pt x="12553" y="16228"/>
                    <a:pt x="12829" y="15944"/>
                    <a:pt x="12617" y="15661"/>
                  </a:cubicBezTo>
                  <a:cubicBezTo>
                    <a:pt x="8707" y="10498"/>
                    <a:pt x="4797" y="5335"/>
                    <a:pt x="887" y="172"/>
                  </a:cubicBezTo>
                  <a:cubicBezTo>
                    <a:pt x="796" y="51"/>
                    <a:pt x="671" y="0"/>
                    <a:pt x="549" y="0"/>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0"/>
            <p:cNvSpPr/>
            <p:nvPr/>
          </p:nvSpPr>
          <p:spPr>
            <a:xfrm flipH="1">
              <a:off x="-36445" y="3302500"/>
              <a:ext cx="284325" cy="393225"/>
            </a:xfrm>
            <a:custGeom>
              <a:avLst/>
              <a:gdLst/>
              <a:ahLst/>
              <a:cxnLst/>
              <a:rect l="l" t="t" r="r" b="b"/>
              <a:pathLst>
                <a:path w="11373" h="15729" extrusionOk="0">
                  <a:moveTo>
                    <a:pt x="558" y="0"/>
                  </a:moveTo>
                  <a:cubicBezTo>
                    <a:pt x="277" y="0"/>
                    <a:pt x="1" y="280"/>
                    <a:pt x="210" y="559"/>
                  </a:cubicBezTo>
                  <a:cubicBezTo>
                    <a:pt x="3644" y="5571"/>
                    <a:pt x="7077" y="10559"/>
                    <a:pt x="10511" y="15546"/>
                  </a:cubicBezTo>
                  <a:cubicBezTo>
                    <a:pt x="10594" y="15675"/>
                    <a:pt x="10714" y="15728"/>
                    <a:pt x="10832" y="15728"/>
                  </a:cubicBezTo>
                  <a:cubicBezTo>
                    <a:pt x="11106" y="15728"/>
                    <a:pt x="11373" y="15443"/>
                    <a:pt x="11163" y="15145"/>
                  </a:cubicBezTo>
                  <a:cubicBezTo>
                    <a:pt x="7754" y="10158"/>
                    <a:pt x="4321" y="5170"/>
                    <a:pt x="887" y="183"/>
                  </a:cubicBezTo>
                  <a:cubicBezTo>
                    <a:pt x="803" y="53"/>
                    <a:pt x="680" y="0"/>
                    <a:pt x="558" y="0"/>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0"/>
            <p:cNvSpPr/>
            <p:nvPr/>
          </p:nvSpPr>
          <p:spPr>
            <a:xfrm flipH="1">
              <a:off x="2405" y="3755300"/>
              <a:ext cx="281275" cy="353700"/>
            </a:xfrm>
            <a:custGeom>
              <a:avLst/>
              <a:gdLst/>
              <a:ahLst/>
              <a:cxnLst/>
              <a:rect l="l" t="t" r="r" b="b"/>
              <a:pathLst>
                <a:path w="11251" h="14148" extrusionOk="0">
                  <a:moveTo>
                    <a:pt x="563" y="0"/>
                  </a:moveTo>
                  <a:cubicBezTo>
                    <a:pt x="277" y="0"/>
                    <a:pt x="1" y="284"/>
                    <a:pt x="214" y="567"/>
                  </a:cubicBezTo>
                  <a:cubicBezTo>
                    <a:pt x="3597" y="5028"/>
                    <a:pt x="6981" y="9515"/>
                    <a:pt x="10364" y="13976"/>
                  </a:cubicBezTo>
                  <a:cubicBezTo>
                    <a:pt x="10455" y="14097"/>
                    <a:pt x="10580" y="14147"/>
                    <a:pt x="10702" y="14147"/>
                  </a:cubicBezTo>
                  <a:cubicBezTo>
                    <a:pt x="10985" y="14147"/>
                    <a:pt x="11251" y="13880"/>
                    <a:pt x="11041" y="13600"/>
                  </a:cubicBezTo>
                  <a:cubicBezTo>
                    <a:pt x="7657" y="9114"/>
                    <a:pt x="4274" y="4652"/>
                    <a:pt x="890" y="166"/>
                  </a:cubicBezTo>
                  <a:cubicBezTo>
                    <a:pt x="802" y="49"/>
                    <a:pt x="682" y="0"/>
                    <a:pt x="563" y="0"/>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0"/>
            <p:cNvSpPr/>
            <p:nvPr/>
          </p:nvSpPr>
          <p:spPr>
            <a:xfrm flipH="1">
              <a:off x="-2195" y="4061150"/>
              <a:ext cx="284125" cy="129675"/>
            </a:xfrm>
            <a:custGeom>
              <a:avLst/>
              <a:gdLst/>
              <a:ahLst/>
              <a:cxnLst/>
              <a:rect l="l" t="t" r="r" b="b"/>
              <a:pathLst>
                <a:path w="11365" h="5187" extrusionOk="0">
                  <a:moveTo>
                    <a:pt x="628" y="1"/>
                  </a:moveTo>
                  <a:cubicBezTo>
                    <a:pt x="256" y="1"/>
                    <a:pt x="0" y="539"/>
                    <a:pt x="394" y="714"/>
                  </a:cubicBezTo>
                  <a:cubicBezTo>
                    <a:pt x="3803" y="2193"/>
                    <a:pt x="7186" y="3672"/>
                    <a:pt x="10570" y="5150"/>
                  </a:cubicBezTo>
                  <a:cubicBezTo>
                    <a:pt x="10627" y="5176"/>
                    <a:pt x="10683" y="5187"/>
                    <a:pt x="10737" y="5187"/>
                  </a:cubicBezTo>
                  <a:cubicBezTo>
                    <a:pt x="11109" y="5187"/>
                    <a:pt x="11365" y="4649"/>
                    <a:pt x="10971" y="4474"/>
                  </a:cubicBezTo>
                  <a:cubicBezTo>
                    <a:pt x="7587" y="2995"/>
                    <a:pt x="4179" y="1516"/>
                    <a:pt x="795" y="37"/>
                  </a:cubicBezTo>
                  <a:cubicBezTo>
                    <a:pt x="738" y="12"/>
                    <a:pt x="682" y="1"/>
                    <a:pt x="628" y="1"/>
                  </a:cubicBezTo>
                  <a:close/>
                </a:path>
              </a:pathLst>
            </a:custGeom>
            <a:solidFill>
              <a:srgbClr val="0A7D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0"/>
            <p:cNvSpPr/>
            <p:nvPr/>
          </p:nvSpPr>
          <p:spPr>
            <a:xfrm flipH="1">
              <a:off x="127330" y="2410425"/>
              <a:ext cx="95250" cy="95275"/>
            </a:xfrm>
            <a:custGeom>
              <a:avLst/>
              <a:gdLst/>
              <a:ahLst/>
              <a:cxnLst/>
              <a:rect l="l" t="t" r="r" b="b"/>
              <a:pathLst>
                <a:path w="3810" h="3811" extrusionOk="0">
                  <a:moveTo>
                    <a:pt x="1905" y="1"/>
                  </a:moveTo>
                  <a:cubicBezTo>
                    <a:pt x="852" y="1"/>
                    <a:pt x="0" y="853"/>
                    <a:pt x="0" y="1906"/>
                  </a:cubicBezTo>
                  <a:cubicBezTo>
                    <a:pt x="0" y="2958"/>
                    <a:pt x="852" y="3811"/>
                    <a:pt x="1905" y="3811"/>
                  </a:cubicBezTo>
                  <a:cubicBezTo>
                    <a:pt x="2958" y="3811"/>
                    <a:pt x="3810" y="2958"/>
                    <a:pt x="3810" y="1906"/>
                  </a:cubicBezTo>
                  <a:cubicBezTo>
                    <a:pt x="3810" y="853"/>
                    <a:pt x="2958" y="1"/>
                    <a:pt x="1905" y="1"/>
                  </a:cubicBezTo>
                  <a:close/>
                </a:path>
              </a:pathLst>
            </a:custGeom>
            <a:solidFill>
              <a:srgbClr val="F03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0"/>
            <p:cNvSpPr/>
            <p:nvPr/>
          </p:nvSpPr>
          <p:spPr>
            <a:xfrm flipH="1">
              <a:off x="183080" y="3273225"/>
              <a:ext cx="95275" cy="95250"/>
            </a:xfrm>
            <a:custGeom>
              <a:avLst/>
              <a:gdLst/>
              <a:ahLst/>
              <a:cxnLst/>
              <a:rect l="l" t="t" r="r" b="b"/>
              <a:pathLst>
                <a:path w="3811" h="3810" extrusionOk="0">
                  <a:moveTo>
                    <a:pt x="1905" y="0"/>
                  </a:moveTo>
                  <a:cubicBezTo>
                    <a:pt x="853" y="0"/>
                    <a:pt x="1" y="853"/>
                    <a:pt x="1" y="1905"/>
                  </a:cubicBezTo>
                  <a:cubicBezTo>
                    <a:pt x="1" y="2958"/>
                    <a:pt x="853" y="3810"/>
                    <a:pt x="1905" y="3810"/>
                  </a:cubicBezTo>
                  <a:cubicBezTo>
                    <a:pt x="2958" y="3810"/>
                    <a:pt x="3810" y="2958"/>
                    <a:pt x="3810" y="1905"/>
                  </a:cubicBezTo>
                  <a:cubicBezTo>
                    <a:pt x="3810" y="853"/>
                    <a:pt x="2958" y="0"/>
                    <a:pt x="1905" y="0"/>
                  </a:cubicBezTo>
                  <a:close/>
                </a:path>
              </a:pathLst>
            </a:custGeom>
            <a:solidFill>
              <a:srgbClr val="F03A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9" name="Google Shape;1139;p30"/>
          <p:cNvGrpSpPr/>
          <p:nvPr/>
        </p:nvGrpSpPr>
        <p:grpSpPr>
          <a:xfrm>
            <a:off x="-68795" y="4295050"/>
            <a:ext cx="1124100" cy="852025"/>
            <a:chOff x="-68795" y="4218850"/>
            <a:chExt cx="1124100" cy="852025"/>
          </a:xfrm>
        </p:grpSpPr>
        <p:sp>
          <p:nvSpPr>
            <p:cNvPr id="1140" name="Google Shape;1140;p30"/>
            <p:cNvSpPr/>
            <p:nvPr/>
          </p:nvSpPr>
          <p:spPr>
            <a:xfrm flipH="1">
              <a:off x="-68795" y="4218850"/>
              <a:ext cx="1124100" cy="852025"/>
            </a:xfrm>
            <a:custGeom>
              <a:avLst/>
              <a:gdLst/>
              <a:ahLst/>
              <a:cxnLst/>
              <a:rect l="l" t="t" r="r" b="b"/>
              <a:pathLst>
                <a:path w="44964" h="34081" extrusionOk="0">
                  <a:moveTo>
                    <a:pt x="35650" y="0"/>
                  </a:moveTo>
                  <a:cubicBezTo>
                    <a:pt x="32202" y="0"/>
                    <a:pt x="28348" y="1635"/>
                    <a:pt x="25114" y="7113"/>
                  </a:cubicBezTo>
                  <a:cubicBezTo>
                    <a:pt x="25114" y="7113"/>
                    <a:pt x="25053" y="7109"/>
                    <a:pt x="24941" y="7109"/>
                  </a:cubicBezTo>
                  <a:cubicBezTo>
                    <a:pt x="23831" y="7109"/>
                    <a:pt x="17715" y="7523"/>
                    <a:pt x="16918" y="16587"/>
                  </a:cubicBezTo>
                  <a:cubicBezTo>
                    <a:pt x="16918" y="16587"/>
                    <a:pt x="16356" y="16482"/>
                    <a:pt x="15492" y="16482"/>
                  </a:cubicBezTo>
                  <a:cubicBezTo>
                    <a:pt x="12902" y="16482"/>
                    <a:pt x="7601" y="17426"/>
                    <a:pt x="6642" y="24983"/>
                  </a:cubicBezTo>
                  <a:cubicBezTo>
                    <a:pt x="6642" y="24983"/>
                    <a:pt x="1" y="26837"/>
                    <a:pt x="2657" y="34081"/>
                  </a:cubicBezTo>
                  <a:lnTo>
                    <a:pt x="42507" y="34081"/>
                  </a:lnTo>
                  <a:lnTo>
                    <a:pt x="44663" y="7364"/>
                  </a:lnTo>
                  <a:lnTo>
                    <a:pt x="44963" y="3579"/>
                  </a:lnTo>
                  <a:cubicBezTo>
                    <a:pt x="44963" y="3579"/>
                    <a:pt x="40751" y="0"/>
                    <a:pt x="356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0"/>
            <p:cNvSpPr/>
            <p:nvPr/>
          </p:nvSpPr>
          <p:spPr>
            <a:xfrm flipH="1">
              <a:off x="-61270" y="4305250"/>
              <a:ext cx="982475" cy="765625"/>
            </a:xfrm>
            <a:custGeom>
              <a:avLst/>
              <a:gdLst/>
              <a:ahLst/>
              <a:cxnLst/>
              <a:rect l="l" t="t" r="r" b="b"/>
              <a:pathLst>
                <a:path w="39299" h="30625" extrusionOk="0">
                  <a:moveTo>
                    <a:pt x="31893" y="0"/>
                  </a:moveTo>
                  <a:cubicBezTo>
                    <a:pt x="31692" y="0"/>
                    <a:pt x="31487" y="8"/>
                    <a:pt x="31279" y="23"/>
                  </a:cubicBezTo>
                  <a:cubicBezTo>
                    <a:pt x="25138" y="524"/>
                    <a:pt x="23860" y="8043"/>
                    <a:pt x="23860" y="8043"/>
                  </a:cubicBezTo>
                  <a:cubicBezTo>
                    <a:pt x="23860" y="8043"/>
                    <a:pt x="23452" y="7965"/>
                    <a:pt x="22801" y="7965"/>
                  </a:cubicBezTo>
                  <a:cubicBezTo>
                    <a:pt x="20641" y="7965"/>
                    <a:pt x="15811" y="8823"/>
                    <a:pt x="14386" y="16239"/>
                  </a:cubicBezTo>
                  <a:cubicBezTo>
                    <a:pt x="14386" y="16239"/>
                    <a:pt x="14055" y="16208"/>
                    <a:pt x="13516" y="16208"/>
                  </a:cubicBezTo>
                  <a:cubicBezTo>
                    <a:pt x="11145" y="16208"/>
                    <a:pt x="4768" y="16791"/>
                    <a:pt x="5013" y="23081"/>
                  </a:cubicBezTo>
                  <a:cubicBezTo>
                    <a:pt x="5013" y="23081"/>
                    <a:pt x="0" y="25612"/>
                    <a:pt x="326" y="30625"/>
                  </a:cubicBezTo>
                  <a:lnTo>
                    <a:pt x="37143" y="30625"/>
                  </a:lnTo>
                  <a:lnTo>
                    <a:pt x="39299" y="3908"/>
                  </a:lnTo>
                  <a:cubicBezTo>
                    <a:pt x="37808" y="2133"/>
                    <a:pt x="35311" y="0"/>
                    <a:pt x="318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0"/>
            <p:cNvSpPr/>
            <p:nvPr/>
          </p:nvSpPr>
          <p:spPr>
            <a:xfrm flipH="1">
              <a:off x="-14920" y="4505800"/>
              <a:ext cx="236950" cy="220400"/>
            </a:xfrm>
            <a:custGeom>
              <a:avLst/>
              <a:gdLst/>
              <a:ahLst/>
              <a:cxnLst/>
              <a:rect l="l" t="t" r="r" b="b"/>
              <a:pathLst>
                <a:path w="9478" h="8816" extrusionOk="0">
                  <a:moveTo>
                    <a:pt x="3720" y="0"/>
                  </a:moveTo>
                  <a:cubicBezTo>
                    <a:pt x="3546" y="0"/>
                    <a:pt x="3359" y="53"/>
                    <a:pt x="3161" y="171"/>
                  </a:cubicBezTo>
                  <a:cubicBezTo>
                    <a:pt x="1532" y="1149"/>
                    <a:pt x="2434" y="3430"/>
                    <a:pt x="2434" y="3430"/>
                  </a:cubicBezTo>
                  <a:cubicBezTo>
                    <a:pt x="2434" y="3430"/>
                    <a:pt x="1757" y="2753"/>
                    <a:pt x="1139" y="2753"/>
                  </a:cubicBezTo>
                  <a:cubicBezTo>
                    <a:pt x="673" y="2753"/>
                    <a:pt x="240" y="3136"/>
                    <a:pt x="154" y="4482"/>
                  </a:cubicBezTo>
                  <a:cubicBezTo>
                    <a:pt x="0" y="7225"/>
                    <a:pt x="2171" y="8815"/>
                    <a:pt x="4548" y="8815"/>
                  </a:cubicBezTo>
                  <a:cubicBezTo>
                    <a:pt x="4885" y="8815"/>
                    <a:pt x="5227" y="8783"/>
                    <a:pt x="5567" y="8718"/>
                  </a:cubicBezTo>
                  <a:cubicBezTo>
                    <a:pt x="8299" y="8191"/>
                    <a:pt x="9477" y="1425"/>
                    <a:pt x="7848" y="773"/>
                  </a:cubicBezTo>
                  <a:cubicBezTo>
                    <a:pt x="7667" y="700"/>
                    <a:pt x="7499" y="668"/>
                    <a:pt x="7343" y="668"/>
                  </a:cubicBezTo>
                  <a:cubicBezTo>
                    <a:pt x="6098" y="668"/>
                    <a:pt x="5642" y="2728"/>
                    <a:pt x="5642" y="2728"/>
                  </a:cubicBezTo>
                  <a:cubicBezTo>
                    <a:pt x="5642" y="2728"/>
                    <a:pt x="4985" y="0"/>
                    <a:pt x="37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3" name="Google Shape;1143;p30"/>
          <p:cNvSpPr/>
          <p:nvPr/>
        </p:nvSpPr>
        <p:spPr>
          <a:xfrm>
            <a:off x="1279150" y="56080"/>
            <a:ext cx="1322035" cy="632509"/>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0"/>
          <p:cNvSpPr/>
          <p:nvPr/>
        </p:nvSpPr>
        <p:spPr>
          <a:xfrm>
            <a:off x="7427625" y="415113"/>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0"/>
          <p:cNvSpPr/>
          <p:nvPr/>
        </p:nvSpPr>
        <p:spPr>
          <a:xfrm>
            <a:off x="-261125" y="358625"/>
            <a:ext cx="1389414" cy="907002"/>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0"/>
          <p:cNvSpPr/>
          <p:nvPr/>
        </p:nvSpPr>
        <p:spPr>
          <a:xfrm>
            <a:off x="5851042" y="-248900"/>
            <a:ext cx="1410167" cy="573856"/>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7"/>
        <p:cNvGrpSpPr/>
        <p:nvPr/>
      </p:nvGrpSpPr>
      <p:grpSpPr>
        <a:xfrm>
          <a:off x="0" y="0"/>
          <a:ext cx="0" cy="0"/>
          <a:chOff x="0" y="0"/>
          <a:chExt cx="0" cy="0"/>
        </a:xfrm>
      </p:grpSpPr>
      <p:grpSp>
        <p:nvGrpSpPr>
          <p:cNvPr id="88" name="Google Shape;88;p4"/>
          <p:cNvGrpSpPr/>
          <p:nvPr/>
        </p:nvGrpSpPr>
        <p:grpSpPr>
          <a:xfrm>
            <a:off x="0" y="4495377"/>
            <a:ext cx="9144000" cy="576290"/>
            <a:chOff x="0" y="4571577"/>
            <a:chExt cx="9144000" cy="576290"/>
          </a:xfrm>
        </p:grpSpPr>
        <p:sp>
          <p:nvSpPr>
            <p:cNvPr id="89" name="Google Shape;89;p4"/>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4"/>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 name="Google Shape;99;p4"/>
          <p:cNvSpPr txBox="1">
            <a:spLocks noGrp="1"/>
          </p:cNvSpPr>
          <p:nvPr>
            <p:ph type="body" idx="1"/>
          </p:nvPr>
        </p:nvSpPr>
        <p:spPr>
          <a:xfrm>
            <a:off x="720000" y="1215752"/>
            <a:ext cx="7704000" cy="34164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rgbClr val="434343"/>
              </a:buClr>
              <a:buSzPts val="1200"/>
              <a:buAutoNum type="arabicPeriod"/>
              <a:defRPr sz="1250">
                <a:solidFill>
                  <a:srgbClr val="434343"/>
                </a:solidFill>
              </a:defRPr>
            </a:lvl1pPr>
            <a:lvl2pPr marL="914400" lvl="1" indent="-304800" rtl="0">
              <a:lnSpc>
                <a:spcPct val="115000"/>
              </a:lnSpc>
              <a:spcBef>
                <a:spcPts val="1600"/>
              </a:spcBef>
              <a:spcAft>
                <a:spcPts val="0"/>
              </a:spcAft>
              <a:buClr>
                <a:srgbClr val="434343"/>
              </a:buClr>
              <a:buSzPts val="1200"/>
              <a:buFont typeface="Roboto Condensed Light"/>
              <a:buAutoNum type="alphaLcPeriod"/>
              <a:defRPr>
                <a:solidFill>
                  <a:srgbClr val="434343"/>
                </a:solidFill>
              </a:defRPr>
            </a:lvl2pPr>
            <a:lvl3pPr marL="1371600" lvl="2" indent="-304800" rtl="0">
              <a:lnSpc>
                <a:spcPct val="115000"/>
              </a:lnSpc>
              <a:spcBef>
                <a:spcPts val="1600"/>
              </a:spcBef>
              <a:spcAft>
                <a:spcPts val="0"/>
              </a:spcAft>
              <a:buClr>
                <a:srgbClr val="434343"/>
              </a:buClr>
              <a:buSzPts val="1200"/>
              <a:buFont typeface="Roboto Condensed Light"/>
              <a:buAutoNum type="romanLcPeriod"/>
              <a:defRPr>
                <a:solidFill>
                  <a:srgbClr val="434343"/>
                </a:solidFill>
              </a:defRPr>
            </a:lvl3pPr>
            <a:lvl4pPr marL="1828800" lvl="3" indent="-304800" rtl="0">
              <a:lnSpc>
                <a:spcPct val="115000"/>
              </a:lnSpc>
              <a:spcBef>
                <a:spcPts val="1600"/>
              </a:spcBef>
              <a:spcAft>
                <a:spcPts val="0"/>
              </a:spcAft>
              <a:buClr>
                <a:srgbClr val="434343"/>
              </a:buClr>
              <a:buSzPts val="1200"/>
              <a:buFont typeface="Roboto Condensed Light"/>
              <a:buAutoNum type="arabicPeriod"/>
              <a:defRPr>
                <a:solidFill>
                  <a:srgbClr val="434343"/>
                </a:solidFill>
              </a:defRPr>
            </a:lvl4pPr>
            <a:lvl5pPr marL="2286000" lvl="4" indent="-304800" rtl="0">
              <a:lnSpc>
                <a:spcPct val="115000"/>
              </a:lnSpc>
              <a:spcBef>
                <a:spcPts val="1600"/>
              </a:spcBef>
              <a:spcAft>
                <a:spcPts val="0"/>
              </a:spcAft>
              <a:buClr>
                <a:srgbClr val="434343"/>
              </a:buClr>
              <a:buSzPts val="1200"/>
              <a:buFont typeface="Roboto Condensed Light"/>
              <a:buAutoNum type="alphaLcPeriod"/>
              <a:defRPr>
                <a:solidFill>
                  <a:srgbClr val="434343"/>
                </a:solidFill>
              </a:defRPr>
            </a:lvl5pPr>
            <a:lvl6pPr marL="2743200" lvl="5" indent="-304800" rtl="0">
              <a:lnSpc>
                <a:spcPct val="115000"/>
              </a:lnSpc>
              <a:spcBef>
                <a:spcPts val="1600"/>
              </a:spcBef>
              <a:spcAft>
                <a:spcPts val="0"/>
              </a:spcAft>
              <a:buClr>
                <a:srgbClr val="434343"/>
              </a:buClr>
              <a:buSzPts val="1200"/>
              <a:buFont typeface="Roboto Condensed Light"/>
              <a:buAutoNum type="romanLcPeriod"/>
              <a:defRPr>
                <a:solidFill>
                  <a:srgbClr val="434343"/>
                </a:solidFill>
              </a:defRPr>
            </a:lvl6pPr>
            <a:lvl7pPr marL="3200400" lvl="6" indent="-304800" rtl="0">
              <a:lnSpc>
                <a:spcPct val="115000"/>
              </a:lnSpc>
              <a:spcBef>
                <a:spcPts val="1600"/>
              </a:spcBef>
              <a:spcAft>
                <a:spcPts val="0"/>
              </a:spcAft>
              <a:buClr>
                <a:srgbClr val="434343"/>
              </a:buClr>
              <a:buSzPts val="1200"/>
              <a:buFont typeface="Roboto Condensed Light"/>
              <a:buAutoNum type="arabicPeriod"/>
              <a:defRPr>
                <a:solidFill>
                  <a:srgbClr val="434343"/>
                </a:solidFill>
              </a:defRPr>
            </a:lvl7pPr>
            <a:lvl8pPr marL="3657600" lvl="7" indent="-304800" rtl="0">
              <a:lnSpc>
                <a:spcPct val="115000"/>
              </a:lnSpc>
              <a:spcBef>
                <a:spcPts val="1600"/>
              </a:spcBef>
              <a:spcAft>
                <a:spcPts val="0"/>
              </a:spcAft>
              <a:buClr>
                <a:srgbClr val="434343"/>
              </a:buClr>
              <a:buSzPts val="1200"/>
              <a:buFont typeface="Roboto Condensed Light"/>
              <a:buAutoNum type="alphaLcPeriod"/>
              <a:defRPr>
                <a:solidFill>
                  <a:srgbClr val="434343"/>
                </a:solidFill>
              </a:defRPr>
            </a:lvl8pPr>
            <a:lvl9pPr marL="4114800" lvl="8" indent="-304800" rtl="0">
              <a:lnSpc>
                <a:spcPct val="115000"/>
              </a:lnSpc>
              <a:spcBef>
                <a:spcPts val="1600"/>
              </a:spcBef>
              <a:spcAft>
                <a:spcPts val="1600"/>
              </a:spcAft>
              <a:buClr>
                <a:srgbClr val="434343"/>
              </a:buClr>
              <a:buSzPts val="1200"/>
              <a:buFont typeface="Roboto Condensed Light"/>
              <a:buAutoNum type="romanLcPeriod"/>
              <a:defRPr>
                <a:solidFill>
                  <a:srgbClr val="434343"/>
                </a:solidFill>
              </a:defRPr>
            </a:lvl9pPr>
          </a:lstStyle>
          <a:p>
            <a:endParaRPr/>
          </a:p>
        </p:txBody>
      </p:sp>
      <p:sp>
        <p:nvSpPr>
          <p:cNvPr id="100" name="Google Shape;100;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01" name="Google Shape;101;p4"/>
          <p:cNvGrpSpPr/>
          <p:nvPr/>
        </p:nvGrpSpPr>
        <p:grpSpPr>
          <a:xfrm>
            <a:off x="0" y="4565325"/>
            <a:ext cx="9144000" cy="887338"/>
            <a:chOff x="0" y="4412925"/>
            <a:chExt cx="9144000" cy="887338"/>
          </a:xfrm>
        </p:grpSpPr>
        <p:sp>
          <p:nvSpPr>
            <p:cNvPr id="102" name="Google Shape;102;p4"/>
            <p:cNvSpPr/>
            <p:nvPr/>
          </p:nvSpPr>
          <p:spPr>
            <a:xfrm>
              <a:off x="0" y="44129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911486"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flipH="1">
              <a:off x="1838113"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2785105" y="45578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3730274" y="46921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flipH="1">
              <a:off x="8215662" y="44129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flipH="1">
              <a:off x="7277943"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6351316" y="45822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flipH="1">
              <a:off x="5404324" y="45578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flipH="1">
              <a:off x="4459155" y="46921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8"/>
        <p:cNvGrpSpPr/>
        <p:nvPr/>
      </p:nvGrpSpPr>
      <p:grpSpPr>
        <a:xfrm>
          <a:off x="0" y="0"/>
          <a:ext cx="0" cy="0"/>
          <a:chOff x="0" y="0"/>
          <a:chExt cx="0" cy="0"/>
        </a:xfrm>
      </p:grpSpPr>
      <p:grpSp>
        <p:nvGrpSpPr>
          <p:cNvPr id="149" name="Google Shape;149;p6"/>
          <p:cNvGrpSpPr/>
          <p:nvPr/>
        </p:nvGrpSpPr>
        <p:grpSpPr>
          <a:xfrm flipH="1">
            <a:off x="0" y="4190577"/>
            <a:ext cx="9144000" cy="576290"/>
            <a:chOff x="0" y="4571577"/>
            <a:chExt cx="9144000" cy="576290"/>
          </a:xfrm>
        </p:grpSpPr>
        <p:sp>
          <p:nvSpPr>
            <p:cNvPr id="150" name="Google Shape;150;p6"/>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6"/>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6"/>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6"/>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6"/>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6"/>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6"/>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6"/>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6"/>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6"/>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0" name="Google Shape;160;p6"/>
          <p:cNvGrpSpPr/>
          <p:nvPr/>
        </p:nvGrpSpPr>
        <p:grpSpPr>
          <a:xfrm>
            <a:off x="0" y="4260525"/>
            <a:ext cx="9144000" cy="887338"/>
            <a:chOff x="0" y="4260525"/>
            <a:chExt cx="9144000" cy="887338"/>
          </a:xfrm>
        </p:grpSpPr>
        <p:sp>
          <p:nvSpPr>
            <p:cNvPr id="161" name="Google Shape;161;p6"/>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6"/>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6"/>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6"/>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6"/>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6"/>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6"/>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6"/>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 name="Google Shape;171;p6"/>
          <p:cNvGrpSpPr/>
          <p:nvPr/>
        </p:nvGrpSpPr>
        <p:grpSpPr>
          <a:xfrm>
            <a:off x="-964" y="4050482"/>
            <a:ext cx="1737748" cy="1245969"/>
            <a:chOff x="8475" y="2231150"/>
            <a:chExt cx="3260316" cy="3130575"/>
          </a:xfrm>
        </p:grpSpPr>
        <p:sp>
          <p:nvSpPr>
            <p:cNvPr id="172" name="Google Shape;172;p6"/>
            <p:cNvSpPr/>
            <p:nvPr/>
          </p:nvSpPr>
          <p:spPr>
            <a:xfrm>
              <a:off x="8475" y="2231150"/>
              <a:ext cx="3260316" cy="3130575"/>
            </a:xfrm>
            <a:custGeom>
              <a:avLst/>
              <a:gdLst/>
              <a:ahLst/>
              <a:cxnLst/>
              <a:rect l="l" t="t" r="r" b="b"/>
              <a:pathLst>
                <a:path w="66844" h="64184" extrusionOk="0">
                  <a:moveTo>
                    <a:pt x="10471" y="0"/>
                  </a:moveTo>
                  <a:cubicBezTo>
                    <a:pt x="4194" y="0"/>
                    <a:pt x="1" y="5812"/>
                    <a:pt x="1" y="5812"/>
                  </a:cubicBezTo>
                  <a:lnTo>
                    <a:pt x="1" y="64184"/>
                  </a:lnTo>
                  <a:lnTo>
                    <a:pt x="66843" y="64184"/>
                  </a:lnTo>
                  <a:cubicBezTo>
                    <a:pt x="65156" y="57789"/>
                    <a:pt x="59914" y="56744"/>
                    <a:pt x="56668" y="56744"/>
                  </a:cubicBezTo>
                  <a:cubicBezTo>
                    <a:pt x="55092" y="56744"/>
                    <a:pt x="53986" y="56991"/>
                    <a:pt x="53986" y="56991"/>
                  </a:cubicBezTo>
                  <a:cubicBezTo>
                    <a:pt x="53986" y="56991"/>
                    <a:pt x="54212" y="51151"/>
                    <a:pt x="48873" y="48519"/>
                  </a:cubicBezTo>
                  <a:cubicBezTo>
                    <a:pt x="47276" y="47736"/>
                    <a:pt x="45528" y="47462"/>
                    <a:pt x="43863" y="47462"/>
                  </a:cubicBezTo>
                  <a:cubicBezTo>
                    <a:pt x="39988" y="47462"/>
                    <a:pt x="36568" y="48945"/>
                    <a:pt x="36568" y="48945"/>
                  </a:cubicBezTo>
                  <a:cubicBezTo>
                    <a:pt x="36568" y="48945"/>
                    <a:pt x="40202" y="42479"/>
                    <a:pt x="37194" y="36940"/>
                  </a:cubicBezTo>
                  <a:cubicBezTo>
                    <a:pt x="35426" y="33711"/>
                    <a:pt x="31416" y="33037"/>
                    <a:pt x="28380" y="33037"/>
                  </a:cubicBezTo>
                  <a:cubicBezTo>
                    <a:pt x="26210" y="33037"/>
                    <a:pt x="24537" y="33381"/>
                    <a:pt x="24537" y="33381"/>
                  </a:cubicBezTo>
                  <a:cubicBezTo>
                    <a:pt x="24537" y="33381"/>
                    <a:pt x="30402" y="26815"/>
                    <a:pt x="28723" y="22203"/>
                  </a:cubicBezTo>
                  <a:cubicBezTo>
                    <a:pt x="27986" y="20191"/>
                    <a:pt x="26226" y="19626"/>
                    <a:pt x="24482" y="19626"/>
                  </a:cubicBezTo>
                  <a:cubicBezTo>
                    <a:pt x="22253" y="19626"/>
                    <a:pt x="20051" y="20549"/>
                    <a:pt x="20051" y="20549"/>
                  </a:cubicBezTo>
                  <a:cubicBezTo>
                    <a:pt x="25164" y="13657"/>
                    <a:pt x="23284" y="4559"/>
                    <a:pt x="14738" y="900"/>
                  </a:cubicBezTo>
                  <a:cubicBezTo>
                    <a:pt x="13235" y="263"/>
                    <a:pt x="11806" y="0"/>
                    <a:pt x="104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6"/>
            <p:cNvSpPr/>
            <p:nvPr/>
          </p:nvSpPr>
          <p:spPr>
            <a:xfrm>
              <a:off x="8475" y="2506384"/>
              <a:ext cx="3057412" cy="2855337"/>
            </a:xfrm>
            <a:custGeom>
              <a:avLst/>
              <a:gdLst/>
              <a:ahLst/>
              <a:cxnLst/>
              <a:rect l="l" t="t" r="r" b="b"/>
              <a:pathLst>
                <a:path w="62684" h="58541" extrusionOk="0">
                  <a:moveTo>
                    <a:pt x="9396" y="0"/>
                  </a:moveTo>
                  <a:cubicBezTo>
                    <a:pt x="5708" y="0"/>
                    <a:pt x="1863" y="3074"/>
                    <a:pt x="1" y="4781"/>
                  </a:cubicBezTo>
                  <a:lnTo>
                    <a:pt x="1" y="58541"/>
                  </a:lnTo>
                  <a:lnTo>
                    <a:pt x="62683" y="58541"/>
                  </a:lnTo>
                  <a:cubicBezTo>
                    <a:pt x="61085" y="56277"/>
                    <a:pt x="57910" y="55747"/>
                    <a:pt x="55285" y="55747"/>
                  </a:cubicBezTo>
                  <a:cubicBezTo>
                    <a:pt x="52968" y="55747"/>
                    <a:pt x="51079" y="56160"/>
                    <a:pt x="51079" y="56160"/>
                  </a:cubicBezTo>
                  <a:cubicBezTo>
                    <a:pt x="51079" y="56160"/>
                    <a:pt x="52332" y="52601"/>
                    <a:pt x="47520" y="47789"/>
                  </a:cubicBezTo>
                  <a:cubicBezTo>
                    <a:pt x="46194" y="46462"/>
                    <a:pt x="44266" y="45983"/>
                    <a:pt x="42171" y="45983"/>
                  </a:cubicBezTo>
                  <a:cubicBezTo>
                    <a:pt x="36784" y="45983"/>
                    <a:pt x="30293" y="49152"/>
                    <a:pt x="30076" y="49242"/>
                  </a:cubicBezTo>
                  <a:cubicBezTo>
                    <a:pt x="30227" y="49017"/>
                    <a:pt x="35264" y="41122"/>
                    <a:pt x="32482" y="35483"/>
                  </a:cubicBezTo>
                  <a:cubicBezTo>
                    <a:pt x="31417" y="33295"/>
                    <a:pt x="28875" y="32616"/>
                    <a:pt x="26131" y="32616"/>
                  </a:cubicBezTo>
                  <a:cubicBezTo>
                    <a:pt x="21644" y="32616"/>
                    <a:pt x="16618" y="34430"/>
                    <a:pt x="16618" y="34430"/>
                  </a:cubicBezTo>
                  <a:cubicBezTo>
                    <a:pt x="21630" y="28465"/>
                    <a:pt x="24036" y="22726"/>
                    <a:pt x="22031" y="19919"/>
                  </a:cubicBezTo>
                  <a:cubicBezTo>
                    <a:pt x="21531" y="19203"/>
                    <a:pt x="20710" y="18935"/>
                    <a:pt x="19763" y="18935"/>
                  </a:cubicBezTo>
                  <a:cubicBezTo>
                    <a:pt x="16963" y="18935"/>
                    <a:pt x="13059" y="21272"/>
                    <a:pt x="13059" y="21272"/>
                  </a:cubicBezTo>
                  <a:cubicBezTo>
                    <a:pt x="13059" y="21272"/>
                    <a:pt x="18272" y="4555"/>
                    <a:pt x="12532" y="896"/>
                  </a:cubicBezTo>
                  <a:cubicBezTo>
                    <a:pt x="11536" y="262"/>
                    <a:pt x="10473" y="0"/>
                    <a:pt x="93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6"/>
          <p:cNvGrpSpPr/>
          <p:nvPr/>
        </p:nvGrpSpPr>
        <p:grpSpPr>
          <a:xfrm flipH="1">
            <a:off x="7406486" y="4050482"/>
            <a:ext cx="1737748" cy="1245969"/>
            <a:chOff x="8475" y="2231150"/>
            <a:chExt cx="3260316" cy="3130575"/>
          </a:xfrm>
        </p:grpSpPr>
        <p:sp>
          <p:nvSpPr>
            <p:cNvPr id="175" name="Google Shape;175;p6"/>
            <p:cNvSpPr/>
            <p:nvPr/>
          </p:nvSpPr>
          <p:spPr>
            <a:xfrm>
              <a:off x="8475" y="2231150"/>
              <a:ext cx="3260316" cy="3130575"/>
            </a:xfrm>
            <a:custGeom>
              <a:avLst/>
              <a:gdLst/>
              <a:ahLst/>
              <a:cxnLst/>
              <a:rect l="l" t="t" r="r" b="b"/>
              <a:pathLst>
                <a:path w="66844" h="64184" extrusionOk="0">
                  <a:moveTo>
                    <a:pt x="10471" y="0"/>
                  </a:moveTo>
                  <a:cubicBezTo>
                    <a:pt x="4194" y="0"/>
                    <a:pt x="1" y="5812"/>
                    <a:pt x="1" y="5812"/>
                  </a:cubicBezTo>
                  <a:lnTo>
                    <a:pt x="1" y="64184"/>
                  </a:lnTo>
                  <a:lnTo>
                    <a:pt x="66843" y="64184"/>
                  </a:lnTo>
                  <a:cubicBezTo>
                    <a:pt x="65156" y="57789"/>
                    <a:pt x="59914" y="56744"/>
                    <a:pt x="56668" y="56744"/>
                  </a:cubicBezTo>
                  <a:cubicBezTo>
                    <a:pt x="55092" y="56744"/>
                    <a:pt x="53986" y="56991"/>
                    <a:pt x="53986" y="56991"/>
                  </a:cubicBezTo>
                  <a:cubicBezTo>
                    <a:pt x="53986" y="56991"/>
                    <a:pt x="54212" y="51151"/>
                    <a:pt x="48873" y="48519"/>
                  </a:cubicBezTo>
                  <a:cubicBezTo>
                    <a:pt x="47276" y="47736"/>
                    <a:pt x="45528" y="47462"/>
                    <a:pt x="43863" y="47462"/>
                  </a:cubicBezTo>
                  <a:cubicBezTo>
                    <a:pt x="39988" y="47462"/>
                    <a:pt x="36568" y="48945"/>
                    <a:pt x="36568" y="48945"/>
                  </a:cubicBezTo>
                  <a:cubicBezTo>
                    <a:pt x="36568" y="48945"/>
                    <a:pt x="40202" y="42479"/>
                    <a:pt x="37194" y="36940"/>
                  </a:cubicBezTo>
                  <a:cubicBezTo>
                    <a:pt x="35426" y="33711"/>
                    <a:pt x="31416" y="33037"/>
                    <a:pt x="28380" y="33037"/>
                  </a:cubicBezTo>
                  <a:cubicBezTo>
                    <a:pt x="26210" y="33037"/>
                    <a:pt x="24537" y="33381"/>
                    <a:pt x="24537" y="33381"/>
                  </a:cubicBezTo>
                  <a:cubicBezTo>
                    <a:pt x="24537" y="33381"/>
                    <a:pt x="30402" y="26815"/>
                    <a:pt x="28723" y="22203"/>
                  </a:cubicBezTo>
                  <a:cubicBezTo>
                    <a:pt x="27986" y="20191"/>
                    <a:pt x="26226" y="19626"/>
                    <a:pt x="24482" y="19626"/>
                  </a:cubicBezTo>
                  <a:cubicBezTo>
                    <a:pt x="22253" y="19626"/>
                    <a:pt x="20051" y="20549"/>
                    <a:pt x="20051" y="20549"/>
                  </a:cubicBezTo>
                  <a:cubicBezTo>
                    <a:pt x="25164" y="13657"/>
                    <a:pt x="23284" y="4559"/>
                    <a:pt x="14738" y="900"/>
                  </a:cubicBezTo>
                  <a:cubicBezTo>
                    <a:pt x="13235" y="263"/>
                    <a:pt x="11806" y="0"/>
                    <a:pt x="104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6"/>
            <p:cNvSpPr/>
            <p:nvPr/>
          </p:nvSpPr>
          <p:spPr>
            <a:xfrm>
              <a:off x="8475" y="2506384"/>
              <a:ext cx="3057412" cy="2855337"/>
            </a:xfrm>
            <a:custGeom>
              <a:avLst/>
              <a:gdLst/>
              <a:ahLst/>
              <a:cxnLst/>
              <a:rect l="l" t="t" r="r" b="b"/>
              <a:pathLst>
                <a:path w="62684" h="58541" extrusionOk="0">
                  <a:moveTo>
                    <a:pt x="9396" y="0"/>
                  </a:moveTo>
                  <a:cubicBezTo>
                    <a:pt x="5708" y="0"/>
                    <a:pt x="1863" y="3074"/>
                    <a:pt x="1" y="4781"/>
                  </a:cubicBezTo>
                  <a:lnTo>
                    <a:pt x="1" y="58541"/>
                  </a:lnTo>
                  <a:lnTo>
                    <a:pt x="62683" y="58541"/>
                  </a:lnTo>
                  <a:cubicBezTo>
                    <a:pt x="61085" y="56277"/>
                    <a:pt x="57910" y="55747"/>
                    <a:pt x="55285" y="55747"/>
                  </a:cubicBezTo>
                  <a:cubicBezTo>
                    <a:pt x="52968" y="55747"/>
                    <a:pt x="51079" y="56160"/>
                    <a:pt x="51079" y="56160"/>
                  </a:cubicBezTo>
                  <a:cubicBezTo>
                    <a:pt x="51079" y="56160"/>
                    <a:pt x="52332" y="52601"/>
                    <a:pt x="47520" y="47789"/>
                  </a:cubicBezTo>
                  <a:cubicBezTo>
                    <a:pt x="46194" y="46462"/>
                    <a:pt x="44266" y="45983"/>
                    <a:pt x="42171" y="45983"/>
                  </a:cubicBezTo>
                  <a:cubicBezTo>
                    <a:pt x="36784" y="45983"/>
                    <a:pt x="30293" y="49152"/>
                    <a:pt x="30076" y="49242"/>
                  </a:cubicBezTo>
                  <a:cubicBezTo>
                    <a:pt x="30227" y="49017"/>
                    <a:pt x="35264" y="41122"/>
                    <a:pt x="32482" y="35483"/>
                  </a:cubicBezTo>
                  <a:cubicBezTo>
                    <a:pt x="31417" y="33295"/>
                    <a:pt x="28875" y="32616"/>
                    <a:pt x="26131" y="32616"/>
                  </a:cubicBezTo>
                  <a:cubicBezTo>
                    <a:pt x="21644" y="32616"/>
                    <a:pt x="16618" y="34430"/>
                    <a:pt x="16618" y="34430"/>
                  </a:cubicBezTo>
                  <a:cubicBezTo>
                    <a:pt x="21630" y="28465"/>
                    <a:pt x="24036" y="22726"/>
                    <a:pt x="22031" y="19919"/>
                  </a:cubicBezTo>
                  <a:cubicBezTo>
                    <a:pt x="21531" y="19203"/>
                    <a:pt x="20710" y="18935"/>
                    <a:pt x="19763" y="18935"/>
                  </a:cubicBezTo>
                  <a:cubicBezTo>
                    <a:pt x="16963" y="18935"/>
                    <a:pt x="13059" y="21272"/>
                    <a:pt x="13059" y="21272"/>
                  </a:cubicBezTo>
                  <a:cubicBezTo>
                    <a:pt x="13059" y="21272"/>
                    <a:pt x="18272" y="4555"/>
                    <a:pt x="12532" y="896"/>
                  </a:cubicBezTo>
                  <a:cubicBezTo>
                    <a:pt x="11536" y="262"/>
                    <a:pt x="10473" y="0"/>
                    <a:pt x="93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7" name="Google Shape;177;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78" name="Google Shape;178;p6"/>
          <p:cNvSpPr/>
          <p:nvPr/>
        </p:nvSpPr>
        <p:spPr>
          <a:xfrm flipH="1">
            <a:off x="324832" y="239435"/>
            <a:ext cx="949730" cy="300571"/>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6"/>
          <p:cNvSpPr/>
          <p:nvPr/>
        </p:nvSpPr>
        <p:spPr>
          <a:xfrm flipH="1">
            <a:off x="5928573" y="-244450"/>
            <a:ext cx="1278407" cy="53263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6"/>
          <p:cNvSpPr/>
          <p:nvPr/>
        </p:nvSpPr>
        <p:spPr>
          <a:xfrm>
            <a:off x="8404368" y="655697"/>
            <a:ext cx="1674219" cy="801006"/>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6"/>
          <p:cNvSpPr/>
          <p:nvPr/>
        </p:nvSpPr>
        <p:spPr>
          <a:xfrm>
            <a:off x="-1080007" y="1204672"/>
            <a:ext cx="1674219" cy="801006"/>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82"/>
        <p:cNvGrpSpPr/>
        <p:nvPr/>
      </p:nvGrpSpPr>
      <p:grpSpPr>
        <a:xfrm>
          <a:off x="0" y="0"/>
          <a:ext cx="0" cy="0"/>
          <a:chOff x="0" y="0"/>
          <a:chExt cx="0" cy="0"/>
        </a:xfrm>
      </p:grpSpPr>
      <p:grpSp>
        <p:nvGrpSpPr>
          <p:cNvPr id="183" name="Google Shape;183;p7"/>
          <p:cNvGrpSpPr/>
          <p:nvPr/>
        </p:nvGrpSpPr>
        <p:grpSpPr>
          <a:xfrm flipH="1">
            <a:off x="0" y="4190577"/>
            <a:ext cx="9144000" cy="576290"/>
            <a:chOff x="0" y="4571577"/>
            <a:chExt cx="9144000" cy="576290"/>
          </a:xfrm>
        </p:grpSpPr>
        <p:sp>
          <p:nvSpPr>
            <p:cNvPr id="184" name="Google Shape;184;p7"/>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7"/>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7"/>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7"/>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7"/>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7"/>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4" name="Google Shape;194;p7"/>
          <p:cNvSpPr txBox="1">
            <a:spLocks noGrp="1"/>
          </p:cNvSpPr>
          <p:nvPr>
            <p:ph type="title"/>
          </p:nvPr>
        </p:nvSpPr>
        <p:spPr>
          <a:xfrm>
            <a:off x="4766076" y="812381"/>
            <a:ext cx="3515100" cy="7377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95" name="Google Shape;195;p7"/>
          <p:cNvSpPr/>
          <p:nvPr/>
        </p:nvSpPr>
        <p:spPr>
          <a:xfrm>
            <a:off x="6377175" y="81438"/>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7"/>
          <p:cNvSpPr/>
          <p:nvPr/>
        </p:nvSpPr>
        <p:spPr>
          <a:xfrm>
            <a:off x="-653958" y="2095625"/>
            <a:ext cx="1410167" cy="573856"/>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7"/>
          <p:cNvSpPr/>
          <p:nvPr/>
        </p:nvSpPr>
        <p:spPr>
          <a:xfrm>
            <a:off x="116350" y="81442"/>
            <a:ext cx="1322035" cy="632509"/>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7"/>
          <p:cNvSpPr/>
          <p:nvPr/>
        </p:nvSpPr>
        <p:spPr>
          <a:xfrm>
            <a:off x="8425498" y="1780404"/>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9" name="Google Shape;199;p7"/>
          <p:cNvGrpSpPr/>
          <p:nvPr/>
        </p:nvGrpSpPr>
        <p:grpSpPr>
          <a:xfrm>
            <a:off x="0" y="4260525"/>
            <a:ext cx="9144000" cy="887338"/>
            <a:chOff x="0" y="4260525"/>
            <a:chExt cx="9144000" cy="887338"/>
          </a:xfrm>
        </p:grpSpPr>
        <p:sp>
          <p:nvSpPr>
            <p:cNvPr id="200" name="Google Shape;200;p7"/>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7"/>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7"/>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7"/>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7"/>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7"/>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7"/>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7"/>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7"/>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 name="Google Shape;210;p7"/>
          <p:cNvSpPr txBox="1">
            <a:spLocks noGrp="1"/>
          </p:cNvSpPr>
          <p:nvPr>
            <p:ph type="body" idx="1"/>
          </p:nvPr>
        </p:nvSpPr>
        <p:spPr>
          <a:xfrm>
            <a:off x="4766076" y="1474606"/>
            <a:ext cx="3515100" cy="2128500"/>
          </a:xfrm>
          <a:prstGeom prst="rect">
            <a:avLst/>
          </a:prstGeom>
          <a:noFill/>
          <a:ln>
            <a:noFill/>
          </a:ln>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11"/>
        <p:cNvGrpSpPr/>
        <p:nvPr/>
      </p:nvGrpSpPr>
      <p:grpSpPr>
        <a:xfrm>
          <a:off x="0" y="0"/>
          <a:ext cx="0" cy="0"/>
          <a:chOff x="0" y="0"/>
          <a:chExt cx="0" cy="0"/>
        </a:xfrm>
      </p:grpSpPr>
      <p:sp>
        <p:nvSpPr>
          <p:cNvPr id="212" name="Google Shape;212;p8"/>
          <p:cNvSpPr txBox="1">
            <a:spLocks noGrp="1"/>
          </p:cNvSpPr>
          <p:nvPr>
            <p:ph type="title"/>
          </p:nvPr>
        </p:nvSpPr>
        <p:spPr>
          <a:xfrm>
            <a:off x="1938000" y="958025"/>
            <a:ext cx="5268000" cy="2529300"/>
          </a:xfrm>
          <a:prstGeom prst="rect">
            <a:avLst/>
          </a:prstGeom>
        </p:spPr>
        <p:txBody>
          <a:bodyPr spcFirstLastPara="1" wrap="square" lIns="91425" tIns="91425" rIns="91425" bIns="91425" anchor="ctr" anchorCtr="0">
            <a:noAutofit/>
          </a:bodyPr>
          <a:lstStyle>
            <a:lvl1pPr lvl="0" algn="ctr">
              <a:lnSpc>
                <a:spcPct val="80000"/>
              </a:lnSpc>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grpSp>
        <p:nvGrpSpPr>
          <p:cNvPr id="213" name="Google Shape;213;p8"/>
          <p:cNvGrpSpPr/>
          <p:nvPr/>
        </p:nvGrpSpPr>
        <p:grpSpPr>
          <a:xfrm>
            <a:off x="-8594" y="2231150"/>
            <a:ext cx="9488891" cy="4425141"/>
            <a:chOff x="-8594" y="2231150"/>
            <a:chExt cx="9488891" cy="4425141"/>
          </a:xfrm>
        </p:grpSpPr>
        <p:grpSp>
          <p:nvGrpSpPr>
            <p:cNvPr id="214" name="Google Shape;214;p8"/>
            <p:cNvGrpSpPr/>
            <p:nvPr/>
          </p:nvGrpSpPr>
          <p:grpSpPr>
            <a:xfrm>
              <a:off x="2103879" y="3630681"/>
              <a:ext cx="4777316" cy="3025611"/>
              <a:chOff x="2103879" y="3630681"/>
              <a:chExt cx="4777316" cy="3025611"/>
            </a:xfrm>
          </p:grpSpPr>
          <p:sp>
            <p:nvSpPr>
              <p:cNvPr id="215" name="Google Shape;215;p8"/>
              <p:cNvSpPr/>
              <p:nvPr/>
            </p:nvSpPr>
            <p:spPr>
              <a:xfrm>
                <a:off x="2103879" y="3630681"/>
                <a:ext cx="4777316" cy="3025611"/>
              </a:xfrm>
              <a:custGeom>
                <a:avLst/>
                <a:gdLst/>
                <a:ahLst/>
                <a:cxnLst/>
                <a:rect l="l" t="t" r="r" b="b"/>
                <a:pathLst>
                  <a:path w="97946" h="62032" extrusionOk="0">
                    <a:moveTo>
                      <a:pt x="48973" y="1"/>
                    </a:moveTo>
                    <a:cubicBezTo>
                      <a:pt x="31254" y="1"/>
                      <a:pt x="15740" y="5941"/>
                      <a:pt x="7118" y="14888"/>
                    </a:cubicBezTo>
                    <a:cubicBezTo>
                      <a:pt x="2607" y="19575"/>
                      <a:pt x="0" y="25114"/>
                      <a:pt x="0" y="31003"/>
                    </a:cubicBezTo>
                    <a:cubicBezTo>
                      <a:pt x="0" y="44262"/>
                      <a:pt x="13083" y="55540"/>
                      <a:pt x="31529" y="60001"/>
                    </a:cubicBezTo>
                    <a:cubicBezTo>
                      <a:pt x="36943" y="61304"/>
                      <a:pt x="42833" y="62031"/>
                      <a:pt x="48973" y="62031"/>
                    </a:cubicBezTo>
                    <a:cubicBezTo>
                      <a:pt x="55966" y="62031"/>
                      <a:pt x="62632" y="61104"/>
                      <a:pt x="68647" y="59425"/>
                    </a:cubicBezTo>
                    <a:cubicBezTo>
                      <a:pt x="85890" y="54613"/>
                      <a:pt x="97946" y="43710"/>
                      <a:pt x="97946" y="31003"/>
                    </a:cubicBezTo>
                    <a:cubicBezTo>
                      <a:pt x="97946" y="14713"/>
                      <a:pt x="78121" y="1354"/>
                      <a:pt x="52908" y="101"/>
                    </a:cubicBezTo>
                    <a:cubicBezTo>
                      <a:pt x="51605" y="26"/>
                      <a:pt x="50301" y="1"/>
                      <a:pt x="48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8"/>
              <p:cNvSpPr/>
              <p:nvPr/>
            </p:nvSpPr>
            <p:spPr>
              <a:xfrm>
                <a:off x="2103879" y="4077795"/>
                <a:ext cx="2123420" cy="2479477"/>
              </a:xfrm>
              <a:custGeom>
                <a:avLst/>
                <a:gdLst/>
                <a:ahLst/>
                <a:cxnLst/>
                <a:rect l="l" t="t" r="r" b="b"/>
                <a:pathLst>
                  <a:path w="43535" h="50835" extrusionOk="0">
                    <a:moveTo>
                      <a:pt x="24646" y="0"/>
                    </a:moveTo>
                    <a:cubicBezTo>
                      <a:pt x="23128" y="0"/>
                      <a:pt x="21268" y="193"/>
                      <a:pt x="18998" y="633"/>
                    </a:cubicBezTo>
                    <a:cubicBezTo>
                      <a:pt x="13835" y="1636"/>
                      <a:pt x="9775" y="3866"/>
                      <a:pt x="7118" y="5721"/>
                    </a:cubicBezTo>
                    <a:cubicBezTo>
                      <a:pt x="2607" y="10408"/>
                      <a:pt x="0" y="15947"/>
                      <a:pt x="0" y="21836"/>
                    </a:cubicBezTo>
                    <a:cubicBezTo>
                      <a:pt x="0" y="35095"/>
                      <a:pt x="13083" y="46373"/>
                      <a:pt x="31529" y="50834"/>
                    </a:cubicBezTo>
                    <a:cubicBezTo>
                      <a:pt x="38121" y="48754"/>
                      <a:pt x="41354" y="44368"/>
                      <a:pt x="41028" y="41786"/>
                    </a:cubicBezTo>
                    <a:cubicBezTo>
                      <a:pt x="40502" y="37601"/>
                      <a:pt x="20251" y="37200"/>
                      <a:pt x="26817" y="32914"/>
                    </a:cubicBezTo>
                    <a:cubicBezTo>
                      <a:pt x="33409" y="28628"/>
                      <a:pt x="43534" y="26122"/>
                      <a:pt x="41980" y="20057"/>
                    </a:cubicBezTo>
                    <a:cubicBezTo>
                      <a:pt x="40402" y="14017"/>
                      <a:pt x="33935" y="15470"/>
                      <a:pt x="29224" y="14543"/>
                    </a:cubicBezTo>
                    <a:cubicBezTo>
                      <a:pt x="24537" y="13591"/>
                      <a:pt x="31103" y="7225"/>
                      <a:pt x="31003" y="4292"/>
                    </a:cubicBezTo>
                    <a:cubicBezTo>
                      <a:pt x="30926" y="2066"/>
                      <a:pt x="29614" y="0"/>
                      <a:pt x="2464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8"/>
              <p:cNvSpPr/>
              <p:nvPr/>
            </p:nvSpPr>
            <p:spPr>
              <a:xfrm>
                <a:off x="4300580" y="3635558"/>
                <a:ext cx="2580588" cy="2893577"/>
              </a:xfrm>
              <a:custGeom>
                <a:avLst/>
                <a:gdLst/>
                <a:ahLst/>
                <a:cxnLst/>
                <a:rect l="l" t="t" r="r" b="b"/>
                <a:pathLst>
                  <a:path w="52908" h="59325" extrusionOk="0">
                    <a:moveTo>
                      <a:pt x="7870" y="1"/>
                    </a:moveTo>
                    <a:cubicBezTo>
                      <a:pt x="4261" y="1254"/>
                      <a:pt x="0" y="3811"/>
                      <a:pt x="75" y="8873"/>
                    </a:cubicBezTo>
                    <a:cubicBezTo>
                      <a:pt x="127" y="13430"/>
                      <a:pt x="2797" y="14693"/>
                      <a:pt x="5909" y="14693"/>
                    </a:cubicBezTo>
                    <a:cubicBezTo>
                      <a:pt x="8788" y="14693"/>
                      <a:pt x="12045" y="13613"/>
                      <a:pt x="13960" y="13059"/>
                    </a:cubicBezTo>
                    <a:cubicBezTo>
                      <a:pt x="15317" y="12664"/>
                      <a:pt x="16674" y="12454"/>
                      <a:pt x="17897" y="12454"/>
                    </a:cubicBezTo>
                    <a:cubicBezTo>
                      <a:pt x="20243" y="12454"/>
                      <a:pt x="22095" y="13225"/>
                      <a:pt x="22507" y="14938"/>
                    </a:cubicBezTo>
                    <a:cubicBezTo>
                      <a:pt x="23133" y="17545"/>
                      <a:pt x="18346" y="19224"/>
                      <a:pt x="18647" y="23610"/>
                    </a:cubicBezTo>
                    <a:cubicBezTo>
                      <a:pt x="18955" y="27764"/>
                      <a:pt x="21872" y="34527"/>
                      <a:pt x="29272" y="34527"/>
                    </a:cubicBezTo>
                    <a:cubicBezTo>
                      <a:pt x="29684" y="34527"/>
                      <a:pt x="30111" y="34506"/>
                      <a:pt x="30552" y="34462"/>
                    </a:cubicBezTo>
                    <a:cubicBezTo>
                      <a:pt x="33877" y="34134"/>
                      <a:pt x="36293" y="33817"/>
                      <a:pt x="37958" y="33817"/>
                    </a:cubicBezTo>
                    <a:cubicBezTo>
                      <a:pt x="40483" y="33817"/>
                      <a:pt x="41280" y="34546"/>
                      <a:pt x="40903" y="37069"/>
                    </a:cubicBezTo>
                    <a:cubicBezTo>
                      <a:pt x="40351" y="40778"/>
                      <a:pt x="18446" y="52056"/>
                      <a:pt x="23609" y="59325"/>
                    </a:cubicBezTo>
                    <a:cubicBezTo>
                      <a:pt x="40852" y="54513"/>
                      <a:pt x="52908" y="43610"/>
                      <a:pt x="52908" y="30903"/>
                    </a:cubicBezTo>
                    <a:cubicBezTo>
                      <a:pt x="52908" y="14613"/>
                      <a:pt x="33083" y="1254"/>
                      <a:pt x="78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 name="Google Shape;218;p8"/>
            <p:cNvGrpSpPr/>
            <p:nvPr/>
          </p:nvGrpSpPr>
          <p:grpSpPr>
            <a:xfrm>
              <a:off x="-8594" y="2231150"/>
              <a:ext cx="3260316" cy="3130575"/>
              <a:chOff x="8475" y="2231150"/>
              <a:chExt cx="3260316" cy="3130575"/>
            </a:xfrm>
          </p:grpSpPr>
          <p:sp>
            <p:nvSpPr>
              <p:cNvPr id="219" name="Google Shape;219;p8"/>
              <p:cNvSpPr/>
              <p:nvPr/>
            </p:nvSpPr>
            <p:spPr>
              <a:xfrm>
                <a:off x="8475" y="2231150"/>
                <a:ext cx="3260316" cy="3130575"/>
              </a:xfrm>
              <a:custGeom>
                <a:avLst/>
                <a:gdLst/>
                <a:ahLst/>
                <a:cxnLst/>
                <a:rect l="l" t="t" r="r" b="b"/>
                <a:pathLst>
                  <a:path w="66844" h="64184" extrusionOk="0">
                    <a:moveTo>
                      <a:pt x="10471" y="0"/>
                    </a:moveTo>
                    <a:cubicBezTo>
                      <a:pt x="4194" y="0"/>
                      <a:pt x="1" y="5812"/>
                      <a:pt x="1" y="5812"/>
                    </a:cubicBezTo>
                    <a:lnTo>
                      <a:pt x="1" y="64184"/>
                    </a:lnTo>
                    <a:lnTo>
                      <a:pt x="66843" y="64184"/>
                    </a:lnTo>
                    <a:cubicBezTo>
                      <a:pt x="65156" y="57789"/>
                      <a:pt x="59914" y="56744"/>
                      <a:pt x="56668" y="56744"/>
                    </a:cubicBezTo>
                    <a:cubicBezTo>
                      <a:pt x="55092" y="56744"/>
                      <a:pt x="53986" y="56991"/>
                      <a:pt x="53986" y="56991"/>
                    </a:cubicBezTo>
                    <a:cubicBezTo>
                      <a:pt x="53986" y="56991"/>
                      <a:pt x="54212" y="51151"/>
                      <a:pt x="48873" y="48519"/>
                    </a:cubicBezTo>
                    <a:cubicBezTo>
                      <a:pt x="47276" y="47736"/>
                      <a:pt x="45528" y="47462"/>
                      <a:pt x="43863" y="47462"/>
                    </a:cubicBezTo>
                    <a:cubicBezTo>
                      <a:pt x="39988" y="47462"/>
                      <a:pt x="36568" y="48945"/>
                      <a:pt x="36568" y="48945"/>
                    </a:cubicBezTo>
                    <a:cubicBezTo>
                      <a:pt x="36568" y="48945"/>
                      <a:pt x="40202" y="42479"/>
                      <a:pt x="37194" y="36940"/>
                    </a:cubicBezTo>
                    <a:cubicBezTo>
                      <a:pt x="35426" y="33711"/>
                      <a:pt x="31416" y="33037"/>
                      <a:pt x="28380" y="33037"/>
                    </a:cubicBezTo>
                    <a:cubicBezTo>
                      <a:pt x="26210" y="33037"/>
                      <a:pt x="24537" y="33381"/>
                      <a:pt x="24537" y="33381"/>
                    </a:cubicBezTo>
                    <a:cubicBezTo>
                      <a:pt x="24537" y="33381"/>
                      <a:pt x="30402" y="26815"/>
                      <a:pt x="28723" y="22203"/>
                    </a:cubicBezTo>
                    <a:cubicBezTo>
                      <a:pt x="27986" y="20191"/>
                      <a:pt x="26226" y="19626"/>
                      <a:pt x="24482" y="19626"/>
                    </a:cubicBezTo>
                    <a:cubicBezTo>
                      <a:pt x="22253" y="19626"/>
                      <a:pt x="20051" y="20549"/>
                      <a:pt x="20051" y="20549"/>
                    </a:cubicBezTo>
                    <a:cubicBezTo>
                      <a:pt x="25164" y="13657"/>
                      <a:pt x="23284" y="4559"/>
                      <a:pt x="14738" y="900"/>
                    </a:cubicBezTo>
                    <a:cubicBezTo>
                      <a:pt x="13235" y="263"/>
                      <a:pt x="11806" y="0"/>
                      <a:pt x="10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8"/>
              <p:cNvSpPr/>
              <p:nvPr/>
            </p:nvSpPr>
            <p:spPr>
              <a:xfrm>
                <a:off x="8475" y="2506384"/>
                <a:ext cx="3057412" cy="2855337"/>
              </a:xfrm>
              <a:custGeom>
                <a:avLst/>
                <a:gdLst/>
                <a:ahLst/>
                <a:cxnLst/>
                <a:rect l="l" t="t" r="r" b="b"/>
                <a:pathLst>
                  <a:path w="62684" h="58541" extrusionOk="0">
                    <a:moveTo>
                      <a:pt x="9396" y="0"/>
                    </a:moveTo>
                    <a:cubicBezTo>
                      <a:pt x="5708" y="0"/>
                      <a:pt x="1863" y="3074"/>
                      <a:pt x="1" y="4781"/>
                    </a:cubicBezTo>
                    <a:lnTo>
                      <a:pt x="1" y="58541"/>
                    </a:lnTo>
                    <a:lnTo>
                      <a:pt x="62683" y="58541"/>
                    </a:lnTo>
                    <a:cubicBezTo>
                      <a:pt x="61085" y="56277"/>
                      <a:pt x="57910" y="55747"/>
                      <a:pt x="55285" y="55747"/>
                    </a:cubicBezTo>
                    <a:cubicBezTo>
                      <a:pt x="52968" y="55747"/>
                      <a:pt x="51079" y="56160"/>
                      <a:pt x="51079" y="56160"/>
                    </a:cubicBezTo>
                    <a:cubicBezTo>
                      <a:pt x="51079" y="56160"/>
                      <a:pt x="52332" y="52601"/>
                      <a:pt x="47520" y="47789"/>
                    </a:cubicBezTo>
                    <a:cubicBezTo>
                      <a:pt x="46194" y="46462"/>
                      <a:pt x="44266" y="45983"/>
                      <a:pt x="42171" y="45983"/>
                    </a:cubicBezTo>
                    <a:cubicBezTo>
                      <a:pt x="36784" y="45983"/>
                      <a:pt x="30293" y="49152"/>
                      <a:pt x="30076" y="49242"/>
                    </a:cubicBezTo>
                    <a:cubicBezTo>
                      <a:pt x="30227" y="49017"/>
                      <a:pt x="35264" y="41122"/>
                      <a:pt x="32482" y="35483"/>
                    </a:cubicBezTo>
                    <a:cubicBezTo>
                      <a:pt x="31417" y="33295"/>
                      <a:pt x="28875" y="32616"/>
                      <a:pt x="26131" y="32616"/>
                    </a:cubicBezTo>
                    <a:cubicBezTo>
                      <a:pt x="21644" y="32616"/>
                      <a:pt x="16618" y="34430"/>
                      <a:pt x="16618" y="34430"/>
                    </a:cubicBezTo>
                    <a:cubicBezTo>
                      <a:pt x="21630" y="28465"/>
                      <a:pt x="24036" y="22726"/>
                      <a:pt x="22031" y="19919"/>
                    </a:cubicBezTo>
                    <a:cubicBezTo>
                      <a:pt x="21531" y="19203"/>
                      <a:pt x="20710" y="18935"/>
                      <a:pt x="19763" y="18935"/>
                    </a:cubicBezTo>
                    <a:cubicBezTo>
                      <a:pt x="16963" y="18935"/>
                      <a:pt x="13059" y="21272"/>
                      <a:pt x="13059" y="21272"/>
                    </a:cubicBezTo>
                    <a:cubicBezTo>
                      <a:pt x="13059" y="21272"/>
                      <a:pt x="18272" y="4555"/>
                      <a:pt x="12532" y="896"/>
                    </a:cubicBezTo>
                    <a:cubicBezTo>
                      <a:pt x="11536" y="262"/>
                      <a:pt x="10473" y="0"/>
                      <a:pt x="939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8"/>
              <p:cNvSpPr/>
              <p:nvPr/>
            </p:nvSpPr>
            <p:spPr>
              <a:xfrm>
                <a:off x="19157" y="3035487"/>
                <a:ext cx="618077" cy="894631"/>
              </a:xfrm>
              <a:custGeom>
                <a:avLst/>
                <a:gdLst/>
                <a:ahLst/>
                <a:cxnLst/>
                <a:rect l="l" t="t" r="r" b="b"/>
                <a:pathLst>
                  <a:path w="12672" h="18342" extrusionOk="0">
                    <a:moveTo>
                      <a:pt x="12104" y="1"/>
                    </a:moveTo>
                    <a:cubicBezTo>
                      <a:pt x="11976" y="1"/>
                      <a:pt x="11847" y="59"/>
                      <a:pt x="11762" y="199"/>
                    </a:cubicBezTo>
                    <a:cubicBezTo>
                      <a:pt x="7902" y="6038"/>
                      <a:pt x="4043" y="11878"/>
                      <a:pt x="208" y="17743"/>
                    </a:cubicBezTo>
                    <a:cubicBezTo>
                      <a:pt x="1" y="18054"/>
                      <a:pt x="282" y="18341"/>
                      <a:pt x="568" y="18341"/>
                    </a:cubicBezTo>
                    <a:cubicBezTo>
                      <a:pt x="696" y="18341"/>
                      <a:pt x="824" y="18283"/>
                      <a:pt x="910" y="18144"/>
                    </a:cubicBezTo>
                    <a:cubicBezTo>
                      <a:pt x="4769" y="12304"/>
                      <a:pt x="8629" y="6464"/>
                      <a:pt x="12464" y="600"/>
                    </a:cubicBezTo>
                    <a:cubicBezTo>
                      <a:pt x="12671" y="288"/>
                      <a:pt x="12389" y="1"/>
                      <a:pt x="121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8"/>
              <p:cNvSpPr/>
              <p:nvPr/>
            </p:nvSpPr>
            <p:spPr>
              <a:xfrm>
                <a:off x="346482" y="2909747"/>
                <a:ext cx="95404" cy="452973"/>
              </a:xfrm>
              <a:custGeom>
                <a:avLst/>
                <a:gdLst/>
                <a:ahLst/>
                <a:cxnLst/>
                <a:rect l="l" t="t" r="r" b="b"/>
                <a:pathLst>
                  <a:path w="1956" h="9287" extrusionOk="0">
                    <a:moveTo>
                      <a:pt x="405" y="1"/>
                    </a:moveTo>
                    <a:cubicBezTo>
                      <a:pt x="195" y="1"/>
                      <a:pt x="1" y="133"/>
                      <a:pt x="38" y="396"/>
                    </a:cubicBezTo>
                    <a:cubicBezTo>
                      <a:pt x="389" y="3228"/>
                      <a:pt x="740" y="6060"/>
                      <a:pt x="1091" y="8892"/>
                    </a:cubicBezTo>
                    <a:cubicBezTo>
                      <a:pt x="1116" y="9155"/>
                      <a:pt x="1342" y="9287"/>
                      <a:pt x="1552" y="9287"/>
                    </a:cubicBezTo>
                    <a:cubicBezTo>
                      <a:pt x="1762" y="9287"/>
                      <a:pt x="1956" y="9155"/>
                      <a:pt x="1918" y="8892"/>
                    </a:cubicBezTo>
                    <a:cubicBezTo>
                      <a:pt x="1567" y="6060"/>
                      <a:pt x="1216" y="3228"/>
                      <a:pt x="866" y="396"/>
                    </a:cubicBezTo>
                    <a:cubicBezTo>
                      <a:pt x="840" y="133"/>
                      <a:pt x="615" y="1"/>
                      <a:pt x="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8"/>
              <p:cNvSpPr/>
              <p:nvPr/>
            </p:nvSpPr>
            <p:spPr>
              <a:xfrm>
                <a:off x="29887" y="3873528"/>
                <a:ext cx="735039" cy="664657"/>
              </a:xfrm>
              <a:custGeom>
                <a:avLst/>
                <a:gdLst/>
                <a:ahLst/>
                <a:cxnLst/>
                <a:rect l="l" t="t" r="r" b="b"/>
                <a:pathLst>
                  <a:path w="15070" h="13627" extrusionOk="0">
                    <a:moveTo>
                      <a:pt x="14449" y="1"/>
                    </a:moveTo>
                    <a:cubicBezTo>
                      <a:pt x="14357" y="1"/>
                      <a:pt x="14261" y="33"/>
                      <a:pt x="14174" y="109"/>
                    </a:cubicBezTo>
                    <a:cubicBezTo>
                      <a:pt x="9562" y="4395"/>
                      <a:pt x="4925" y="8656"/>
                      <a:pt x="314" y="12917"/>
                    </a:cubicBezTo>
                    <a:cubicBezTo>
                      <a:pt x="0" y="13210"/>
                      <a:pt x="300" y="13627"/>
                      <a:pt x="637" y="13627"/>
                    </a:cubicBezTo>
                    <a:cubicBezTo>
                      <a:pt x="731" y="13627"/>
                      <a:pt x="828" y="13595"/>
                      <a:pt x="915" y="13518"/>
                    </a:cubicBezTo>
                    <a:cubicBezTo>
                      <a:pt x="5527" y="9257"/>
                      <a:pt x="10138" y="4972"/>
                      <a:pt x="14775" y="711"/>
                    </a:cubicBezTo>
                    <a:cubicBezTo>
                      <a:pt x="15069" y="417"/>
                      <a:pt x="14781" y="1"/>
                      <a:pt x="144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8"/>
              <p:cNvSpPr/>
              <p:nvPr/>
            </p:nvSpPr>
            <p:spPr>
              <a:xfrm>
                <a:off x="380673" y="4535445"/>
                <a:ext cx="832394" cy="794301"/>
              </a:xfrm>
              <a:custGeom>
                <a:avLst/>
                <a:gdLst/>
                <a:ahLst/>
                <a:cxnLst/>
                <a:rect l="l" t="t" r="r" b="b"/>
                <a:pathLst>
                  <a:path w="17066" h="16285" extrusionOk="0">
                    <a:moveTo>
                      <a:pt x="16459" y="0"/>
                    </a:moveTo>
                    <a:cubicBezTo>
                      <a:pt x="16364" y="0"/>
                      <a:pt x="16266" y="36"/>
                      <a:pt x="16180" y="122"/>
                    </a:cubicBezTo>
                    <a:cubicBezTo>
                      <a:pt x="10891" y="5260"/>
                      <a:pt x="5578" y="10423"/>
                      <a:pt x="290" y="15586"/>
                    </a:cubicBezTo>
                    <a:cubicBezTo>
                      <a:pt x="0" y="15876"/>
                      <a:pt x="291" y="16285"/>
                      <a:pt x="612" y="16285"/>
                    </a:cubicBezTo>
                    <a:cubicBezTo>
                      <a:pt x="707" y="16285"/>
                      <a:pt x="805" y="16249"/>
                      <a:pt x="891" y="16163"/>
                    </a:cubicBezTo>
                    <a:cubicBezTo>
                      <a:pt x="6180" y="11025"/>
                      <a:pt x="11468" y="5862"/>
                      <a:pt x="16756" y="699"/>
                    </a:cubicBezTo>
                    <a:cubicBezTo>
                      <a:pt x="17065" y="409"/>
                      <a:pt x="16779" y="0"/>
                      <a:pt x="164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8"/>
              <p:cNvSpPr/>
              <p:nvPr/>
            </p:nvSpPr>
            <p:spPr>
              <a:xfrm>
                <a:off x="908217" y="4346103"/>
                <a:ext cx="55652" cy="463655"/>
              </a:xfrm>
              <a:custGeom>
                <a:avLst/>
                <a:gdLst/>
                <a:ahLst/>
                <a:cxnLst/>
                <a:rect l="l" t="t" r="r" b="b"/>
                <a:pathLst>
                  <a:path w="1141" h="9506" extrusionOk="0">
                    <a:moveTo>
                      <a:pt x="417" y="1"/>
                    </a:moveTo>
                    <a:cubicBezTo>
                      <a:pt x="207" y="1"/>
                      <a:pt x="0" y="132"/>
                      <a:pt x="0" y="395"/>
                    </a:cubicBezTo>
                    <a:cubicBezTo>
                      <a:pt x="100" y="3303"/>
                      <a:pt x="201" y="6210"/>
                      <a:pt x="301" y="9092"/>
                    </a:cubicBezTo>
                    <a:cubicBezTo>
                      <a:pt x="301" y="9368"/>
                      <a:pt x="514" y="9506"/>
                      <a:pt x="724" y="9506"/>
                    </a:cubicBezTo>
                    <a:cubicBezTo>
                      <a:pt x="934" y="9506"/>
                      <a:pt x="1141" y="9368"/>
                      <a:pt x="1128" y="9092"/>
                    </a:cubicBezTo>
                    <a:cubicBezTo>
                      <a:pt x="1028" y="6210"/>
                      <a:pt x="928" y="3303"/>
                      <a:pt x="852" y="395"/>
                    </a:cubicBezTo>
                    <a:cubicBezTo>
                      <a:pt x="840" y="132"/>
                      <a:pt x="627" y="1"/>
                      <a:pt x="4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8"/>
              <p:cNvSpPr/>
              <p:nvPr/>
            </p:nvSpPr>
            <p:spPr>
              <a:xfrm>
                <a:off x="510657" y="4512130"/>
                <a:ext cx="205196" cy="538476"/>
              </a:xfrm>
              <a:custGeom>
                <a:avLst/>
                <a:gdLst/>
                <a:ahLst/>
                <a:cxnLst/>
                <a:rect l="l" t="t" r="r" b="b"/>
                <a:pathLst>
                  <a:path w="4207" h="11040" extrusionOk="0">
                    <a:moveTo>
                      <a:pt x="514" y="0"/>
                    </a:moveTo>
                    <a:cubicBezTo>
                      <a:pt x="259" y="0"/>
                      <a:pt x="0" y="208"/>
                      <a:pt x="106" y="525"/>
                    </a:cubicBezTo>
                    <a:cubicBezTo>
                      <a:pt x="1159" y="3934"/>
                      <a:pt x="2236" y="7342"/>
                      <a:pt x="3314" y="10751"/>
                    </a:cubicBezTo>
                    <a:cubicBezTo>
                      <a:pt x="3374" y="10951"/>
                      <a:pt x="3539" y="11040"/>
                      <a:pt x="3705" y="11040"/>
                    </a:cubicBezTo>
                    <a:cubicBezTo>
                      <a:pt x="3954" y="11040"/>
                      <a:pt x="4206" y="10841"/>
                      <a:pt x="4116" y="10525"/>
                    </a:cubicBezTo>
                    <a:cubicBezTo>
                      <a:pt x="3038" y="7117"/>
                      <a:pt x="1986" y="3708"/>
                      <a:pt x="908" y="300"/>
                    </a:cubicBezTo>
                    <a:cubicBezTo>
                      <a:pt x="848" y="91"/>
                      <a:pt x="682" y="0"/>
                      <a:pt x="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8"/>
              <p:cNvSpPr/>
              <p:nvPr/>
            </p:nvSpPr>
            <p:spPr>
              <a:xfrm>
                <a:off x="1206472" y="4911982"/>
                <a:ext cx="661389" cy="425074"/>
              </a:xfrm>
              <a:custGeom>
                <a:avLst/>
                <a:gdLst/>
                <a:ahLst/>
                <a:cxnLst/>
                <a:rect l="l" t="t" r="r" b="b"/>
                <a:pathLst>
                  <a:path w="13560" h="8715" extrusionOk="0">
                    <a:moveTo>
                      <a:pt x="575" y="0"/>
                    </a:moveTo>
                    <a:cubicBezTo>
                      <a:pt x="217" y="0"/>
                      <a:pt x="0" y="544"/>
                      <a:pt x="376" y="773"/>
                    </a:cubicBezTo>
                    <a:cubicBezTo>
                      <a:pt x="4512" y="3405"/>
                      <a:pt x="8622" y="6037"/>
                      <a:pt x="12757" y="8643"/>
                    </a:cubicBezTo>
                    <a:cubicBezTo>
                      <a:pt x="12832" y="8693"/>
                      <a:pt x="12907" y="8715"/>
                      <a:pt x="12976" y="8715"/>
                    </a:cubicBezTo>
                    <a:cubicBezTo>
                      <a:pt x="13326" y="8715"/>
                      <a:pt x="13560" y="8171"/>
                      <a:pt x="13184" y="7941"/>
                    </a:cubicBezTo>
                    <a:cubicBezTo>
                      <a:pt x="9048" y="5310"/>
                      <a:pt x="4913" y="2678"/>
                      <a:pt x="803" y="72"/>
                    </a:cubicBezTo>
                    <a:cubicBezTo>
                      <a:pt x="723" y="22"/>
                      <a:pt x="646" y="0"/>
                      <a:pt x="57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8"/>
              <p:cNvSpPr/>
              <p:nvPr/>
            </p:nvSpPr>
            <p:spPr>
              <a:xfrm>
                <a:off x="1775425" y="4960269"/>
                <a:ext cx="233730" cy="345620"/>
              </a:xfrm>
              <a:custGeom>
                <a:avLst/>
                <a:gdLst/>
                <a:ahLst/>
                <a:cxnLst/>
                <a:rect l="l" t="t" r="r" b="b"/>
                <a:pathLst>
                  <a:path w="4792" h="7086" extrusionOk="0">
                    <a:moveTo>
                      <a:pt x="4219" y="1"/>
                    </a:moveTo>
                    <a:cubicBezTo>
                      <a:pt x="4089" y="1"/>
                      <a:pt x="3960" y="61"/>
                      <a:pt x="3874" y="210"/>
                    </a:cubicBezTo>
                    <a:cubicBezTo>
                      <a:pt x="2646" y="2290"/>
                      <a:pt x="1418" y="4370"/>
                      <a:pt x="190" y="6475"/>
                    </a:cubicBezTo>
                    <a:cubicBezTo>
                      <a:pt x="0" y="6786"/>
                      <a:pt x="274" y="7085"/>
                      <a:pt x="554" y="7085"/>
                    </a:cubicBezTo>
                    <a:cubicBezTo>
                      <a:pt x="679" y="7085"/>
                      <a:pt x="806" y="7024"/>
                      <a:pt x="892" y="6876"/>
                    </a:cubicBezTo>
                    <a:cubicBezTo>
                      <a:pt x="2120" y="4796"/>
                      <a:pt x="3373" y="2716"/>
                      <a:pt x="4601" y="611"/>
                    </a:cubicBezTo>
                    <a:cubicBezTo>
                      <a:pt x="4791" y="300"/>
                      <a:pt x="4505" y="1"/>
                      <a:pt x="42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8"/>
              <p:cNvSpPr/>
              <p:nvPr/>
            </p:nvSpPr>
            <p:spPr>
              <a:xfrm>
                <a:off x="316534" y="2877703"/>
                <a:ext cx="128425" cy="129595"/>
              </a:xfrm>
              <a:custGeom>
                <a:avLst/>
                <a:gdLst/>
                <a:ahLst/>
                <a:cxnLst/>
                <a:rect l="l" t="t" r="r" b="b"/>
                <a:pathLst>
                  <a:path w="2633" h="2657" extrusionOk="0">
                    <a:moveTo>
                      <a:pt x="1304" y="0"/>
                    </a:moveTo>
                    <a:cubicBezTo>
                      <a:pt x="577" y="0"/>
                      <a:pt x="1" y="602"/>
                      <a:pt x="1" y="1328"/>
                    </a:cubicBezTo>
                    <a:cubicBezTo>
                      <a:pt x="1" y="2055"/>
                      <a:pt x="577" y="2657"/>
                      <a:pt x="1304" y="2657"/>
                    </a:cubicBezTo>
                    <a:cubicBezTo>
                      <a:pt x="2056" y="2657"/>
                      <a:pt x="2632" y="2055"/>
                      <a:pt x="2632" y="1328"/>
                    </a:cubicBezTo>
                    <a:cubicBezTo>
                      <a:pt x="2632" y="602"/>
                      <a:pt x="2056" y="0"/>
                      <a:pt x="13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545140" y="2990127"/>
                <a:ext cx="129644" cy="129644"/>
              </a:xfrm>
              <a:custGeom>
                <a:avLst/>
                <a:gdLst/>
                <a:ahLst/>
                <a:cxnLst/>
                <a:rect l="l" t="t" r="r" b="b"/>
                <a:pathLst>
                  <a:path w="2658" h="2658" extrusionOk="0">
                    <a:moveTo>
                      <a:pt x="1329" y="1"/>
                    </a:moveTo>
                    <a:cubicBezTo>
                      <a:pt x="602" y="1"/>
                      <a:pt x="1" y="602"/>
                      <a:pt x="1" y="1329"/>
                    </a:cubicBezTo>
                    <a:cubicBezTo>
                      <a:pt x="1" y="2056"/>
                      <a:pt x="602" y="2657"/>
                      <a:pt x="1329" y="2657"/>
                    </a:cubicBezTo>
                    <a:cubicBezTo>
                      <a:pt x="2056" y="2657"/>
                      <a:pt x="2657" y="2056"/>
                      <a:pt x="2657" y="1329"/>
                    </a:cubicBezTo>
                    <a:cubicBezTo>
                      <a:pt x="2657" y="602"/>
                      <a:pt x="2056" y="1"/>
                      <a:pt x="13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667369" y="3831192"/>
                <a:ext cx="129644" cy="128376"/>
              </a:xfrm>
              <a:custGeom>
                <a:avLst/>
                <a:gdLst/>
                <a:ahLst/>
                <a:cxnLst/>
                <a:rect l="l" t="t" r="r" b="b"/>
                <a:pathLst>
                  <a:path w="2658" h="2632" extrusionOk="0">
                    <a:moveTo>
                      <a:pt x="1329" y="0"/>
                    </a:moveTo>
                    <a:cubicBezTo>
                      <a:pt x="602" y="0"/>
                      <a:pt x="1" y="576"/>
                      <a:pt x="1" y="1303"/>
                    </a:cubicBezTo>
                    <a:cubicBezTo>
                      <a:pt x="1" y="2055"/>
                      <a:pt x="602" y="2632"/>
                      <a:pt x="1329" y="2632"/>
                    </a:cubicBezTo>
                    <a:cubicBezTo>
                      <a:pt x="2056" y="2632"/>
                      <a:pt x="2657" y="2055"/>
                      <a:pt x="2657" y="1303"/>
                    </a:cubicBezTo>
                    <a:cubicBezTo>
                      <a:pt x="2657" y="576"/>
                      <a:pt x="2056" y="0"/>
                      <a:pt x="132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8"/>
              <p:cNvSpPr/>
              <p:nvPr/>
            </p:nvSpPr>
            <p:spPr>
              <a:xfrm>
                <a:off x="479148" y="4466819"/>
                <a:ext cx="129595" cy="129644"/>
              </a:xfrm>
              <a:custGeom>
                <a:avLst/>
                <a:gdLst/>
                <a:ahLst/>
                <a:cxnLst/>
                <a:rect l="l" t="t" r="r" b="b"/>
                <a:pathLst>
                  <a:path w="2657" h="2658" extrusionOk="0">
                    <a:moveTo>
                      <a:pt x="1328" y="1"/>
                    </a:moveTo>
                    <a:cubicBezTo>
                      <a:pt x="602" y="1"/>
                      <a:pt x="0" y="602"/>
                      <a:pt x="0" y="1329"/>
                    </a:cubicBezTo>
                    <a:cubicBezTo>
                      <a:pt x="0" y="2056"/>
                      <a:pt x="602" y="2657"/>
                      <a:pt x="1328" y="2657"/>
                    </a:cubicBezTo>
                    <a:cubicBezTo>
                      <a:pt x="2055" y="2657"/>
                      <a:pt x="2657" y="2056"/>
                      <a:pt x="2657" y="1329"/>
                    </a:cubicBezTo>
                    <a:cubicBezTo>
                      <a:pt x="2657" y="602"/>
                      <a:pt x="2055" y="1"/>
                      <a:pt x="13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8"/>
              <p:cNvSpPr/>
              <p:nvPr/>
            </p:nvSpPr>
            <p:spPr>
              <a:xfrm>
                <a:off x="861735" y="4299377"/>
                <a:ext cx="128425" cy="129595"/>
              </a:xfrm>
              <a:custGeom>
                <a:avLst/>
                <a:gdLst/>
                <a:ahLst/>
                <a:cxnLst/>
                <a:rect l="l" t="t" r="r" b="b"/>
                <a:pathLst>
                  <a:path w="2633" h="2657" extrusionOk="0">
                    <a:moveTo>
                      <a:pt x="1304" y="0"/>
                    </a:moveTo>
                    <a:cubicBezTo>
                      <a:pt x="577" y="0"/>
                      <a:pt x="1" y="602"/>
                      <a:pt x="1" y="1328"/>
                    </a:cubicBezTo>
                    <a:cubicBezTo>
                      <a:pt x="1" y="2055"/>
                      <a:pt x="577" y="2657"/>
                      <a:pt x="1304" y="2657"/>
                    </a:cubicBezTo>
                    <a:cubicBezTo>
                      <a:pt x="2031" y="2657"/>
                      <a:pt x="2632" y="2055"/>
                      <a:pt x="2632" y="1328"/>
                    </a:cubicBezTo>
                    <a:cubicBezTo>
                      <a:pt x="2632" y="602"/>
                      <a:pt x="2031" y="0"/>
                      <a:pt x="13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1125799" y="4487597"/>
                <a:ext cx="129644" cy="129644"/>
              </a:xfrm>
              <a:custGeom>
                <a:avLst/>
                <a:gdLst/>
                <a:ahLst/>
                <a:cxnLst/>
                <a:rect l="l" t="t" r="r" b="b"/>
                <a:pathLst>
                  <a:path w="2658" h="2658" extrusionOk="0">
                    <a:moveTo>
                      <a:pt x="1329" y="1"/>
                    </a:moveTo>
                    <a:cubicBezTo>
                      <a:pt x="602" y="1"/>
                      <a:pt x="0" y="602"/>
                      <a:pt x="0" y="1329"/>
                    </a:cubicBezTo>
                    <a:cubicBezTo>
                      <a:pt x="0" y="2056"/>
                      <a:pt x="602" y="2657"/>
                      <a:pt x="1329" y="2657"/>
                    </a:cubicBezTo>
                    <a:cubicBezTo>
                      <a:pt x="2056" y="2657"/>
                      <a:pt x="2657" y="2056"/>
                      <a:pt x="2657" y="1329"/>
                    </a:cubicBezTo>
                    <a:cubicBezTo>
                      <a:pt x="2657" y="602"/>
                      <a:pt x="2056" y="1"/>
                      <a:pt x="13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1177159" y="4870232"/>
                <a:ext cx="128376" cy="128376"/>
              </a:xfrm>
              <a:custGeom>
                <a:avLst/>
                <a:gdLst/>
                <a:ahLst/>
                <a:cxnLst/>
                <a:rect l="l" t="t" r="r" b="b"/>
                <a:pathLst>
                  <a:path w="2632" h="2632" extrusionOk="0">
                    <a:moveTo>
                      <a:pt x="1328" y="0"/>
                    </a:moveTo>
                    <a:cubicBezTo>
                      <a:pt x="602" y="0"/>
                      <a:pt x="0" y="577"/>
                      <a:pt x="0" y="1304"/>
                    </a:cubicBezTo>
                    <a:cubicBezTo>
                      <a:pt x="0" y="2056"/>
                      <a:pt x="602" y="2632"/>
                      <a:pt x="1328" y="2632"/>
                    </a:cubicBezTo>
                    <a:cubicBezTo>
                      <a:pt x="2055" y="2632"/>
                      <a:pt x="2632" y="2056"/>
                      <a:pt x="2632" y="1304"/>
                    </a:cubicBezTo>
                    <a:cubicBezTo>
                      <a:pt x="2632" y="577"/>
                      <a:pt x="2055" y="0"/>
                      <a:pt x="13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8"/>
              <p:cNvSpPr/>
              <p:nvPr/>
            </p:nvSpPr>
            <p:spPr>
              <a:xfrm>
                <a:off x="1905702" y="4920323"/>
                <a:ext cx="128425" cy="129644"/>
              </a:xfrm>
              <a:custGeom>
                <a:avLst/>
                <a:gdLst/>
                <a:ahLst/>
                <a:cxnLst/>
                <a:rect l="l" t="t" r="r" b="b"/>
                <a:pathLst>
                  <a:path w="2633" h="2658" extrusionOk="0">
                    <a:moveTo>
                      <a:pt x="1304" y="1"/>
                    </a:moveTo>
                    <a:cubicBezTo>
                      <a:pt x="577" y="1"/>
                      <a:pt x="0" y="602"/>
                      <a:pt x="0" y="1329"/>
                    </a:cubicBezTo>
                    <a:cubicBezTo>
                      <a:pt x="0" y="2056"/>
                      <a:pt x="577" y="2658"/>
                      <a:pt x="1304" y="2658"/>
                    </a:cubicBezTo>
                    <a:cubicBezTo>
                      <a:pt x="2056" y="2658"/>
                      <a:pt x="2632" y="2056"/>
                      <a:pt x="2632" y="1329"/>
                    </a:cubicBezTo>
                    <a:cubicBezTo>
                      <a:pt x="2632" y="602"/>
                      <a:pt x="2056" y="1"/>
                      <a:pt x="130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7" name="Google Shape;237;p8"/>
            <p:cNvGrpSpPr/>
            <p:nvPr/>
          </p:nvGrpSpPr>
          <p:grpSpPr>
            <a:xfrm>
              <a:off x="7706253" y="2495068"/>
              <a:ext cx="1774044" cy="3044536"/>
              <a:chOff x="7706253" y="2495068"/>
              <a:chExt cx="1774044" cy="3044536"/>
            </a:xfrm>
          </p:grpSpPr>
          <p:sp>
            <p:nvSpPr>
              <p:cNvPr id="238" name="Google Shape;238;p8"/>
              <p:cNvSpPr/>
              <p:nvPr/>
            </p:nvSpPr>
            <p:spPr>
              <a:xfrm>
                <a:off x="7706253" y="2495068"/>
                <a:ext cx="1774044" cy="3044536"/>
              </a:xfrm>
              <a:custGeom>
                <a:avLst/>
                <a:gdLst/>
                <a:ahLst/>
                <a:cxnLst/>
                <a:rect l="l" t="t" r="r" b="b"/>
                <a:pathLst>
                  <a:path w="36372" h="62420" extrusionOk="0">
                    <a:moveTo>
                      <a:pt x="0" y="0"/>
                    </a:moveTo>
                    <a:cubicBezTo>
                      <a:pt x="0" y="1"/>
                      <a:pt x="3960" y="9800"/>
                      <a:pt x="3860" y="26517"/>
                    </a:cubicBezTo>
                    <a:cubicBezTo>
                      <a:pt x="3759" y="43234"/>
                      <a:pt x="6466" y="59926"/>
                      <a:pt x="17118" y="62131"/>
                    </a:cubicBezTo>
                    <a:cubicBezTo>
                      <a:pt x="18054" y="62323"/>
                      <a:pt x="18979" y="62420"/>
                      <a:pt x="19884" y="62420"/>
                    </a:cubicBezTo>
                    <a:cubicBezTo>
                      <a:pt x="29278" y="62420"/>
                      <a:pt x="36371" y="51920"/>
                      <a:pt x="28095" y="27344"/>
                    </a:cubicBezTo>
                    <a:cubicBezTo>
                      <a:pt x="28095" y="27344"/>
                      <a:pt x="21730" y="8973"/>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8154469" y="2825124"/>
                <a:ext cx="1245762" cy="2535081"/>
              </a:xfrm>
              <a:custGeom>
                <a:avLst/>
                <a:gdLst/>
                <a:ahLst/>
                <a:cxnLst/>
                <a:rect l="l" t="t" r="r" b="b"/>
                <a:pathLst>
                  <a:path w="25541" h="51975" extrusionOk="0">
                    <a:moveTo>
                      <a:pt x="0" y="0"/>
                    </a:moveTo>
                    <a:cubicBezTo>
                      <a:pt x="1354" y="7519"/>
                      <a:pt x="2507" y="15038"/>
                      <a:pt x="2281" y="30301"/>
                    </a:cubicBezTo>
                    <a:cubicBezTo>
                      <a:pt x="2080" y="45539"/>
                      <a:pt x="7294" y="50878"/>
                      <a:pt x="14286" y="51905"/>
                    </a:cubicBezTo>
                    <a:cubicBezTo>
                      <a:pt x="14596" y="51952"/>
                      <a:pt x="14902" y="51975"/>
                      <a:pt x="15202" y="51975"/>
                    </a:cubicBezTo>
                    <a:cubicBezTo>
                      <a:pt x="21681" y="51975"/>
                      <a:pt x="25540" y="41223"/>
                      <a:pt x="20151" y="24863"/>
                    </a:cubicBezTo>
                    <a:cubicBezTo>
                      <a:pt x="14512" y="7745"/>
                      <a:pt x="1" y="1"/>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8314010" y="3060996"/>
                <a:ext cx="699872" cy="2183071"/>
              </a:xfrm>
              <a:custGeom>
                <a:avLst/>
                <a:gdLst/>
                <a:ahLst/>
                <a:cxnLst/>
                <a:rect l="l" t="t" r="r" b="b"/>
                <a:pathLst>
                  <a:path w="14349" h="44758" extrusionOk="0">
                    <a:moveTo>
                      <a:pt x="602" y="0"/>
                    </a:moveTo>
                    <a:cubicBezTo>
                      <a:pt x="301" y="0"/>
                      <a:pt x="0" y="302"/>
                      <a:pt x="213" y="603"/>
                    </a:cubicBezTo>
                    <a:cubicBezTo>
                      <a:pt x="6278" y="9174"/>
                      <a:pt x="9937" y="19200"/>
                      <a:pt x="11892" y="29450"/>
                    </a:cubicBezTo>
                    <a:cubicBezTo>
                      <a:pt x="12820" y="34312"/>
                      <a:pt x="13496" y="39375"/>
                      <a:pt x="13421" y="44363"/>
                    </a:cubicBezTo>
                    <a:cubicBezTo>
                      <a:pt x="13421" y="44626"/>
                      <a:pt x="13628" y="44757"/>
                      <a:pt x="13838" y="44757"/>
                    </a:cubicBezTo>
                    <a:cubicBezTo>
                      <a:pt x="14048" y="44757"/>
                      <a:pt x="14261" y="44626"/>
                      <a:pt x="14273" y="44363"/>
                    </a:cubicBezTo>
                    <a:cubicBezTo>
                      <a:pt x="14348" y="39651"/>
                      <a:pt x="13697" y="34864"/>
                      <a:pt x="12895" y="30227"/>
                    </a:cubicBezTo>
                    <a:cubicBezTo>
                      <a:pt x="11115" y="20227"/>
                      <a:pt x="7707" y="10403"/>
                      <a:pt x="2118" y="1906"/>
                    </a:cubicBezTo>
                    <a:cubicBezTo>
                      <a:pt x="1742" y="1305"/>
                      <a:pt x="1341" y="753"/>
                      <a:pt x="940" y="177"/>
                    </a:cubicBezTo>
                    <a:cubicBezTo>
                      <a:pt x="852" y="52"/>
                      <a:pt x="727" y="0"/>
                      <a:pt x="6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 name="Google Shape;241;p8"/>
            <p:cNvGrpSpPr/>
            <p:nvPr/>
          </p:nvGrpSpPr>
          <p:grpSpPr>
            <a:xfrm>
              <a:off x="6335887" y="2865460"/>
              <a:ext cx="2515815" cy="3008588"/>
              <a:chOff x="6335887" y="2865460"/>
              <a:chExt cx="2515815" cy="3008588"/>
            </a:xfrm>
          </p:grpSpPr>
          <p:sp>
            <p:nvSpPr>
              <p:cNvPr id="242" name="Google Shape;242;p8"/>
              <p:cNvSpPr/>
              <p:nvPr/>
            </p:nvSpPr>
            <p:spPr>
              <a:xfrm>
                <a:off x="6335887" y="2865460"/>
                <a:ext cx="2515815" cy="3008588"/>
              </a:xfrm>
              <a:custGeom>
                <a:avLst/>
                <a:gdLst/>
                <a:ahLst/>
                <a:cxnLst/>
                <a:rect l="l" t="t" r="r" b="b"/>
                <a:pathLst>
                  <a:path w="51580" h="61683" extrusionOk="0">
                    <a:moveTo>
                      <a:pt x="6811" y="0"/>
                    </a:moveTo>
                    <a:cubicBezTo>
                      <a:pt x="6450" y="0"/>
                      <a:pt x="6092" y="72"/>
                      <a:pt x="5740" y="226"/>
                    </a:cubicBezTo>
                    <a:cubicBezTo>
                      <a:pt x="1" y="2732"/>
                      <a:pt x="7419" y="12757"/>
                      <a:pt x="10652" y="16843"/>
                    </a:cubicBezTo>
                    <a:cubicBezTo>
                      <a:pt x="13885" y="20903"/>
                      <a:pt x="14738" y="24136"/>
                      <a:pt x="12632" y="24136"/>
                    </a:cubicBezTo>
                    <a:cubicBezTo>
                      <a:pt x="11620" y="24136"/>
                      <a:pt x="10310" y="23643"/>
                      <a:pt x="9305" y="23643"/>
                    </a:cubicBezTo>
                    <a:cubicBezTo>
                      <a:pt x="8245" y="23643"/>
                      <a:pt x="7524" y="24191"/>
                      <a:pt x="7845" y="26442"/>
                    </a:cubicBezTo>
                    <a:cubicBezTo>
                      <a:pt x="8472" y="30828"/>
                      <a:pt x="13484" y="31981"/>
                      <a:pt x="15565" y="34587"/>
                    </a:cubicBezTo>
                    <a:cubicBezTo>
                      <a:pt x="17645" y="37194"/>
                      <a:pt x="19224" y="39274"/>
                      <a:pt x="15865" y="40026"/>
                    </a:cubicBezTo>
                    <a:cubicBezTo>
                      <a:pt x="12532" y="40752"/>
                      <a:pt x="14312" y="44086"/>
                      <a:pt x="21003" y="48372"/>
                    </a:cubicBezTo>
                    <a:cubicBezTo>
                      <a:pt x="27670" y="52657"/>
                      <a:pt x="25063" y="55164"/>
                      <a:pt x="20677" y="55464"/>
                    </a:cubicBezTo>
                    <a:cubicBezTo>
                      <a:pt x="16292" y="55790"/>
                      <a:pt x="21830" y="61204"/>
                      <a:pt x="34663" y="61630"/>
                    </a:cubicBezTo>
                    <a:cubicBezTo>
                      <a:pt x="35750" y="61666"/>
                      <a:pt x="36757" y="61682"/>
                      <a:pt x="37691" y="61682"/>
                    </a:cubicBezTo>
                    <a:cubicBezTo>
                      <a:pt x="47792" y="61682"/>
                      <a:pt x="49199" y="59750"/>
                      <a:pt x="49199" y="59750"/>
                    </a:cubicBezTo>
                    <a:cubicBezTo>
                      <a:pt x="49199" y="59750"/>
                      <a:pt x="51580" y="39600"/>
                      <a:pt x="46993" y="38547"/>
                    </a:cubicBezTo>
                    <a:cubicBezTo>
                      <a:pt x="46698" y="38481"/>
                      <a:pt x="46431" y="38450"/>
                      <a:pt x="46191" y="38450"/>
                    </a:cubicBezTo>
                    <a:cubicBezTo>
                      <a:pt x="43072" y="38450"/>
                      <a:pt x="44253" y="43605"/>
                      <a:pt x="42383" y="43605"/>
                    </a:cubicBezTo>
                    <a:cubicBezTo>
                      <a:pt x="42156" y="43605"/>
                      <a:pt x="41884" y="43529"/>
                      <a:pt x="41555" y="43359"/>
                    </a:cubicBezTo>
                    <a:cubicBezTo>
                      <a:pt x="38322" y="41680"/>
                      <a:pt x="39274" y="38146"/>
                      <a:pt x="40001" y="32707"/>
                    </a:cubicBezTo>
                    <a:cubicBezTo>
                      <a:pt x="40689" y="27557"/>
                      <a:pt x="38006" y="24002"/>
                      <a:pt x="36038" y="24002"/>
                    </a:cubicBezTo>
                    <a:cubicBezTo>
                      <a:pt x="35928" y="24002"/>
                      <a:pt x="35820" y="24013"/>
                      <a:pt x="35715" y="24036"/>
                    </a:cubicBezTo>
                    <a:cubicBezTo>
                      <a:pt x="33735" y="24462"/>
                      <a:pt x="37921" y="31028"/>
                      <a:pt x="33635" y="31454"/>
                    </a:cubicBezTo>
                    <a:cubicBezTo>
                      <a:pt x="33501" y="31468"/>
                      <a:pt x="33371" y="31474"/>
                      <a:pt x="33246" y="31474"/>
                    </a:cubicBezTo>
                    <a:cubicBezTo>
                      <a:pt x="29381" y="31474"/>
                      <a:pt x="29868" y="25206"/>
                      <a:pt x="29650" y="19549"/>
                    </a:cubicBezTo>
                    <a:cubicBezTo>
                      <a:pt x="29467" y="14216"/>
                      <a:pt x="24831" y="6603"/>
                      <a:pt x="21890" y="6603"/>
                    </a:cubicBezTo>
                    <a:cubicBezTo>
                      <a:pt x="21611" y="6603"/>
                      <a:pt x="21347" y="6672"/>
                      <a:pt x="21104" y="6817"/>
                    </a:cubicBezTo>
                    <a:cubicBezTo>
                      <a:pt x="18271" y="8472"/>
                      <a:pt x="25389" y="12757"/>
                      <a:pt x="21931" y="14838"/>
                    </a:cubicBezTo>
                    <a:cubicBezTo>
                      <a:pt x="21752" y="14947"/>
                      <a:pt x="21563" y="14999"/>
                      <a:pt x="21366" y="14999"/>
                    </a:cubicBezTo>
                    <a:cubicBezTo>
                      <a:pt x="18002" y="14999"/>
                      <a:pt x="12022" y="0"/>
                      <a:pt x="68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8"/>
              <p:cNvSpPr/>
              <p:nvPr/>
            </p:nvSpPr>
            <p:spPr>
              <a:xfrm>
                <a:off x="6749104" y="3350765"/>
                <a:ext cx="1980363" cy="2429824"/>
              </a:xfrm>
              <a:custGeom>
                <a:avLst/>
                <a:gdLst/>
                <a:ahLst/>
                <a:cxnLst/>
                <a:rect l="l" t="t" r="r" b="b"/>
                <a:pathLst>
                  <a:path w="40602" h="49817" extrusionOk="0">
                    <a:moveTo>
                      <a:pt x="3434" y="0"/>
                    </a:moveTo>
                    <a:cubicBezTo>
                      <a:pt x="3433" y="0"/>
                      <a:pt x="0" y="301"/>
                      <a:pt x="3759" y="5213"/>
                    </a:cubicBezTo>
                    <a:cubicBezTo>
                      <a:pt x="7519" y="10126"/>
                      <a:pt x="10952" y="15239"/>
                      <a:pt x="8772" y="16391"/>
                    </a:cubicBezTo>
                    <a:cubicBezTo>
                      <a:pt x="8282" y="16647"/>
                      <a:pt x="7644" y="16717"/>
                      <a:pt x="6979" y="16717"/>
                    </a:cubicBezTo>
                    <a:cubicBezTo>
                      <a:pt x="6190" y="16717"/>
                      <a:pt x="5362" y="16619"/>
                      <a:pt x="4697" y="16619"/>
                    </a:cubicBezTo>
                    <a:cubicBezTo>
                      <a:pt x="3396" y="16619"/>
                      <a:pt x="2715" y="16992"/>
                      <a:pt x="4160" y="19198"/>
                    </a:cubicBezTo>
                    <a:cubicBezTo>
                      <a:pt x="6992" y="23484"/>
                      <a:pt x="10226" y="22657"/>
                      <a:pt x="12205" y="26717"/>
                    </a:cubicBezTo>
                    <a:cubicBezTo>
                      <a:pt x="14185" y="30802"/>
                      <a:pt x="7719" y="31003"/>
                      <a:pt x="9799" y="34236"/>
                    </a:cubicBezTo>
                    <a:cubicBezTo>
                      <a:pt x="11905" y="37469"/>
                      <a:pt x="17845" y="38848"/>
                      <a:pt x="19298" y="42908"/>
                    </a:cubicBezTo>
                    <a:cubicBezTo>
                      <a:pt x="20777" y="46993"/>
                      <a:pt x="12306" y="45514"/>
                      <a:pt x="16065" y="47820"/>
                    </a:cubicBezTo>
                    <a:cubicBezTo>
                      <a:pt x="18297" y="49189"/>
                      <a:pt x="24948" y="49816"/>
                      <a:pt x="30424" y="49816"/>
                    </a:cubicBezTo>
                    <a:cubicBezTo>
                      <a:pt x="34170" y="49816"/>
                      <a:pt x="37365" y="49523"/>
                      <a:pt x="38221" y="48973"/>
                    </a:cubicBezTo>
                    <a:cubicBezTo>
                      <a:pt x="40301" y="47620"/>
                      <a:pt x="40602" y="32056"/>
                      <a:pt x="38847" y="31630"/>
                    </a:cubicBezTo>
                    <a:cubicBezTo>
                      <a:pt x="38790" y="31616"/>
                      <a:pt x="38733" y="31609"/>
                      <a:pt x="38675" y="31609"/>
                    </a:cubicBezTo>
                    <a:cubicBezTo>
                      <a:pt x="37155" y="31609"/>
                      <a:pt x="35192" y="36091"/>
                      <a:pt x="32609" y="36091"/>
                    </a:cubicBezTo>
                    <a:cubicBezTo>
                      <a:pt x="32198" y="36091"/>
                      <a:pt x="31771" y="35978"/>
                      <a:pt x="31328" y="35715"/>
                    </a:cubicBezTo>
                    <a:cubicBezTo>
                      <a:pt x="27970" y="33710"/>
                      <a:pt x="30075" y="28071"/>
                      <a:pt x="30075" y="24311"/>
                    </a:cubicBezTo>
                    <a:cubicBezTo>
                      <a:pt x="30075" y="21548"/>
                      <a:pt x="29669" y="19868"/>
                      <a:pt x="29006" y="19868"/>
                    </a:cubicBezTo>
                    <a:cubicBezTo>
                      <a:pt x="28767" y="19868"/>
                      <a:pt x="28494" y="20087"/>
                      <a:pt x="28196" y="20552"/>
                    </a:cubicBezTo>
                    <a:cubicBezTo>
                      <a:pt x="27340" y="21872"/>
                      <a:pt x="26029" y="24683"/>
                      <a:pt x="24252" y="24683"/>
                    </a:cubicBezTo>
                    <a:cubicBezTo>
                      <a:pt x="23635" y="24683"/>
                      <a:pt x="22961" y="24344"/>
                      <a:pt x="22231" y="23484"/>
                    </a:cubicBezTo>
                    <a:cubicBezTo>
                      <a:pt x="19424" y="20151"/>
                      <a:pt x="18672" y="12532"/>
                      <a:pt x="18797" y="8973"/>
                    </a:cubicBezTo>
                    <a:cubicBezTo>
                      <a:pt x="18887" y="5771"/>
                      <a:pt x="18126" y="3341"/>
                      <a:pt x="17060" y="3341"/>
                    </a:cubicBezTo>
                    <a:cubicBezTo>
                      <a:pt x="16940" y="3341"/>
                      <a:pt x="16818" y="3371"/>
                      <a:pt x="16692" y="3434"/>
                    </a:cubicBezTo>
                    <a:cubicBezTo>
                      <a:pt x="15560" y="4000"/>
                      <a:pt x="15532" y="8408"/>
                      <a:pt x="13784" y="8408"/>
                    </a:cubicBezTo>
                    <a:cubicBezTo>
                      <a:pt x="13596" y="8408"/>
                      <a:pt x="13389" y="8358"/>
                      <a:pt x="13158" y="8246"/>
                    </a:cubicBezTo>
                    <a:cubicBezTo>
                      <a:pt x="10752" y="7093"/>
                      <a:pt x="8346" y="201"/>
                      <a:pt x="34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8"/>
              <p:cNvSpPr/>
              <p:nvPr/>
            </p:nvSpPr>
            <p:spPr>
              <a:xfrm>
                <a:off x="6985611" y="3487333"/>
                <a:ext cx="1203865" cy="2225506"/>
              </a:xfrm>
              <a:custGeom>
                <a:avLst/>
                <a:gdLst/>
                <a:ahLst/>
                <a:cxnLst/>
                <a:rect l="l" t="t" r="r" b="b"/>
                <a:pathLst>
                  <a:path w="24682" h="45628" extrusionOk="0">
                    <a:moveTo>
                      <a:pt x="595" y="0"/>
                    </a:moveTo>
                    <a:cubicBezTo>
                      <a:pt x="288" y="0"/>
                      <a:pt x="0" y="426"/>
                      <a:pt x="289" y="734"/>
                    </a:cubicBezTo>
                    <a:cubicBezTo>
                      <a:pt x="6605" y="7601"/>
                      <a:pt x="11216" y="16022"/>
                      <a:pt x="15226" y="24393"/>
                    </a:cubicBezTo>
                    <a:cubicBezTo>
                      <a:pt x="18209" y="30634"/>
                      <a:pt x="20840" y="37025"/>
                      <a:pt x="23146" y="43516"/>
                    </a:cubicBezTo>
                    <a:cubicBezTo>
                      <a:pt x="23372" y="44118"/>
                      <a:pt x="23572" y="44744"/>
                      <a:pt x="23773" y="45346"/>
                    </a:cubicBezTo>
                    <a:cubicBezTo>
                      <a:pt x="23842" y="45543"/>
                      <a:pt x="24007" y="45628"/>
                      <a:pt x="24172" y="45628"/>
                    </a:cubicBezTo>
                    <a:cubicBezTo>
                      <a:pt x="24427" y="45628"/>
                      <a:pt x="24681" y="45425"/>
                      <a:pt x="24575" y="45120"/>
                    </a:cubicBezTo>
                    <a:cubicBezTo>
                      <a:pt x="23171" y="40860"/>
                      <a:pt x="21517" y="36674"/>
                      <a:pt x="19763" y="32539"/>
                    </a:cubicBezTo>
                    <a:cubicBezTo>
                      <a:pt x="16254" y="24168"/>
                      <a:pt x="12244" y="15947"/>
                      <a:pt x="7231" y="8378"/>
                    </a:cubicBezTo>
                    <a:cubicBezTo>
                      <a:pt x="5326" y="5471"/>
                      <a:pt x="3221" y="2689"/>
                      <a:pt x="865" y="133"/>
                    </a:cubicBezTo>
                    <a:cubicBezTo>
                      <a:pt x="784" y="39"/>
                      <a:pt x="689" y="0"/>
                      <a:pt x="5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5" name="Google Shape;245;p8"/>
            <p:cNvGrpSpPr/>
            <p:nvPr/>
          </p:nvGrpSpPr>
          <p:grpSpPr>
            <a:xfrm>
              <a:off x="5689236" y="4175880"/>
              <a:ext cx="2266428" cy="1679323"/>
              <a:chOff x="5689236" y="4175880"/>
              <a:chExt cx="2266428" cy="1679323"/>
            </a:xfrm>
          </p:grpSpPr>
          <p:sp>
            <p:nvSpPr>
              <p:cNvPr id="246" name="Google Shape;246;p8"/>
              <p:cNvSpPr/>
              <p:nvPr/>
            </p:nvSpPr>
            <p:spPr>
              <a:xfrm>
                <a:off x="5689236" y="4175880"/>
                <a:ext cx="2266428" cy="1679323"/>
              </a:xfrm>
              <a:custGeom>
                <a:avLst/>
                <a:gdLst/>
                <a:ahLst/>
                <a:cxnLst/>
                <a:rect l="l" t="t" r="r" b="b"/>
                <a:pathLst>
                  <a:path w="46467" h="34430" extrusionOk="0">
                    <a:moveTo>
                      <a:pt x="0" y="1"/>
                    </a:moveTo>
                    <a:lnTo>
                      <a:pt x="0" y="1"/>
                    </a:lnTo>
                    <a:cubicBezTo>
                      <a:pt x="2" y="6"/>
                      <a:pt x="10633" y="34430"/>
                      <a:pt x="31436" y="34430"/>
                    </a:cubicBezTo>
                    <a:cubicBezTo>
                      <a:pt x="35966" y="34430"/>
                      <a:pt x="40978" y="32798"/>
                      <a:pt x="46467" y="28823"/>
                    </a:cubicBezTo>
                    <a:cubicBezTo>
                      <a:pt x="46467" y="28823"/>
                      <a:pt x="36342" y="12933"/>
                      <a:pt x="18371" y="7093"/>
                    </a:cubicBezTo>
                    <a:cubicBezTo>
                      <a:pt x="433" y="1256"/>
                      <a:pt x="1" y="2"/>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5903161" y="4420386"/>
                <a:ext cx="1874033" cy="1281319"/>
              </a:xfrm>
              <a:custGeom>
                <a:avLst/>
                <a:gdLst/>
                <a:ahLst/>
                <a:cxnLst/>
                <a:rect l="l" t="t" r="r" b="b"/>
                <a:pathLst>
                  <a:path w="38422" h="26270" extrusionOk="0">
                    <a:moveTo>
                      <a:pt x="0" y="0"/>
                    </a:moveTo>
                    <a:lnTo>
                      <a:pt x="0" y="0"/>
                    </a:lnTo>
                    <a:cubicBezTo>
                      <a:pt x="8916" y="21722"/>
                      <a:pt x="20449" y="26270"/>
                      <a:pt x="28544" y="26270"/>
                    </a:cubicBezTo>
                    <a:cubicBezTo>
                      <a:pt x="34375" y="26270"/>
                      <a:pt x="38422" y="23910"/>
                      <a:pt x="38422" y="23910"/>
                    </a:cubicBezTo>
                    <a:cubicBezTo>
                      <a:pt x="37394" y="22331"/>
                      <a:pt x="33635" y="14812"/>
                      <a:pt x="21404" y="8872"/>
                    </a:cubicBezTo>
                    <a:cubicBezTo>
                      <a:pt x="9199" y="2908"/>
                      <a:pt x="1" y="0"/>
                      <a:pt x="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8"/>
              <p:cNvSpPr/>
              <p:nvPr/>
            </p:nvSpPr>
            <p:spPr>
              <a:xfrm>
                <a:off x="6052849" y="4583097"/>
                <a:ext cx="1630304" cy="1024324"/>
              </a:xfrm>
              <a:custGeom>
                <a:avLst/>
                <a:gdLst/>
                <a:ahLst/>
                <a:cxnLst/>
                <a:rect l="l" t="t" r="r" b="b"/>
                <a:pathLst>
                  <a:path w="33425" h="21001" extrusionOk="0">
                    <a:moveTo>
                      <a:pt x="602" y="1"/>
                    </a:moveTo>
                    <a:cubicBezTo>
                      <a:pt x="276" y="1"/>
                      <a:pt x="0" y="410"/>
                      <a:pt x="290" y="699"/>
                    </a:cubicBezTo>
                    <a:cubicBezTo>
                      <a:pt x="6656" y="6915"/>
                      <a:pt x="14049" y="12003"/>
                      <a:pt x="21919" y="16138"/>
                    </a:cubicBezTo>
                    <a:cubicBezTo>
                      <a:pt x="25403" y="17968"/>
                      <a:pt x="29012" y="19697"/>
                      <a:pt x="32746" y="20975"/>
                    </a:cubicBezTo>
                    <a:cubicBezTo>
                      <a:pt x="32795" y="20992"/>
                      <a:pt x="32841" y="21000"/>
                      <a:pt x="32885" y="21000"/>
                    </a:cubicBezTo>
                    <a:cubicBezTo>
                      <a:pt x="33285" y="21000"/>
                      <a:pt x="33424" y="20331"/>
                      <a:pt x="32972" y="20173"/>
                    </a:cubicBezTo>
                    <a:cubicBezTo>
                      <a:pt x="29313" y="18920"/>
                      <a:pt x="25754" y="17191"/>
                      <a:pt x="22345" y="15411"/>
                    </a:cubicBezTo>
                    <a:cubicBezTo>
                      <a:pt x="14526" y="11351"/>
                      <a:pt x="7207" y="6263"/>
                      <a:pt x="891" y="123"/>
                    </a:cubicBezTo>
                    <a:cubicBezTo>
                      <a:pt x="799" y="37"/>
                      <a:pt x="698" y="1"/>
                      <a:pt x="6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49" name="Google Shape;249;p8"/>
          <p:cNvSpPr/>
          <p:nvPr/>
        </p:nvSpPr>
        <p:spPr>
          <a:xfrm>
            <a:off x="-348325" y="358625"/>
            <a:ext cx="1389414" cy="907002"/>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8"/>
          <p:cNvSpPr/>
          <p:nvPr/>
        </p:nvSpPr>
        <p:spPr>
          <a:xfrm>
            <a:off x="8521527" y="1903699"/>
            <a:ext cx="889634" cy="425633"/>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51"/>
        <p:cNvGrpSpPr/>
        <p:nvPr/>
      </p:nvGrpSpPr>
      <p:grpSpPr>
        <a:xfrm>
          <a:off x="0" y="0"/>
          <a:ext cx="0" cy="0"/>
          <a:chOff x="0" y="0"/>
          <a:chExt cx="0" cy="0"/>
        </a:xfrm>
      </p:grpSpPr>
      <p:grpSp>
        <p:nvGrpSpPr>
          <p:cNvPr id="252" name="Google Shape;252;p9"/>
          <p:cNvGrpSpPr/>
          <p:nvPr/>
        </p:nvGrpSpPr>
        <p:grpSpPr>
          <a:xfrm>
            <a:off x="8063667" y="81447"/>
            <a:ext cx="1252529" cy="4451698"/>
            <a:chOff x="8063667" y="81447"/>
            <a:chExt cx="1252529" cy="4451698"/>
          </a:xfrm>
        </p:grpSpPr>
        <p:sp>
          <p:nvSpPr>
            <p:cNvPr id="253" name="Google Shape;253;p9"/>
            <p:cNvSpPr/>
            <p:nvPr/>
          </p:nvSpPr>
          <p:spPr>
            <a:xfrm>
              <a:off x="8113524" y="81447"/>
              <a:ext cx="1026967" cy="970308"/>
            </a:xfrm>
            <a:custGeom>
              <a:avLst/>
              <a:gdLst/>
              <a:ahLst/>
              <a:cxnLst/>
              <a:rect l="l" t="t" r="r" b="b"/>
              <a:pathLst>
                <a:path w="20681" h="19540" extrusionOk="0">
                  <a:moveTo>
                    <a:pt x="10341" y="1"/>
                  </a:moveTo>
                  <a:cubicBezTo>
                    <a:pt x="4634" y="1"/>
                    <a:pt x="1" y="4383"/>
                    <a:pt x="1" y="9770"/>
                  </a:cubicBezTo>
                  <a:cubicBezTo>
                    <a:pt x="1" y="15157"/>
                    <a:pt x="4634" y="19539"/>
                    <a:pt x="10341" y="19539"/>
                  </a:cubicBezTo>
                  <a:cubicBezTo>
                    <a:pt x="16047" y="19539"/>
                    <a:pt x="20680" y="15157"/>
                    <a:pt x="20680" y="9770"/>
                  </a:cubicBezTo>
                  <a:cubicBezTo>
                    <a:pt x="20680" y="4383"/>
                    <a:pt x="16047" y="1"/>
                    <a:pt x="10341"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9"/>
            <p:cNvSpPr/>
            <p:nvPr/>
          </p:nvSpPr>
          <p:spPr>
            <a:xfrm>
              <a:off x="8862773" y="1347534"/>
              <a:ext cx="453423" cy="485154"/>
            </a:xfrm>
            <a:custGeom>
              <a:avLst/>
              <a:gdLst/>
              <a:ahLst/>
              <a:cxnLst/>
              <a:rect l="l" t="t" r="r" b="b"/>
              <a:pathLst>
                <a:path w="9131" h="9770" extrusionOk="0">
                  <a:moveTo>
                    <a:pt x="4565" y="1"/>
                  </a:moveTo>
                  <a:cubicBezTo>
                    <a:pt x="2055" y="1"/>
                    <a:pt x="0" y="2192"/>
                    <a:pt x="0" y="4885"/>
                  </a:cubicBezTo>
                  <a:cubicBezTo>
                    <a:pt x="0" y="7579"/>
                    <a:pt x="2055" y="9770"/>
                    <a:pt x="4565" y="9770"/>
                  </a:cubicBezTo>
                  <a:cubicBezTo>
                    <a:pt x="7099" y="9770"/>
                    <a:pt x="9130" y="7579"/>
                    <a:pt x="9130" y="4885"/>
                  </a:cubicBezTo>
                  <a:cubicBezTo>
                    <a:pt x="9130" y="2192"/>
                    <a:pt x="7099" y="1"/>
                    <a:pt x="4565" y="1"/>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a:off x="8063667" y="1882553"/>
              <a:ext cx="414888" cy="416031"/>
            </a:xfrm>
            <a:custGeom>
              <a:avLst/>
              <a:gdLst/>
              <a:ahLst/>
              <a:cxnLst/>
              <a:rect l="l" t="t" r="r" b="b"/>
              <a:pathLst>
                <a:path w="8355" h="8378" extrusionOk="0">
                  <a:moveTo>
                    <a:pt x="4177" y="0"/>
                  </a:moveTo>
                  <a:cubicBezTo>
                    <a:pt x="1872" y="0"/>
                    <a:pt x="0" y="1872"/>
                    <a:pt x="0" y="4200"/>
                  </a:cubicBezTo>
                  <a:cubicBezTo>
                    <a:pt x="0" y="6505"/>
                    <a:pt x="1872" y="8377"/>
                    <a:pt x="4177" y="8377"/>
                  </a:cubicBezTo>
                  <a:cubicBezTo>
                    <a:pt x="6483" y="8377"/>
                    <a:pt x="8354" y="6505"/>
                    <a:pt x="8354" y="4200"/>
                  </a:cubicBezTo>
                  <a:cubicBezTo>
                    <a:pt x="8354" y="1872"/>
                    <a:pt x="6483" y="0"/>
                    <a:pt x="4177" y="0"/>
                  </a:cubicBezTo>
                  <a:close/>
                </a:path>
              </a:pathLst>
            </a:custGeom>
            <a:solidFill>
              <a:schemeClr val="accent3"/>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a:off x="8591885" y="252073"/>
              <a:ext cx="38584" cy="4281072"/>
            </a:xfrm>
            <a:custGeom>
              <a:avLst/>
              <a:gdLst/>
              <a:ahLst/>
              <a:cxnLst/>
              <a:rect l="l" t="t" r="r" b="b"/>
              <a:pathLst>
                <a:path w="777" h="86212" extrusionOk="0">
                  <a:moveTo>
                    <a:pt x="388" y="0"/>
                  </a:moveTo>
                  <a:cubicBezTo>
                    <a:pt x="194" y="0"/>
                    <a:pt x="0" y="126"/>
                    <a:pt x="0" y="377"/>
                  </a:cubicBezTo>
                  <a:lnTo>
                    <a:pt x="0" y="18431"/>
                  </a:lnTo>
                  <a:lnTo>
                    <a:pt x="0" y="54838"/>
                  </a:lnTo>
                  <a:lnTo>
                    <a:pt x="0" y="82913"/>
                  </a:lnTo>
                  <a:lnTo>
                    <a:pt x="0" y="85834"/>
                  </a:lnTo>
                  <a:cubicBezTo>
                    <a:pt x="0" y="86086"/>
                    <a:pt x="194" y="86211"/>
                    <a:pt x="388" y="86211"/>
                  </a:cubicBezTo>
                  <a:cubicBezTo>
                    <a:pt x="582" y="86211"/>
                    <a:pt x="776" y="86086"/>
                    <a:pt x="776" y="85834"/>
                  </a:cubicBezTo>
                  <a:lnTo>
                    <a:pt x="776" y="67780"/>
                  </a:lnTo>
                  <a:lnTo>
                    <a:pt x="776" y="31373"/>
                  </a:lnTo>
                  <a:lnTo>
                    <a:pt x="776" y="3298"/>
                  </a:lnTo>
                  <a:lnTo>
                    <a:pt x="776" y="377"/>
                  </a:lnTo>
                  <a:cubicBezTo>
                    <a:pt x="776" y="126"/>
                    <a:pt x="582" y="0"/>
                    <a:pt x="38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a:off x="8586274" y="311613"/>
              <a:ext cx="180207" cy="335585"/>
            </a:xfrm>
            <a:custGeom>
              <a:avLst/>
              <a:gdLst/>
              <a:ahLst/>
              <a:cxnLst/>
              <a:rect l="l" t="t" r="r" b="b"/>
              <a:pathLst>
                <a:path w="3629" h="6758" extrusionOk="0">
                  <a:moveTo>
                    <a:pt x="3028" y="0"/>
                  </a:moveTo>
                  <a:cubicBezTo>
                    <a:pt x="2809" y="0"/>
                    <a:pt x="2560" y="190"/>
                    <a:pt x="2601" y="479"/>
                  </a:cubicBezTo>
                  <a:cubicBezTo>
                    <a:pt x="2852" y="2213"/>
                    <a:pt x="2784" y="5820"/>
                    <a:pt x="501" y="6002"/>
                  </a:cubicBezTo>
                  <a:cubicBezTo>
                    <a:pt x="35" y="6025"/>
                    <a:pt x="1" y="6758"/>
                    <a:pt x="459" y="6758"/>
                  </a:cubicBezTo>
                  <a:cubicBezTo>
                    <a:pt x="473" y="6758"/>
                    <a:pt x="487" y="6757"/>
                    <a:pt x="501" y="6756"/>
                  </a:cubicBezTo>
                  <a:cubicBezTo>
                    <a:pt x="3537" y="6527"/>
                    <a:pt x="3628" y="2465"/>
                    <a:pt x="3331" y="273"/>
                  </a:cubicBezTo>
                  <a:cubicBezTo>
                    <a:pt x="3304" y="83"/>
                    <a:pt x="3172" y="0"/>
                    <a:pt x="302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a:off x="8388384" y="581605"/>
              <a:ext cx="250174" cy="290149"/>
            </a:xfrm>
            <a:custGeom>
              <a:avLst/>
              <a:gdLst/>
              <a:ahLst/>
              <a:cxnLst/>
              <a:rect l="l" t="t" r="r" b="b"/>
              <a:pathLst>
                <a:path w="5038" h="5843" extrusionOk="0">
                  <a:moveTo>
                    <a:pt x="380" y="1"/>
                  </a:moveTo>
                  <a:cubicBezTo>
                    <a:pt x="189" y="1"/>
                    <a:pt x="1" y="120"/>
                    <a:pt x="12" y="360"/>
                  </a:cubicBezTo>
                  <a:cubicBezTo>
                    <a:pt x="104" y="2163"/>
                    <a:pt x="286" y="4994"/>
                    <a:pt x="2318" y="5724"/>
                  </a:cubicBezTo>
                  <a:cubicBezTo>
                    <a:pt x="2541" y="5805"/>
                    <a:pt x="2785" y="5842"/>
                    <a:pt x="3034" y="5842"/>
                  </a:cubicBezTo>
                  <a:cubicBezTo>
                    <a:pt x="3625" y="5842"/>
                    <a:pt x="4249" y="5634"/>
                    <a:pt x="4714" y="5313"/>
                  </a:cubicBezTo>
                  <a:cubicBezTo>
                    <a:pt x="5038" y="5104"/>
                    <a:pt x="4838" y="4609"/>
                    <a:pt x="4524" y="4609"/>
                  </a:cubicBezTo>
                  <a:cubicBezTo>
                    <a:pt x="4462" y="4609"/>
                    <a:pt x="4395" y="4628"/>
                    <a:pt x="4326" y="4674"/>
                  </a:cubicBezTo>
                  <a:cubicBezTo>
                    <a:pt x="3955" y="4909"/>
                    <a:pt x="3465" y="5076"/>
                    <a:pt x="3003" y="5076"/>
                  </a:cubicBezTo>
                  <a:cubicBezTo>
                    <a:pt x="2926" y="5076"/>
                    <a:pt x="2849" y="5072"/>
                    <a:pt x="2774" y="5062"/>
                  </a:cubicBezTo>
                  <a:cubicBezTo>
                    <a:pt x="925" y="4788"/>
                    <a:pt x="834" y="1707"/>
                    <a:pt x="766" y="360"/>
                  </a:cubicBezTo>
                  <a:cubicBezTo>
                    <a:pt x="766" y="120"/>
                    <a:pt x="572" y="1"/>
                    <a:pt x="3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9"/>
            <p:cNvSpPr/>
            <p:nvPr/>
          </p:nvSpPr>
          <p:spPr>
            <a:xfrm>
              <a:off x="8587366" y="1612759"/>
              <a:ext cx="507351" cy="430382"/>
            </a:xfrm>
            <a:custGeom>
              <a:avLst/>
              <a:gdLst/>
              <a:ahLst/>
              <a:cxnLst/>
              <a:rect l="l" t="t" r="r" b="b"/>
              <a:pathLst>
                <a:path w="10217" h="8667" extrusionOk="0">
                  <a:moveTo>
                    <a:pt x="9760" y="0"/>
                  </a:moveTo>
                  <a:cubicBezTo>
                    <a:pt x="9609" y="0"/>
                    <a:pt x="9459" y="83"/>
                    <a:pt x="9404" y="275"/>
                  </a:cubicBezTo>
                  <a:cubicBezTo>
                    <a:pt x="8328" y="3955"/>
                    <a:pt x="5425" y="7920"/>
                    <a:pt x="1250" y="7920"/>
                  </a:cubicBezTo>
                  <a:cubicBezTo>
                    <a:pt x="998" y="7920"/>
                    <a:pt x="741" y="7905"/>
                    <a:pt x="479" y="7875"/>
                  </a:cubicBezTo>
                  <a:cubicBezTo>
                    <a:pt x="465" y="7874"/>
                    <a:pt x="451" y="7874"/>
                    <a:pt x="438" y="7874"/>
                  </a:cubicBezTo>
                  <a:cubicBezTo>
                    <a:pt x="0" y="7874"/>
                    <a:pt x="14" y="8584"/>
                    <a:pt x="479" y="8629"/>
                  </a:cubicBezTo>
                  <a:cubicBezTo>
                    <a:pt x="693" y="8655"/>
                    <a:pt x="909" y="8667"/>
                    <a:pt x="1126" y="8667"/>
                  </a:cubicBezTo>
                  <a:cubicBezTo>
                    <a:pt x="2249" y="8667"/>
                    <a:pt x="3391" y="8342"/>
                    <a:pt x="4405" y="7921"/>
                  </a:cubicBezTo>
                  <a:cubicBezTo>
                    <a:pt x="7464" y="6597"/>
                    <a:pt x="9244" y="3539"/>
                    <a:pt x="10134" y="457"/>
                  </a:cubicBezTo>
                  <a:cubicBezTo>
                    <a:pt x="10216" y="184"/>
                    <a:pt x="9987" y="0"/>
                    <a:pt x="97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9"/>
            <p:cNvSpPr/>
            <p:nvPr/>
          </p:nvSpPr>
          <p:spPr>
            <a:xfrm>
              <a:off x="8272233" y="2014296"/>
              <a:ext cx="366770" cy="597678"/>
            </a:xfrm>
            <a:custGeom>
              <a:avLst/>
              <a:gdLst/>
              <a:ahLst/>
              <a:cxnLst/>
              <a:rect l="l" t="t" r="r" b="b"/>
              <a:pathLst>
                <a:path w="7386" h="12036" extrusionOk="0">
                  <a:moveTo>
                    <a:pt x="380" y="1"/>
                  </a:moveTo>
                  <a:cubicBezTo>
                    <a:pt x="189" y="1"/>
                    <a:pt x="0" y="120"/>
                    <a:pt x="0" y="360"/>
                  </a:cubicBezTo>
                  <a:cubicBezTo>
                    <a:pt x="114" y="3784"/>
                    <a:pt x="959" y="7299"/>
                    <a:pt x="3401" y="9855"/>
                  </a:cubicBezTo>
                  <a:cubicBezTo>
                    <a:pt x="4291" y="10768"/>
                    <a:pt x="5478" y="11681"/>
                    <a:pt x="6757" y="12024"/>
                  </a:cubicBezTo>
                  <a:cubicBezTo>
                    <a:pt x="6791" y="12032"/>
                    <a:pt x="6824" y="12036"/>
                    <a:pt x="6855" y="12036"/>
                  </a:cubicBezTo>
                  <a:cubicBezTo>
                    <a:pt x="7259" y="12036"/>
                    <a:pt x="7386" y="11399"/>
                    <a:pt x="6962" y="11293"/>
                  </a:cubicBezTo>
                  <a:cubicBezTo>
                    <a:pt x="5844" y="10997"/>
                    <a:pt x="4839" y="10198"/>
                    <a:pt x="4040" y="9422"/>
                  </a:cubicBezTo>
                  <a:cubicBezTo>
                    <a:pt x="1667" y="7071"/>
                    <a:pt x="868" y="3601"/>
                    <a:pt x="776" y="360"/>
                  </a:cubicBezTo>
                  <a:cubicBezTo>
                    <a:pt x="765" y="120"/>
                    <a:pt x="571" y="1"/>
                    <a:pt x="38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p:nvPr/>
          </p:nvSpPr>
          <p:spPr>
            <a:xfrm>
              <a:off x="8179520" y="2057400"/>
              <a:ext cx="154832" cy="136856"/>
            </a:xfrm>
            <a:custGeom>
              <a:avLst/>
              <a:gdLst/>
              <a:ahLst/>
              <a:cxnLst/>
              <a:rect l="l" t="t" r="r" b="b"/>
              <a:pathLst>
                <a:path w="3118" h="2756" extrusionOk="0">
                  <a:moveTo>
                    <a:pt x="460" y="0"/>
                  </a:moveTo>
                  <a:cubicBezTo>
                    <a:pt x="242" y="0"/>
                    <a:pt x="1" y="188"/>
                    <a:pt x="41" y="474"/>
                  </a:cubicBezTo>
                  <a:cubicBezTo>
                    <a:pt x="246" y="1642"/>
                    <a:pt x="1040" y="2755"/>
                    <a:pt x="2241" y="2755"/>
                  </a:cubicBezTo>
                  <a:cubicBezTo>
                    <a:pt x="2378" y="2755"/>
                    <a:pt x="2520" y="2741"/>
                    <a:pt x="2666" y="2710"/>
                  </a:cubicBezTo>
                  <a:cubicBezTo>
                    <a:pt x="3117" y="2625"/>
                    <a:pt x="2962" y="1972"/>
                    <a:pt x="2542" y="1972"/>
                  </a:cubicBezTo>
                  <a:cubicBezTo>
                    <a:pt x="2516" y="1972"/>
                    <a:pt x="2489" y="1975"/>
                    <a:pt x="2461" y="1980"/>
                  </a:cubicBezTo>
                  <a:lnTo>
                    <a:pt x="2324" y="1980"/>
                  </a:lnTo>
                  <a:cubicBezTo>
                    <a:pt x="2290" y="1984"/>
                    <a:pt x="2258" y="1986"/>
                    <a:pt x="2225" y="1986"/>
                  </a:cubicBezTo>
                  <a:cubicBezTo>
                    <a:pt x="2082" y="1986"/>
                    <a:pt x="1948" y="1949"/>
                    <a:pt x="1799" y="1912"/>
                  </a:cubicBezTo>
                  <a:cubicBezTo>
                    <a:pt x="1137" y="1683"/>
                    <a:pt x="886" y="907"/>
                    <a:pt x="772" y="291"/>
                  </a:cubicBezTo>
                  <a:cubicBezTo>
                    <a:pt x="744" y="88"/>
                    <a:pt x="608" y="0"/>
                    <a:pt x="4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2" name="Google Shape;262;p9"/>
          <p:cNvGrpSpPr/>
          <p:nvPr/>
        </p:nvGrpSpPr>
        <p:grpSpPr>
          <a:xfrm>
            <a:off x="-302850" y="325809"/>
            <a:ext cx="1260396" cy="3409465"/>
            <a:chOff x="-302850" y="325809"/>
            <a:chExt cx="1260396" cy="3409465"/>
          </a:xfrm>
        </p:grpSpPr>
        <p:sp>
          <p:nvSpPr>
            <p:cNvPr id="263" name="Google Shape;263;p9"/>
            <p:cNvSpPr/>
            <p:nvPr/>
          </p:nvSpPr>
          <p:spPr>
            <a:xfrm>
              <a:off x="2729" y="325809"/>
              <a:ext cx="895503" cy="791843"/>
            </a:xfrm>
            <a:custGeom>
              <a:avLst/>
              <a:gdLst/>
              <a:ahLst/>
              <a:cxnLst/>
              <a:rect l="l" t="t" r="r" b="b"/>
              <a:pathLst>
                <a:path w="23077" h="20407" extrusionOk="0">
                  <a:moveTo>
                    <a:pt x="11527" y="1"/>
                  </a:moveTo>
                  <a:cubicBezTo>
                    <a:pt x="5159" y="1"/>
                    <a:pt x="0" y="4566"/>
                    <a:pt x="0" y="10204"/>
                  </a:cubicBezTo>
                  <a:cubicBezTo>
                    <a:pt x="0" y="15842"/>
                    <a:pt x="5159" y="20407"/>
                    <a:pt x="11527" y="20407"/>
                  </a:cubicBezTo>
                  <a:cubicBezTo>
                    <a:pt x="17918" y="20407"/>
                    <a:pt x="23077" y="15842"/>
                    <a:pt x="23077" y="10204"/>
                  </a:cubicBezTo>
                  <a:cubicBezTo>
                    <a:pt x="23077" y="4566"/>
                    <a:pt x="17918" y="1"/>
                    <a:pt x="11527" y="1"/>
                  </a:cubicBezTo>
                  <a:close/>
                </a:path>
              </a:pathLst>
            </a:custGeom>
            <a:solidFill>
              <a:srgbClr val="088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9"/>
            <p:cNvSpPr/>
            <p:nvPr/>
          </p:nvSpPr>
          <p:spPr>
            <a:xfrm>
              <a:off x="534146" y="1231014"/>
              <a:ext cx="225884" cy="226762"/>
            </a:xfrm>
            <a:custGeom>
              <a:avLst/>
              <a:gdLst/>
              <a:ahLst/>
              <a:cxnLst/>
              <a:rect l="l" t="t" r="r" b="b"/>
              <a:pathLst>
                <a:path w="5821" h="5844" extrusionOk="0">
                  <a:moveTo>
                    <a:pt x="2922" y="0"/>
                  </a:moveTo>
                  <a:cubicBezTo>
                    <a:pt x="1301" y="0"/>
                    <a:pt x="0" y="1301"/>
                    <a:pt x="0" y="2922"/>
                  </a:cubicBezTo>
                  <a:cubicBezTo>
                    <a:pt x="0" y="4543"/>
                    <a:pt x="1301" y="5844"/>
                    <a:pt x="2922" y="5844"/>
                  </a:cubicBezTo>
                  <a:cubicBezTo>
                    <a:pt x="4520" y="5844"/>
                    <a:pt x="5821" y="4543"/>
                    <a:pt x="5821" y="2922"/>
                  </a:cubicBezTo>
                  <a:cubicBezTo>
                    <a:pt x="5821" y="1301"/>
                    <a:pt x="4520" y="0"/>
                    <a:pt x="2922" y="0"/>
                  </a:cubicBezTo>
                  <a:close/>
                </a:path>
              </a:pathLst>
            </a:custGeom>
            <a:solidFill>
              <a:srgbClr val="088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9"/>
            <p:cNvSpPr/>
            <p:nvPr/>
          </p:nvSpPr>
          <p:spPr>
            <a:xfrm>
              <a:off x="-302850" y="1565810"/>
              <a:ext cx="596122" cy="669615"/>
            </a:xfrm>
            <a:custGeom>
              <a:avLst/>
              <a:gdLst/>
              <a:ahLst/>
              <a:cxnLst/>
              <a:rect l="l" t="t" r="r" b="b"/>
              <a:pathLst>
                <a:path w="15362" h="17257" extrusionOk="0">
                  <a:moveTo>
                    <a:pt x="7670" y="0"/>
                  </a:moveTo>
                  <a:cubicBezTo>
                    <a:pt x="3447" y="0"/>
                    <a:pt x="0" y="3858"/>
                    <a:pt x="0" y="8628"/>
                  </a:cubicBezTo>
                  <a:cubicBezTo>
                    <a:pt x="0" y="13376"/>
                    <a:pt x="3447" y="17256"/>
                    <a:pt x="7670" y="17256"/>
                  </a:cubicBezTo>
                  <a:cubicBezTo>
                    <a:pt x="11915" y="17256"/>
                    <a:pt x="15362" y="13376"/>
                    <a:pt x="15362" y="8628"/>
                  </a:cubicBezTo>
                  <a:cubicBezTo>
                    <a:pt x="15362" y="3858"/>
                    <a:pt x="11915" y="0"/>
                    <a:pt x="7670" y="0"/>
                  </a:cubicBezTo>
                  <a:close/>
                </a:path>
              </a:pathLst>
            </a:custGeom>
            <a:solidFill>
              <a:srgbClr val="088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9"/>
            <p:cNvSpPr/>
            <p:nvPr/>
          </p:nvSpPr>
          <p:spPr>
            <a:xfrm>
              <a:off x="578421" y="2855362"/>
              <a:ext cx="379125" cy="383563"/>
            </a:xfrm>
            <a:custGeom>
              <a:avLst/>
              <a:gdLst/>
              <a:ahLst/>
              <a:cxnLst/>
              <a:rect l="l" t="t" r="r" b="b"/>
              <a:pathLst>
                <a:path w="9770" h="9885" extrusionOk="0">
                  <a:moveTo>
                    <a:pt x="4885" y="1"/>
                  </a:moveTo>
                  <a:cubicBezTo>
                    <a:pt x="2192" y="1"/>
                    <a:pt x="1" y="2215"/>
                    <a:pt x="1" y="4931"/>
                  </a:cubicBezTo>
                  <a:cubicBezTo>
                    <a:pt x="1" y="7670"/>
                    <a:pt x="2192" y="9884"/>
                    <a:pt x="4885" y="9884"/>
                  </a:cubicBezTo>
                  <a:cubicBezTo>
                    <a:pt x="7579" y="9884"/>
                    <a:pt x="9770" y="7670"/>
                    <a:pt x="9770" y="4931"/>
                  </a:cubicBezTo>
                  <a:cubicBezTo>
                    <a:pt x="9770" y="2215"/>
                    <a:pt x="7579" y="1"/>
                    <a:pt x="4885" y="1"/>
                  </a:cubicBezTo>
                  <a:close/>
                </a:path>
              </a:pathLst>
            </a:custGeom>
            <a:solidFill>
              <a:srgbClr val="0886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9"/>
            <p:cNvSpPr/>
            <p:nvPr/>
          </p:nvSpPr>
          <p:spPr>
            <a:xfrm>
              <a:off x="415445" y="582222"/>
              <a:ext cx="30151" cy="3153052"/>
            </a:xfrm>
            <a:custGeom>
              <a:avLst/>
              <a:gdLst/>
              <a:ahLst/>
              <a:cxnLst/>
              <a:rect l="l" t="t" r="r" b="b"/>
              <a:pathLst>
                <a:path w="777" h="81259" extrusionOk="0">
                  <a:moveTo>
                    <a:pt x="389" y="1"/>
                  </a:moveTo>
                  <a:cubicBezTo>
                    <a:pt x="195" y="1"/>
                    <a:pt x="1" y="126"/>
                    <a:pt x="1" y="377"/>
                  </a:cubicBezTo>
                  <a:lnTo>
                    <a:pt x="1" y="19254"/>
                  </a:lnTo>
                  <a:lnTo>
                    <a:pt x="1" y="55866"/>
                  </a:lnTo>
                  <a:lnTo>
                    <a:pt x="1" y="80152"/>
                  </a:lnTo>
                  <a:lnTo>
                    <a:pt x="1" y="80882"/>
                  </a:lnTo>
                  <a:cubicBezTo>
                    <a:pt x="1" y="81133"/>
                    <a:pt x="195" y="81259"/>
                    <a:pt x="389" y="81259"/>
                  </a:cubicBezTo>
                  <a:cubicBezTo>
                    <a:pt x="583" y="81259"/>
                    <a:pt x="777" y="81133"/>
                    <a:pt x="777" y="80882"/>
                  </a:cubicBezTo>
                  <a:lnTo>
                    <a:pt x="777" y="62006"/>
                  </a:lnTo>
                  <a:lnTo>
                    <a:pt x="777" y="25394"/>
                  </a:lnTo>
                  <a:lnTo>
                    <a:pt x="777" y="1108"/>
                  </a:lnTo>
                  <a:lnTo>
                    <a:pt x="777" y="377"/>
                  </a:lnTo>
                  <a:cubicBezTo>
                    <a:pt x="777" y="126"/>
                    <a:pt x="583" y="1"/>
                    <a:pt x="389"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9"/>
            <p:cNvSpPr/>
            <p:nvPr/>
          </p:nvSpPr>
          <p:spPr>
            <a:xfrm>
              <a:off x="410129" y="649158"/>
              <a:ext cx="203765" cy="278990"/>
            </a:xfrm>
            <a:custGeom>
              <a:avLst/>
              <a:gdLst/>
              <a:ahLst/>
              <a:cxnLst/>
              <a:rect l="l" t="t" r="r" b="b"/>
              <a:pathLst>
                <a:path w="5251" h="7190" extrusionOk="0">
                  <a:moveTo>
                    <a:pt x="4588" y="0"/>
                  </a:moveTo>
                  <a:cubicBezTo>
                    <a:pt x="4366" y="0"/>
                    <a:pt x="4123" y="190"/>
                    <a:pt x="4178" y="478"/>
                  </a:cubicBezTo>
                  <a:cubicBezTo>
                    <a:pt x="4497" y="2396"/>
                    <a:pt x="4360" y="4610"/>
                    <a:pt x="2603" y="5774"/>
                  </a:cubicBezTo>
                  <a:cubicBezTo>
                    <a:pt x="1987" y="6162"/>
                    <a:pt x="1211" y="6413"/>
                    <a:pt x="503" y="6436"/>
                  </a:cubicBezTo>
                  <a:cubicBezTo>
                    <a:pt x="1" y="6436"/>
                    <a:pt x="1" y="7189"/>
                    <a:pt x="503" y="7189"/>
                  </a:cubicBezTo>
                  <a:cubicBezTo>
                    <a:pt x="1485" y="7166"/>
                    <a:pt x="2512" y="6778"/>
                    <a:pt x="3288" y="6185"/>
                  </a:cubicBezTo>
                  <a:cubicBezTo>
                    <a:pt x="5137" y="4815"/>
                    <a:pt x="5251" y="2373"/>
                    <a:pt x="4908" y="273"/>
                  </a:cubicBezTo>
                  <a:cubicBezTo>
                    <a:pt x="4872" y="83"/>
                    <a:pt x="4735" y="0"/>
                    <a:pt x="4588" y="0"/>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9"/>
            <p:cNvSpPr/>
            <p:nvPr/>
          </p:nvSpPr>
          <p:spPr>
            <a:xfrm>
              <a:off x="243622" y="804526"/>
              <a:ext cx="208616" cy="215470"/>
            </a:xfrm>
            <a:custGeom>
              <a:avLst/>
              <a:gdLst/>
              <a:ahLst/>
              <a:cxnLst/>
              <a:rect l="l" t="t" r="r" b="b"/>
              <a:pathLst>
                <a:path w="5376" h="5553" extrusionOk="0">
                  <a:moveTo>
                    <a:pt x="420" y="1"/>
                  </a:moveTo>
                  <a:cubicBezTo>
                    <a:pt x="229" y="1"/>
                    <a:pt x="35" y="126"/>
                    <a:pt x="24" y="378"/>
                  </a:cubicBezTo>
                  <a:cubicBezTo>
                    <a:pt x="1" y="2226"/>
                    <a:pt x="412" y="4326"/>
                    <a:pt x="2260" y="5194"/>
                  </a:cubicBezTo>
                  <a:cubicBezTo>
                    <a:pt x="2779" y="5431"/>
                    <a:pt x="3384" y="5552"/>
                    <a:pt x="3982" y="5552"/>
                  </a:cubicBezTo>
                  <a:cubicBezTo>
                    <a:pt x="4305" y="5552"/>
                    <a:pt x="4627" y="5517"/>
                    <a:pt x="4931" y="5445"/>
                  </a:cubicBezTo>
                  <a:cubicBezTo>
                    <a:pt x="5376" y="5339"/>
                    <a:pt x="5231" y="4702"/>
                    <a:pt x="4825" y="4702"/>
                  </a:cubicBezTo>
                  <a:cubicBezTo>
                    <a:pt x="4793" y="4702"/>
                    <a:pt x="4760" y="4706"/>
                    <a:pt x="4726" y="4714"/>
                  </a:cubicBezTo>
                  <a:cubicBezTo>
                    <a:pt x="4491" y="4768"/>
                    <a:pt x="4247" y="4794"/>
                    <a:pt x="4000" y="4794"/>
                  </a:cubicBezTo>
                  <a:cubicBezTo>
                    <a:pt x="3621" y="4794"/>
                    <a:pt x="3236" y="4734"/>
                    <a:pt x="2877" y="4623"/>
                  </a:cubicBezTo>
                  <a:cubicBezTo>
                    <a:pt x="1073" y="4075"/>
                    <a:pt x="754" y="1998"/>
                    <a:pt x="800" y="378"/>
                  </a:cubicBezTo>
                  <a:cubicBezTo>
                    <a:pt x="800" y="126"/>
                    <a:pt x="611" y="1"/>
                    <a:pt x="420"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9"/>
            <p:cNvSpPr/>
            <p:nvPr/>
          </p:nvSpPr>
          <p:spPr>
            <a:xfrm>
              <a:off x="409159" y="1279053"/>
              <a:ext cx="292434" cy="389499"/>
            </a:xfrm>
            <a:custGeom>
              <a:avLst/>
              <a:gdLst/>
              <a:ahLst/>
              <a:cxnLst/>
              <a:rect l="l" t="t" r="r" b="b"/>
              <a:pathLst>
                <a:path w="7536" h="10038" extrusionOk="0">
                  <a:moveTo>
                    <a:pt x="7170" y="1"/>
                  </a:moveTo>
                  <a:cubicBezTo>
                    <a:pt x="6982" y="1"/>
                    <a:pt x="6782" y="120"/>
                    <a:pt x="6759" y="360"/>
                  </a:cubicBezTo>
                  <a:cubicBezTo>
                    <a:pt x="6348" y="4058"/>
                    <a:pt x="4134" y="8029"/>
                    <a:pt x="414" y="9285"/>
                  </a:cubicBezTo>
                  <a:cubicBezTo>
                    <a:pt x="1" y="9409"/>
                    <a:pt x="130" y="10037"/>
                    <a:pt x="496" y="10037"/>
                  </a:cubicBezTo>
                  <a:cubicBezTo>
                    <a:pt x="535" y="10037"/>
                    <a:pt x="576" y="10030"/>
                    <a:pt x="619" y="10015"/>
                  </a:cubicBezTo>
                  <a:cubicBezTo>
                    <a:pt x="4682" y="8646"/>
                    <a:pt x="7079" y="4400"/>
                    <a:pt x="7513" y="360"/>
                  </a:cubicBezTo>
                  <a:cubicBezTo>
                    <a:pt x="7535" y="120"/>
                    <a:pt x="7358" y="1"/>
                    <a:pt x="7170"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9"/>
            <p:cNvSpPr/>
            <p:nvPr/>
          </p:nvSpPr>
          <p:spPr>
            <a:xfrm>
              <a:off x="589945" y="1302956"/>
              <a:ext cx="87699" cy="127427"/>
            </a:xfrm>
            <a:custGeom>
              <a:avLst/>
              <a:gdLst/>
              <a:ahLst/>
              <a:cxnLst/>
              <a:rect l="l" t="t" r="r" b="b"/>
              <a:pathLst>
                <a:path w="2260" h="3284" extrusionOk="0">
                  <a:moveTo>
                    <a:pt x="377" y="1"/>
                  </a:moveTo>
                  <a:cubicBezTo>
                    <a:pt x="189" y="1"/>
                    <a:pt x="0" y="121"/>
                    <a:pt x="0" y="360"/>
                  </a:cubicBezTo>
                  <a:cubicBezTo>
                    <a:pt x="0" y="1392"/>
                    <a:pt x="309" y="3284"/>
                    <a:pt x="1684" y="3284"/>
                  </a:cubicBezTo>
                  <a:cubicBezTo>
                    <a:pt x="1709" y="3284"/>
                    <a:pt x="1733" y="3283"/>
                    <a:pt x="1758" y="3282"/>
                  </a:cubicBezTo>
                  <a:cubicBezTo>
                    <a:pt x="2230" y="3237"/>
                    <a:pt x="2259" y="2505"/>
                    <a:pt x="1780" y="2505"/>
                  </a:cubicBezTo>
                  <a:cubicBezTo>
                    <a:pt x="1773" y="2505"/>
                    <a:pt x="1765" y="2506"/>
                    <a:pt x="1758" y="2506"/>
                  </a:cubicBezTo>
                  <a:lnTo>
                    <a:pt x="1689" y="2506"/>
                  </a:lnTo>
                  <a:cubicBezTo>
                    <a:pt x="1553" y="2483"/>
                    <a:pt x="1438" y="2437"/>
                    <a:pt x="1347" y="2369"/>
                  </a:cubicBezTo>
                  <a:cubicBezTo>
                    <a:pt x="776" y="1912"/>
                    <a:pt x="754" y="1022"/>
                    <a:pt x="754" y="360"/>
                  </a:cubicBezTo>
                  <a:cubicBezTo>
                    <a:pt x="754" y="121"/>
                    <a:pt x="565" y="1"/>
                    <a:pt x="377"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9"/>
            <p:cNvSpPr/>
            <p:nvPr/>
          </p:nvSpPr>
          <p:spPr>
            <a:xfrm>
              <a:off x="-23851" y="1930600"/>
              <a:ext cx="473887" cy="537143"/>
            </a:xfrm>
            <a:custGeom>
              <a:avLst/>
              <a:gdLst/>
              <a:ahLst/>
              <a:cxnLst/>
              <a:rect l="l" t="t" r="r" b="b"/>
              <a:pathLst>
                <a:path w="12212" h="13843" extrusionOk="0">
                  <a:moveTo>
                    <a:pt x="362" y="0"/>
                  </a:moveTo>
                  <a:cubicBezTo>
                    <a:pt x="173" y="0"/>
                    <a:pt x="1" y="120"/>
                    <a:pt x="23" y="368"/>
                  </a:cubicBezTo>
                  <a:cubicBezTo>
                    <a:pt x="571" y="4956"/>
                    <a:pt x="2146" y="9818"/>
                    <a:pt x="6300" y="12375"/>
                  </a:cubicBezTo>
                  <a:cubicBezTo>
                    <a:pt x="7662" y="13208"/>
                    <a:pt x="9440" y="13842"/>
                    <a:pt x="11119" y="13842"/>
                  </a:cubicBezTo>
                  <a:cubicBezTo>
                    <a:pt x="11325" y="13842"/>
                    <a:pt x="11530" y="13833"/>
                    <a:pt x="11733" y="13813"/>
                  </a:cubicBezTo>
                  <a:cubicBezTo>
                    <a:pt x="12198" y="13768"/>
                    <a:pt x="12212" y="13057"/>
                    <a:pt x="11774" y="13057"/>
                  </a:cubicBezTo>
                  <a:cubicBezTo>
                    <a:pt x="11760" y="13057"/>
                    <a:pt x="11747" y="13058"/>
                    <a:pt x="11733" y="13059"/>
                  </a:cubicBezTo>
                  <a:cubicBezTo>
                    <a:pt x="11561" y="13074"/>
                    <a:pt x="11389" y="13081"/>
                    <a:pt x="11215" y="13081"/>
                  </a:cubicBezTo>
                  <a:cubicBezTo>
                    <a:pt x="9771" y="13081"/>
                    <a:pt x="8274" y="12591"/>
                    <a:pt x="7031" y="11918"/>
                  </a:cubicBezTo>
                  <a:cubicBezTo>
                    <a:pt x="2876" y="9658"/>
                    <a:pt x="1302" y="4751"/>
                    <a:pt x="799" y="368"/>
                  </a:cubicBezTo>
                  <a:cubicBezTo>
                    <a:pt x="765" y="126"/>
                    <a:pt x="555" y="0"/>
                    <a:pt x="362" y="0"/>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9"/>
            <p:cNvSpPr/>
            <p:nvPr/>
          </p:nvSpPr>
          <p:spPr>
            <a:xfrm>
              <a:off x="410129" y="3018375"/>
              <a:ext cx="443037" cy="277205"/>
            </a:xfrm>
            <a:custGeom>
              <a:avLst/>
              <a:gdLst/>
              <a:ahLst/>
              <a:cxnLst/>
              <a:rect l="l" t="t" r="r" b="b"/>
              <a:pathLst>
                <a:path w="11417" h="7144" extrusionOk="0">
                  <a:moveTo>
                    <a:pt x="10914" y="0"/>
                  </a:moveTo>
                  <a:cubicBezTo>
                    <a:pt x="10802" y="0"/>
                    <a:pt x="10696" y="60"/>
                    <a:pt x="10637" y="205"/>
                  </a:cubicBezTo>
                  <a:cubicBezTo>
                    <a:pt x="8948" y="4108"/>
                    <a:pt x="4657" y="6345"/>
                    <a:pt x="503" y="6368"/>
                  </a:cubicBezTo>
                  <a:cubicBezTo>
                    <a:pt x="1" y="6391"/>
                    <a:pt x="1" y="7144"/>
                    <a:pt x="503" y="7144"/>
                  </a:cubicBezTo>
                  <a:cubicBezTo>
                    <a:pt x="4908" y="7098"/>
                    <a:pt x="9496" y="4725"/>
                    <a:pt x="11277" y="570"/>
                  </a:cubicBezTo>
                  <a:cubicBezTo>
                    <a:pt x="11417" y="275"/>
                    <a:pt x="11153" y="0"/>
                    <a:pt x="10914" y="0"/>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9"/>
            <p:cNvSpPr/>
            <p:nvPr/>
          </p:nvSpPr>
          <p:spPr>
            <a:xfrm>
              <a:off x="687381" y="2992687"/>
              <a:ext cx="93016" cy="170071"/>
            </a:xfrm>
            <a:custGeom>
              <a:avLst/>
              <a:gdLst/>
              <a:ahLst/>
              <a:cxnLst/>
              <a:rect l="l" t="t" r="r" b="b"/>
              <a:pathLst>
                <a:path w="2397" h="4383" extrusionOk="0">
                  <a:moveTo>
                    <a:pt x="1021" y="1"/>
                  </a:moveTo>
                  <a:cubicBezTo>
                    <a:pt x="873" y="1"/>
                    <a:pt x="730" y="83"/>
                    <a:pt x="685" y="274"/>
                  </a:cubicBezTo>
                  <a:cubicBezTo>
                    <a:pt x="434" y="1369"/>
                    <a:pt x="0" y="4337"/>
                    <a:pt x="1918" y="4382"/>
                  </a:cubicBezTo>
                  <a:cubicBezTo>
                    <a:pt x="2397" y="4382"/>
                    <a:pt x="2397" y="3629"/>
                    <a:pt x="1918" y="3606"/>
                  </a:cubicBezTo>
                  <a:cubicBezTo>
                    <a:pt x="1872" y="3606"/>
                    <a:pt x="1621" y="3515"/>
                    <a:pt x="1484" y="3355"/>
                  </a:cubicBezTo>
                  <a:cubicBezTo>
                    <a:pt x="913" y="2602"/>
                    <a:pt x="1233" y="1301"/>
                    <a:pt x="1415" y="479"/>
                  </a:cubicBezTo>
                  <a:cubicBezTo>
                    <a:pt x="1484" y="190"/>
                    <a:pt x="1246" y="1"/>
                    <a:pt x="1021" y="1"/>
                  </a:cubicBezTo>
                  <a:close/>
                </a:path>
              </a:pathLst>
            </a:custGeom>
            <a:solidFill>
              <a:srgbClr val="FAB8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5" name="Google Shape;275;p9"/>
          <p:cNvSpPr txBox="1">
            <a:spLocks noGrp="1"/>
          </p:cNvSpPr>
          <p:nvPr>
            <p:ph type="title"/>
          </p:nvPr>
        </p:nvSpPr>
        <p:spPr>
          <a:xfrm>
            <a:off x="2391863" y="1253425"/>
            <a:ext cx="43602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6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76" name="Google Shape;276;p9"/>
          <p:cNvSpPr txBox="1">
            <a:spLocks noGrp="1"/>
          </p:cNvSpPr>
          <p:nvPr>
            <p:ph type="subTitle" idx="1"/>
          </p:nvPr>
        </p:nvSpPr>
        <p:spPr>
          <a:xfrm>
            <a:off x="2391888" y="2199575"/>
            <a:ext cx="4360200" cy="11571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277" name="Google Shape;277;p9"/>
          <p:cNvSpPr/>
          <p:nvPr/>
        </p:nvSpPr>
        <p:spPr>
          <a:xfrm>
            <a:off x="2599875" y="4134075"/>
            <a:ext cx="4251846" cy="1037394"/>
          </a:xfrm>
          <a:custGeom>
            <a:avLst/>
            <a:gdLst/>
            <a:ahLst/>
            <a:cxnLst/>
            <a:rect l="l" t="t" r="r" b="b"/>
            <a:pathLst>
              <a:path w="53390" h="26787" extrusionOk="0">
                <a:moveTo>
                  <a:pt x="26946" y="0"/>
                </a:moveTo>
                <a:cubicBezTo>
                  <a:pt x="25064" y="0"/>
                  <a:pt x="23103" y="202"/>
                  <a:pt x="21068" y="651"/>
                </a:cubicBezTo>
                <a:cubicBezTo>
                  <a:pt x="1530" y="4965"/>
                  <a:pt x="1" y="26010"/>
                  <a:pt x="1" y="26010"/>
                </a:cubicBezTo>
                <a:lnTo>
                  <a:pt x="53389" y="26786"/>
                </a:lnTo>
                <a:lnTo>
                  <a:pt x="53389" y="14872"/>
                </a:lnTo>
                <a:cubicBezTo>
                  <a:pt x="53389" y="14872"/>
                  <a:pt x="43115" y="0"/>
                  <a:pt x="269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8" name="Google Shape;278;p9"/>
          <p:cNvGrpSpPr/>
          <p:nvPr/>
        </p:nvGrpSpPr>
        <p:grpSpPr>
          <a:xfrm>
            <a:off x="6103209" y="3908407"/>
            <a:ext cx="3052177" cy="1235105"/>
            <a:chOff x="6091830" y="3908407"/>
            <a:chExt cx="3052177" cy="1235105"/>
          </a:xfrm>
        </p:grpSpPr>
        <p:sp>
          <p:nvSpPr>
            <p:cNvPr id="279" name="Google Shape;279;p9"/>
            <p:cNvSpPr/>
            <p:nvPr/>
          </p:nvSpPr>
          <p:spPr>
            <a:xfrm>
              <a:off x="6091830" y="3908407"/>
              <a:ext cx="3052177" cy="1235105"/>
            </a:xfrm>
            <a:custGeom>
              <a:avLst/>
              <a:gdLst/>
              <a:ahLst/>
              <a:cxnLst/>
              <a:rect l="l" t="t" r="r" b="b"/>
              <a:pathLst>
                <a:path w="49189" h="19905" extrusionOk="0">
                  <a:moveTo>
                    <a:pt x="49189" y="1"/>
                  </a:moveTo>
                  <a:cubicBezTo>
                    <a:pt x="49189" y="1"/>
                    <a:pt x="22826" y="1"/>
                    <a:pt x="0" y="19904"/>
                  </a:cubicBezTo>
                  <a:lnTo>
                    <a:pt x="49189" y="19904"/>
                  </a:lnTo>
                  <a:lnTo>
                    <a:pt x="4918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9"/>
            <p:cNvSpPr/>
            <p:nvPr/>
          </p:nvSpPr>
          <p:spPr>
            <a:xfrm>
              <a:off x="6945878" y="4166160"/>
              <a:ext cx="2198121" cy="977350"/>
            </a:xfrm>
            <a:custGeom>
              <a:avLst/>
              <a:gdLst/>
              <a:ahLst/>
              <a:cxnLst/>
              <a:rect l="l" t="t" r="r" b="b"/>
              <a:pathLst>
                <a:path w="35425" h="15751" extrusionOk="0">
                  <a:moveTo>
                    <a:pt x="35425" y="1"/>
                  </a:moveTo>
                  <a:cubicBezTo>
                    <a:pt x="34649" y="1005"/>
                    <a:pt x="33325" y="2512"/>
                    <a:pt x="32092" y="2740"/>
                  </a:cubicBezTo>
                  <a:cubicBezTo>
                    <a:pt x="31966" y="2766"/>
                    <a:pt x="31839" y="2778"/>
                    <a:pt x="31712" y="2778"/>
                  </a:cubicBezTo>
                  <a:cubicBezTo>
                    <a:pt x="30282" y="2778"/>
                    <a:pt x="28782" y="1279"/>
                    <a:pt x="27145" y="1279"/>
                  </a:cubicBezTo>
                  <a:cubicBezTo>
                    <a:pt x="26741" y="1279"/>
                    <a:pt x="26329" y="1371"/>
                    <a:pt x="25907" y="1599"/>
                  </a:cubicBezTo>
                  <a:cubicBezTo>
                    <a:pt x="23624" y="2854"/>
                    <a:pt x="23738" y="4840"/>
                    <a:pt x="21159" y="6072"/>
                  </a:cubicBezTo>
                  <a:cubicBezTo>
                    <a:pt x="20775" y="6257"/>
                    <a:pt x="20411" y="6333"/>
                    <a:pt x="20059" y="6333"/>
                  </a:cubicBezTo>
                  <a:cubicBezTo>
                    <a:pt x="18439" y="6333"/>
                    <a:pt x="17087" y="4726"/>
                    <a:pt x="15378" y="4726"/>
                  </a:cubicBezTo>
                  <a:cubicBezTo>
                    <a:pt x="14983" y="4726"/>
                    <a:pt x="14569" y="4811"/>
                    <a:pt x="14129" y="5022"/>
                  </a:cubicBezTo>
                  <a:cubicBezTo>
                    <a:pt x="11367" y="6369"/>
                    <a:pt x="12029" y="9222"/>
                    <a:pt x="10043" y="10272"/>
                  </a:cubicBezTo>
                  <a:cubicBezTo>
                    <a:pt x="9620" y="10488"/>
                    <a:pt x="9156" y="10567"/>
                    <a:pt x="8668" y="10567"/>
                  </a:cubicBezTo>
                  <a:cubicBezTo>
                    <a:pt x="7370" y="10567"/>
                    <a:pt x="5909" y="10010"/>
                    <a:pt x="4636" y="10010"/>
                  </a:cubicBezTo>
                  <a:cubicBezTo>
                    <a:pt x="4117" y="10010"/>
                    <a:pt x="3629" y="10102"/>
                    <a:pt x="3196" y="10363"/>
                  </a:cubicBezTo>
                  <a:cubicBezTo>
                    <a:pt x="1552" y="11322"/>
                    <a:pt x="0" y="12943"/>
                    <a:pt x="548" y="15750"/>
                  </a:cubicBezTo>
                  <a:lnTo>
                    <a:pt x="35425" y="15750"/>
                  </a:lnTo>
                  <a:lnTo>
                    <a:pt x="3542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1" name="Google Shape;281;p9"/>
          <p:cNvGrpSpPr/>
          <p:nvPr/>
        </p:nvGrpSpPr>
        <p:grpSpPr>
          <a:xfrm>
            <a:off x="-11379" y="3707300"/>
            <a:ext cx="3811359" cy="1464184"/>
            <a:chOff x="0" y="3707300"/>
            <a:chExt cx="3811359" cy="1464184"/>
          </a:xfrm>
        </p:grpSpPr>
        <p:sp>
          <p:nvSpPr>
            <p:cNvPr id="282" name="Google Shape;282;p9"/>
            <p:cNvSpPr/>
            <p:nvPr/>
          </p:nvSpPr>
          <p:spPr>
            <a:xfrm>
              <a:off x="0" y="3735275"/>
              <a:ext cx="3811359" cy="1436209"/>
            </a:xfrm>
            <a:custGeom>
              <a:avLst/>
              <a:gdLst/>
              <a:ahLst/>
              <a:cxnLst/>
              <a:rect l="l" t="t" r="r" b="b"/>
              <a:pathLst>
                <a:path w="61424" h="23146" extrusionOk="0">
                  <a:moveTo>
                    <a:pt x="7671" y="1"/>
                  </a:moveTo>
                  <a:cubicBezTo>
                    <a:pt x="5176" y="1"/>
                    <a:pt x="2618" y="138"/>
                    <a:pt x="1" y="434"/>
                  </a:cubicBezTo>
                  <a:lnTo>
                    <a:pt x="1" y="23145"/>
                  </a:lnTo>
                  <a:lnTo>
                    <a:pt x="56973" y="22803"/>
                  </a:lnTo>
                  <a:lnTo>
                    <a:pt x="61424" y="22780"/>
                  </a:lnTo>
                  <a:cubicBezTo>
                    <a:pt x="61424" y="22780"/>
                    <a:pt x="39804" y="1"/>
                    <a:pt x="767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9"/>
            <p:cNvSpPr/>
            <p:nvPr/>
          </p:nvSpPr>
          <p:spPr>
            <a:xfrm>
              <a:off x="0" y="3707300"/>
              <a:ext cx="3811359" cy="1414988"/>
            </a:xfrm>
            <a:custGeom>
              <a:avLst/>
              <a:gdLst/>
              <a:ahLst/>
              <a:cxnLst/>
              <a:rect l="l" t="t" r="r" b="b"/>
              <a:pathLst>
                <a:path w="61424" h="22804" extrusionOk="0">
                  <a:moveTo>
                    <a:pt x="7671" y="1"/>
                  </a:moveTo>
                  <a:cubicBezTo>
                    <a:pt x="5176" y="1"/>
                    <a:pt x="2618" y="138"/>
                    <a:pt x="1" y="434"/>
                  </a:cubicBezTo>
                  <a:lnTo>
                    <a:pt x="1" y="4223"/>
                  </a:lnTo>
                  <a:cubicBezTo>
                    <a:pt x="1256" y="5616"/>
                    <a:pt x="3151" y="7168"/>
                    <a:pt x="5228" y="7168"/>
                  </a:cubicBezTo>
                  <a:cubicBezTo>
                    <a:pt x="8548" y="7168"/>
                    <a:pt x="8813" y="4500"/>
                    <a:pt x="10898" y="4500"/>
                  </a:cubicBezTo>
                  <a:cubicBezTo>
                    <a:pt x="11135" y="4500"/>
                    <a:pt x="11396" y="4534"/>
                    <a:pt x="11687" y="4611"/>
                  </a:cubicBezTo>
                  <a:cubicBezTo>
                    <a:pt x="14540" y="5365"/>
                    <a:pt x="12646" y="9085"/>
                    <a:pt x="15773" y="9085"/>
                  </a:cubicBezTo>
                  <a:cubicBezTo>
                    <a:pt x="18528" y="9085"/>
                    <a:pt x="19816" y="6833"/>
                    <a:pt x="21745" y="6833"/>
                  </a:cubicBezTo>
                  <a:cubicBezTo>
                    <a:pt x="22022" y="6833"/>
                    <a:pt x="22311" y="6879"/>
                    <a:pt x="22621" y="6985"/>
                  </a:cubicBezTo>
                  <a:cubicBezTo>
                    <a:pt x="25109" y="7853"/>
                    <a:pt x="24333" y="11550"/>
                    <a:pt x="26250" y="12121"/>
                  </a:cubicBezTo>
                  <a:cubicBezTo>
                    <a:pt x="26435" y="12177"/>
                    <a:pt x="26615" y="12202"/>
                    <a:pt x="26789" y="12202"/>
                  </a:cubicBezTo>
                  <a:cubicBezTo>
                    <a:pt x="28167" y="12202"/>
                    <a:pt x="29249" y="10654"/>
                    <a:pt x="30827" y="10654"/>
                  </a:cubicBezTo>
                  <a:cubicBezTo>
                    <a:pt x="31090" y="10654"/>
                    <a:pt x="31366" y="10697"/>
                    <a:pt x="31659" y="10797"/>
                  </a:cubicBezTo>
                  <a:cubicBezTo>
                    <a:pt x="33855" y="11521"/>
                    <a:pt x="34382" y="14716"/>
                    <a:pt x="37200" y="14716"/>
                  </a:cubicBezTo>
                  <a:cubicBezTo>
                    <a:pt x="37313" y="14716"/>
                    <a:pt x="37429" y="14711"/>
                    <a:pt x="37548" y="14700"/>
                  </a:cubicBezTo>
                  <a:cubicBezTo>
                    <a:pt x="39317" y="14533"/>
                    <a:pt x="40719" y="13920"/>
                    <a:pt x="41980" y="13920"/>
                  </a:cubicBezTo>
                  <a:cubicBezTo>
                    <a:pt x="42965" y="13920"/>
                    <a:pt x="43863" y="14294"/>
                    <a:pt x="44784" y="15545"/>
                  </a:cubicBezTo>
                  <a:cubicBezTo>
                    <a:pt x="46884" y="18398"/>
                    <a:pt x="46975" y="20498"/>
                    <a:pt x="49828" y="20772"/>
                  </a:cubicBezTo>
                  <a:cubicBezTo>
                    <a:pt x="52316" y="21023"/>
                    <a:pt x="55147" y="20543"/>
                    <a:pt x="56973" y="22803"/>
                  </a:cubicBezTo>
                  <a:lnTo>
                    <a:pt x="61424" y="22780"/>
                  </a:lnTo>
                  <a:cubicBezTo>
                    <a:pt x="61424" y="22780"/>
                    <a:pt x="39804" y="1"/>
                    <a:pt x="76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7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380"/>
        <p:cNvGrpSpPr/>
        <p:nvPr/>
      </p:nvGrpSpPr>
      <p:grpSpPr>
        <a:xfrm>
          <a:off x="0" y="0"/>
          <a:ext cx="0" cy="0"/>
          <a:chOff x="0" y="0"/>
          <a:chExt cx="0" cy="0"/>
        </a:xfrm>
      </p:grpSpPr>
      <p:sp>
        <p:nvSpPr>
          <p:cNvPr id="381" name="Google Shape;381;p13"/>
          <p:cNvSpPr txBox="1">
            <a:spLocks noGrp="1"/>
          </p:cNvSpPr>
          <p:nvPr>
            <p:ph type="title"/>
          </p:nvPr>
        </p:nvSpPr>
        <p:spPr>
          <a:xfrm>
            <a:off x="1743350" y="1561350"/>
            <a:ext cx="2646600" cy="4140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82" name="Google Shape;382;p13"/>
          <p:cNvSpPr txBox="1">
            <a:spLocks noGrp="1"/>
          </p:cNvSpPr>
          <p:nvPr>
            <p:ph type="subTitle" idx="1"/>
          </p:nvPr>
        </p:nvSpPr>
        <p:spPr>
          <a:xfrm>
            <a:off x="1743338" y="1938625"/>
            <a:ext cx="23055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83" name="Google Shape;383;p13"/>
          <p:cNvSpPr txBox="1">
            <a:spLocks noGrp="1"/>
          </p:cNvSpPr>
          <p:nvPr>
            <p:ph type="title" idx="2"/>
          </p:nvPr>
        </p:nvSpPr>
        <p:spPr>
          <a:xfrm>
            <a:off x="5514050" y="1561350"/>
            <a:ext cx="2646600" cy="4140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84" name="Google Shape;384;p13"/>
          <p:cNvSpPr txBox="1">
            <a:spLocks noGrp="1"/>
          </p:cNvSpPr>
          <p:nvPr>
            <p:ph type="subTitle" idx="3"/>
          </p:nvPr>
        </p:nvSpPr>
        <p:spPr>
          <a:xfrm>
            <a:off x="5514057" y="1938625"/>
            <a:ext cx="23055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85" name="Google Shape;385;p13"/>
          <p:cNvSpPr txBox="1">
            <a:spLocks noGrp="1"/>
          </p:cNvSpPr>
          <p:nvPr>
            <p:ph type="title" idx="4"/>
          </p:nvPr>
        </p:nvSpPr>
        <p:spPr>
          <a:xfrm>
            <a:off x="1743350" y="3070950"/>
            <a:ext cx="2646600" cy="4140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86" name="Google Shape;386;p13"/>
          <p:cNvSpPr txBox="1">
            <a:spLocks noGrp="1"/>
          </p:cNvSpPr>
          <p:nvPr>
            <p:ph type="subTitle" idx="5"/>
          </p:nvPr>
        </p:nvSpPr>
        <p:spPr>
          <a:xfrm>
            <a:off x="1743338" y="3448225"/>
            <a:ext cx="23055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87" name="Google Shape;387;p13"/>
          <p:cNvSpPr txBox="1">
            <a:spLocks noGrp="1"/>
          </p:cNvSpPr>
          <p:nvPr>
            <p:ph type="title" idx="6"/>
          </p:nvPr>
        </p:nvSpPr>
        <p:spPr>
          <a:xfrm>
            <a:off x="5514050" y="3070950"/>
            <a:ext cx="2646600" cy="4140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2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88" name="Google Shape;388;p13"/>
          <p:cNvSpPr txBox="1">
            <a:spLocks noGrp="1"/>
          </p:cNvSpPr>
          <p:nvPr>
            <p:ph type="subTitle" idx="7"/>
          </p:nvPr>
        </p:nvSpPr>
        <p:spPr>
          <a:xfrm>
            <a:off x="5514057" y="3448225"/>
            <a:ext cx="2305500" cy="484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89" name="Google Shape;389;p13"/>
          <p:cNvSpPr txBox="1">
            <a:spLocks noGrp="1"/>
          </p:cNvSpPr>
          <p:nvPr>
            <p:ph type="title" idx="8" hasCustomPrompt="1"/>
          </p:nvPr>
        </p:nvSpPr>
        <p:spPr>
          <a:xfrm>
            <a:off x="874225" y="1694850"/>
            <a:ext cx="796500" cy="59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solidFill>
                  <a:srgbClr val="101122"/>
                </a:solidFill>
              </a:defRPr>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390" name="Google Shape;390;p13"/>
          <p:cNvSpPr txBox="1">
            <a:spLocks noGrp="1"/>
          </p:cNvSpPr>
          <p:nvPr>
            <p:ph type="title" idx="9" hasCustomPrompt="1"/>
          </p:nvPr>
        </p:nvSpPr>
        <p:spPr>
          <a:xfrm>
            <a:off x="4587750" y="1694850"/>
            <a:ext cx="796500" cy="59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solidFill>
                  <a:srgbClr val="101122"/>
                </a:solidFill>
              </a:defRPr>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391" name="Google Shape;391;p13"/>
          <p:cNvSpPr txBox="1">
            <a:spLocks noGrp="1"/>
          </p:cNvSpPr>
          <p:nvPr>
            <p:ph type="title" idx="13" hasCustomPrompt="1"/>
          </p:nvPr>
        </p:nvSpPr>
        <p:spPr>
          <a:xfrm>
            <a:off x="874225" y="3211375"/>
            <a:ext cx="796500" cy="59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solidFill>
                  <a:srgbClr val="101122"/>
                </a:solidFill>
              </a:defRPr>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392" name="Google Shape;392;p13"/>
          <p:cNvSpPr txBox="1">
            <a:spLocks noGrp="1"/>
          </p:cNvSpPr>
          <p:nvPr>
            <p:ph type="title" idx="14" hasCustomPrompt="1"/>
          </p:nvPr>
        </p:nvSpPr>
        <p:spPr>
          <a:xfrm>
            <a:off x="4587750" y="3211375"/>
            <a:ext cx="796500" cy="591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solidFill>
                  <a:srgbClr val="101122"/>
                </a:solidFill>
              </a:defRPr>
            </a:lvl1pPr>
            <a:lvl2pPr lvl="1" algn="ctr" rtl="0">
              <a:spcBef>
                <a:spcPts val="0"/>
              </a:spcBef>
              <a:spcAft>
                <a:spcPts val="0"/>
              </a:spcAft>
              <a:buSzPts val="4800"/>
              <a:buNone/>
              <a:defRPr sz="4800"/>
            </a:lvl2pPr>
            <a:lvl3pPr lvl="2" algn="ctr" rtl="0">
              <a:spcBef>
                <a:spcPts val="0"/>
              </a:spcBef>
              <a:spcAft>
                <a:spcPts val="0"/>
              </a:spcAft>
              <a:buSzPts val="4800"/>
              <a:buNone/>
              <a:defRPr sz="4800"/>
            </a:lvl3pPr>
            <a:lvl4pPr lvl="3" algn="ctr" rtl="0">
              <a:spcBef>
                <a:spcPts val="0"/>
              </a:spcBef>
              <a:spcAft>
                <a:spcPts val="0"/>
              </a:spcAft>
              <a:buSzPts val="4800"/>
              <a:buNone/>
              <a:defRPr sz="4800"/>
            </a:lvl4pPr>
            <a:lvl5pPr lvl="4" algn="ctr" rtl="0">
              <a:spcBef>
                <a:spcPts val="0"/>
              </a:spcBef>
              <a:spcAft>
                <a:spcPts val="0"/>
              </a:spcAft>
              <a:buSzPts val="4800"/>
              <a:buNone/>
              <a:defRPr sz="4800"/>
            </a:lvl5pPr>
            <a:lvl6pPr lvl="5" algn="ctr" rtl="0">
              <a:spcBef>
                <a:spcPts val="0"/>
              </a:spcBef>
              <a:spcAft>
                <a:spcPts val="0"/>
              </a:spcAft>
              <a:buSzPts val="4800"/>
              <a:buNone/>
              <a:defRPr sz="4800"/>
            </a:lvl6pPr>
            <a:lvl7pPr lvl="6" algn="ctr" rtl="0">
              <a:spcBef>
                <a:spcPts val="0"/>
              </a:spcBef>
              <a:spcAft>
                <a:spcPts val="0"/>
              </a:spcAft>
              <a:buSzPts val="4800"/>
              <a:buNone/>
              <a:defRPr sz="4800"/>
            </a:lvl7pPr>
            <a:lvl8pPr lvl="7" algn="ctr" rtl="0">
              <a:spcBef>
                <a:spcPts val="0"/>
              </a:spcBef>
              <a:spcAft>
                <a:spcPts val="0"/>
              </a:spcAft>
              <a:buSzPts val="4800"/>
              <a:buNone/>
              <a:defRPr sz="4800"/>
            </a:lvl8pPr>
            <a:lvl9pPr lvl="8" algn="ctr" rtl="0">
              <a:spcBef>
                <a:spcPts val="0"/>
              </a:spcBef>
              <a:spcAft>
                <a:spcPts val="0"/>
              </a:spcAft>
              <a:buSzPts val="4800"/>
              <a:buNone/>
              <a:defRPr sz="4800"/>
            </a:lvl9pPr>
          </a:lstStyle>
          <a:p>
            <a:r>
              <a:t>xx%</a:t>
            </a:r>
          </a:p>
        </p:txBody>
      </p:sp>
      <p:sp>
        <p:nvSpPr>
          <p:cNvPr id="393" name="Google Shape;393;p13"/>
          <p:cNvSpPr txBox="1">
            <a:spLocks noGrp="1"/>
          </p:cNvSpPr>
          <p:nvPr>
            <p:ph type="title" idx="15"/>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394" name="Google Shape;394;p13"/>
          <p:cNvGrpSpPr/>
          <p:nvPr/>
        </p:nvGrpSpPr>
        <p:grpSpPr>
          <a:xfrm>
            <a:off x="0" y="4260525"/>
            <a:ext cx="9144000" cy="887343"/>
            <a:chOff x="0" y="4260525"/>
            <a:chExt cx="9144000" cy="887343"/>
          </a:xfrm>
        </p:grpSpPr>
        <p:grpSp>
          <p:nvGrpSpPr>
            <p:cNvPr id="395" name="Google Shape;395;p13"/>
            <p:cNvGrpSpPr/>
            <p:nvPr/>
          </p:nvGrpSpPr>
          <p:grpSpPr>
            <a:xfrm>
              <a:off x="0" y="4260525"/>
              <a:ext cx="9144000" cy="887338"/>
              <a:chOff x="0" y="4260525"/>
              <a:chExt cx="9144000" cy="887338"/>
            </a:xfrm>
          </p:grpSpPr>
          <p:sp>
            <p:nvSpPr>
              <p:cNvPr id="396" name="Google Shape;396;p13"/>
              <p:cNvSpPr/>
              <p:nvPr/>
            </p:nvSpPr>
            <p:spPr>
              <a:xfrm>
                <a:off x="0"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3"/>
              <p:cNvSpPr/>
              <p:nvPr/>
            </p:nvSpPr>
            <p:spPr>
              <a:xfrm>
                <a:off x="91148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3"/>
              <p:cNvSpPr/>
              <p:nvPr/>
            </p:nvSpPr>
            <p:spPr>
              <a:xfrm flipH="1">
                <a:off x="183811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3"/>
              <p:cNvSpPr/>
              <p:nvPr/>
            </p:nvSpPr>
            <p:spPr>
              <a:xfrm>
                <a:off x="2785105"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3"/>
              <p:cNvSpPr/>
              <p:nvPr/>
            </p:nvSpPr>
            <p:spPr>
              <a:xfrm>
                <a:off x="3730274"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3"/>
              <p:cNvSpPr/>
              <p:nvPr/>
            </p:nvSpPr>
            <p:spPr>
              <a:xfrm flipH="1">
                <a:off x="8215662" y="4260525"/>
                <a:ext cx="928338" cy="88733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3"/>
              <p:cNvSpPr/>
              <p:nvPr/>
            </p:nvSpPr>
            <p:spPr>
              <a:xfrm flipH="1">
                <a:off x="7277943"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3"/>
              <p:cNvSpPr/>
              <p:nvPr/>
            </p:nvSpPr>
            <p:spPr>
              <a:xfrm>
                <a:off x="6351316" y="4429862"/>
                <a:ext cx="954571" cy="71795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3"/>
              <p:cNvSpPr/>
              <p:nvPr/>
            </p:nvSpPr>
            <p:spPr>
              <a:xfrm flipH="1">
                <a:off x="5404324" y="4405470"/>
                <a:ext cx="954571" cy="742291"/>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3"/>
              <p:cNvSpPr/>
              <p:nvPr/>
            </p:nvSpPr>
            <p:spPr>
              <a:xfrm flipH="1">
                <a:off x="4459155" y="4539752"/>
                <a:ext cx="954571" cy="607998"/>
              </a:xfrm>
              <a:custGeom>
                <a:avLst/>
                <a:gdLst/>
                <a:ahLst/>
                <a:cxnLst/>
                <a:rect l="l" t="t" r="r" b="b"/>
                <a:pathLst>
                  <a:path w="37745" h="28302" extrusionOk="0">
                    <a:moveTo>
                      <a:pt x="6341" y="0"/>
                    </a:moveTo>
                    <a:cubicBezTo>
                      <a:pt x="2649" y="0"/>
                      <a:pt x="0" y="4918"/>
                      <a:pt x="0" y="4918"/>
                    </a:cubicBezTo>
                    <a:lnTo>
                      <a:pt x="0" y="28302"/>
                    </a:lnTo>
                    <a:lnTo>
                      <a:pt x="37745" y="28302"/>
                    </a:lnTo>
                    <a:lnTo>
                      <a:pt x="37745" y="9705"/>
                    </a:lnTo>
                    <a:cubicBezTo>
                      <a:pt x="37745" y="9705"/>
                      <a:pt x="35949" y="6800"/>
                      <a:pt x="33462" y="6800"/>
                    </a:cubicBezTo>
                    <a:cubicBezTo>
                      <a:pt x="33177" y="6800"/>
                      <a:pt x="32883" y="6838"/>
                      <a:pt x="32582" y="6923"/>
                    </a:cubicBezTo>
                    <a:cubicBezTo>
                      <a:pt x="29675" y="7775"/>
                      <a:pt x="28622" y="11034"/>
                      <a:pt x="28622" y="11034"/>
                    </a:cubicBezTo>
                    <a:cubicBezTo>
                      <a:pt x="28622" y="11034"/>
                      <a:pt x="26592" y="7775"/>
                      <a:pt x="23534" y="7775"/>
                    </a:cubicBezTo>
                    <a:cubicBezTo>
                      <a:pt x="20477" y="7775"/>
                      <a:pt x="19148" y="11385"/>
                      <a:pt x="19148" y="11385"/>
                    </a:cubicBezTo>
                    <a:cubicBezTo>
                      <a:pt x="19148" y="11385"/>
                      <a:pt x="18722" y="7775"/>
                      <a:pt x="16091" y="7700"/>
                    </a:cubicBezTo>
                    <a:cubicBezTo>
                      <a:pt x="16064" y="7699"/>
                      <a:pt x="16037" y="7699"/>
                      <a:pt x="16010" y="7699"/>
                    </a:cubicBezTo>
                    <a:cubicBezTo>
                      <a:pt x="13500" y="7699"/>
                      <a:pt x="11879" y="11161"/>
                      <a:pt x="11780" y="11359"/>
                    </a:cubicBezTo>
                    <a:cubicBezTo>
                      <a:pt x="11830" y="10983"/>
                      <a:pt x="13058" y="2913"/>
                      <a:pt x="8421" y="532"/>
                    </a:cubicBezTo>
                    <a:cubicBezTo>
                      <a:pt x="7701" y="159"/>
                      <a:pt x="7004" y="0"/>
                      <a:pt x="63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6" name="Google Shape;406;p13"/>
            <p:cNvGrpSpPr/>
            <p:nvPr/>
          </p:nvGrpSpPr>
          <p:grpSpPr>
            <a:xfrm>
              <a:off x="0" y="4571577"/>
              <a:ext cx="9144000" cy="576290"/>
              <a:chOff x="0" y="4571577"/>
              <a:chExt cx="9144000" cy="576290"/>
            </a:xfrm>
          </p:grpSpPr>
          <p:sp>
            <p:nvSpPr>
              <p:cNvPr id="407" name="Google Shape;407;p13"/>
              <p:cNvSpPr/>
              <p:nvPr/>
            </p:nvSpPr>
            <p:spPr>
              <a:xfrm>
                <a:off x="0"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3"/>
              <p:cNvSpPr/>
              <p:nvPr/>
            </p:nvSpPr>
            <p:spPr>
              <a:xfrm>
                <a:off x="879907"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3"/>
              <p:cNvSpPr/>
              <p:nvPr/>
            </p:nvSpPr>
            <p:spPr>
              <a:xfrm flipH="1">
                <a:off x="1838076"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3"/>
              <p:cNvSpPr/>
              <p:nvPr/>
            </p:nvSpPr>
            <p:spPr>
              <a:xfrm>
                <a:off x="2781353"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3"/>
              <p:cNvSpPr/>
              <p:nvPr/>
            </p:nvSpPr>
            <p:spPr>
              <a:xfrm>
                <a:off x="3702450" y="4926825"/>
                <a:ext cx="986182" cy="22089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3"/>
              <p:cNvSpPr/>
              <p:nvPr/>
            </p:nvSpPr>
            <p:spPr>
              <a:xfrm flipH="1">
                <a:off x="8230665" y="4571577"/>
                <a:ext cx="913335" cy="576290"/>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3"/>
              <p:cNvSpPr/>
              <p:nvPr/>
            </p:nvSpPr>
            <p:spPr>
              <a:xfrm flipH="1">
                <a:off x="7277911" y="4822087"/>
                <a:ext cx="986182" cy="325665"/>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3"/>
              <p:cNvSpPr/>
              <p:nvPr/>
            </p:nvSpPr>
            <p:spPr>
              <a:xfrm>
                <a:off x="6319742" y="4758410"/>
                <a:ext cx="986182" cy="389356"/>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3"/>
              <p:cNvSpPr/>
              <p:nvPr/>
            </p:nvSpPr>
            <p:spPr>
              <a:xfrm flipH="1">
                <a:off x="5376465" y="4718403"/>
                <a:ext cx="986182" cy="429334"/>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3"/>
              <p:cNvSpPr/>
              <p:nvPr/>
            </p:nvSpPr>
            <p:spPr>
              <a:xfrm flipH="1">
                <a:off x="4429512" y="4850175"/>
                <a:ext cx="1012038" cy="297542"/>
              </a:xfrm>
              <a:custGeom>
                <a:avLst/>
                <a:gdLst/>
                <a:ahLst/>
                <a:cxnLst/>
                <a:rect l="l" t="t" r="r" b="b"/>
                <a:pathLst>
                  <a:path w="37745" h="18381" extrusionOk="0">
                    <a:moveTo>
                      <a:pt x="4480" y="1"/>
                    </a:moveTo>
                    <a:cubicBezTo>
                      <a:pt x="2444" y="1"/>
                      <a:pt x="962" y="1316"/>
                      <a:pt x="0" y="2591"/>
                    </a:cubicBezTo>
                    <a:lnTo>
                      <a:pt x="0" y="18381"/>
                    </a:lnTo>
                    <a:lnTo>
                      <a:pt x="37745" y="18381"/>
                    </a:lnTo>
                    <a:lnTo>
                      <a:pt x="37745" y="10311"/>
                    </a:lnTo>
                    <a:cubicBezTo>
                      <a:pt x="36918" y="9032"/>
                      <a:pt x="35539" y="7428"/>
                      <a:pt x="33484" y="6476"/>
                    </a:cubicBezTo>
                    <a:cubicBezTo>
                      <a:pt x="32655" y="6095"/>
                      <a:pt x="31895" y="5946"/>
                      <a:pt x="31213" y="5946"/>
                    </a:cubicBezTo>
                    <a:cubicBezTo>
                      <a:pt x="28801" y="5946"/>
                      <a:pt x="27369" y="7804"/>
                      <a:pt x="27369" y="7804"/>
                    </a:cubicBezTo>
                    <a:cubicBezTo>
                      <a:pt x="27369" y="7804"/>
                      <a:pt x="24662" y="4947"/>
                      <a:pt x="22081" y="4947"/>
                    </a:cubicBezTo>
                    <a:cubicBezTo>
                      <a:pt x="19499" y="4947"/>
                      <a:pt x="16642" y="7930"/>
                      <a:pt x="16642" y="7930"/>
                    </a:cubicBezTo>
                    <a:cubicBezTo>
                      <a:pt x="16642" y="7930"/>
                      <a:pt x="15890" y="5022"/>
                      <a:pt x="13509" y="4672"/>
                    </a:cubicBezTo>
                    <a:cubicBezTo>
                      <a:pt x="13359" y="4649"/>
                      <a:pt x="13211" y="4639"/>
                      <a:pt x="13065" y="4639"/>
                    </a:cubicBezTo>
                    <a:cubicBezTo>
                      <a:pt x="10922" y="4639"/>
                      <a:pt x="9273" y="6902"/>
                      <a:pt x="9273" y="6902"/>
                    </a:cubicBezTo>
                    <a:cubicBezTo>
                      <a:pt x="9273" y="6902"/>
                      <a:pt x="9624" y="762"/>
                      <a:pt x="5238" y="60"/>
                    </a:cubicBezTo>
                    <a:cubicBezTo>
                      <a:pt x="4978" y="20"/>
                      <a:pt x="4725" y="1"/>
                      <a:pt x="44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17" name="Google Shape;417;p13"/>
          <p:cNvSpPr/>
          <p:nvPr/>
        </p:nvSpPr>
        <p:spPr>
          <a:xfrm flipH="1">
            <a:off x="121123" y="797279"/>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3"/>
          <p:cNvSpPr/>
          <p:nvPr/>
        </p:nvSpPr>
        <p:spPr>
          <a:xfrm flipH="1">
            <a:off x="672042" y="95113"/>
            <a:ext cx="1104514" cy="46018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a:off x="6836926" y="160596"/>
            <a:ext cx="1046287" cy="329236"/>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7819547" y="634850"/>
            <a:ext cx="1382854" cy="503838"/>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p:cSld name="CUSTOM_1">
    <p:spTree>
      <p:nvGrpSpPr>
        <p:cNvPr id="1" name="Shape 421"/>
        <p:cNvGrpSpPr/>
        <p:nvPr/>
      </p:nvGrpSpPr>
      <p:grpSpPr>
        <a:xfrm>
          <a:off x="0" y="0"/>
          <a:ext cx="0" cy="0"/>
          <a:chOff x="0" y="0"/>
          <a:chExt cx="0" cy="0"/>
        </a:xfrm>
      </p:grpSpPr>
      <p:grpSp>
        <p:nvGrpSpPr>
          <p:cNvPr id="422" name="Google Shape;422;p14"/>
          <p:cNvGrpSpPr/>
          <p:nvPr/>
        </p:nvGrpSpPr>
        <p:grpSpPr>
          <a:xfrm>
            <a:off x="-21903" y="3893725"/>
            <a:ext cx="9199029" cy="1268157"/>
            <a:chOff x="-21903" y="3893725"/>
            <a:chExt cx="9199029" cy="1268157"/>
          </a:xfrm>
        </p:grpSpPr>
        <p:sp>
          <p:nvSpPr>
            <p:cNvPr id="423" name="Google Shape;423;p14"/>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4"/>
            <p:cNvSpPr/>
            <p:nvPr/>
          </p:nvSpPr>
          <p:spPr>
            <a:xfrm>
              <a:off x="2585982"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4"/>
            <p:cNvSpPr/>
            <p:nvPr/>
          </p:nvSpPr>
          <p:spPr>
            <a:xfrm flipH="1">
              <a:off x="-21903" y="4328643"/>
              <a:ext cx="2621864" cy="833238"/>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6" name="Google Shape;426;p14"/>
          <p:cNvGrpSpPr/>
          <p:nvPr/>
        </p:nvGrpSpPr>
        <p:grpSpPr>
          <a:xfrm>
            <a:off x="-21800" y="4175780"/>
            <a:ext cx="9199259" cy="986095"/>
            <a:chOff x="-12" y="4175800"/>
            <a:chExt cx="9177233" cy="986095"/>
          </a:xfrm>
        </p:grpSpPr>
        <p:sp>
          <p:nvSpPr>
            <p:cNvPr id="427" name="Google Shape;427;p14"/>
            <p:cNvSpPr/>
            <p:nvPr/>
          </p:nvSpPr>
          <p:spPr>
            <a:xfrm>
              <a:off x="5160062" y="4175800"/>
              <a:ext cx="4017159" cy="986033"/>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4"/>
            <p:cNvSpPr/>
            <p:nvPr/>
          </p:nvSpPr>
          <p:spPr>
            <a:xfrm>
              <a:off x="2541650" y="4701725"/>
              <a:ext cx="2698684" cy="460152"/>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4"/>
            <p:cNvSpPr/>
            <p:nvPr/>
          </p:nvSpPr>
          <p:spPr>
            <a:xfrm flipH="1">
              <a:off x="-12" y="4588064"/>
              <a:ext cx="2639503" cy="573831"/>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0" name="Google Shape;430;p14"/>
          <p:cNvSpPr txBox="1">
            <a:spLocks noGrp="1"/>
          </p:cNvSpPr>
          <p:nvPr>
            <p:ph type="title"/>
          </p:nvPr>
        </p:nvSpPr>
        <p:spPr>
          <a:xfrm>
            <a:off x="720000" y="1193713"/>
            <a:ext cx="4520400" cy="19644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sz="14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31" name="Google Shape;431;p14"/>
          <p:cNvSpPr txBox="1">
            <a:spLocks noGrp="1"/>
          </p:cNvSpPr>
          <p:nvPr>
            <p:ph type="subTitle" idx="1"/>
          </p:nvPr>
        </p:nvSpPr>
        <p:spPr>
          <a:xfrm>
            <a:off x="720000" y="3006550"/>
            <a:ext cx="4520400" cy="801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1050" y="445025"/>
            <a:ext cx="77019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Chau Philomene One"/>
              <a:buNone/>
              <a:defRPr sz="3500">
                <a:solidFill>
                  <a:schemeClr val="dk1"/>
                </a:solidFill>
                <a:latin typeface="Chau Philomene One"/>
                <a:ea typeface="Chau Philomene One"/>
                <a:cs typeface="Chau Philomene One"/>
                <a:sym typeface="Chau Philomene One"/>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1pPr>
            <a:lvl2pPr marL="914400" lvl="1"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marL="1371600" lvl="2"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marL="1828800" lvl="3"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marL="2286000" lvl="4"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marL="2743200" lvl="5"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marL="3200400" lvl="6"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marL="3657600" lvl="7" indent="-317500">
              <a:lnSpc>
                <a:spcPct val="115000"/>
              </a:lnSpc>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marL="4114800" lvl="8" indent="-317500">
              <a:lnSpc>
                <a:spcPct val="115000"/>
              </a:lnSpc>
              <a:spcBef>
                <a:spcPts val="1600"/>
              </a:spcBef>
              <a:spcAft>
                <a:spcPts val="160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a:endParaRPr/>
          </a:p>
        </p:txBody>
      </p:sp>
      <p:sp>
        <p:nvSpPr>
          <p:cNvPr id="8" name="Google Shape;8;p1"/>
          <p:cNvSpPr txBox="1">
            <a:spLocks noGrp="1"/>
          </p:cNvSpPr>
          <p:nvPr>
            <p:ph type="sldNum" idx="12"/>
          </p:nvPr>
        </p:nvSpPr>
        <p:spPr>
          <a:xfrm>
            <a:off x="8404384" y="46736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dk2"/>
                </a:solidFill>
                <a:latin typeface="Bebas Neue"/>
                <a:ea typeface="Bebas Neue"/>
                <a:cs typeface="Bebas Neue"/>
                <a:sym typeface="Bebas Neue"/>
              </a:defRPr>
            </a:lvl1pPr>
            <a:lvl2pPr lvl="1" algn="r">
              <a:buNone/>
              <a:defRPr sz="1300">
                <a:solidFill>
                  <a:schemeClr val="dk2"/>
                </a:solidFill>
                <a:latin typeface="Bebas Neue"/>
                <a:ea typeface="Bebas Neue"/>
                <a:cs typeface="Bebas Neue"/>
                <a:sym typeface="Bebas Neue"/>
              </a:defRPr>
            </a:lvl2pPr>
            <a:lvl3pPr lvl="2" algn="r">
              <a:buNone/>
              <a:defRPr sz="1300">
                <a:solidFill>
                  <a:schemeClr val="dk2"/>
                </a:solidFill>
                <a:latin typeface="Bebas Neue"/>
                <a:ea typeface="Bebas Neue"/>
                <a:cs typeface="Bebas Neue"/>
                <a:sym typeface="Bebas Neue"/>
              </a:defRPr>
            </a:lvl3pPr>
            <a:lvl4pPr lvl="3" algn="r">
              <a:buNone/>
              <a:defRPr sz="1300">
                <a:solidFill>
                  <a:schemeClr val="dk2"/>
                </a:solidFill>
                <a:latin typeface="Bebas Neue"/>
                <a:ea typeface="Bebas Neue"/>
                <a:cs typeface="Bebas Neue"/>
                <a:sym typeface="Bebas Neue"/>
              </a:defRPr>
            </a:lvl4pPr>
            <a:lvl5pPr lvl="4" algn="r">
              <a:buNone/>
              <a:defRPr sz="1300">
                <a:solidFill>
                  <a:schemeClr val="dk2"/>
                </a:solidFill>
                <a:latin typeface="Bebas Neue"/>
                <a:ea typeface="Bebas Neue"/>
                <a:cs typeface="Bebas Neue"/>
                <a:sym typeface="Bebas Neue"/>
              </a:defRPr>
            </a:lvl5pPr>
            <a:lvl6pPr lvl="5" algn="r">
              <a:buNone/>
              <a:defRPr sz="1300">
                <a:solidFill>
                  <a:schemeClr val="dk2"/>
                </a:solidFill>
                <a:latin typeface="Bebas Neue"/>
                <a:ea typeface="Bebas Neue"/>
                <a:cs typeface="Bebas Neue"/>
                <a:sym typeface="Bebas Neue"/>
              </a:defRPr>
            </a:lvl6pPr>
            <a:lvl7pPr lvl="6" algn="r">
              <a:buNone/>
              <a:defRPr sz="1300">
                <a:solidFill>
                  <a:schemeClr val="dk2"/>
                </a:solidFill>
                <a:latin typeface="Bebas Neue"/>
                <a:ea typeface="Bebas Neue"/>
                <a:cs typeface="Bebas Neue"/>
                <a:sym typeface="Bebas Neue"/>
              </a:defRPr>
            </a:lvl7pPr>
            <a:lvl8pPr lvl="7" algn="r">
              <a:buNone/>
              <a:defRPr sz="1300">
                <a:solidFill>
                  <a:schemeClr val="dk2"/>
                </a:solidFill>
                <a:latin typeface="Bebas Neue"/>
                <a:ea typeface="Bebas Neue"/>
                <a:cs typeface="Bebas Neue"/>
                <a:sym typeface="Bebas Neue"/>
              </a:defRPr>
            </a:lvl8pPr>
            <a:lvl9pPr lvl="8" algn="r">
              <a:buNone/>
              <a:defRPr sz="1300">
                <a:solidFill>
                  <a:schemeClr val="dk2"/>
                </a:solidFill>
                <a:latin typeface="Bebas Neue"/>
                <a:ea typeface="Bebas Neue"/>
                <a:cs typeface="Bebas Neue"/>
                <a:sym typeface="Bebas Neu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3" r:id="rId4"/>
    <p:sldLayoutId id="2147483654" r:id="rId5"/>
    <p:sldLayoutId id="2147483655" r:id="rId6"/>
    <p:sldLayoutId id="2147483658" r:id="rId7"/>
    <p:sldLayoutId id="2147483659" r:id="rId8"/>
    <p:sldLayoutId id="2147483660" r:id="rId9"/>
    <p:sldLayoutId id="2147483661" r:id="rId10"/>
    <p:sldLayoutId id="2147483662" r:id="rId11"/>
    <p:sldLayoutId id="2147483672" r:id="rId12"/>
    <p:sldLayoutId id="2147483675" r:id="rId13"/>
    <p:sldLayoutId id="2147483676"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4"/>
        <p:cNvGrpSpPr/>
        <p:nvPr/>
      </p:nvGrpSpPr>
      <p:grpSpPr>
        <a:xfrm>
          <a:off x="0" y="0"/>
          <a:ext cx="0" cy="0"/>
          <a:chOff x="0" y="0"/>
          <a:chExt cx="0" cy="0"/>
        </a:xfrm>
      </p:grpSpPr>
      <p:sp>
        <p:nvSpPr>
          <p:cNvPr id="1155" name="Google Shape;1155;p33"/>
          <p:cNvSpPr txBox="1">
            <a:spLocks noGrp="1"/>
          </p:cNvSpPr>
          <p:nvPr>
            <p:ph type="ctrTitle"/>
          </p:nvPr>
        </p:nvSpPr>
        <p:spPr>
          <a:xfrm>
            <a:off x="1859900" y="754873"/>
            <a:ext cx="5448404" cy="1197491"/>
          </a:xfrm>
          <a:prstGeom prst="rect">
            <a:avLst/>
          </a:prstGeom>
        </p:spPr>
        <p:txBody>
          <a:bodyPr spcFirstLastPara="1" wrap="square" lIns="91425" tIns="91425" rIns="91425" bIns="91425" anchor="b" anchorCtr="0">
            <a:noAutofit/>
          </a:bodyPr>
          <a:lstStyle/>
          <a:p>
            <a:pPr lvl="0"/>
            <a:r>
              <a:rPr lang="id-ID" sz="4000" dirty="0" smtClean="0">
                <a:solidFill>
                  <a:schemeClr val="tx1"/>
                </a:solidFill>
              </a:rPr>
              <a:t>ESENSI KURIKULUM 2013</a:t>
            </a:r>
            <a:r>
              <a:rPr lang="fi-FI" sz="4000" dirty="0" smtClean="0">
                <a:solidFill>
                  <a:schemeClr val="tx1"/>
                </a:solidFill>
              </a:rPr>
              <a:t> </a:t>
            </a:r>
            <a:r>
              <a:rPr lang="id-ID" sz="4000" dirty="0" smtClean="0">
                <a:solidFill>
                  <a:schemeClr val="accent3"/>
                </a:solidFill>
              </a:rPr>
              <a:t>IPS </a:t>
            </a:r>
            <a:r>
              <a:rPr lang="id-ID" sz="4000" dirty="0">
                <a:solidFill>
                  <a:schemeClr val="accent3"/>
                </a:solidFill>
              </a:rPr>
              <a:t>SD </a:t>
            </a:r>
            <a:r>
              <a:rPr lang="id-ID" sz="4000" dirty="0" smtClean="0">
                <a:solidFill>
                  <a:schemeClr val="accent3"/>
                </a:solidFill>
              </a:rPr>
              <a:t>KELAS TINGGI</a:t>
            </a:r>
            <a:endParaRPr sz="4000" dirty="0">
              <a:solidFill>
                <a:schemeClr val="accent1"/>
              </a:solidFill>
            </a:endParaRPr>
          </a:p>
        </p:txBody>
      </p:sp>
      <p:grpSp>
        <p:nvGrpSpPr>
          <p:cNvPr id="1157" name="Google Shape;1157;p33"/>
          <p:cNvGrpSpPr/>
          <p:nvPr/>
        </p:nvGrpSpPr>
        <p:grpSpPr>
          <a:xfrm>
            <a:off x="3369658" y="3108218"/>
            <a:ext cx="2394625" cy="1738103"/>
            <a:chOff x="3587075" y="2798640"/>
            <a:chExt cx="2198114" cy="1595468"/>
          </a:xfrm>
        </p:grpSpPr>
        <p:sp>
          <p:nvSpPr>
            <p:cNvPr id="1158" name="Google Shape;1158;p33"/>
            <p:cNvSpPr/>
            <p:nvPr/>
          </p:nvSpPr>
          <p:spPr>
            <a:xfrm>
              <a:off x="5584471" y="3846360"/>
              <a:ext cx="200718" cy="441555"/>
            </a:xfrm>
            <a:custGeom>
              <a:avLst/>
              <a:gdLst/>
              <a:ahLst/>
              <a:cxnLst/>
              <a:rect l="l" t="t" r="r" b="b"/>
              <a:pathLst>
                <a:path w="9901" h="21781" extrusionOk="0">
                  <a:moveTo>
                    <a:pt x="4737" y="151"/>
                  </a:moveTo>
                  <a:cubicBezTo>
                    <a:pt x="3208" y="2006"/>
                    <a:pt x="1980" y="4838"/>
                    <a:pt x="1203" y="7419"/>
                  </a:cubicBezTo>
                  <a:cubicBezTo>
                    <a:pt x="577" y="9499"/>
                    <a:pt x="126" y="11855"/>
                    <a:pt x="51" y="14111"/>
                  </a:cubicBezTo>
                  <a:cubicBezTo>
                    <a:pt x="0" y="16041"/>
                    <a:pt x="251" y="18146"/>
                    <a:pt x="1178" y="19675"/>
                  </a:cubicBezTo>
                  <a:cubicBezTo>
                    <a:pt x="2131" y="21229"/>
                    <a:pt x="3509" y="21780"/>
                    <a:pt x="4963" y="21780"/>
                  </a:cubicBezTo>
                  <a:cubicBezTo>
                    <a:pt x="6391" y="21780"/>
                    <a:pt x="7795" y="21229"/>
                    <a:pt x="8747" y="19675"/>
                  </a:cubicBezTo>
                  <a:cubicBezTo>
                    <a:pt x="9675" y="18146"/>
                    <a:pt x="9900" y="16041"/>
                    <a:pt x="9850" y="14111"/>
                  </a:cubicBezTo>
                  <a:cubicBezTo>
                    <a:pt x="9800" y="11855"/>
                    <a:pt x="9324" y="9499"/>
                    <a:pt x="8722" y="7419"/>
                  </a:cubicBezTo>
                  <a:cubicBezTo>
                    <a:pt x="7945" y="4838"/>
                    <a:pt x="6717" y="2006"/>
                    <a:pt x="5163" y="151"/>
                  </a:cubicBezTo>
                  <a:cubicBezTo>
                    <a:pt x="5038" y="1"/>
                    <a:pt x="4863" y="1"/>
                    <a:pt x="4737" y="151"/>
                  </a:cubicBezTo>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3"/>
            <p:cNvSpPr/>
            <p:nvPr/>
          </p:nvSpPr>
          <p:spPr>
            <a:xfrm>
              <a:off x="5599717" y="3928164"/>
              <a:ext cx="170735" cy="436467"/>
            </a:xfrm>
            <a:custGeom>
              <a:avLst/>
              <a:gdLst/>
              <a:ahLst/>
              <a:cxnLst/>
              <a:rect l="l" t="t" r="r" b="b"/>
              <a:pathLst>
                <a:path w="8422" h="21530" extrusionOk="0">
                  <a:moveTo>
                    <a:pt x="3985" y="21304"/>
                  </a:moveTo>
                  <a:cubicBezTo>
                    <a:pt x="3985" y="21429"/>
                    <a:pt x="4086" y="21530"/>
                    <a:pt x="4211" y="21530"/>
                  </a:cubicBezTo>
                  <a:cubicBezTo>
                    <a:pt x="4336" y="21530"/>
                    <a:pt x="4436" y="21429"/>
                    <a:pt x="4436" y="21304"/>
                  </a:cubicBezTo>
                  <a:lnTo>
                    <a:pt x="4436" y="15514"/>
                  </a:lnTo>
                  <a:lnTo>
                    <a:pt x="8371" y="11580"/>
                  </a:lnTo>
                  <a:cubicBezTo>
                    <a:pt x="8421" y="11530"/>
                    <a:pt x="8421" y="11429"/>
                    <a:pt x="8371" y="11379"/>
                  </a:cubicBezTo>
                  <a:cubicBezTo>
                    <a:pt x="8296" y="11304"/>
                    <a:pt x="8196" y="11304"/>
                    <a:pt x="8146" y="11379"/>
                  </a:cubicBezTo>
                  <a:lnTo>
                    <a:pt x="4436" y="15088"/>
                  </a:lnTo>
                  <a:lnTo>
                    <a:pt x="4436" y="11705"/>
                  </a:lnTo>
                  <a:lnTo>
                    <a:pt x="8121" y="7996"/>
                  </a:lnTo>
                  <a:cubicBezTo>
                    <a:pt x="8171" y="7946"/>
                    <a:pt x="8171" y="7845"/>
                    <a:pt x="8121" y="7795"/>
                  </a:cubicBezTo>
                  <a:cubicBezTo>
                    <a:pt x="8045" y="7720"/>
                    <a:pt x="7945" y="7720"/>
                    <a:pt x="7895" y="7795"/>
                  </a:cubicBezTo>
                  <a:lnTo>
                    <a:pt x="4436" y="11279"/>
                  </a:lnTo>
                  <a:lnTo>
                    <a:pt x="4436" y="7895"/>
                  </a:lnTo>
                  <a:lnTo>
                    <a:pt x="7394" y="4938"/>
                  </a:lnTo>
                  <a:cubicBezTo>
                    <a:pt x="7444" y="4863"/>
                    <a:pt x="7444" y="4788"/>
                    <a:pt x="7394" y="4712"/>
                  </a:cubicBezTo>
                  <a:cubicBezTo>
                    <a:pt x="7344" y="4662"/>
                    <a:pt x="7243" y="4662"/>
                    <a:pt x="7168" y="4712"/>
                  </a:cubicBezTo>
                  <a:lnTo>
                    <a:pt x="4436" y="7469"/>
                  </a:lnTo>
                  <a:lnTo>
                    <a:pt x="4436" y="4086"/>
                  </a:lnTo>
                  <a:lnTo>
                    <a:pt x="6091" y="2432"/>
                  </a:lnTo>
                  <a:cubicBezTo>
                    <a:pt x="6141" y="2382"/>
                    <a:pt x="6141" y="2281"/>
                    <a:pt x="6091" y="2231"/>
                  </a:cubicBezTo>
                  <a:cubicBezTo>
                    <a:pt x="6015" y="2156"/>
                    <a:pt x="5915" y="2156"/>
                    <a:pt x="5865" y="2231"/>
                  </a:cubicBezTo>
                  <a:lnTo>
                    <a:pt x="4436" y="3660"/>
                  </a:lnTo>
                  <a:lnTo>
                    <a:pt x="4436" y="251"/>
                  </a:lnTo>
                  <a:cubicBezTo>
                    <a:pt x="4436" y="126"/>
                    <a:pt x="4336" y="1"/>
                    <a:pt x="4211" y="1"/>
                  </a:cubicBezTo>
                  <a:cubicBezTo>
                    <a:pt x="4086" y="1"/>
                    <a:pt x="3985" y="126"/>
                    <a:pt x="3985" y="251"/>
                  </a:cubicBezTo>
                  <a:lnTo>
                    <a:pt x="3985" y="3660"/>
                  </a:lnTo>
                  <a:lnTo>
                    <a:pt x="2557" y="2231"/>
                  </a:lnTo>
                  <a:cubicBezTo>
                    <a:pt x="2482" y="2156"/>
                    <a:pt x="2406" y="2156"/>
                    <a:pt x="2331" y="2231"/>
                  </a:cubicBezTo>
                  <a:cubicBezTo>
                    <a:pt x="2281" y="2281"/>
                    <a:pt x="2281" y="2382"/>
                    <a:pt x="2331" y="2432"/>
                  </a:cubicBezTo>
                  <a:lnTo>
                    <a:pt x="3985" y="4086"/>
                  </a:lnTo>
                  <a:lnTo>
                    <a:pt x="3985" y="7469"/>
                  </a:lnTo>
                  <a:lnTo>
                    <a:pt x="1379" y="4813"/>
                  </a:lnTo>
                  <a:cubicBezTo>
                    <a:pt x="1329" y="4763"/>
                    <a:pt x="1228" y="4763"/>
                    <a:pt x="1153" y="4813"/>
                  </a:cubicBezTo>
                  <a:cubicBezTo>
                    <a:pt x="1103" y="4863"/>
                    <a:pt x="1103" y="4963"/>
                    <a:pt x="1153" y="5038"/>
                  </a:cubicBezTo>
                  <a:lnTo>
                    <a:pt x="3985" y="7895"/>
                  </a:lnTo>
                  <a:lnTo>
                    <a:pt x="3985" y="11279"/>
                  </a:lnTo>
                  <a:lnTo>
                    <a:pt x="627" y="7946"/>
                  </a:lnTo>
                  <a:cubicBezTo>
                    <a:pt x="577" y="7895"/>
                    <a:pt x="477" y="7895"/>
                    <a:pt x="426" y="7946"/>
                  </a:cubicBezTo>
                  <a:cubicBezTo>
                    <a:pt x="351" y="8021"/>
                    <a:pt x="351" y="8096"/>
                    <a:pt x="426" y="8171"/>
                  </a:cubicBezTo>
                  <a:lnTo>
                    <a:pt x="3985" y="11705"/>
                  </a:lnTo>
                  <a:lnTo>
                    <a:pt x="3985" y="15088"/>
                  </a:lnTo>
                  <a:lnTo>
                    <a:pt x="276" y="11379"/>
                  </a:lnTo>
                  <a:cubicBezTo>
                    <a:pt x="201" y="11304"/>
                    <a:pt x="101" y="11304"/>
                    <a:pt x="50" y="11379"/>
                  </a:cubicBezTo>
                  <a:cubicBezTo>
                    <a:pt x="0" y="11429"/>
                    <a:pt x="0" y="11530"/>
                    <a:pt x="50" y="11580"/>
                  </a:cubicBezTo>
                  <a:lnTo>
                    <a:pt x="3985" y="15514"/>
                  </a:lnTo>
                  <a:lnTo>
                    <a:pt x="3985" y="21304"/>
                  </a:ln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3"/>
            <p:cNvSpPr/>
            <p:nvPr/>
          </p:nvSpPr>
          <p:spPr>
            <a:xfrm>
              <a:off x="3587075" y="3875838"/>
              <a:ext cx="200718" cy="441535"/>
            </a:xfrm>
            <a:custGeom>
              <a:avLst/>
              <a:gdLst/>
              <a:ahLst/>
              <a:cxnLst/>
              <a:rect l="l" t="t" r="r" b="b"/>
              <a:pathLst>
                <a:path w="9901" h="21780" extrusionOk="0">
                  <a:moveTo>
                    <a:pt x="4737" y="151"/>
                  </a:moveTo>
                  <a:cubicBezTo>
                    <a:pt x="3184" y="2005"/>
                    <a:pt x="1956" y="4837"/>
                    <a:pt x="1204" y="7419"/>
                  </a:cubicBezTo>
                  <a:cubicBezTo>
                    <a:pt x="577" y="9524"/>
                    <a:pt x="101" y="11855"/>
                    <a:pt x="51" y="14111"/>
                  </a:cubicBezTo>
                  <a:cubicBezTo>
                    <a:pt x="1" y="16040"/>
                    <a:pt x="226" y="18146"/>
                    <a:pt x="1154" y="19674"/>
                  </a:cubicBezTo>
                  <a:cubicBezTo>
                    <a:pt x="2106" y="21253"/>
                    <a:pt x="3509" y="21780"/>
                    <a:pt x="4938" y="21780"/>
                  </a:cubicBezTo>
                  <a:cubicBezTo>
                    <a:pt x="6392" y="21780"/>
                    <a:pt x="7770" y="21253"/>
                    <a:pt x="8722" y="19674"/>
                  </a:cubicBezTo>
                  <a:cubicBezTo>
                    <a:pt x="9650" y="18146"/>
                    <a:pt x="9900" y="16040"/>
                    <a:pt x="9850" y="14111"/>
                  </a:cubicBezTo>
                  <a:cubicBezTo>
                    <a:pt x="9775" y="11855"/>
                    <a:pt x="9324" y="9524"/>
                    <a:pt x="8697" y="7419"/>
                  </a:cubicBezTo>
                  <a:cubicBezTo>
                    <a:pt x="7920" y="4837"/>
                    <a:pt x="6692" y="2005"/>
                    <a:pt x="5164" y="151"/>
                  </a:cubicBezTo>
                  <a:cubicBezTo>
                    <a:pt x="5038" y="0"/>
                    <a:pt x="4863" y="0"/>
                    <a:pt x="4737" y="151"/>
                  </a:cubicBezTo>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3"/>
            <p:cNvSpPr/>
            <p:nvPr/>
          </p:nvSpPr>
          <p:spPr>
            <a:xfrm>
              <a:off x="3601814" y="3958149"/>
              <a:ext cx="171242" cy="435960"/>
            </a:xfrm>
            <a:custGeom>
              <a:avLst/>
              <a:gdLst/>
              <a:ahLst/>
              <a:cxnLst/>
              <a:rect l="l" t="t" r="r" b="b"/>
              <a:pathLst>
                <a:path w="8447" h="21505" extrusionOk="0">
                  <a:moveTo>
                    <a:pt x="3985" y="21279"/>
                  </a:moveTo>
                  <a:cubicBezTo>
                    <a:pt x="3985" y="21404"/>
                    <a:pt x="4086" y="21504"/>
                    <a:pt x="4211" y="21504"/>
                  </a:cubicBezTo>
                  <a:cubicBezTo>
                    <a:pt x="4336" y="21504"/>
                    <a:pt x="4437" y="21404"/>
                    <a:pt x="4437" y="21279"/>
                  </a:cubicBezTo>
                  <a:lnTo>
                    <a:pt x="4437" y="15514"/>
                  </a:lnTo>
                  <a:lnTo>
                    <a:pt x="8371" y="11579"/>
                  </a:lnTo>
                  <a:cubicBezTo>
                    <a:pt x="8447" y="11504"/>
                    <a:pt x="8447" y="11429"/>
                    <a:pt x="8371" y="11354"/>
                  </a:cubicBezTo>
                  <a:cubicBezTo>
                    <a:pt x="8321" y="11304"/>
                    <a:pt x="8221" y="11304"/>
                    <a:pt x="8171" y="11354"/>
                  </a:cubicBezTo>
                  <a:lnTo>
                    <a:pt x="4437" y="15063"/>
                  </a:lnTo>
                  <a:lnTo>
                    <a:pt x="4437" y="11680"/>
                  </a:lnTo>
                  <a:lnTo>
                    <a:pt x="8121" y="7995"/>
                  </a:lnTo>
                  <a:cubicBezTo>
                    <a:pt x="8196" y="7920"/>
                    <a:pt x="8196" y="7845"/>
                    <a:pt x="8121" y="7770"/>
                  </a:cubicBezTo>
                  <a:cubicBezTo>
                    <a:pt x="8071" y="7720"/>
                    <a:pt x="7970" y="7720"/>
                    <a:pt x="7920" y="7770"/>
                  </a:cubicBezTo>
                  <a:lnTo>
                    <a:pt x="4437" y="11254"/>
                  </a:lnTo>
                  <a:lnTo>
                    <a:pt x="4437" y="7870"/>
                  </a:lnTo>
                  <a:lnTo>
                    <a:pt x="7394" y="4913"/>
                  </a:lnTo>
                  <a:cubicBezTo>
                    <a:pt x="7469" y="4863"/>
                    <a:pt x="7469" y="4762"/>
                    <a:pt x="7394" y="4712"/>
                  </a:cubicBezTo>
                  <a:cubicBezTo>
                    <a:pt x="7344" y="4637"/>
                    <a:pt x="7244" y="4637"/>
                    <a:pt x="7193" y="4712"/>
                  </a:cubicBezTo>
                  <a:lnTo>
                    <a:pt x="4437" y="7444"/>
                  </a:lnTo>
                  <a:lnTo>
                    <a:pt x="4437" y="4061"/>
                  </a:lnTo>
                  <a:lnTo>
                    <a:pt x="6091" y="2431"/>
                  </a:lnTo>
                  <a:cubicBezTo>
                    <a:pt x="6141" y="2356"/>
                    <a:pt x="6141" y="2256"/>
                    <a:pt x="6091" y="2206"/>
                  </a:cubicBezTo>
                  <a:cubicBezTo>
                    <a:pt x="6041" y="2156"/>
                    <a:pt x="5940" y="2156"/>
                    <a:pt x="5865" y="2206"/>
                  </a:cubicBezTo>
                  <a:lnTo>
                    <a:pt x="4437" y="3634"/>
                  </a:lnTo>
                  <a:lnTo>
                    <a:pt x="4437" y="226"/>
                  </a:lnTo>
                  <a:cubicBezTo>
                    <a:pt x="4437" y="101"/>
                    <a:pt x="4336" y="0"/>
                    <a:pt x="4211" y="0"/>
                  </a:cubicBezTo>
                  <a:cubicBezTo>
                    <a:pt x="4086" y="0"/>
                    <a:pt x="3985" y="101"/>
                    <a:pt x="3985" y="226"/>
                  </a:cubicBezTo>
                  <a:lnTo>
                    <a:pt x="3985" y="3634"/>
                  </a:lnTo>
                  <a:lnTo>
                    <a:pt x="2557" y="2206"/>
                  </a:lnTo>
                  <a:cubicBezTo>
                    <a:pt x="2507" y="2156"/>
                    <a:pt x="2406" y="2156"/>
                    <a:pt x="2356" y="2206"/>
                  </a:cubicBezTo>
                  <a:cubicBezTo>
                    <a:pt x="2281" y="2256"/>
                    <a:pt x="2281" y="2356"/>
                    <a:pt x="2356" y="2431"/>
                  </a:cubicBezTo>
                  <a:lnTo>
                    <a:pt x="3985" y="4061"/>
                  </a:lnTo>
                  <a:lnTo>
                    <a:pt x="3985" y="7444"/>
                  </a:lnTo>
                  <a:lnTo>
                    <a:pt x="1379" y="4787"/>
                  </a:lnTo>
                  <a:cubicBezTo>
                    <a:pt x="1329" y="4737"/>
                    <a:pt x="1229" y="4737"/>
                    <a:pt x="1178" y="4787"/>
                  </a:cubicBezTo>
                  <a:cubicBezTo>
                    <a:pt x="1103" y="4863"/>
                    <a:pt x="1103" y="4963"/>
                    <a:pt x="1178" y="5013"/>
                  </a:cubicBezTo>
                  <a:lnTo>
                    <a:pt x="3985" y="7870"/>
                  </a:lnTo>
                  <a:lnTo>
                    <a:pt x="3985" y="11254"/>
                  </a:lnTo>
                  <a:lnTo>
                    <a:pt x="652" y="7945"/>
                  </a:lnTo>
                  <a:cubicBezTo>
                    <a:pt x="577" y="7870"/>
                    <a:pt x="502" y="7870"/>
                    <a:pt x="427" y="7945"/>
                  </a:cubicBezTo>
                  <a:cubicBezTo>
                    <a:pt x="376" y="7995"/>
                    <a:pt x="376" y="8096"/>
                    <a:pt x="427" y="8146"/>
                  </a:cubicBezTo>
                  <a:lnTo>
                    <a:pt x="3985" y="11680"/>
                  </a:lnTo>
                  <a:lnTo>
                    <a:pt x="3985" y="15063"/>
                  </a:lnTo>
                  <a:lnTo>
                    <a:pt x="276" y="11354"/>
                  </a:lnTo>
                  <a:cubicBezTo>
                    <a:pt x="226" y="11304"/>
                    <a:pt x="126" y="11304"/>
                    <a:pt x="76" y="11354"/>
                  </a:cubicBezTo>
                  <a:cubicBezTo>
                    <a:pt x="0" y="11429"/>
                    <a:pt x="0" y="11504"/>
                    <a:pt x="76" y="11579"/>
                  </a:cubicBezTo>
                  <a:lnTo>
                    <a:pt x="3985" y="15514"/>
                  </a:lnTo>
                  <a:lnTo>
                    <a:pt x="3985" y="21279"/>
                  </a:ln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3"/>
            <p:cNvSpPr/>
            <p:nvPr/>
          </p:nvSpPr>
          <p:spPr>
            <a:xfrm>
              <a:off x="5403083" y="3692909"/>
              <a:ext cx="250487" cy="550784"/>
            </a:xfrm>
            <a:custGeom>
              <a:avLst/>
              <a:gdLst/>
              <a:ahLst/>
              <a:cxnLst/>
              <a:rect l="l" t="t" r="r" b="b"/>
              <a:pathLst>
                <a:path w="12356" h="27169" extrusionOk="0">
                  <a:moveTo>
                    <a:pt x="5890" y="176"/>
                  </a:moveTo>
                  <a:cubicBezTo>
                    <a:pt x="3985" y="2507"/>
                    <a:pt x="2456" y="6041"/>
                    <a:pt x="1479" y="9249"/>
                  </a:cubicBezTo>
                  <a:cubicBezTo>
                    <a:pt x="702" y="11855"/>
                    <a:pt x="125" y="14788"/>
                    <a:pt x="50" y="17595"/>
                  </a:cubicBezTo>
                  <a:cubicBezTo>
                    <a:pt x="0" y="20026"/>
                    <a:pt x="301" y="22632"/>
                    <a:pt x="1454" y="24537"/>
                  </a:cubicBezTo>
                  <a:cubicBezTo>
                    <a:pt x="2632" y="26492"/>
                    <a:pt x="4361" y="27169"/>
                    <a:pt x="6165" y="27169"/>
                  </a:cubicBezTo>
                  <a:cubicBezTo>
                    <a:pt x="7970" y="27169"/>
                    <a:pt x="9699" y="26492"/>
                    <a:pt x="10877" y="24537"/>
                  </a:cubicBezTo>
                  <a:cubicBezTo>
                    <a:pt x="12055" y="22632"/>
                    <a:pt x="12356" y="20026"/>
                    <a:pt x="12281" y="17595"/>
                  </a:cubicBezTo>
                  <a:cubicBezTo>
                    <a:pt x="12206" y="14788"/>
                    <a:pt x="11629" y="11855"/>
                    <a:pt x="10852" y="9249"/>
                  </a:cubicBezTo>
                  <a:cubicBezTo>
                    <a:pt x="9900" y="6041"/>
                    <a:pt x="8346" y="2507"/>
                    <a:pt x="6441" y="176"/>
                  </a:cubicBezTo>
                  <a:cubicBezTo>
                    <a:pt x="6291" y="1"/>
                    <a:pt x="6065" y="1"/>
                    <a:pt x="5890" y="176"/>
                  </a:cubicBez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3"/>
            <p:cNvSpPr/>
            <p:nvPr/>
          </p:nvSpPr>
          <p:spPr>
            <a:xfrm>
              <a:off x="5421370" y="3795554"/>
              <a:ext cx="213409" cy="544175"/>
            </a:xfrm>
            <a:custGeom>
              <a:avLst/>
              <a:gdLst/>
              <a:ahLst/>
              <a:cxnLst/>
              <a:rect l="l" t="t" r="r" b="b"/>
              <a:pathLst>
                <a:path w="10527" h="26843" extrusionOk="0">
                  <a:moveTo>
                    <a:pt x="4988" y="26542"/>
                  </a:moveTo>
                  <a:cubicBezTo>
                    <a:pt x="4988" y="26717"/>
                    <a:pt x="5113" y="26842"/>
                    <a:pt x="5263" y="26842"/>
                  </a:cubicBezTo>
                  <a:cubicBezTo>
                    <a:pt x="5414" y="26842"/>
                    <a:pt x="5539" y="26717"/>
                    <a:pt x="5539" y="26542"/>
                  </a:cubicBezTo>
                  <a:lnTo>
                    <a:pt x="5539" y="19324"/>
                  </a:lnTo>
                  <a:lnTo>
                    <a:pt x="10451" y="14436"/>
                  </a:lnTo>
                  <a:cubicBezTo>
                    <a:pt x="10527" y="14361"/>
                    <a:pt x="10527" y="14236"/>
                    <a:pt x="10451" y="14161"/>
                  </a:cubicBezTo>
                  <a:cubicBezTo>
                    <a:pt x="10376" y="14086"/>
                    <a:pt x="10251" y="14086"/>
                    <a:pt x="10176" y="14161"/>
                  </a:cubicBezTo>
                  <a:lnTo>
                    <a:pt x="5539" y="18797"/>
                  </a:lnTo>
                  <a:lnTo>
                    <a:pt x="5539" y="14587"/>
                  </a:lnTo>
                  <a:lnTo>
                    <a:pt x="10151" y="9950"/>
                  </a:lnTo>
                  <a:cubicBezTo>
                    <a:pt x="10201" y="9875"/>
                    <a:pt x="10201" y="9775"/>
                    <a:pt x="10151" y="9700"/>
                  </a:cubicBezTo>
                  <a:cubicBezTo>
                    <a:pt x="10076" y="9624"/>
                    <a:pt x="9950" y="9624"/>
                    <a:pt x="9875" y="9700"/>
                  </a:cubicBezTo>
                  <a:lnTo>
                    <a:pt x="5539" y="14035"/>
                  </a:lnTo>
                  <a:lnTo>
                    <a:pt x="5539" y="9825"/>
                  </a:lnTo>
                  <a:lnTo>
                    <a:pt x="9248" y="6141"/>
                  </a:lnTo>
                  <a:cubicBezTo>
                    <a:pt x="9324" y="6065"/>
                    <a:pt x="9324" y="5940"/>
                    <a:pt x="9248" y="5865"/>
                  </a:cubicBezTo>
                  <a:cubicBezTo>
                    <a:pt x="9173" y="5790"/>
                    <a:pt x="9048" y="5790"/>
                    <a:pt x="8973" y="5865"/>
                  </a:cubicBezTo>
                  <a:lnTo>
                    <a:pt x="5539" y="9273"/>
                  </a:lnTo>
                  <a:lnTo>
                    <a:pt x="5539" y="5063"/>
                  </a:lnTo>
                  <a:lnTo>
                    <a:pt x="7594" y="3008"/>
                  </a:lnTo>
                  <a:cubicBezTo>
                    <a:pt x="7670" y="2933"/>
                    <a:pt x="7670" y="2807"/>
                    <a:pt x="7594" y="2757"/>
                  </a:cubicBezTo>
                  <a:cubicBezTo>
                    <a:pt x="7519" y="2682"/>
                    <a:pt x="7394" y="2682"/>
                    <a:pt x="7319" y="2757"/>
                  </a:cubicBezTo>
                  <a:lnTo>
                    <a:pt x="5539" y="4537"/>
                  </a:lnTo>
                  <a:lnTo>
                    <a:pt x="5539" y="276"/>
                  </a:lnTo>
                  <a:cubicBezTo>
                    <a:pt x="5539" y="126"/>
                    <a:pt x="5414" y="0"/>
                    <a:pt x="5263" y="0"/>
                  </a:cubicBezTo>
                  <a:cubicBezTo>
                    <a:pt x="5113" y="0"/>
                    <a:pt x="4988" y="126"/>
                    <a:pt x="4988" y="276"/>
                  </a:cubicBezTo>
                  <a:lnTo>
                    <a:pt x="4988" y="4537"/>
                  </a:lnTo>
                  <a:lnTo>
                    <a:pt x="3208" y="2757"/>
                  </a:lnTo>
                  <a:cubicBezTo>
                    <a:pt x="3133" y="2682"/>
                    <a:pt x="3008" y="2682"/>
                    <a:pt x="2933" y="2757"/>
                  </a:cubicBezTo>
                  <a:cubicBezTo>
                    <a:pt x="2857" y="2807"/>
                    <a:pt x="2857" y="2933"/>
                    <a:pt x="2933" y="3008"/>
                  </a:cubicBezTo>
                  <a:lnTo>
                    <a:pt x="4988" y="5063"/>
                  </a:lnTo>
                  <a:lnTo>
                    <a:pt x="4988" y="9273"/>
                  </a:lnTo>
                  <a:lnTo>
                    <a:pt x="1730" y="5990"/>
                  </a:lnTo>
                  <a:cubicBezTo>
                    <a:pt x="1654" y="5915"/>
                    <a:pt x="1529" y="5915"/>
                    <a:pt x="1454" y="5990"/>
                  </a:cubicBezTo>
                  <a:cubicBezTo>
                    <a:pt x="1379" y="6065"/>
                    <a:pt x="1379" y="6166"/>
                    <a:pt x="1454" y="6241"/>
                  </a:cubicBezTo>
                  <a:lnTo>
                    <a:pt x="4988" y="9825"/>
                  </a:lnTo>
                  <a:lnTo>
                    <a:pt x="4988" y="14035"/>
                  </a:lnTo>
                  <a:lnTo>
                    <a:pt x="802" y="9900"/>
                  </a:lnTo>
                  <a:cubicBezTo>
                    <a:pt x="727" y="9825"/>
                    <a:pt x="602" y="9825"/>
                    <a:pt x="527" y="9900"/>
                  </a:cubicBezTo>
                  <a:cubicBezTo>
                    <a:pt x="451" y="9975"/>
                    <a:pt x="451" y="10101"/>
                    <a:pt x="527" y="10176"/>
                  </a:cubicBezTo>
                  <a:lnTo>
                    <a:pt x="4988" y="14587"/>
                  </a:lnTo>
                  <a:lnTo>
                    <a:pt x="4988" y="18797"/>
                  </a:lnTo>
                  <a:lnTo>
                    <a:pt x="351" y="14161"/>
                  </a:lnTo>
                  <a:cubicBezTo>
                    <a:pt x="276" y="14086"/>
                    <a:pt x="151" y="14086"/>
                    <a:pt x="75" y="14161"/>
                  </a:cubicBezTo>
                  <a:cubicBezTo>
                    <a:pt x="0" y="14236"/>
                    <a:pt x="0" y="14361"/>
                    <a:pt x="75" y="14436"/>
                  </a:cubicBezTo>
                  <a:lnTo>
                    <a:pt x="4988" y="19324"/>
                  </a:lnTo>
                  <a:lnTo>
                    <a:pt x="4988" y="26542"/>
                  </a:lnTo>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3"/>
            <p:cNvSpPr/>
            <p:nvPr/>
          </p:nvSpPr>
          <p:spPr>
            <a:xfrm>
              <a:off x="3709528" y="3731024"/>
              <a:ext cx="250507" cy="550784"/>
            </a:xfrm>
            <a:custGeom>
              <a:avLst/>
              <a:gdLst/>
              <a:ahLst/>
              <a:cxnLst/>
              <a:rect l="l" t="t" r="r" b="b"/>
              <a:pathLst>
                <a:path w="12357" h="27169" extrusionOk="0">
                  <a:moveTo>
                    <a:pt x="5916" y="176"/>
                  </a:moveTo>
                  <a:cubicBezTo>
                    <a:pt x="3986" y="2507"/>
                    <a:pt x="2457" y="6040"/>
                    <a:pt x="1479" y="9248"/>
                  </a:cubicBezTo>
                  <a:cubicBezTo>
                    <a:pt x="703" y="11855"/>
                    <a:pt x="126" y="14787"/>
                    <a:pt x="51" y="17619"/>
                  </a:cubicBezTo>
                  <a:cubicBezTo>
                    <a:pt x="1" y="20025"/>
                    <a:pt x="301" y="22632"/>
                    <a:pt x="1454" y="24537"/>
                  </a:cubicBezTo>
                  <a:cubicBezTo>
                    <a:pt x="2632" y="26492"/>
                    <a:pt x="4387" y="27168"/>
                    <a:pt x="6166" y="27168"/>
                  </a:cubicBezTo>
                  <a:cubicBezTo>
                    <a:pt x="7971" y="27168"/>
                    <a:pt x="9700" y="26492"/>
                    <a:pt x="10903" y="24537"/>
                  </a:cubicBezTo>
                  <a:cubicBezTo>
                    <a:pt x="12056" y="22632"/>
                    <a:pt x="12357" y="20025"/>
                    <a:pt x="12282" y="17619"/>
                  </a:cubicBezTo>
                  <a:cubicBezTo>
                    <a:pt x="12206" y="14787"/>
                    <a:pt x="11630" y="11855"/>
                    <a:pt x="10853" y="9248"/>
                  </a:cubicBezTo>
                  <a:cubicBezTo>
                    <a:pt x="9901" y="6040"/>
                    <a:pt x="8372" y="2507"/>
                    <a:pt x="6442" y="176"/>
                  </a:cubicBezTo>
                  <a:cubicBezTo>
                    <a:pt x="6292" y="0"/>
                    <a:pt x="6066" y="0"/>
                    <a:pt x="5916" y="176"/>
                  </a:cubicBezTo>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3"/>
            <p:cNvSpPr/>
            <p:nvPr/>
          </p:nvSpPr>
          <p:spPr>
            <a:xfrm>
              <a:off x="3727835" y="3833649"/>
              <a:ext cx="213409" cy="544195"/>
            </a:xfrm>
            <a:custGeom>
              <a:avLst/>
              <a:gdLst/>
              <a:ahLst/>
              <a:cxnLst/>
              <a:rect l="l" t="t" r="r" b="b"/>
              <a:pathLst>
                <a:path w="10527" h="26844" extrusionOk="0">
                  <a:moveTo>
                    <a:pt x="4988" y="26568"/>
                  </a:moveTo>
                  <a:cubicBezTo>
                    <a:pt x="4988" y="26718"/>
                    <a:pt x="5113" y="26843"/>
                    <a:pt x="5263" y="26843"/>
                  </a:cubicBezTo>
                  <a:cubicBezTo>
                    <a:pt x="5439" y="26843"/>
                    <a:pt x="5564" y="26718"/>
                    <a:pt x="5564" y="26568"/>
                  </a:cubicBezTo>
                  <a:lnTo>
                    <a:pt x="5564" y="19349"/>
                  </a:lnTo>
                  <a:lnTo>
                    <a:pt x="10451" y="14437"/>
                  </a:lnTo>
                  <a:cubicBezTo>
                    <a:pt x="10526" y="14362"/>
                    <a:pt x="10526" y="14237"/>
                    <a:pt x="10451" y="14161"/>
                  </a:cubicBezTo>
                  <a:cubicBezTo>
                    <a:pt x="10376" y="14086"/>
                    <a:pt x="10251" y="14086"/>
                    <a:pt x="10175" y="14161"/>
                  </a:cubicBezTo>
                  <a:lnTo>
                    <a:pt x="5564" y="18798"/>
                  </a:lnTo>
                  <a:lnTo>
                    <a:pt x="5564" y="14587"/>
                  </a:lnTo>
                  <a:lnTo>
                    <a:pt x="10150" y="9976"/>
                  </a:lnTo>
                  <a:cubicBezTo>
                    <a:pt x="10226" y="9901"/>
                    <a:pt x="10226" y="9775"/>
                    <a:pt x="10150" y="9700"/>
                  </a:cubicBezTo>
                  <a:cubicBezTo>
                    <a:pt x="10075" y="9625"/>
                    <a:pt x="9950" y="9625"/>
                    <a:pt x="9875" y="9700"/>
                  </a:cubicBezTo>
                  <a:lnTo>
                    <a:pt x="5564" y="14036"/>
                  </a:lnTo>
                  <a:lnTo>
                    <a:pt x="5564" y="9826"/>
                  </a:lnTo>
                  <a:lnTo>
                    <a:pt x="9248" y="6141"/>
                  </a:lnTo>
                  <a:cubicBezTo>
                    <a:pt x="9323" y="6066"/>
                    <a:pt x="9323" y="5941"/>
                    <a:pt x="9248" y="5866"/>
                  </a:cubicBezTo>
                  <a:cubicBezTo>
                    <a:pt x="9173" y="5790"/>
                    <a:pt x="9048" y="5790"/>
                    <a:pt x="8972" y="5866"/>
                  </a:cubicBezTo>
                  <a:lnTo>
                    <a:pt x="5564" y="9274"/>
                  </a:lnTo>
                  <a:lnTo>
                    <a:pt x="5564" y="5064"/>
                  </a:lnTo>
                  <a:lnTo>
                    <a:pt x="7594" y="3008"/>
                  </a:lnTo>
                  <a:cubicBezTo>
                    <a:pt x="7669" y="2933"/>
                    <a:pt x="7669" y="2833"/>
                    <a:pt x="7594" y="2758"/>
                  </a:cubicBezTo>
                  <a:cubicBezTo>
                    <a:pt x="7519" y="2683"/>
                    <a:pt x="7419" y="2683"/>
                    <a:pt x="7343" y="2758"/>
                  </a:cubicBezTo>
                  <a:lnTo>
                    <a:pt x="5564" y="4537"/>
                  </a:lnTo>
                  <a:lnTo>
                    <a:pt x="5564" y="277"/>
                  </a:lnTo>
                  <a:cubicBezTo>
                    <a:pt x="5564" y="126"/>
                    <a:pt x="5439" y="1"/>
                    <a:pt x="5263" y="1"/>
                  </a:cubicBezTo>
                  <a:cubicBezTo>
                    <a:pt x="5113" y="1"/>
                    <a:pt x="4988" y="126"/>
                    <a:pt x="4988" y="277"/>
                  </a:cubicBezTo>
                  <a:lnTo>
                    <a:pt x="4988" y="4537"/>
                  </a:lnTo>
                  <a:lnTo>
                    <a:pt x="3208" y="2758"/>
                  </a:lnTo>
                  <a:cubicBezTo>
                    <a:pt x="3133" y="2683"/>
                    <a:pt x="3008" y="2683"/>
                    <a:pt x="2932" y="2758"/>
                  </a:cubicBezTo>
                  <a:cubicBezTo>
                    <a:pt x="2857" y="2833"/>
                    <a:pt x="2857" y="2933"/>
                    <a:pt x="2932" y="3008"/>
                  </a:cubicBezTo>
                  <a:lnTo>
                    <a:pt x="4988" y="5064"/>
                  </a:lnTo>
                  <a:lnTo>
                    <a:pt x="4988" y="9274"/>
                  </a:lnTo>
                  <a:lnTo>
                    <a:pt x="1729" y="5991"/>
                  </a:lnTo>
                  <a:cubicBezTo>
                    <a:pt x="1654" y="5916"/>
                    <a:pt x="1554" y="5916"/>
                    <a:pt x="1479" y="5991"/>
                  </a:cubicBezTo>
                  <a:cubicBezTo>
                    <a:pt x="1404" y="6066"/>
                    <a:pt x="1404" y="6191"/>
                    <a:pt x="1479" y="6242"/>
                  </a:cubicBezTo>
                  <a:lnTo>
                    <a:pt x="4988" y="9826"/>
                  </a:lnTo>
                  <a:lnTo>
                    <a:pt x="4988" y="14036"/>
                  </a:lnTo>
                  <a:lnTo>
                    <a:pt x="802" y="9901"/>
                  </a:lnTo>
                  <a:cubicBezTo>
                    <a:pt x="727" y="9826"/>
                    <a:pt x="627" y="9826"/>
                    <a:pt x="551" y="9901"/>
                  </a:cubicBezTo>
                  <a:cubicBezTo>
                    <a:pt x="476" y="9976"/>
                    <a:pt x="476" y="10101"/>
                    <a:pt x="551" y="10176"/>
                  </a:cubicBezTo>
                  <a:lnTo>
                    <a:pt x="4988" y="14587"/>
                  </a:lnTo>
                  <a:lnTo>
                    <a:pt x="4988" y="18798"/>
                  </a:lnTo>
                  <a:lnTo>
                    <a:pt x="351" y="14161"/>
                  </a:lnTo>
                  <a:cubicBezTo>
                    <a:pt x="276" y="14086"/>
                    <a:pt x="150" y="14086"/>
                    <a:pt x="75" y="14161"/>
                  </a:cubicBezTo>
                  <a:cubicBezTo>
                    <a:pt x="0" y="14237"/>
                    <a:pt x="0" y="14362"/>
                    <a:pt x="75" y="14437"/>
                  </a:cubicBezTo>
                  <a:lnTo>
                    <a:pt x="4988" y="19349"/>
                  </a:lnTo>
                  <a:lnTo>
                    <a:pt x="4988" y="26568"/>
                  </a:lnTo>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33"/>
            <p:cNvSpPr/>
            <p:nvPr/>
          </p:nvSpPr>
          <p:spPr>
            <a:xfrm>
              <a:off x="3914311" y="4210170"/>
              <a:ext cx="1531385" cy="45248"/>
            </a:xfrm>
            <a:custGeom>
              <a:avLst/>
              <a:gdLst/>
              <a:ahLst/>
              <a:cxnLst/>
              <a:rect l="l" t="t" r="r" b="b"/>
              <a:pathLst>
                <a:path w="75540" h="2232" extrusionOk="0">
                  <a:moveTo>
                    <a:pt x="75539" y="0"/>
                  </a:moveTo>
                  <a:lnTo>
                    <a:pt x="0" y="0"/>
                  </a:lnTo>
                  <a:lnTo>
                    <a:pt x="0" y="2231"/>
                  </a:lnTo>
                  <a:lnTo>
                    <a:pt x="75539" y="2231"/>
                  </a:lnTo>
                  <a:lnTo>
                    <a:pt x="7553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3"/>
            <p:cNvSpPr/>
            <p:nvPr/>
          </p:nvSpPr>
          <p:spPr>
            <a:xfrm>
              <a:off x="3883820" y="4255400"/>
              <a:ext cx="1592364" cy="45228"/>
            </a:xfrm>
            <a:custGeom>
              <a:avLst/>
              <a:gdLst/>
              <a:ahLst/>
              <a:cxnLst/>
              <a:rect l="l" t="t" r="r" b="b"/>
              <a:pathLst>
                <a:path w="78548" h="2231" extrusionOk="0">
                  <a:moveTo>
                    <a:pt x="78547" y="2231"/>
                  </a:moveTo>
                  <a:lnTo>
                    <a:pt x="0" y="2231"/>
                  </a:lnTo>
                  <a:lnTo>
                    <a:pt x="0" y="0"/>
                  </a:lnTo>
                  <a:lnTo>
                    <a:pt x="78547" y="0"/>
                  </a:lnTo>
                  <a:lnTo>
                    <a:pt x="78547" y="223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3"/>
            <p:cNvSpPr/>
            <p:nvPr/>
          </p:nvSpPr>
          <p:spPr>
            <a:xfrm>
              <a:off x="3838589" y="3391096"/>
              <a:ext cx="684420" cy="818543"/>
            </a:xfrm>
            <a:custGeom>
              <a:avLst/>
              <a:gdLst/>
              <a:ahLst/>
              <a:cxnLst/>
              <a:rect l="l" t="t" r="r" b="b"/>
              <a:pathLst>
                <a:path w="33761" h="40377" extrusionOk="0">
                  <a:moveTo>
                    <a:pt x="1" y="0"/>
                  </a:moveTo>
                  <a:lnTo>
                    <a:pt x="16517" y="0"/>
                  </a:lnTo>
                  <a:lnTo>
                    <a:pt x="33008" y="0"/>
                  </a:lnTo>
                  <a:cubicBezTo>
                    <a:pt x="33134" y="6717"/>
                    <a:pt x="33259" y="13459"/>
                    <a:pt x="33384" y="20201"/>
                  </a:cubicBezTo>
                  <a:cubicBezTo>
                    <a:pt x="33510" y="26918"/>
                    <a:pt x="33635" y="33660"/>
                    <a:pt x="33760" y="40376"/>
                  </a:cubicBezTo>
                  <a:lnTo>
                    <a:pt x="19249" y="40376"/>
                  </a:lnTo>
                  <a:lnTo>
                    <a:pt x="4738" y="40376"/>
                  </a:lnTo>
                  <a:cubicBezTo>
                    <a:pt x="3961" y="33660"/>
                    <a:pt x="3184" y="26918"/>
                    <a:pt x="2382" y="20201"/>
                  </a:cubicBezTo>
                  <a:cubicBezTo>
                    <a:pt x="1605" y="13459"/>
                    <a:pt x="803" y="6717"/>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3"/>
            <p:cNvSpPr/>
            <p:nvPr/>
          </p:nvSpPr>
          <p:spPr>
            <a:xfrm>
              <a:off x="3808098" y="3304710"/>
              <a:ext cx="491345" cy="86401"/>
            </a:xfrm>
            <a:custGeom>
              <a:avLst/>
              <a:gdLst/>
              <a:ahLst/>
              <a:cxnLst/>
              <a:rect l="l" t="t" r="r" b="b"/>
              <a:pathLst>
                <a:path w="24237" h="4262" extrusionOk="0">
                  <a:moveTo>
                    <a:pt x="23710" y="1"/>
                  </a:moveTo>
                  <a:lnTo>
                    <a:pt x="12633" y="1"/>
                  </a:lnTo>
                  <a:lnTo>
                    <a:pt x="1555" y="1"/>
                  </a:lnTo>
                  <a:cubicBezTo>
                    <a:pt x="1029" y="1429"/>
                    <a:pt x="527" y="2833"/>
                    <a:pt x="1" y="4261"/>
                  </a:cubicBezTo>
                  <a:lnTo>
                    <a:pt x="12131" y="4261"/>
                  </a:lnTo>
                  <a:lnTo>
                    <a:pt x="24237" y="4261"/>
                  </a:lnTo>
                  <a:cubicBezTo>
                    <a:pt x="24061" y="2833"/>
                    <a:pt x="23886" y="1429"/>
                    <a:pt x="237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3"/>
            <p:cNvSpPr/>
            <p:nvPr/>
          </p:nvSpPr>
          <p:spPr>
            <a:xfrm>
              <a:off x="4825853" y="3391096"/>
              <a:ext cx="695590" cy="818543"/>
            </a:xfrm>
            <a:custGeom>
              <a:avLst/>
              <a:gdLst/>
              <a:ahLst/>
              <a:cxnLst/>
              <a:rect l="l" t="t" r="r" b="b"/>
              <a:pathLst>
                <a:path w="34312" h="40377" extrusionOk="0">
                  <a:moveTo>
                    <a:pt x="34312" y="0"/>
                  </a:moveTo>
                  <a:lnTo>
                    <a:pt x="17820" y="0"/>
                  </a:lnTo>
                  <a:lnTo>
                    <a:pt x="1304" y="0"/>
                  </a:lnTo>
                  <a:cubicBezTo>
                    <a:pt x="1103" y="6717"/>
                    <a:pt x="878" y="13459"/>
                    <a:pt x="652" y="20201"/>
                  </a:cubicBezTo>
                  <a:cubicBezTo>
                    <a:pt x="427" y="26918"/>
                    <a:pt x="226" y="33660"/>
                    <a:pt x="1" y="40376"/>
                  </a:cubicBezTo>
                  <a:lnTo>
                    <a:pt x="14512" y="40376"/>
                  </a:lnTo>
                  <a:lnTo>
                    <a:pt x="28998" y="40376"/>
                  </a:lnTo>
                  <a:cubicBezTo>
                    <a:pt x="29876" y="33660"/>
                    <a:pt x="30778" y="26918"/>
                    <a:pt x="31655" y="20201"/>
                  </a:cubicBezTo>
                  <a:cubicBezTo>
                    <a:pt x="32532" y="13459"/>
                    <a:pt x="33409" y="6717"/>
                    <a:pt x="3431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3"/>
            <p:cNvSpPr/>
            <p:nvPr/>
          </p:nvSpPr>
          <p:spPr>
            <a:xfrm>
              <a:off x="5060601" y="3304710"/>
              <a:ext cx="490838" cy="86401"/>
            </a:xfrm>
            <a:custGeom>
              <a:avLst/>
              <a:gdLst/>
              <a:ahLst/>
              <a:cxnLst/>
              <a:rect l="l" t="t" r="r" b="b"/>
              <a:pathLst>
                <a:path w="24212" h="4262" extrusionOk="0">
                  <a:moveTo>
                    <a:pt x="627" y="1"/>
                  </a:moveTo>
                  <a:lnTo>
                    <a:pt x="11705" y="1"/>
                  </a:lnTo>
                  <a:lnTo>
                    <a:pt x="22758" y="1"/>
                  </a:lnTo>
                  <a:cubicBezTo>
                    <a:pt x="23259" y="1429"/>
                    <a:pt x="23735" y="2833"/>
                    <a:pt x="24211" y="4261"/>
                  </a:cubicBezTo>
                  <a:lnTo>
                    <a:pt x="12131" y="4261"/>
                  </a:lnTo>
                  <a:lnTo>
                    <a:pt x="1" y="4261"/>
                  </a:lnTo>
                  <a:cubicBezTo>
                    <a:pt x="201" y="2833"/>
                    <a:pt x="402" y="1429"/>
                    <a:pt x="627" y="1"/>
                  </a:cubicBezTo>
                </a:path>
              </a:pathLst>
            </a:custGeom>
            <a:solidFill>
              <a:srgbClr val="3F36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3"/>
            <p:cNvSpPr/>
            <p:nvPr/>
          </p:nvSpPr>
          <p:spPr>
            <a:xfrm>
              <a:off x="5070251" y="3450031"/>
              <a:ext cx="403950" cy="734209"/>
            </a:xfrm>
            <a:custGeom>
              <a:avLst/>
              <a:gdLst/>
              <a:ahLst/>
              <a:cxnLst/>
              <a:rect l="l" t="t" r="r" b="b"/>
              <a:pathLst>
                <a:path w="19926" h="36217" extrusionOk="0">
                  <a:moveTo>
                    <a:pt x="14161" y="7394"/>
                  </a:moveTo>
                  <a:lnTo>
                    <a:pt x="14161" y="7444"/>
                  </a:lnTo>
                  <a:cubicBezTo>
                    <a:pt x="14036" y="8447"/>
                    <a:pt x="13936" y="9474"/>
                    <a:pt x="13811" y="10477"/>
                  </a:cubicBezTo>
                  <a:lnTo>
                    <a:pt x="13785" y="10803"/>
                  </a:lnTo>
                  <a:lnTo>
                    <a:pt x="14111" y="10803"/>
                  </a:lnTo>
                  <a:lnTo>
                    <a:pt x="16066" y="10803"/>
                  </a:lnTo>
                  <a:lnTo>
                    <a:pt x="16342" y="10803"/>
                  </a:lnTo>
                  <a:lnTo>
                    <a:pt x="18322" y="10803"/>
                  </a:lnTo>
                  <a:lnTo>
                    <a:pt x="18572" y="10803"/>
                  </a:lnTo>
                  <a:lnTo>
                    <a:pt x="18623" y="10552"/>
                  </a:lnTo>
                  <a:cubicBezTo>
                    <a:pt x="18723" y="9524"/>
                    <a:pt x="18848" y="8522"/>
                    <a:pt x="18999" y="7494"/>
                  </a:cubicBezTo>
                  <a:lnTo>
                    <a:pt x="18999" y="7394"/>
                  </a:lnTo>
                  <a:lnTo>
                    <a:pt x="18999" y="7394"/>
                  </a:lnTo>
                  <a:lnTo>
                    <a:pt x="19049" y="7143"/>
                  </a:lnTo>
                  <a:cubicBezTo>
                    <a:pt x="19174" y="6016"/>
                    <a:pt x="19299" y="4863"/>
                    <a:pt x="19450" y="3735"/>
                  </a:cubicBezTo>
                  <a:lnTo>
                    <a:pt x="19475" y="3635"/>
                  </a:lnTo>
                  <a:lnTo>
                    <a:pt x="19475" y="3635"/>
                  </a:lnTo>
                  <a:lnTo>
                    <a:pt x="19500" y="3384"/>
                  </a:lnTo>
                  <a:cubicBezTo>
                    <a:pt x="19625" y="2356"/>
                    <a:pt x="19750" y="1354"/>
                    <a:pt x="19876" y="326"/>
                  </a:cubicBezTo>
                  <a:lnTo>
                    <a:pt x="19926" y="1"/>
                  </a:lnTo>
                  <a:lnTo>
                    <a:pt x="19575" y="1"/>
                  </a:lnTo>
                  <a:lnTo>
                    <a:pt x="17545" y="1"/>
                  </a:lnTo>
                  <a:lnTo>
                    <a:pt x="17269" y="1"/>
                  </a:lnTo>
                  <a:lnTo>
                    <a:pt x="15239" y="1"/>
                  </a:lnTo>
                  <a:lnTo>
                    <a:pt x="14988" y="1"/>
                  </a:lnTo>
                  <a:lnTo>
                    <a:pt x="14963" y="251"/>
                  </a:lnTo>
                  <a:cubicBezTo>
                    <a:pt x="14838" y="1279"/>
                    <a:pt x="14738" y="2281"/>
                    <a:pt x="14613" y="3309"/>
                  </a:cubicBezTo>
                  <a:lnTo>
                    <a:pt x="14587" y="3635"/>
                  </a:lnTo>
                  <a:lnTo>
                    <a:pt x="14587" y="3635"/>
                  </a:lnTo>
                  <a:lnTo>
                    <a:pt x="14587" y="3660"/>
                  </a:lnTo>
                  <a:cubicBezTo>
                    <a:pt x="14437" y="4788"/>
                    <a:pt x="14312" y="5940"/>
                    <a:pt x="14186" y="7068"/>
                  </a:cubicBezTo>
                  <a:lnTo>
                    <a:pt x="14161" y="7394"/>
                  </a:lnTo>
                  <a:close/>
                  <a:moveTo>
                    <a:pt x="8247" y="7168"/>
                  </a:moveTo>
                  <a:lnTo>
                    <a:pt x="8272" y="7068"/>
                  </a:lnTo>
                  <a:cubicBezTo>
                    <a:pt x="8372" y="5940"/>
                    <a:pt x="8472" y="4813"/>
                    <a:pt x="8572" y="3685"/>
                  </a:cubicBezTo>
                  <a:lnTo>
                    <a:pt x="8597" y="3409"/>
                  </a:lnTo>
                  <a:lnTo>
                    <a:pt x="8597" y="3409"/>
                  </a:lnTo>
                  <a:lnTo>
                    <a:pt x="8597" y="3309"/>
                  </a:lnTo>
                  <a:cubicBezTo>
                    <a:pt x="8698" y="2306"/>
                    <a:pt x="8798" y="1279"/>
                    <a:pt x="8898" y="276"/>
                  </a:cubicBezTo>
                  <a:lnTo>
                    <a:pt x="8923" y="1"/>
                  </a:lnTo>
                  <a:lnTo>
                    <a:pt x="9174" y="1"/>
                  </a:lnTo>
                  <a:lnTo>
                    <a:pt x="11229" y="1"/>
                  </a:lnTo>
                  <a:lnTo>
                    <a:pt x="11505" y="1"/>
                  </a:lnTo>
                  <a:lnTo>
                    <a:pt x="13535" y="1"/>
                  </a:lnTo>
                  <a:lnTo>
                    <a:pt x="13861" y="1"/>
                  </a:lnTo>
                  <a:lnTo>
                    <a:pt x="13811" y="326"/>
                  </a:lnTo>
                  <a:cubicBezTo>
                    <a:pt x="13710" y="1354"/>
                    <a:pt x="13610" y="2356"/>
                    <a:pt x="13510" y="3384"/>
                  </a:cubicBezTo>
                  <a:lnTo>
                    <a:pt x="13510" y="3409"/>
                  </a:lnTo>
                  <a:lnTo>
                    <a:pt x="13510" y="3409"/>
                  </a:lnTo>
                  <a:lnTo>
                    <a:pt x="13460" y="3735"/>
                  </a:lnTo>
                  <a:cubicBezTo>
                    <a:pt x="13334" y="4863"/>
                    <a:pt x="13209" y="5991"/>
                    <a:pt x="13109" y="7143"/>
                  </a:cubicBezTo>
                  <a:lnTo>
                    <a:pt x="13109" y="7168"/>
                  </a:lnTo>
                  <a:lnTo>
                    <a:pt x="13109" y="7168"/>
                  </a:lnTo>
                  <a:lnTo>
                    <a:pt x="13084" y="7319"/>
                  </a:lnTo>
                  <a:lnTo>
                    <a:pt x="13084" y="7394"/>
                  </a:lnTo>
                  <a:lnTo>
                    <a:pt x="13084" y="7394"/>
                  </a:lnTo>
                  <a:lnTo>
                    <a:pt x="13059" y="7494"/>
                  </a:lnTo>
                  <a:cubicBezTo>
                    <a:pt x="12958" y="8522"/>
                    <a:pt x="12833" y="9524"/>
                    <a:pt x="12758" y="10552"/>
                  </a:cubicBezTo>
                  <a:lnTo>
                    <a:pt x="12733" y="10803"/>
                  </a:lnTo>
                  <a:lnTo>
                    <a:pt x="12457" y="10803"/>
                  </a:lnTo>
                  <a:lnTo>
                    <a:pt x="10477" y="10803"/>
                  </a:lnTo>
                  <a:lnTo>
                    <a:pt x="10201" y="10803"/>
                  </a:lnTo>
                  <a:lnTo>
                    <a:pt x="8222" y="10803"/>
                  </a:lnTo>
                  <a:lnTo>
                    <a:pt x="7921" y="10803"/>
                  </a:lnTo>
                  <a:lnTo>
                    <a:pt x="7946" y="10477"/>
                  </a:lnTo>
                  <a:cubicBezTo>
                    <a:pt x="8021" y="9474"/>
                    <a:pt x="8121" y="8447"/>
                    <a:pt x="8222" y="7444"/>
                  </a:cubicBezTo>
                  <a:lnTo>
                    <a:pt x="8247" y="7168"/>
                  </a:lnTo>
                  <a:close/>
                  <a:moveTo>
                    <a:pt x="2181" y="7168"/>
                  </a:moveTo>
                  <a:lnTo>
                    <a:pt x="2181" y="7093"/>
                  </a:lnTo>
                  <a:cubicBezTo>
                    <a:pt x="2257" y="5940"/>
                    <a:pt x="2332" y="4813"/>
                    <a:pt x="2432" y="3685"/>
                  </a:cubicBezTo>
                  <a:lnTo>
                    <a:pt x="2432" y="3635"/>
                  </a:lnTo>
                  <a:lnTo>
                    <a:pt x="2432" y="3635"/>
                  </a:lnTo>
                  <a:lnTo>
                    <a:pt x="2457" y="3309"/>
                  </a:lnTo>
                  <a:cubicBezTo>
                    <a:pt x="2532" y="2306"/>
                    <a:pt x="2607" y="1279"/>
                    <a:pt x="2683" y="276"/>
                  </a:cubicBezTo>
                  <a:lnTo>
                    <a:pt x="2708" y="1"/>
                  </a:lnTo>
                  <a:lnTo>
                    <a:pt x="2983" y="1"/>
                  </a:lnTo>
                  <a:lnTo>
                    <a:pt x="5013" y="1"/>
                  </a:lnTo>
                  <a:lnTo>
                    <a:pt x="5289" y="1"/>
                  </a:lnTo>
                  <a:lnTo>
                    <a:pt x="7319" y="1"/>
                  </a:lnTo>
                  <a:lnTo>
                    <a:pt x="7645" y="1"/>
                  </a:lnTo>
                  <a:lnTo>
                    <a:pt x="7620" y="326"/>
                  </a:lnTo>
                  <a:cubicBezTo>
                    <a:pt x="7520" y="1329"/>
                    <a:pt x="7445" y="2356"/>
                    <a:pt x="7344" y="3359"/>
                  </a:cubicBezTo>
                  <a:lnTo>
                    <a:pt x="7344" y="3409"/>
                  </a:lnTo>
                  <a:lnTo>
                    <a:pt x="7344" y="3409"/>
                  </a:lnTo>
                  <a:lnTo>
                    <a:pt x="7319" y="3735"/>
                  </a:lnTo>
                  <a:cubicBezTo>
                    <a:pt x="7219" y="4863"/>
                    <a:pt x="7119" y="5991"/>
                    <a:pt x="7018" y="7118"/>
                  </a:cubicBezTo>
                  <a:lnTo>
                    <a:pt x="7018" y="7168"/>
                  </a:lnTo>
                  <a:lnTo>
                    <a:pt x="7018" y="7168"/>
                  </a:lnTo>
                  <a:lnTo>
                    <a:pt x="6993" y="7494"/>
                  </a:lnTo>
                  <a:cubicBezTo>
                    <a:pt x="6893" y="8497"/>
                    <a:pt x="6818" y="9524"/>
                    <a:pt x="6718" y="10527"/>
                  </a:cubicBezTo>
                  <a:lnTo>
                    <a:pt x="6693" y="10803"/>
                  </a:lnTo>
                  <a:lnTo>
                    <a:pt x="6417" y="10803"/>
                  </a:lnTo>
                  <a:lnTo>
                    <a:pt x="4462" y="10803"/>
                  </a:lnTo>
                  <a:lnTo>
                    <a:pt x="4186" y="10803"/>
                  </a:lnTo>
                  <a:lnTo>
                    <a:pt x="2206" y="10803"/>
                  </a:lnTo>
                  <a:lnTo>
                    <a:pt x="1906" y="10803"/>
                  </a:lnTo>
                  <a:lnTo>
                    <a:pt x="1931" y="10502"/>
                  </a:lnTo>
                  <a:cubicBezTo>
                    <a:pt x="2006" y="9474"/>
                    <a:pt x="2081" y="8447"/>
                    <a:pt x="2156" y="7444"/>
                  </a:cubicBezTo>
                  <a:lnTo>
                    <a:pt x="2156" y="7168"/>
                  </a:lnTo>
                  <a:close/>
                  <a:moveTo>
                    <a:pt x="1204" y="20201"/>
                  </a:moveTo>
                  <a:lnTo>
                    <a:pt x="1204" y="20201"/>
                  </a:lnTo>
                  <a:lnTo>
                    <a:pt x="1229" y="19900"/>
                  </a:lnTo>
                  <a:cubicBezTo>
                    <a:pt x="1304" y="18748"/>
                    <a:pt x="1404" y="17620"/>
                    <a:pt x="1480" y="16492"/>
                  </a:cubicBezTo>
                  <a:lnTo>
                    <a:pt x="1480" y="16442"/>
                  </a:lnTo>
                  <a:lnTo>
                    <a:pt x="1480" y="16442"/>
                  </a:lnTo>
                  <a:lnTo>
                    <a:pt x="1505" y="16116"/>
                  </a:lnTo>
                  <a:cubicBezTo>
                    <a:pt x="1580" y="15113"/>
                    <a:pt x="1655" y="14086"/>
                    <a:pt x="1730" y="13083"/>
                  </a:cubicBezTo>
                  <a:lnTo>
                    <a:pt x="1755" y="12808"/>
                  </a:lnTo>
                  <a:lnTo>
                    <a:pt x="2031" y="12808"/>
                  </a:lnTo>
                  <a:lnTo>
                    <a:pt x="3986" y="12808"/>
                  </a:lnTo>
                  <a:lnTo>
                    <a:pt x="4262" y="12808"/>
                  </a:lnTo>
                  <a:lnTo>
                    <a:pt x="6191" y="12808"/>
                  </a:lnTo>
                  <a:lnTo>
                    <a:pt x="6517" y="12808"/>
                  </a:lnTo>
                  <a:lnTo>
                    <a:pt x="6492" y="13133"/>
                  </a:lnTo>
                  <a:cubicBezTo>
                    <a:pt x="6392" y="14136"/>
                    <a:pt x="6317" y="15164"/>
                    <a:pt x="6216" y="16166"/>
                  </a:cubicBezTo>
                  <a:lnTo>
                    <a:pt x="6216" y="16216"/>
                  </a:lnTo>
                  <a:lnTo>
                    <a:pt x="6216" y="16216"/>
                  </a:lnTo>
                  <a:lnTo>
                    <a:pt x="6191" y="16542"/>
                  </a:lnTo>
                  <a:cubicBezTo>
                    <a:pt x="6091" y="17670"/>
                    <a:pt x="5991" y="18798"/>
                    <a:pt x="5891" y="19951"/>
                  </a:cubicBezTo>
                  <a:lnTo>
                    <a:pt x="5891" y="19976"/>
                  </a:lnTo>
                  <a:lnTo>
                    <a:pt x="5891" y="19976"/>
                  </a:lnTo>
                  <a:lnTo>
                    <a:pt x="5866" y="20301"/>
                  </a:lnTo>
                  <a:cubicBezTo>
                    <a:pt x="5790" y="21304"/>
                    <a:pt x="5690" y="22331"/>
                    <a:pt x="5590" y="23334"/>
                  </a:cubicBezTo>
                  <a:lnTo>
                    <a:pt x="5590" y="23610"/>
                  </a:lnTo>
                  <a:lnTo>
                    <a:pt x="5314" y="23610"/>
                  </a:lnTo>
                  <a:lnTo>
                    <a:pt x="3435" y="23610"/>
                  </a:lnTo>
                  <a:lnTo>
                    <a:pt x="3159" y="23610"/>
                  </a:lnTo>
                  <a:lnTo>
                    <a:pt x="1254" y="23610"/>
                  </a:lnTo>
                  <a:lnTo>
                    <a:pt x="953" y="23610"/>
                  </a:lnTo>
                  <a:lnTo>
                    <a:pt x="978" y="23309"/>
                  </a:lnTo>
                  <a:cubicBezTo>
                    <a:pt x="1054" y="22281"/>
                    <a:pt x="1129" y="21254"/>
                    <a:pt x="1204" y="20251"/>
                  </a:cubicBezTo>
                  <a:close/>
                  <a:moveTo>
                    <a:pt x="7044" y="20201"/>
                  </a:moveTo>
                  <a:lnTo>
                    <a:pt x="7044" y="20251"/>
                  </a:lnTo>
                  <a:cubicBezTo>
                    <a:pt x="6943" y="21254"/>
                    <a:pt x="6843" y="22281"/>
                    <a:pt x="6743" y="23284"/>
                  </a:cubicBezTo>
                  <a:lnTo>
                    <a:pt x="6718" y="23610"/>
                  </a:lnTo>
                  <a:lnTo>
                    <a:pt x="7044" y="23610"/>
                  </a:lnTo>
                  <a:lnTo>
                    <a:pt x="8948" y="23610"/>
                  </a:lnTo>
                  <a:lnTo>
                    <a:pt x="9224" y="23610"/>
                  </a:lnTo>
                  <a:lnTo>
                    <a:pt x="11079" y="23610"/>
                  </a:lnTo>
                  <a:lnTo>
                    <a:pt x="11354" y="23610"/>
                  </a:lnTo>
                  <a:lnTo>
                    <a:pt x="11379" y="23359"/>
                  </a:lnTo>
                  <a:cubicBezTo>
                    <a:pt x="11480" y="22331"/>
                    <a:pt x="11605" y="21329"/>
                    <a:pt x="11705" y="20301"/>
                  </a:cubicBezTo>
                  <a:lnTo>
                    <a:pt x="11730" y="20201"/>
                  </a:lnTo>
                  <a:lnTo>
                    <a:pt x="11730" y="20201"/>
                  </a:lnTo>
                  <a:lnTo>
                    <a:pt x="11730" y="20126"/>
                  </a:lnTo>
                  <a:lnTo>
                    <a:pt x="11755" y="19976"/>
                  </a:lnTo>
                  <a:lnTo>
                    <a:pt x="11755" y="19976"/>
                  </a:lnTo>
                  <a:lnTo>
                    <a:pt x="11755" y="19951"/>
                  </a:lnTo>
                  <a:cubicBezTo>
                    <a:pt x="11856" y="18798"/>
                    <a:pt x="11981" y="17670"/>
                    <a:pt x="12106" y="16542"/>
                  </a:cubicBezTo>
                  <a:lnTo>
                    <a:pt x="12106" y="16442"/>
                  </a:lnTo>
                  <a:lnTo>
                    <a:pt x="12106" y="16442"/>
                  </a:lnTo>
                  <a:lnTo>
                    <a:pt x="12131" y="16316"/>
                  </a:lnTo>
                  <a:lnTo>
                    <a:pt x="12131" y="16216"/>
                  </a:lnTo>
                  <a:lnTo>
                    <a:pt x="12131" y="16216"/>
                  </a:lnTo>
                  <a:lnTo>
                    <a:pt x="12156" y="16191"/>
                  </a:lnTo>
                  <a:cubicBezTo>
                    <a:pt x="12257" y="15164"/>
                    <a:pt x="12357" y="14161"/>
                    <a:pt x="12457" y="13133"/>
                  </a:cubicBezTo>
                  <a:lnTo>
                    <a:pt x="12507" y="12808"/>
                  </a:lnTo>
                  <a:lnTo>
                    <a:pt x="12181" y="12808"/>
                  </a:lnTo>
                  <a:lnTo>
                    <a:pt x="10227" y="12808"/>
                  </a:lnTo>
                  <a:lnTo>
                    <a:pt x="9951" y="12808"/>
                  </a:lnTo>
                  <a:lnTo>
                    <a:pt x="7996" y="12808"/>
                  </a:lnTo>
                  <a:lnTo>
                    <a:pt x="7720" y="12808"/>
                  </a:lnTo>
                  <a:lnTo>
                    <a:pt x="7695" y="13083"/>
                  </a:lnTo>
                  <a:cubicBezTo>
                    <a:pt x="7620" y="14086"/>
                    <a:pt x="7520" y="15113"/>
                    <a:pt x="7419" y="16116"/>
                  </a:cubicBezTo>
                  <a:lnTo>
                    <a:pt x="7369" y="16442"/>
                  </a:lnTo>
                  <a:lnTo>
                    <a:pt x="7394" y="16442"/>
                  </a:lnTo>
                  <a:lnTo>
                    <a:pt x="7394" y="16492"/>
                  </a:lnTo>
                  <a:cubicBezTo>
                    <a:pt x="7269" y="17620"/>
                    <a:pt x="7169" y="18748"/>
                    <a:pt x="7069" y="19900"/>
                  </a:cubicBezTo>
                  <a:lnTo>
                    <a:pt x="7044" y="20201"/>
                  </a:lnTo>
                  <a:close/>
                  <a:moveTo>
                    <a:pt x="12733" y="20201"/>
                  </a:moveTo>
                  <a:lnTo>
                    <a:pt x="12733" y="20201"/>
                  </a:lnTo>
                  <a:lnTo>
                    <a:pt x="12758" y="19875"/>
                  </a:lnTo>
                  <a:cubicBezTo>
                    <a:pt x="12883" y="18748"/>
                    <a:pt x="13034" y="17620"/>
                    <a:pt x="13134" y="16467"/>
                  </a:cubicBezTo>
                  <a:lnTo>
                    <a:pt x="13159" y="16442"/>
                  </a:lnTo>
                  <a:lnTo>
                    <a:pt x="13134" y="16442"/>
                  </a:lnTo>
                  <a:lnTo>
                    <a:pt x="13184" y="16116"/>
                  </a:lnTo>
                  <a:cubicBezTo>
                    <a:pt x="13309" y="15113"/>
                    <a:pt x="13409" y="14086"/>
                    <a:pt x="13510" y="13083"/>
                  </a:cubicBezTo>
                  <a:lnTo>
                    <a:pt x="13560" y="12808"/>
                  </a:lnTo>
                  <a:lnTo>
                    <a:pt x="13811" y="12808"/>
                  </a:lnTo>
                  <a:lnTo>
                    <a:pt x="15765" y="12808"/>
                  </a:lnTo>
                  <a:lnTo>
                    <a:pt x="16041" y="12808"/>
                  </a:lnTo>
                  <a:lnTo>
                    <a:pt x="17996" y="12808"/>
                  </a:lnTo>
                  <a:lnTo>
                    <a:pt x="18322" y="12808"/>
                  </a:lnTo>
                  <a:lnTo>
                    <a:pt x="18272" y="13133"/>
                  </a:lnTo>
                  <a:cubicBezTo>
                    <a:pt x="18171" y="14161"/>
                    <a:pt x="18046" y="15164"/>
                    <a:pt x="17896" y="16191"/>
                  </a:cubicBezTo>
                  <a:lnTo>
                    <a:pt x="17871" y="16442"/>
                  </a:lnTo>
                  <a:lnTo>
                    <a:pt x="17871" y="16442"/>
                  </a:lnTo>
                  <a:lnTo>
                    <a:pt x="17846" y="16542"/>
                  </a:lnTo>
                  <a:cubicBezTo>
                    <a:pt x="17720" y="17670"/>
                    <a:pt x="17570" y="18823"/>
                    <a:pt x="17445" y="19951"/>
                  </a:cubicBezTo>
                  <a:lnTo>
                    <a:pt x="17420" y="20201"/>
                  </a:lnTo>
                  <a:lnTo>
                    <a:pt x="17420" y="20201"/>
                  </a:lnTo>
                  <a:lnTo>
                    <a:pt x="17394" y="20301"/>
                  </a:lnTo>
                  <a:cubicBezTo>
                    <a:pt x="17269" y="21329"/>
                    <a:pt x="17144" y="22331"/>
                    <a:pt x="17019" y="23359"/>
                  </a:cubicBezTo>
                  <a:lnTo>
                    <a:pt x="16993" y="23610"/>
                  </a:lnTo>
                  <a:lnTo>
                    <a:pt x="16718" y="23610"/>
                  </a:lnTo>
                  <a:lnTo>
                    <a:pt x="14838" y="23610"/>
                  </a:lnTo>
                  <a:lnTo>
                    <a:pt x="14587" y="23610"/>
                  </a:lnTo>
                  <a:lnTo>
                    <a:pt x="12683" y="23610"/>
                  </a:lnTo>
                  <a:lnTo>
                    <a:pt x="12357" y="23610"/>
                  </a:lnTo>
                  <a:lnTo>
                    <a:pt x="12382" y="23284"/>
                  </a:lnTo>
                  <a:cubicBezTo>
                    <a:pt x="12507" y="22281"/>
                    <a:pt x="12607" y="21254"/>
                    <a:pt x="12733" y="20251"/>
                  </a:cubicBezTo>
                  <a:close/>
                  <a:moveTo>
                    <a:pt x="11329" y="32808"/>
                  </a:moveTo>
                  <a:lnTo>
                    <a:pt x="11329" y="32833"/>
                  </a:lnTo>
                  <a:cubicBezTo>
                    <a:pt x="11204" y="33860"/>
                    <a:pt x="11104" y="34863"/>
                    <a:pt x="10978" y="35890"/>
                  </a:cubicBezTo>
                  <a:lnTo>
                    <a:pt x="10953" y="36216"/>
                  </a:lnTo>
                  <a:lnTo>
                    <a:pt x="11279" y="36216"/>
                  </a:lnTo>
                  <a:lnTo>
                    <a:pt x="13109" y="36216"/>
                  </a:lnTo>
                  <a:lnTo>
                    <a:pt x="13359" y="36216"/>
                  </a:lnTo>
                  <a:lnTo>
                    <a:pt x="15164" y="36216"/>
                  </a:lnTo>
                  <a:lnTo>
                    <a:pt x="15415" y="36216"/>
                  </a:lnTo>
                  <a:lnTo>
                    <a:pt x="15465" y="35966"/>
                  </a:lnTo>
                  <a:cubicBezTo>
                    <a:pt x="15565" y="34938"/>
                    <a:pt x="15690" y="33936"/>
                    <a:pt x="15841" y="32908"/>
                  </a:cubicBezTo>
                  <a:lnTo>
                    <a:pt x="15866" y="32582"/>
                  </a:lnTo>
                  <a:lnTo>
                    <a:pt x="15866" y="32582"/>
                  </a:lnTo>
                  <a:lnTo>
                    <a:pt x="15866" y="32557"/>
                  </a:lnTo>
                  <a:cubicBezTo>
                    <a:pt x="16016" y="31429"/>
                    <a:pt x="16141" y="30276"/>
                    <a:pt x="16292" y="29149"/>
                  </a:cubicBezTo>
                  <a:lnTo>
                    <a:pt x="16317" y="29048"/>
                  </a:lnTo>
                  <a:lnTo>
                    <a:pt x="16317" y="29048"/>
                  </a:lnTo>
                  <a:lnTo>
                    <a:pt x="16342" y="28798"/>
                  </a:lnTo>
                  <a:cubicBezTo>
                    <a:pt x="16467" y="27770"/>
                    <a:pt x="16592" y="26743"/>
                    <a:pt x="16718" y="25740"/>
                  </a:cubicBezTo>
                  <a:lnTo>
                    <a:pt x="16768" y="25414"/>
                  </a:lnTo>
                  <a:lnTo>
                    <a:pt x="16417" y="25414"/>
                  </a:lnTo>
                  <a:lnTo>
                    <a:pt x="14537" y="25414"/>
                  </a:lnTo>
                  <a:lnTo>
                    <a:pt x="14287" y="25414"/>
                  </a:lnTo>
                  <a:lnTo>
                    <a:pt x="12407" y="25414"/>
                  </a:lnTo>
                  <a:lnTo>
                    <a:pt x="12156" y="25414"/>
                  </a:lnTo>
                  <a:lnTo>
                    <a:pt x="12131" y="25665"/>
                  </a:lnTo>
                  <a:cubicBezTo>
                    <a:pt x="12006" y="26692"/>
                    <a:pt x="11906" y="27695"/>
                    <a:pt x="11780" y="28722"/>
                  </a:cubicBezTo>
                  <a:lnTo>
                    <a:pt x="11755" y="29048"/>
                  </a:lnTo>
                  <a:lnTo>
                    <a:pt x="11755" y="29048"/>
                  </a:lnTo>
                  <a:lnTo>
                    <a:pt x="11755" y="29073"/>
                  </a:lnTo>
                  <a:cubicBezTo>
                    <a:pt x="11605" y="30201"/>
                    <a:pt x="11505" y="31354"/>
                    <a:pt x="11354" y="32482"/>
                  </a:cubicBezTo>
                  <a:lnTo>
                    <a:pt x="11329" y="32808"/>
                  </a:lnTo>
                  <a:close/>
                  <a:moveTo>
                    <a:pt x="5866" y="32808"/>
                  </a:moveTo>
                  <a:lnTo>
                    <a:pt x="5866" y="32808"/>
                  </a:lnTo>
                  <a:lnTo>
                    <a:pt x="5891" y="32482"/>
                  </a:lnTo>
                  <a:cubicBezTo>
                    <a:pt x="6016" y="31354"/>
                    <a:pt x="6116" y="30226"/>
                    <a:pt x="6216" y="29073"/>
                  </a:cubicBezTo>
                  <a:lnTo>
                    <a:pt x="6216" y="29048"/>
                  </a:lnTo>
                  <a:lnTo>
                    <a:pt x="6216" y="29048"/>
                  </a:lnTo>
                  <a:lnTo>
                    <a:pt x="6242" y="28722"/>
                  </a:lnTo>
                  <a:cubicBezTo>
                    <a:pt x="6342" y="27720"/>
                    <a:pt x="6442" y="26692"/>
                    <a:pt x="6517" y="25690"/>
                  </a:cubicBezTo>
                  <a:lnTo>
                    <a:pt x="6542" y="25414"/>
                  </a:lnTo>
                  <a:lnTo>
                    <a:pt x="6818" y="25414"/>
                  </a:lnTo>
                  <a:lnTo>
                    <a:pt x="8698" y="25414"/>
                  </a:lnTo>
                  <a:lnTo>
                    <a:pt x="8948" y="25414"/>
                  </a:lnTo>
                  <a:lnTo>
                    <a:pt x="10828" y="25414"/>
                  </a:lnTo>
                  <a:lnTo>
                    <a:pt x="11154" y="25414"/>
                  </a:lnTo>
                  <a:lnTo>
                    <a:pt x="11129" y="25740"/>
                  </a:lnTo>
                  <a:cubicBezTo>
                    <a:pt x="11029" y="26743"/>
                    <a:pt x="10928" y="27770"/>
                    <a:pt x="10803" y="28773"/>
                  </a:cubicBezTo>
                  <a:lnTo>
                    <a:pt x="10803" y="28823"/>
                  </a:lnTo>
                  <a:lnTo>
                    <a:pt x="10803" y="28823"/>
                  </a:lnTo>
                  <a:lnTo>
                    <a:pt x="10778" y="29149"/>
                  </a:lnTo>
                  <a:cubicBezTo>
                    <a:pt x="10653" y="30276"/>
                    <a:pt x="10527" y="31404"/>
                    <a:pt x="10402" y="32557"/>
                  </a:cubicBezTo>
                  <a:lnTo>
                    <a:pt x="10402" y="32582"/>
                  </a:lnTo>
                  <a:lnTo>
                    <a:pt x="10402" y="32582"/>
                  </a:lnTo>
                  <a:lnTo>
                    <a:pt x="10377" y="32908"/>
                  </a:lnTo>
                  <a:cubicBezTo>
                    <a:pt x="10252" y="33910"/>
                    <a:pt x="10151" y="34938"/>
                    <a:pt x="10051" y="35941"/>
                  </a:cubicBezTo>
                  <a:lnTo>
                    <a:pt x="10026" y="36216"/>
                  </a:lnTo>
                  <a:lnTo>
                    <a:pt x="9750" y="36216"/>
                  </a:lnTo>
                  <a:lnTo>
                    <a:pt x="7946" y="36216"/>
                  </a:lnTo>
                  <a:lnTo>
                    <a:pt x="7695" y="36216"/>
                  </a:lnTo>
                  <a:lnTo>
                    <a:pt x="5866" y="36216"/>
                  </a:lnTo>
                  <a:lnTo>
                    <a:pt x="5540" y="36216"/>
                  </a:lnTo>
                  <a:lnTo>
                    <a:pt x="5590" y="35890"/>
                  </a:lnTo>
                  <a:cubicBezTo>
                    <a:pt x="5665" y="34888"/>
                    <a:pt x="5765" y="33860"/>
                    <a:pt x="5866" y="32833"/>
                  </a:cubicBezTo>
                  <a:close/>
                  <a:moveTo>
                    <a:pt x="277" y="32582"/>
                  </a:moveTo>
                  <a:lnTo>
                    <a:pt x="302" y="32482"/>
                  </a:lnTo>
                  <a:cubicBezTo>
                    <a:pt x="377" y="31354"/>
                    <a:pt x="452" y="30226"/>
                    <a:pt x="552" y="29098"/>
                  </a:cubicBezTo>
                  <a:lnTo>
                    <a:pt x="552" y="29048"/>
                  </a:lnTo>
                  <a:lnTo>
                    <a:pt x="552" y="29048"/>
                  </a:lnTo>
                  <a:lnTo>
                    <a:pt x="552" y="28722"/>
                  </a:lnTo>
                  <a:cubicBezTo>
                    <a:pt x="627" y="27720"/>
                    <a:pt x="728" y="26692"/>
                    <a:pt x="778" y="25690"/>
                  </a:cubicBezTo>
                  <a:lnTo>
                    <a:pt x="803" y="25414"/>
                  </a:lnTo>
                  <a:lnTo>
                    <a:pt x="1079" y="25414"/>
                  </a:lnTo>
                  <a:lnTo>
                    <a:pt x="2958" y="25414"/>
                  </a:lnTo>
                  <a:lnTo>
                    <a:pt x="3234" y="25414"/>
                  </a:lnTo>
                  <a:lnTo>
                    <a:pt x="5089" y="25414"/>
                  </a:lnTo>
                  <a:lnTo>
                    <a:pt x="5414" y="25414"/>
                  </a:lnTo>
                  <a:lnTo>
                    <a:pt x="5389" y="25740"/>
                  </a:lnTo>
                  <a:cubicBezTo>
                    <a:pt x="5314" y="26743"/>
                    <a:pt x="5214" y="27770"/>
                    <a:pt x="5114" y="28773"/>
                  </a:cubicBezTo>
                  <a:lnTo>
                    <a:pt x="5114" y="28823"/>
                  </a:lnTo>
                  <a:lnTo>
                    <a:pt x="5114" y="28823"/>
                  </a:lnTo>
                  <a:lnTo>
                    <a:pt x="5089" y="29124"/>
                  </a:lnTo>
                  <a:cubicBezTo>
                    <a:pt x="4988" y="30276"/>
                    <a:pt x="4913" y="31404"/>
                    <a:pt x="4788" y="32532"/>
                  </a:cubicBezTo>
                  <a:lnTo>
                    <a:pt x="4763" y="32808"/>
                  </a:lnTo>
                  <a:lnTo>
                    <a:pt x="4763" y="32808"/>
                  </a:lnTo>
                  <a:lnTo>
                    <a:pt x="4763" y="32908"/>
                  </a:lnTo>
                  <a:cubicBezTo>
                    <a:pt x="4688" y="33910"/>
                    <a:pt x="4587" y="34938"/>
                    <a:pt x="4487" y="35941"/>
                  </a:cubicBezTo>
                  <a:lnTo>
                    <a:pt x="4462" y="36216"/>
                  </a:lnTo>
                  <a:lnTo>
                    <a:pt x="4211" y="36216"/>
                  </a:lnTo>
                  <a:lnTo>
                    <a:pt x="2432" y="36216"/>
                  </a:lnTo>
                  <a:lnTo>
                    <a:pt x="2156" y="36216"/>
                  </a:lnTo>
                  <a:lnTo>
                    <a:pt x="327" y="36216"/>
                  </a:lnTo>
                  <a:lnTo>
                    <a:pt x="1" y="36216"/>
                  </a:lnTo>
                  <a:lnTo>
                    <a:pt x="26" y="35890"/>
                  </a:lnTo>
                  <a:cubicBezTo>
                    <a:pt x="101" y="34888"/>
                    <a:pt x="176" y="33860"/>
                    <a:pt x="252" y="32858"/>
                  </a:cubicBezTo>
                  <a:lnTo>
                    <a:pt x="277" y="32582"/>
                  </a:lnTo>
                  <a:lnTo>
                    <a:pt x="277" y="32582"/>
                  </a:lnTo>
                  <a:lnTo>
                    <a:pt x="277" y="32582"/>
                  </a:lnTo>
                </a:path>
              </a:pathLst>
            </a:custGeom>
            <a:solidFill>
              <a:srgbClr val="FFFFFF">
                <a:alpha val="659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3"/>
            <p:cNvSpPr/>
            <p:nvPr/>
          </p:nvSpPr>
          <p:spPr>
            <a:xfrm>
              <a:off x="3885847" y="3456641"/>
              <a:ext cx="392780" cy="727600"/>
            </a:xfrm>
            <a:custGeom>
              <a:avLst/>
              <a:gdLst/>
              <a:ahLst/>
              <a:cxnLst/>
              <a:rect l="l" t="t" r="r" b="b"/>
              <a:pathLst>
                <a:path w="19375" h="35891" extrusionOk="0">
                  <a:moveTo>
                    <a:pt x="5615" y="7118"/>
                  </a:moveTo>
                  <a:lnTo>
                    <a:pt x="5615" y="7118"/>
                  </a:lnTo>
                  <a:lnTo>
                    <a:pt x="5640" y="7369"/>
                  </a:lnTo>
                  <a:cubicBezTo>
                    <a:pt x="5740" y="8371"/>
                    <a:pt x="5840" y="9374"/>
                    <a:pt x="5940" y="10401"/>
                  </a:cubicBezTo>
                  <a:lnTo>
                    <a:pt x="5965" y="10702"/>
                  </a:lnTo>
                  <a:lnTo>
                    <a:pt x="5640" y="10702"/>
                  </a:lnTo>
                  <a:lnTo>
                    <a:pt x="3735" y="10702"/>
                  </a:lnTo>
                  <a:lnTo>
                    <a:pt x="3409" y="10702"/>
                  </a:lnTo>
                  <a:lnTo>
                    <a:pt x="1429" y="10702"/>
                  </a:lnTo>
                  <a:lnTo>
                    <a:pt x="1178" y="10702"/>
                  </a:lnTo>
                  <a:lnTo>
                    <a:pt x="1153" y="10452"/>
                  </a:lnTo>
                  <a:cubicBezTo>
                    <a:pt x="1028" y="9449"/>
                    <a:pt x="928" y="8447"/>
                    <a:pt x="803" y="7444"/>
                  </a:cubicBezTo>
                  <a:lnTo>
                    <a:pt x="803" y="7344"/>
                  </a:lnTo>
                  <a:lnTo>
                    <a:pt x="803" y="7344"/>
                  </a:lnTo>
                  <a:lnTo>
                    <a:pt x="752" y="7068"/>
                  </a:lnTo>
                  <a:cubicBezTo>
                    <a:pt x="652" y="5940"/>
                    <a:pt x="527" y="4837"/>
                    <a:pt x="402" y="3710"/>
                  </a:cubicBezTo>
                  <a:lnTo>
                    <a:pt x="402" y="3609"/>
                  </a:lnTo>
                  <a:lnTo>
                    <a:pt x="376" y="3609"/>
                  </a:lnTo>
                  <a:lnTo>
                    <a:pt x="351" y="3359"/>
                  </a:lnTo>
                  <a:cubicBezTo>
                    <a:pt x="251" y="2331"/>
                    <a:pt x="151" y="1329"/>
                    <a:pt x="26" y="326"/>
                  </a:cubicBezTo>
                  <a:lnTo>
                    <a:pt x="1" y="0"/>
                  </a:lnTo>
                  <a:lnTo>
                    <a:pt x="326" y="0"/>
                  </a:lnTo>
                  <a:lnTo>
                    <a:pt x="2306" y="0"/>
                  </a:lnTo>
                  <a:lnTo>
                    <a:pt x="2632" y="0"/>
                  </a:lnTo>
                  <a:lnTo>
                    <a:pt x="4662" y="0"/>
                  </a:lnTo>
                  <a:lnTo>
                    <a:pt x="4913" y="0"/>
                  </a:lnTo>
                  <a:lnTo>
                    <a:pt x="4938" y="276"/>
                  </a:lnTo>
                  <a:cubicBezTo>
                    <a:pt x="5063" y="1279"/>
                    <a:pt x="5138" y="2281"/>
                    <a:pt x="5239" y="3284"/>
                  </a:cubicBezTo>
                  <a:lnTo>
                    <a:pt x="5264" y="3384"/>
                  </a:lnTo>
                  <a:lnTo>
                    <a:pt x="5264" y="3384"/>
                  </a:lnTo>
                  <a:lnTo>
                    <a:pt x="5289" y="3634"/>
                  </a:lnTo>
                  <a:cubicBezTo>
                    <a:pt x="5389" y="4762"/>
                    <a:pt x="5489" y="5890"/>
                    <a:pt x="5615" y="7018"/>
                  </a:cubicBezTo>
                  <a:close/>
                  <a:moveTo>
                    <a:pt x="11254" y="3384"/>
                  </a:moveTo>
                  <a:lnTo>
                    <a:pt x="11279" y="3384"/>
                  </a:lnTo>
                  <a:lnTo>
                    <a:pt x="11279" y="3660"/>
                  </a:lnTo>
                  <a:cubicBezTo>
                    <a:pt x="11354" y="4787"/>
                    <a:pt x="11454" y="5890"/>
                    <a:pt x="11554" y="7018"/>
                  </a:cubicBezTo>
                  <a:lnTo>
                    <a:pt x="11554" y="7118"/>
                  </a:lnTo>
                  <a:lnTo>
                    <a:pt x="11554" y="7118"/>
                  </a:lnTo>
                  <a:lnTo>
                    <a:pt x="11580" y="7369"/>
                  </a:lnTo>
                  <a:cubicBezTo>
                    <a:pt x="11655" y="8396"/>
                    <a:pt x="11730" y="9399"/>
                    <a:pt x="11805" y="10401"/>
                  </a:cubicBezTo>
                  <a:lnTo>
                    <a:pt x="11830" y="10702"/>
                  </a:lnTo>
                  <a:lnTo>
                    <a:pt x="11529" y="10702"/>
                  </a:lnTo>
                  <a:lnTo>
                    <a:pt x="9600" y="10702"/>
                  </a:lnTo>
                  <a:lnTo>
                    <a:pt x="9274" y="10702"/>
                  </a:lnTo>
                  <a:lnTo>
                    <a:pt x="7294" y="10702"/>
                  </a:lnTo>
                  <a:lnTo>
                    <a:pt x="7043" y="10702"/>
                  </a:lnTo>
                  <a:lnTo>
                    <a:pt x="7018" y="10452"/>
                  </a:lnTo>
                  <a:cubicBezTo>
                    <a:pt x="6918" y="9449"/>
                    <a:pt x="6818" y="8421"/>
                    <a:pt x="6742" y="7419"/>
                  </a:cubicBezTo>
                  <a:lnTo>
                    <a:pt x="6717" y="7344"/>
                  </a:lnTo>
                  <a:lnTo>
                    <a:pt x="6717" y="7344"/>
                  </a:lnTo>
                  <a:lnTo>
                    <a:pt x="6692" y="7068"/>
                  </a:lnTo>
                  <a:cubicBezTo>
                    <a:pt x="6592" y="5940"/>
                    <a:pt x="6492" y="4812"/>
                    <a:pt x="6392" y="3685"/>
                  </a:cubicBezTo>
                  <a:lnTo>
                    <a:pt x="6392" y="3609"/>
                  </a:lnTo>
                  <a:lnTo>
                    <a:pt x="6392" y="3609"/>
                  </a:lnTo>
                  <a:lnTo>
                    <a:pt x="6366" y="3334"/>
                  </a:lnTo>
                  <a:cubicBezTo>
                    <a:pt x="6266" y="2331"/>
                    <a:pt x="6166" y="1329"/>
                    <a:pt x="6091" y="326"/>
                  </a:cubicBezTo>
                  <a:lnTo>
                    <a:pt x="6066" y="0"/>
                  </a:lnTo>
                  <a:lnTo>
                    <a:pt x="6366" y="0"/>
                  </a:lnTo>
                  <a:lnTo>
                    <a:pt x="8346" y="0"/>
                  </a:lnTo>
                  <a:lnTo>
                    <a:pt x="8672" y="0"/>
                  </a:lnTo>
                  <a:lnTo>
                    <a:pt x="10727" y="0"/>
                  </a:lnTo>
                  <a:lnTo>
                    <a:pt x="11003" y="0"/>
                  </a:lnTo>
                  <a:lnTo>
                    <a:pt x="11003" y="276"/>
                  </a:lnTo>
                  <a:cubicBezTo>
                    <a:pt x="11078" y="1279"/>
                    <a:pt x="11179" y="2281"/>
                    <a:pt x="11254" y="3284"/>
                  </a:cubicBezTo>
                  <a:close/>
                  <a:moveTo>
                    <a:pt x="17620" y="7118"/>
                  </a:moveTo>
                  <a:lnTo>
                    <a:pt x="17645" y="7118"/>
                  </a:lnTo>
                  <a:lnTo>
                    <a:pt x="17645" y="7394"/>
                  </a:lnTo>
                  <a:cubicBezTo>
                    <a:pt x="17720" y="8396"/>
                    <a:pt x="17770" y="9399"/>
                    <a:pt x="17845" y="10401"/>
                  </a:cubicBezTo>
                  <a:lnTo>
                    <a:pt x="17845" y="10702"/>
                  </a:lnTo>
                  <a:lnTo>
                    <a:pt x="17544" y="10702"/>
                  </a:lnTo>
                  <a:lnTo>
                    <a:pt x="15590" y="10702"/>
                  </a:lnTo>
                  <a:lnTo>
                    <a:pt x="15289" y="10702"/>
                  </a:lnTo>
                  <a:lnTo>
                    <a:pt x="13334" y="10702"/>
                  </a:lnTo>
                  <a:lnTo>
                    <a:pt x="13058" y="10702"/>
                  </a:lnTo>
                  <a:lnTo>
                    <a:pt x="13033" y="10452"/>
                  </a:lnTo>
                  <a:cubicBezTo>
                    <a:pt x="12958" y="9424"/>
                    <a:pt x="12883" y="8421"/>
                    <a:pt x="12808" y="7419"/>
                  </a:cubicBezTo>
                  <a:lnTo>
                    <a:pt x="12808" y="7344"/>
                  </a:lnTo>
                  <a:lnTo>
                    <a:pt x="12808" y="7344"/>
                  </a:lnTo>
                  <a:lnTo>
                    <a:pt x="12783" y="7068"/>
                  </a:lnTo>
                  <a:cubicBezTo>
                    <a:pt x="12707" y="5940"/>
                    <a:pt x="12607" y="4812"/>
                    <a:pt x="12532" y="3685"/>
                  </a:cubicBezTo>
                  <a:lnTo>
                    <a:pt x="12532" y="3609"/>
                  </a:lnTo>
                  <a:lnTo>
                    <a:pt x="12532" y="3609"/>
                  </a:lnTo>
                  <a:lnTo>
                    <a:pt x="12507" y="3334"/>
                  </a:lnTo>
                  <a:cubicBezTo>
                    <a:pt x="12432" y="2331"/>
                    <a:pt x="12356" y="1329"/>
                    <a:pt x="12306" y="326"/>
                  </a:cubicBezTo>
                  <a:lnTo>
                    <a:pt x="12281" y="0"/>
                  </a:lnTo>
                  <a:lnTo>
                    <a:pt x="12582" y="0"/>
                  </a:lnTo>
                  <a:lnTo>
                    <a:pt x="14587" y="0"/>
                  </a:lnTo>
                  <a:lnTo>
                    <a:pt x="14888" y="0"/>
                  </a:lnTo>
                  <a:lnTo>
                    <a:pt x="16918" y="0"/>
                  </a:lnTo>
                  <a:lnTo>
                    <a:pt x="17194" y="0"/>
                  </a:lnTo>
                  <a:lnTo>
                    <a:pt x="17219" y="276"/>
                  </a:lnTo>
                  <a:cubicBezTo>
                    <a:pt x="17294" y="1279"/>
                    <a:pt x="17344" y="2281"/>
                    <a:pt x="17394" y="3309"/>
                  </a:cubicBezTo>
                  <a:lnTo>
                    <a:pt x="17394" y="3384"/>
                  </a:lnTo>
                  <a:lnTo>
                    <a:pt x="17419" y="3384"/>
                  </a:lnTo>
                  <a:lnTo>
                    <a:pt x="17419" y="3660"/>
                  </a:lnTo>
                  <a:cubicBezTo>
                    <a:pt x="17494" y="4787"/>
                    <a:pt x="17570" y="5915"/>
                    <a:pt x="17620" y="7018"/>
                  </a:cubicBezTo>
                  <a:close/>
                  <a:moveTo>
                    <a:pt x="18171" y="16066"/>
                  </a:moveTo>
                  <a:lnTo>
                    <a:pt x="18171" y="16066"/>
                  </a:lnTo>
                  <a:lnTo>
                    <a:pt x="18196" y="16341"/>
                  </a:lnTo>
                  <a:cubicBezTo>
                    <a:pt x="18271" y="17469"/>
                    <a:pt x="18321" y="18597"/>
                    <a:pt x="18397" y="19725"/>
                  </a:cubicBezTo>
                  <a:lnTo>
                    <a:pt x="18422" y="20026"/>
                  </a:lnTo>
                  <a:lnTo>
                    <a:pt x="18422" y="20026"/>
                  </a:lnTo>
                  <a:lnTo>
                    <a:pt x="18422" y="20076"/>
                  </a:lnTo>
                  <a:cubicBezTo>
                    <a:pt x="18472" y="21078"/>
                    <a:pt x="18547" y="22081"/>
                    <a:pt x="18597" y="23108"/>
                  </a:cubicBezTo>
                  <a:lnTo>
                    <a:pt x="18622" y="23409"/>
                  </a:lnTo>
                  <a:lnTo>
                    <a:pt x="18296" y="23409"/>
                  </a:lnTo>
                  <a:lnTo>
                    <a:pt x="16467" y="23409"/>
                  </a:lnTo>
                  <a:lnTo>
                    <a:pt x="16166" y="23409"/>
                  </a:lnTo>
                  <a:lnTo>
                    <a:pt x="14261" y="23409"/>
                  </a:lnTo>
                  <a:lnTo>
                    <a:pt x="13986" y="23409"/>
                  </a:lnTo>
                  <a:lnTo>
                    <a:pt x="13986" y="23133"/>
                  </a:lnTo>
                  <a:cubicBezTo>
                    <a:pt x="13910" y="22131"/>
                    <a:pt x="13835" y="21128"/>
                    <a:pt x="13760" y="20126"/>
                  </a:cubicBezTo>
                  <a:lnTo>
                    <a:pt x="13735" y="20026"/>
                  </a:lnTo>
                  <a:lnTo>
                    <a:pt x="13735" y="20026"/>
                  </a:lnTo>
                  <a:lnTo>
                    <a:pt x="13710" y="19750"/>
                  </a:lnTo>
                  <a:cubicBezTo>
                    <a:pt x="13635" y="18647"/>
                    <a:pt x="13560" y="17519"/>
                    <a:pt x="13484" y="16391"/>
                  </a:cubicBezTo>
                  <a:lnTo>
                    <a:pt x="13459" y="16291"/>
                  </a:lnTo>
                  <a:lnTo>
                    <a:pt x="13459" y="16291"/>
                  </a:lnTo>
                  <a:lnTo>
                    <a:pt x="13459" y="16041"/>
                  </a:lnTo>
                  <a:cubicBezTo>
                    <a:pt x="13359" y="15013"/>
                    <a:pt x="13284" y="14010"/>
                    <a:pt x="13234" y="13008"/>
                  </a:cubicBezTo>
                  <a:lnTo>
                    <a:pt x="13209" y="12682"/>
                  </a:lnTo>
                  <a:lnTo>
                    <a:pt x="13534" y="12682"/>
                  </a:lnTo>
                  <a:lnTo>
                    <a:pt x="15414" y="12682"/>
                  </a:lnTo>
                  <a:lnTo>
                    <a:pt x="15740" y="12682"/>
                  </a:lnTo>
                  <a:lnTo>
                    <a:pt x="17695" y="12682"/>
                  </a:lnTo>
                  <a:lnTo>
                    <a:pt x="17971" y="12682"/>
                  </a:lnTo>
                  <a:lnTo>
                    <a:pt x="17996" y="12958"/>
                  </a:lnTo>
                  <a:cubicBezTo>
                    <a:pt x="18046" y="13985"/>
                    <a:pt x="18096" y="14988"/>
                    <a:pt x="18171" y="15990"/>
                  </a:cubicBezTo>
                  <a:close/>
                  <a:moveTo>
                    <a:pt x="12557" y="19800"/>
                  </a:moveTo>
                  <a:lnTo>
                    <a:pt x="12557" y="19800"/>
                  </a:lnTo>
                  <a:lnTo>
                    <a:pt x="12582" y="20076"/>
                  </a:lnTo>
                  <a:cubicBezTo>
                    <a:pt x="12657" y="21078"/>
                    <a:pt x="12732" y="22081"/>
                    <a:pt x="12833" y="23083"/>
                  </a:cubicBezTo>
                  <a:lnTo>
                    <a:pt x="12858" y="23409"/>
                  </a:lnTo>
                  <a:lnTo>
                    <a:pt x="12532" y="23409"/>
                  </a:lnTo>
                  <a:lnTo>
                    <a:pt x="10702" y="23409"/>
                  </a:lnTo>
                  <a:lnTo>
                    <a:pt x="10377" y="23409"/>
                  </a:lnTo>
                  <a:lnTo>
                    <a:pt x="8472" y="23409"/>
                  </a:lnTo>
                  <a:lnTo>
                    <a:pt x="8196" y="23409"/>
                  </a:lnTo>
                  <a:lnTo>
                    <a:pt x="8196" y="23133"/>
                  </a:lnTo>
                  <a:cubicBezTo>
                    <a:pt x="8096" y="22131"/>
                    <a:pt x="7996" y="21128"/>
                    <a:pt x="7920" y="20126"/>
                  </a:cubicBezTo>
                  <a:lnTo>
                    <a:pt x="7895" y="20026"/>
                  </a:lnTo>
                  <a:lnTo>
                    <a:pt x="7895" y="20026"/>
                  </a:lnTo>
                  <a:lnTo>
                    <a:pt x="7870" y="19775"/>
                  </a:lnTo>
                  <a:cubicBezTo>
                    <a:pt x="7770" y="18647"/>
                    <a:pt x="7670" y="17519"/>
                    <a:pt x="7569" y="16391"/>
                  </a:cubicBezTo>
                  <a:lnTo>
                    <a:pt x="7544" y="16291"/>
                  </a:lnTo>
                  <a:lnTo>
                    <a:pt x="7544" y="16291"/>
                  </a:lnTo>
                  <a:lnTo>
                    <a:pt x="7519" y="16041"/>
                  </a:lnTo>
                  <a:cubicBezTo>
                    <a:pt x="7444" y="15038"/>
                    <a:pt x="7344" y="14010"/>
                    <a:pt x="7244" y="13008"/>
                  </a:cubicBezTo>
                  <a:lnTo>
                    <a:pt x="7219" y="12682"/>
                  </a:lnTo>
                  <a:lnTo>
                    <a:pt x="7544" y="12682"/>
                  </a:lnTo>
                  <a:lnTo>
                    <a:pt x="9449" y="12682"/>
                  </a:lnTo>
                  <a:lnTo>
                    <a:pt x="9750" y="12682"/>
                  </a:lnTo>
                  <a:lnTo>
                    <a:pt x="11730" y="12682"/>
                  </a:lnTo>
                  <a:lnTo>
                    <a:pt x="12006" y="12682"/>
                  </a:lnTo>
                  <a:lnTo>
                    <a:pt x="12031" y="12958"/>
                  </a:lnTo>
                  <a:cubicBezTo>
                    <a:pt x="12106" y="13960"/>
                    <a:pt x="12181" y="14988"/>
                    <a:pt x="12256" y="15990"/>
                  </a:cubicBezTo>
                  <a:lnTo>
                    <a:pt x="12281" y="16291"/>
                  </a:lnTo>
                  <a:lnTo>
                    <a:pt x="12281" y="16291"/>
                  </a:lnTo>
                  <a:lnTo>
                    <a:pt x="12281" y="16341"/>
                  </a:lnTo>
                  <a:cubicBezTo>
                    <a:pt x="12382" y="17469"/>
                    <a:pt x="12457" y="18597"/>
                    <a:pt x="12557" y="19725"/>
                  </a:cubicBezTo>
                  <a:close/>
                  <a:moveTo>
                    <a:pt x="6868" y="19800"/>
                  </a:moveTo>
                  <a:lnTo>
                    <a:pt x="6868" y="19800"/>
                  </a:lnTo>
                  <a:lnTo>
                    <a:pt x="6893" y="20076"/>
                  </a:lnTo>
                  <a:cubicBezTo>
                    <a:pt x="6993" y="21078"/>
                    <a:pt x="7093" y="22081"/>
                    <a:pt x="7194" y="23083"/>
                  </a:cubicBezTo>
                  <a:lnTo>
                    <a:pt x="7219" y="23409"/>
                  </a:lnTo>
                  <a:lnTo>
                    <a:pt x="6893" y="23409"/>
                  </a:lnTo>
                  <a:lnTo>
                    <a:pt x="5063" y="23409"/>
                  </a:lnTo>
                  <a:lnTo>
                    <a:pt x="4737" y="23409"/>
                  </a:lnTo>
                  <a:lnTo>
                    <a:pt x="2858" y="23409"/>
                  </a:lnTo>
                  <a:lnTo>
                    <a:pt x="2582" y="23409"/>
                  </a:lnTo>
                  <a:lnTo>
                    <a:pt x="2557" y="23133"/>
                  </a:lnTo>
                  <a:cubicBezTo>
                    <a:pt x="2432" y="22131"/>
                    <a:pt x="2331" y="21128"/>
                    <a:pt x="2231" y="20126"/>
                  </a:cubicBezTo>
                  <a:lnTo>
                    <a:pt x="2206" y="20026"/>
                  </a:lnTo>
                  <a:lnTo>
                    <a:pt x="2206" y="20026"/>
                  </a:lnTo>
                  <a:lnTo>
                    <a:pt x="2181" y="19775"/>
                  </a:lnTo>
                  <a:cubicBezTo>
                    <a:pt x="2056" y="18647"/>
                    <a:pt x="1930" y="17519"/>
                    <a:pt x="1805" y="16391"/>
                  </a:cubicBezTo>
                  <a:lnTo>
                    <a:pt x="1805" y="16291"/>
                  </a:lnTo>
                  <a:lnTo>
                    <a:pt x="1805" y="16291"/>
                  </a:lnTo>
                  <a:lnTo>
                    <a:pt x="1755" y="16041"/>
                  </a:lnTo>
                  <a:cubicBezTo>
                    <a:pt x="1655" y="15038"/>
                    <a:pt x="1554" y="14036"/>
                    <a:pt x="1429" y="13033"/>
                  </a:cubicBezTo>
                  <a:lnTo>
                    <a:pt x="1404" y="12682"/>
                  </a:lnTo>
                  <a:lnTo>
                    <a:pt x="1730" y="12682"/>
                  </a:lnTo>
                  <a:lnTo>
                    <a:pt x="3610" y="12682"/>
                  </a:lnTo>
                  <a:lnTo>
                    <a:pt x="3935" y="12682"/>
                  </a:lnTo>
                  <a:lnTo>
                    <a:pt x="5915" y="12682"/>
                  </a:lnTo>
                  <a:lnTo>
                    <a:pt x="6166" y="12682"/>
                  </a:lnTo>
                  <a:lnTo>
                    <a:pt x="6191" y="12958"/>
                  </a:lnTo>
                  <a:cubicBezTo>
                    <a:pt x="6291" y="13960"/>
                    <a:pt x="6392" y="14963"/>
                    <a:pt x="6492" y="15965"/>
                  </a:cubicBezTo>
                  <a:lnTo>
                    <a:pt x="6492" y="16066"/>
                  </a:lnTo>
                  <a:lnTo>
                    <a:pt x="6492" y="16066"/>
                  </a:lnTo>
                  <a:lnTo>
                    <a:pt x="6517" y="16341"/>
                  </a:lnTo>
                  <a:cubicBezTo>
                    <a:pt x="6642" y="17469"/>
                    <a:pt x="6742" y="18572"/>
                    <a:pt x="6843" y="19700"/>
                  </a:cubicBezTo>
                  <a:close/>
                  <a:moveTo>
                    <a:pt x="8096" y="32507"/>
                  </a:moveTo>
                  <a:lnTo>
                    <a:pt x="8096" y="32507"/>
                  </a:lnTo>
                  <a:lnTo>
                    <a:pt x="8071" y="32206"/>
                  </a:lnTo>
                  <a:cubicBezTo>
                    <a:pt x="7945" y="31078"/>
                    <a:pt x="7845" y="29950"/>
                    <a:pt x="7745" y="28823"/>
                  </a:cubicBezTo>
                  <a:lnTo>
                    <a:pt x="7720" y="28547"/>
                  </a:lnTo>
                  <a:lnTo>
                    <a:pt x="7720" y="28547"/>
                  </a:lnTo>
                  <a:lnTo>
                    <a:pt x="7695" y="28472"/>
                  </a:lnTo>
                  <a:cubicBezTo>
                    <a:pt x="7620" y="27469"/>
                    <a:pt x="7519" y="26442"/>
                    <a:pt x="7419" y="25439"/>
                  </a:cubicBezTo>
                  <a:lnTo>
                    <a:pt x="7394" y="25188"/>
                  </a:lnTo>
                  <a:lnTo>
                    <a:pt x="7118" y="25188"/>
                  </a:lnTo>
                  <a:lnTo>
                    <a:pt x="5239" y="25188"/>
                  </a:lnTo>
                  <a:lnTo>
                    <a:pt x="4913" y="25188"/>
                  </a:lnTo>
                  <a:lnTo>
                    <a:pt x="3108" y="25188"/>
                  </a:lnTo>
                  <a:lnTo>
                    <a:pt x="2783" y="25188"/>
                  </a:lnTo>
                  <a:lnTo>
                    <a:pt x="2833" y="25514"/>
                  </a:lnTo>
                  <a:cubicBezTo>
                    <a:pt x="2933" y="26517"/>
                    <a:pt x="3058" y="27519"/>
                    <a:pt x="3158" y="28522"/>
                  </a:cubicBezTo>
                  <a:lnTo>
                    <a:pt x="3184" y="28798"/>
                  </a:lnTo>
                  <a:lnTo>
                    <a:pt x="3184" y="28798"/>
                  </a:lnTo>
                  <a:lnTo>
                    <a:pt x="3209" y="28873"/>
                  </a:lnTo>
                  <a:cubicBezTo>
                    <a:pt x="3309" y="30001"/>
                    <a:pt x="3434" y="31128"/>
                    <a:pt x="3585" y="32256"/>
                  </a:cubicBezTo>
                  <a:lnTo>
                    <a:pt x="3585" y="32281"/>
                  </a:lnTo>
                  <a:lnTo>
                    <a:pt x="3559" y="32281"/>
                  </a:lnTo>
                  <a:lnTo>
                    <a:pt x="3610" y="32607"/>
                  </a:lnTo>
                  <a:cubicBezTo>
                    <a:pt x="3710" y="33610"/>
                    <a:pt x="3835" y="34637"/>
                    <a:pt x="3935" y="35640"/>
                  </a:cubicBezTo>
                  <a:lnTo>
                    <a:pt x="3960" y="35890"/>
                  </a:lnTo>
                  <a:lnTo>
                    <a:pt x="4236" y="35890"/>
                  </a:lnTo>
                  <a:lnTo>
                    <a:pt x="6066" y="35890"/>
                  </a:lnTo>
                  <a:lnTo>
                    <a:pt x="6392" y="35890"/>
                  </a:lnTo>
                  <a:lnTo>
                    <a:pt x="8121" y="35890"/>
                  </a:lnTo>
                  <a:lnTo>
                    <a:pt x="8447" y="35890"/>
                  </a:lnTo>
                  <a:lnTo>
                    <a:pt x="8397" y="35564"/>
                  </a:lnTo>
                  <a:cubicBezTo>
                    <a:pt x="8296" y="34562"/>
                    <a:pt x="8196" y="33559"/>
                    <a:pt x="8096" y="32557"/>
                  </a:cubicBezTo>
                  <a:close/>
                  <a:moveTo>
                    <a:pt x="13259" y="28547"/>
                  </a:moveTo>
                  <a:lnTo>
                    <a:pt x="13259" y="28547"/>
                  </a:lnTo>
                  <a:lnTo>
                    <a:pt x="13284" y="28823"/>
                  </a:lnTo>
                  <a:cubicBezTo>
                    <a:pt x="13359" y="29950"/>
                    <a:pt x="13459" y="31078"/>
                    <a:pt x="13560" y="32206"/>
                  </a:cubicBezTo>
                  <a:lnTo>
                    <a:pt x="13585" y="32507"/>
                  </a:lnTo>
                  <a:lnTo>
                    <a:pt x="13560" y="32507"/>
                  </a:lnTo>
                  <a:lnTo>
                    <a:pt x="13560" y="32557"/>
                  </a:lnTo>
                  <a:cubicBezTo>
                    <a:pt x="13635" y="33559"/>
                    <a:pt x="13735" y="34562"/>
                    <a:pt x="13810" y="35564"/>
                  </a:cubicBezTo>
                  <a:lnTo>
                    <a:pt x="13835" y="35890"/>
                  </a:lnTo>
                  <a:lnTo>
                    <a:pt x="13534" y="35890"/>
                  </a:lnTo>
                  <a:lnTo>
                    <a:pt x="11780" y="35890"/>
                  </a:lnTo>
                  <a:lnTo>
                    <a:pt x="11454" y="35890"/>
                  </a:lnTo>
                  <a:lnTo>
                    <a:pt x="9650" y="35890"/>
                  </a:lnTo>
                  <a:lnTo>
                    <a:pt x="9374" y="35890"/>
                  </a:lnTo>
                  <a:lnTo>
                    <a:pt x="9349" y="35640"/>
                  </a:lnTo>
                  <a:cubicBezTo>
                    <a:pt x="9249" y="34612"/>
                    <a:pt x="9148" y="33610"/>
                    <a:pt x="9073" y="32607"/>
                  </a:cubicBezTo>
                  <a:lnTo>
                    <a:pt x="9023" y="32281"/>
                  </a:lnTo>
                  <a:lnTo>
                    <a:pt x="9048" y="32281"/>
                  </a:lnTo>
                  <a:lnTo>
                    <a:pt x="9023" y="32256"/>
                  </a:lnTo>
                  <a:cubicBezTo>
                    <a:pt x="8923" y="31128"/>
                    <a:pt x="8823" y="30001"/>
                    <a:pt x="8722" y="28873"/>
                  </a:cubicBezTo>
                  <a:lnTo>
                    <a:pt x="8722" y="28798"/>
                  </a:lnTo>
                  <a:lnTo>
                    <a:pt x="8722" y="28798"/>
                  </a:lnTo>
                  <a:lnTo>
                    <a:pt x="8697" y="28522"/>
                  </a:lnTo>
                  <a:cubicBezTo>
                    <a:pt x="8597" y="27519"/>
                    <a:pt x="8497" y="26517"/>
                    <a:pt x="8422" y="25514"/>
                  </a:cubicBezTo>
                  <a:lnTo>
                    <a:pt x="8372" y="25188"/>
                  </a:lnTo>
                  <a:lnTo>
                    <a:pt x="8697" y="25188"/>
                  </a:lnTo>
                  <a:lnTo>
                    <a:pt x="10527" y="25188"/>
                  </a:lnTo>
                  <a:lnTo>
                    <a:pt x="10828" y="25188"/>
                  </a:lnTo>
                  <a:lnTo>
                    <a:pt x="12732" y="25188"/>
                  </a:lnTo>
                  <a:lnTo>
                    <a:pt x="12983" y="25188"/>
                  </a:lnTo>
                  <a:lnTo>
                    <a:pt x="13008" y="25464"/>
                  </a:lnTo>
                  <a:cubicBezTo>
                    <a:pt x="13083" y="26467"/>
                    <a:pt x="13184" y="27469"/>
                    <a:pt x="13259" y="28472"/>
                  </a:cubicBezTo>
                  <a:close/>
                  <a:moveTo>
                    <a:pt x="18948" y="28798"/>
                  </a:moveTo>
                  <a:lnTo>
                    <a:pt x="18948" y="28823"/>
                  </a:lnTo>
                  <a:cubicBezTo>
                    <a:pt x="19023" y="29950"/>
                    <a:pt x="19098" y="31078"/>
                    <a:pt x="19149" y="32206"/>
                  </a:cubicBezTo>
                  <a:lnTo>
                    <a:pt x="19174" y="32507"/>
                  </a:lnTo>
                  <a:lnTo>
                    <a:pt x="19174" y="32507"/>
                  </a:lnTo>
                  <a:lnTo>
                    <a:pt x="19174" y="32557"/>
                  </a:lnTo>
                  <a:cubicBezTo>
                    <a:pt x="19224" y="33559"/>
                    <a:pt x="19299" y="34587"/>
                    <a:pt x="19349" y="35590"/>
                  </a:cubicBezTo>
                  <a:lnTo>
                    <a:pt x="19374" y="35890"/>
                  </a:lnTo>
                  <a:lnTo>
                    <a:pt x="19073" y="35890"/>
                  </a:lnTo>
                  <a:lnTo>
                    <a:pt x="17319" y="35890"/>
                  </a:lnTo>
                  <a:lnTo>
                    <a:pt x="16993" y="35890"/>
                  </a:lnTo>
                  <a:lnTo>
                    <a:pt x="15189" y="35890"/>
                  </a:lnTo>
                  <a:lnTo>
                    <a:pt x="14913" y="35890"/>
                  </a:lnTo>
                  <a:lnTo>
                    <a:pt x="14888" y="35615"/>
                  </a:lnTo>
                  <a:cubicBezTo>
                    <a:pt x="14813" y="34612"/>
                    <a:pt x="14737" y="33610"/>
                    <a:pt x="14662" y="32607"/>
                  </a:cubicBezTo>
                  <a:lnTo>
                    <a:pt x="14637" y="32281"/>
                  </a:lnTo>
                  <a:lnTo>
                    <a:pt x="14637" y="32281"/>
                  </a:lnTo>
                  <a:lnTo>
                    <a:pt x="14637" y="32256"/>
                  </a:lnTo>
                  <a:cubicBezTo>
                    <a:pt x="14562" y="31128"/>
                    <a:pt x="14487" y="30001"/>
                    <a:pt x="14412" y="28873"/>
                  </a:cubicBezTo>
                  <a:lnTo>
                    <a:pt x="14387" y="28798"/>
                  </a:lnTo>
                  <a:lnTo>
                    <a:pt x="14387" y="28798"/>
                  </a:lnTo>
                  <a:lnTo>
                    <a:pt x="14362" y="28522"/>
                  </a:lnTo>
                  <a:cubicBezTo>
                    <a:pt x="14286" y="27519"/>
                    <a:pt x="14211" y="26492"/>
                    <a:pt x="14136" y="25489"/>
                  </a:cubicBezTo>
                  <a:lnTo>
                    <a:pt x="14111" y="25188"/>
                  </a:lnTo>
                  <a:lnTo>
                    <a:pt x="14437" y="25188"/>
                  </a:lnTo>
                  <a:lnTo>
                    <a:pt x="16241" y="25188"/>
                  </a:lnTo>
                  <a:lnTo>
                    <a:pt x="16567" y="25188"/>
                  </a:lnTo>
                  <a:lnTo>
                    <a:pt x="18447" y="25188"/>
                  </a:lnTo>
                  <a:lnTo>
                    <a:pt x="18722" y="25188"/>
                  </a:lnTo>
                  <a:lnTo>
                    <a:pt x="18748" y="25464"/>
                  </a:lnTo>
                  <a:cubicBezTo>
                    <a:pt x="18798" y="26467"/>
                    <a:pt x="18873" y="27469"/>
                    <a:pt x="18923" y="28472"/>
                  </a:cubicBezTo>
                  <a:lnTo>
                    <a:pt x="18948" y="28798"/>
                  </a:lnTo>
                  <a:lnTo>
                    <a:pt x="18948" y="28798"/>
                  </a:lnTo>
                  <a:lnTo>
                    <a:pt x="18948" y="28798"/>
                  </a:lnTo>
                  <a:close/>
                </a:path>
              </a:pathLst>
            </a:custGeom>
            <a:solidFill>
              <a:srgbClr val="FFFFFF">
                <a:alpha val="659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3"/>
            <p:cNvSpPr/>
            <p:nvPr/>
          </p:nvSpPr>
          <p:spPr>
            <a:xfrm>
              <a:off x="3812680" y="3406849"/>
              <a:ext cx="1737678" cy="22361"/>
            </a:xfrm>
            <a:custGeom>
              <a:avLst/>
              <a:gdLst/>
              <a:ahLst/>
              <a:cxnLst/>
              <a:rect l="l" t="t" r="r" b="b"/>
              <a:pathLst>
                <a:path w="85716" h="1103" extrusionOk="0">
                  <a:moveTo>
                    <a:pt x="0" y="1103"/>
                  </a:moveTo>
                  <a:lnTo>
                    <a:pt x="85715" y="1103"/>
                  </a:lnTo>
                  <a:lnTo>
                    <a:pt x="85715" y="0"/>
                  </a:lnTo>
                  <a:lnTo>
                    <a:pt x="0" y="0"/>
                  </a:lnTo>
                  <a:lnTo>
                    <a:pt x="0" y="1103"/>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33"/>
            <p:cNvSpPr/>
            <p:nvPr/>
          </p:nvSpPr>
          <p:spPr>
            <a:xfrm>
              <a:off x="4261335" y="3068948"/>
              <a:ext cx="840396" cy="1140673"/>
            </a:xfrm>
            <a:custGeom>
              <a:avLst/>
              <a:gdLst/>
              <a:ahLst/>
              <a:cxnLst/>
              <a:rect l="l" t="t" r="r" b="b"/>
              <a:pathLst>
                <a:path w="41455" h="56267" extrusionOk="0">
                  <a:moveTo>
                    <a:pt x="41455" y="0"/>
                  </a:moveTo>
                  <a:lnTo>
                    <a:pt x="41455" y="0"/>
                  </a:lnTo>
                  <a:lnTo>
                    <a:pt x="1" y="0"/>
                  </a:lnTo>
                  <a:lnTo>
                    <a:pt x="1" y="0"/>
                  </a:lnTo>
                  <a:lnTo>
                    <a:pt x="1" y="0"/>
                  </a:lnTo>
                  <a:cubicBezTo>
                    <a:pt x="452" y="8823"/>
                    <a:pt x="878" y="21003"/>
                    <a:pt x="1329" y="29825"/>
                  </a:cubicBezTo>
                  <a:cubicBezTo>
                    <a:pt x="1755" y="38647"/>
                    <a:pt x="2206" y="47469"/>
                    <a:pt x="2633" y="56266"/>
                  </a:cubicBezTo>
                  <a:lnTo>
                    <a:pt x="20377" y="56266"/>
                  </a:lnTo>
                  <a:lnTo>
                    <a:pt x="38096" y="56266"/>
                  </a:lnTo>
                  <a:cubicBezTo>
                    <a:pt x="38673" y="47469"/>
                    <a:pt x="39224" y="38647"/>
                    <a:pt x="39776" y="29825"/>
                  </a:cubicBezTo>
                  <a:cubicBezTo>
                    <a:pt x="40327" y="21003"/>
                    <a:pt x="40903" y="8823"/>
                    <a:pt x="41455" y="0"/>
                  </a:cubicBezTo>
                  <a:lnTo>
                    <a:pt x="4145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3"/>
            <p:cNvSpPr/>
            <p:nvPr/>
          </p:nvSpPr>
          <p:spPr>
            <a:xfrm>
              <a:off x="4293853" y="3817389"/>
              <a:ext cx="766219" cy="102660"/>
            </a:xfrm>
            <a:custGeom>
              <a:avLst/>
              <a:gdLst/>
              <a:ahLst/>
              <a:cxnLst/>
              <a:rect l="l" t="t" r="r" b="b"/>
              <a:pathLst>
                <a:path w="37796" h="5064" extrusionOk="0">
                  <a:moveTo>
                    <a:pt x="37796" y="1"/>
                  </a:moveTo>
                  <a:lnTo>
                    <a:pt x="18898" y="1"/>
                  </a:lnTo>
                  <a:lnTo>
                    <a:pt x="1" y="1"/>
                  </a:lnTo>
                  <a:cubicBezTo>
                    <a:pt x="26" y="1705"/>
                    <a:pt x="76" y="3384"/>
                    <a:pt x="101" y="5064"/>
                  </a:cubicBezTo>
                  <a:lnTo>
                    <a:pt x="18898" y="5064"/>
                  </a:lnTo>
                  <a:lnTo>
                    <a:pt x="37670" y="5064"/>
                  </a:lnTo>
                  <a:cubicBezTo>
                    <a:pt x="37720" y="3384"/>
                    <a:pt x="37771" y="1705"/>
                    <a:pt x="3779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3"/>
            <p:cNvSpPr/>
            <p:nvPr/>
          </p:nvSpPr>
          <p:spPr>
            <a:xfrm>
              <a:off x="4317229" y="3144650"/>
              <a:ext cx="728614" cy="658512"/>
            </a:xfrm>
            <a:custGeom>
              <a:avLst/>
              <a:gdLst/>
              <a:ahLst/>
              <a:cxnLst/>
              <a:rect l="l" t="t" r="r" b="b"/>
              <a:pathLst>
                <a:path w="35941" h="32483" extrusionOk="0">
                  <a:moveTo>
                    <a:pt x="35440" y="9825"/>
                  </a:moveTo>
                  <a:lnTo>
                    <a:pt x="35440" y="9825"/>
                  </a:lnTo>
                  <a:lnTo>
                    <a:pt x="35440" y="10126"/>
                  </a:lnTo>
                  <a:cubicBezTo>
                    <a:pt x="35364" y="11530"/>
                    <a:pt x="35289" y="12908"/>
                    <a:pt x="35214" y="14312"/>
                  </a:cubicBezTo>
                  <a:lnTo>
                    <a:pt x="35214" y="14587"/>
                  </a:lnTo>
                  <a:lnTo>
                    <a:pt x="34913" y="14587"/>
                  </a:lnTo>
                  <a:lnTo>
                    <a:pt x="32532" y="14587"/>
                  </a:lnTo>
                  <a:lnTo>
                    <a:pt x="32207" y="14587"/>
                  </a:lnTo>
                  <a:lnTo>
                    <a:pt x="29826" y="14587"/>
                  </a:lnTo>
                  <a:lnTo>
                    <a:pt x="29525" y="14587"/>
                  </a:lnTo>
                  <a:lnTo>
                    <a:pt x="29525" y="14287"/>
                  </a:lnTo>
                  <a:cubicBezTo>
                    <a:pt x="29575" y="12883"/>
                    <a:pt x="29625" y="11505"/>
                    <a:pt x="29675" y="10101"/>
                  </a:cubicBezTo>
                  <a:lnTo>
                    <a:pt x="29700" y="9825"/>
                  </a:lnTo>
                  <a:lnTo>
                    <a:pt x="29700" y="9825"/>
                  </a:lnTo>
                  <a:lnTo>
                    <a:pt x="29700" y="9625"/>
                  </a:lnTo>
                  <a:cubicBezTo>
                    <a:pt x="29750" y="8071"/>
                    <a:pt x="29826" y="6517"/>
                    <a:pt x="29876" y="4963"/>
                  </a:cubicBezTo>
                  <a:lnTo>
                    <a:pt x="29876" y="4763"/>
                  </a:lnTo>
                  <a:lnTo>
                    <a:pt x="29876" y="4763"/>
                  </a:lnTo>
                  <a:lnTo>
                    <a:pt x="29876" y="4688"/>
                  </a:lnTo>
                  <a:lnTo>
                    <a:pt x="29876" y="4662"/>
                  </a:lnTo>
                  <a:lnTo>
                    <a:pt x="29876" y="4662"/>
                  </a:lnTo>
                  <a:lnTo>
                    <a:pt x="29901" y="4462"/>
                  </a:lnTo>
                  <a:cubicBezTo>
                    <a:pt x="29951" y="3084"/>
                    <a:pt x="30001" y="1680"/>
                    <a:pt x="30051" y="302"/>
                  </a:cubicBezTo>
                  <a:lnTo>
                    <a:pt x="30051" y="1"/>
                  </a:lnTo>
                  <a:lnTo>
                    <a:pt x="30327" y="1"/>
                  </a:lnTo>
                  <a:lnTo>
                    <a:pt x="32808" y="1"/>
                  </a:lnTo>
                  <a:lnTo>
                    <a:pt x="33134" y="1"/>
                  </a:lnTo>
                  <a:lnTo>
                    <a:pt x="35615" y="1"/>
                  </a:lnTo>
                  <a:lnTo>
                    <a:pt x="35941" y="1"/>
                  </a:lnTo>
                  <a:lnTo>
                    <a:pt x="35916" y="327"/>
                  </a:lnTo>
                  <a:cubicBezTo>
                    <a:pt x="35841" y="1705"/>
                    <a:pt x="35791" y="3109"/>
                    <a:pt x="35715" y="4487"/>
                  </a:cubicBezTo>
                  <a:lnTo>
                    <a:pt x="35690" y="4763"/>
                  </a:lnTo>
                  <a:lnTo>
                    <a:pt x="35690" y="4763"/>
                  </a:lnTo>
                  <a:lnTo>
                    <a:pt x="35690" y="4988"/>
                  </a:lnTo>
                  <a:cubicBezTo>
                    <a:pt x="35615" y="6542"/>
                    <a:pt x="35540" y="8096"/>
                    <a:pt x="35465" y="9650"/>
                  </a:cubicBezTo>
                  <a:close/>
                  <a:moveTo>
                    <a:pt x="28222" y="4763"/>
                  </a:moveTo>
                  <a:lnTo>
                    <a:pt x="28222" y="4963"/>
                  </a:lnTo>
                  <a:cubicBezTo>
                    <a:pt x="28171" y="6517"/>
                    <a:pt x="28121" y="8071"/>
                    <a:pt x="28071" y="9625"/>
                  </a:cubicBezTo>
                  <a:lnTo>
                    <a:pt x="28071" y="9825"/>
                  </a:lnTo>
                  <a:lnTo>
                    <a:pt x="28071" y="9825"/>
                  </a:lnTo>
                  <a:lnTo>
                    <a:pt x="28071" y="10126"/>
                  </a:lnTo>
                  <a:cubicBezTo>
                    <a:pt x="28021" y="11505"/>
                    <a:pt x="27971" y="12908"/>
                    <a:pt x="27921" y="14287"/>
                  </a:cubicBezTo>
                  <a:lnTo>
                    <a:pt x="27921" y="14587"/>
                  </a:lnTo>
                  <a:lnTo>
                    <a:pt x="27645" y="14587"/>
                  </a:lnTo>
                  <a:lnTo>
                    <a:pt x="25239" y="14587"/>
                  </a:lnTo>
                  <a:lnTo>
                    <a:pt x="24913" y="14587"/>
                  </a:lnTo>
                  <a:lnTo>
                    <a:pt x="22532" y="14587"/>
                  </a:lnTo>
                  <a:lnTo>
                    <a:pt x="22232" y="14587"/>
                  </a:lnTo>
                  <a:lnTo>
                    <a:pt x="22232" y="14287"/>
                  </a:lnTo>
                  <a:cubicBezTo>
                    <a:pt x="22257" y="12883"/>
                    <a:pt x="22282" y="11505"/>
                    <a:pt x="22307" y="10101"/>
                  </a:cubicBezTo>
                  <a:lnTo>
                    <a:pt x="22332" y="9876"/>
                  </a:lnTo>
                  <a:lnTo>
                    <a:pt x="22332" y="9625"/>
                  </a:lnTo>
                  <a:cubicBezTo>
                    <a:pt x="22357" y="8071"/>
                    <a:pt x="22382" y="6517"/>
                    <a:pt x="22407" y="4963"/>
                  </a:cubicBezTo>
                  <a:lnTo>
                    <a:pt x="22407" y="4763"/>
                  </a:lnTo>
                  <a:lnTo>
                    <a:pt x="22407" y="4763"/>
                  </a:lnTo>
                  <a:lnTo>
                    <a:pt x="22407" y="4688"/>
                  </a:lnTo>
                  <a:lnTo>
                    <a:pt x="22407" y="4662"/>
                  </a:lnTo>
                  <a:lnTo>
                    <a:pt x="22407" y="4662"/>
                  </a:lnTo>
                  <a:lnTo>
                    <a:pt x="22407" y="4462"/>
                  </a:lnTo>
                  <a:cubicBezTo>
                    <a:pt x="22432" y="3084"/>
                    <a:pt x="22457" y="1680"/>
                    <a:pt x="22482" y="302"/>
                  </a:cubicBezTo>
                  <a:lnTo>
                    <a:pt x="22482" y="1"/>
                  </a:lnTo>
                  <a:lnTo>
                    <a:pt x="22783" y="1"/>
                  </a:lnTo>
                  <a:lnTo>
                    <a:pt x="25239" y="1"/>
                  </a:lnTo>
                  <a:lnTo>
                    <a:pt x="25590" y="1"/>
                  </a:lnTo>
                  <a:lnTo>
                    <a:pt x="28071" y="1"/>
                  </a:lnTo>
                  <a:lnTo>
                    <a:pt x="28372" y="1"/>
                  </a:lnTo>
                  <a:lnTo>
                    <a:pt x="28372" y="302"/>
                  </a:lnTo>
                  <a:cubicBezTo>
                    <a:pt x="28322" y="1705"/>
                    <a:pt x="28272" y="3084"/>
                    <a:pt x="28222" y="4487"/>
                  </a:cubicBezTo>
                  <a:lnTo>
                    <a:pt x="28222" y="4763"/>
                  </a:lnTo>
                  <a:close/>
                  <a:moveTo>
                    <a:pt x="34537" y="27720"/>
                  </a:moveTo>
                  <a:lnTo>
                    <a:pt x="34537" y="27720"/>
                  </a:lnTo>
                  <a:lnTo>
                    <a:pt x="34537" y="28046"/>
                  </a:lnTo>
                  <a:cubicBezTo>
                    <a:pt x="34462" y="29425"/>
                    <a:pt x="34387" y="30828"/>
                    <a:pt x="34312" y="32206"/>
                  </a:cubicBezTo>
                  <a:lnTo>
                    <a:pt x="34312" y="32482"/>
                  </a:lnTo>
                  <a:lnTo>
                    <a:pt x="34036" y="32482"/>
                  </a:lnTo>
                  <a:lnTo>
                    <a:pt x="31730" y="32482"/>
                  </a:lnTo>
                  <a:lnTo>
                    <a:pt x="31430" y="32482"/>
                  </a:lnTo>
                  <a:lnTo>
                    <a:pt x="29149" y="32482"/>
                  </a:lnTo>
                  <a:lnTo>
                    <a:pt x="28848" y="32482"/>
                  </a:lnTo>
                  <a:lnTo>
                    <a:pt x="28848" y="32181"/>
                  </a:lnTo>
                  <a:cubicBezTo>
                    <a:pt x="28923" y="30803"/>
                    <a:pt x="28973" y="29399"/>
                    <a:pt x="29024" y="28021"/>
                  </a:cubicBezTo>
                  <a:lnTo>
                    <a:pt x="29024" y="27720"/>
                  </a:lnTo>
                  <a:lnTo>
                    <a:pt x="29024" y="27720"/>
                  </a:lnTo>
                  <a:lnTo>
                    <a:pt x="29049" y="27520"/>
                  </a:lnTo>
                  <a:cubicBezTo>
                    <a:pt x="29099" y="25966"/>
                    <a:pt x="29149" y="24412"/>
                    <a:pt x="29199" y="22858"/>
                  </a:cubicBezTo>
                  <a:lnTo>
                    <a:pt x="29224" y="22683"/>
                  </a:lnTo>
                  <a:lnTo>
                    <a:pt x="29224" y="22683"/>
                  </a:lnTo>
                  <a:lnTo>
                    <a:pt x="29224" y="22582"/>
                  </a:lnTo>
                  <a:lnTo>
                    <a:pt x="29224" y="22582"/>
                  </a:lnTo>
                  <a:lnTo>
                    <a:pt x="29224" y="22582"/>
                  </a:lnTo>
                  <a:lnTo>
                    <a:pt x="29224" y="22357"/>
                  </a:lnTo>
                  <a:cubicBezTo>
                    <a:pt x="29274" y="20978"/>
                    <a:pt x="29324" y="19600"/>
                    <a:pt x="29374" y="18196"/>
                  </a:cubicBezTo>
                  <a:lnTo>
                    <a:pt x="29400" y="17921"/>
                  </a:lnTo>
                  <a:lnTo>
                    <a:pt x="29675" y="17921"/>
                  </a:lnTo>
                  <a:lnTo>
                    <a:pt x="32031" y="17921"/>
                  </a:lnTo>
                  <a:lnTo>
                    <a:pt x="32357" y="17921"/>
                  </a:lnTo>
                  <a:lnTo>
                    <a:pt x="34738" y="17921"/>
                  </a:lnTo>
                  <a:lnTo>
                    <a:pt x="35039" y="17921"/>
                  </a:lnTo>
                  <a:lnTo>
                    <a:pt x="35014" y="18221"/>
                  </a:lnTo>
                  <a:cubicBezTo>
                    <a:pt x="34963" y="19625"/>
                    <a:pt x="34888" y="21003"/>
                    <a:pt x="34813" y="22407"/>
                  </a:cubicBezTo>
                  <a:lnTo>
                    <a:pt x="34813" y="22582"/>
                  </a:lnTo>
                  <a:lnTo>
                    <a:pt x="34813" y="22582"/>
                  </a:lnTo>
                  <a:lnTo>
                    <a:pt x="34788" y="22883"/>
                  </a:lnTo>
                  <a:cubicBezTo>
                    <a:pt x="34713" y="24437"/>
                    <a:pt x="34638" y="25991"/>
                    <a:pt x="34537" y="27545"/>
                  </a:cubicBezTo>
                  <a:close/>
                  <a:moveTo>
                    <a:pt x="27495" y="27821"/>
                  </a:moveTo>
                  <a:lnTo>
                    <a:pt x="27495" y="28021"/>
                  </a:lnTo>
                  <a:cubicBezTo>
                    <a:pt x="27470" y="29425"/>
                    <a:pt x="27420" y="30803"/>
                    <a:pt x="27369" y="32206"/>
                  </a:cubicBezTo>
                  <a:lnTo>
                    <a:pt x="27344" y="32482"/>
                  </a:lnTo>
                  <a:lnTo>
                    <a:pt x="27069" y="32482"/>
                  </a:lnTo>
                  <a:lnTo>
                    <a:pt x="24788" y="32482"/>
                  </a:lnTo>
                  <a:lnTo>
                    <a:pt x="24487" y="32482"/>
                  </a:lnTo>
                  <a:lnTo>
                    <a:pt x="22206" y="32482"/>
                  </a:lnTo>
                  <a:lnTo>
                    <a:pt x="21906" y="32482"/>
                  </a:lnTo>
                  <a:lnTo>
                    <a:pt x="21906" y="32181"/>
                  </a:lnTo>
                  <a:cubicBezTo>
                    <a:pt x="21931" y="30803"/>
                    <a:pt x="21956" y="29399"/>
                    <a:pt x="21981" y="28021"/>
                  </a:cubicBezTo>
                  <a:lnTo>
                    <a:pt x="21981" y="27795"/>
                  </a:lnTo>
                  <a:lnTo>
                    <a:pt x="22006" y="27520"/>
                  </a:lnTo>
                  <a:cubicBezTo>
                    <a:pt x="22031" y="25966"/>
                    <a:pt x="22056" y="24412"/>
                    <a:pt x="22081" y="22858"/>
                  </a:cubicBezTo>
                  <a:lnTo>
                    <a:pt x="22081" y="22683"/>
                  </a:lnTo>
                  <a:lnTo>
                    <a:pt x="22081" y="22683"/>
                  </a:lnTo>
                  <a:lnTo>
                    <a:pt x="22081" y="22607"/>
                  </a:lnTo>
                  <a:lnTo>
                    <a:pt x="22081" y="22582"/>
                  </a:lnTo>
                  <a:lnTo>
                    <a:pt x="22081" y="22582"/>
                  </a:lnTo>
                  <a:lnTo>
                    <a:pt x="22081" y="22382"/>
                  </a:lnTo>
                  <a:cubicBezTo>
                    <a:pt x="22106" y="20978"/>
                    <a:pt x="22131" y="19600"/>
                    <a:pt x="22156" y="18196"/>
                  </a:cubicBezTo>
                  <a:lnTo>
                    <a:pt x="22181" y="17921"/>
                  </a:lnTo>
                  <a:lnTo>
                    <a:pt x="22457" y="17921"/>
                  </a:lnTo>
                  <a:lnTo>
                    <a:pt x="24813" y="17921"/>
                  </a:lnTo>
                  <a:lnTo>
                    <a:pt x="25139" y="17921"/>
                  </a:lnTo>
                  <a:lnTo>
                    <a:pt x="27495" y="17921"/>
                  </a:lnTo>
                  <a:lnTo>
                    <a:pt x="27795" y="17921"/>
                  </a:lnTo>
                  <a:lnTo>
                    <a:pt x="27795" y="18221"/>
                  </a:lnTo>
                  <a:cubicBezTo>
                    <a:pt x="27770" y="19600"/>
                    <a:pt x="27720" y="21003"/>
                    <a:pt x="27670" y="22382"/>
                  </a:cubicBezTo>
                  <a:lnTo>
                    <a:pt x="27670" y="22683"/>
                  </a:lnTo>
                  <a:lnTo>
                    <a:pt x="27670" y="22683"/>
                  </a:lnTo>
                  <a:lnTo>
                    <a:pt x="27645" y="22883"/>
                  </a:lnTo>
                  <a:cubicBezTo>
                    <a:pt x="27620" y="24437"/>
                    <a:pt x="27570" y="25991"/>
                    <a:pt x="27520" y="27545"/>
                  </a:cubicBezTo>
                  <a:lnTo>
                    <a:pt x="27495" y="27821"/>
                  </a:lnTo>
                  <a:close/>
                  <a:moveTo>
                    <a:pt x="20628" y="27720"/>
                  </a:moveTo>
                  <a:lnTo>
                    <a:pt x="20653" y="27720"/>
                  </a:lnTo>
                  <a:lnTo>
                    <a:pt x="20628" y="28021"/>
                  </a:lnTo>
                  <a:cubicBezTo>
                    <a:pt x="20628" y="29425"/>
                    <a:pt x="20602" y="30803"/>
                    <a:pt x="20577" y="32206"/>
                  </a:cubicBezTo>
                  <a:lnTo>
                    <a:pt x="20577" y="32482"/>
                  </a:lnTo>
                  <a:lnTo>
                    <a:pt x="20302" y="32482"/>
                  </a:lnTo>
                  <a:lnTo>
                    <a:pt x="17996" y="32482"/>
                  </a:lnTo>
                  <a:lnTo>
                    <a:pt x="17695" y="32482"/>
                  </a:lnTo>
                  <a:lnTo>
                    <a:pt x="15414" y="32482"/>
                  </a:lnTo>
                  <a:lnTo>
                    <a:pt x="15114" y="32482"/>
                  </a:lnTo>
                  <a:lnTo>
                    <a:pt x="15114" y="32206"/>
                  </a:lnTo>
                  <a:lnTo>
                    <a:pt x="15114" y="28021"/>
                  </a:lnTo>
                  <a:lnTo>
                    <a:pt x="15114" y="27821"/>
                  </a:lnTo>
                  <a:lnTo>
                    <a:pt x="15114" y="27821"/>
                  </a:lnTo>
                  <a:lnTo>
                    <a:pt x="15114" y="27545"/>
                  </a:lnTo>
                  <a:cubicBezTo>
                    <a:pt x="15114" y="25991"/>
                    <a:pt x="15114" y="24437"/>
                    <a:pt x="15114" y="22883"/>
                  </a:cubicBezTo>
                  <a:lnTo>
                    <a:pt x="15114" y="22683"/>
                  </a:lnTo>
                  <a:lnTo>
                    <a:pt x="15114" y="22683"/>
                  </a:lnTo>
                  <a:lnTo>
                    <a:pt x="15114" y="22382"/>
                  </a:lnTo>
                  <a:cubicBezTo>
                    <a:pt x="15114" y="20978"/>
                    <a:pt x="15114" y="19600"/>
                    <a:pt x="15114" y="18221"/>
                  </a:cubicBezTo>
                  <a:lnTo>
                    <a:pt x="15114" y="17921"/>
                  </a:lnTo>
                  <a:lnTo>
                    <a:pt x="15414" y="17921"/>
                  </a:lnTo>
                  <a:lnTo>
                    <a:pt x="17770" y="17921"/>
                  </a:lnTo>
                  <a:lnTo>
                    <a:pt x="18096" y="17921"/>
                  </a:lnTo>
                  <a:lnTo>
                    <a:pt x="20477" y="17921"/>
                  </a:lnTo>
                  <a:lnTo>
                    <a:pt x="20778" y="17921"/>
                  </a:lnTo>
                  <a:lnTo>
                    <a:pt x="20753" y="18221"/>
                  </a:lnTo>
                  <a:cubicBezTo>
                    <a:pt x="20753" y="19600"/>
                    <a:pt x="20728" y="21003"/>
                    <a:pt x="20703" y="22382"/>
                  </a:cubicBezTo>
                  <a:lnTo>
                    <a:pt x="20703" y="22582"/>
                  </a:lnTo>
                  <a:lnTo>
                    <a:pt x="20703" y="22582"/>
                  </a:lnTo>
                  <a:lnTo>
                    <a:pt x="20703" y="22883"/>
                  </a:lnTo>
                  <a:cubicBezTo>
                    <a:pt x="20678" y="24437"/>
                    <a:pt x="20653" y="25991"/>
                    <a:pt x="20628" y="27545"/>
                  </a:cubicBezTo>
                  <a:close/>
                  <a:moveTo>
                    <a:pt x="20878" y="9926"/>
                  </a:moveTo>
                  <a:lnTo>
                    <a:pt x="20878" y="10126"/>
                  </a:lnTo>
                  <a:cubicBezTo>
                    <a:pt x="20853" y="11505"/>
                    <a:pt x="20828" y="12908"/>
                    <a:pt x="20803" y="14287"/>
                  </a:cubicBezTo>
                  <a:lnTo>
                    <a:pt x="20803" y="14587"/>
                  </a:lnTo>
                  <a:lnTo>
                    <a:pt x="20527" y="14587"/>
                  </a:lnTo>
                  <a:lnTo>
                    <a:pt x="18121" y="14587"/>
                  </a:lnTo>
                  <a:lnTo>
                    <a:pt x="17795" y="14587"/>
                  </a:lnTo>
                  <a:lnTo>
                    <a:pt x="15414" y="14587"/>
                  </a:lnTo>
                  <a:lnTo>
                    <a:pt x="15114" y="14587"/>
                  </a:lnTo>
                  <a:lnTo>
                    <a:pt x="15114" y="14287"/>
                  </a:lnTo>
                  <a:lnTo>
                    <a:pt x="15114" y="10126"/>
                  </a:lnTo>
                  <a:lnTo>
                    <a:pt x="15114" y="9625"/>
                  </a:lnTo>
                  <a:lnTo>
                    <a:pt x="15114" y="4963"/>
                  </a:lnTo>
                  <a:lnTo>
                    <a:pt x="15114" y="4462"/>
                  </a:lnTo>
                  <a:cubicBezTo>
                    <a:pt x="15114" y="3084"/>
                    <a:pt x="15114" y="1705"/>
                    <a:pt x="15114" y="302"/>
                  </a:cubicBezTo>
                  <a:lnTo>
                    <a:pt x="15089" y="1"/>
                  </a:lnTo>
                  <a:lnTo>
                    <a:pt x="15389" y="1"/>
                  </a:lnTo>
                  <a:lnTo>
                    <a:pt x="17896" y="1"/>
                  </a:lnTo>
                  <a:lnTo>
                    <a:pt x="18196" y="1"/>
                  </a:lnTo>
                  <a:lnTo>
                    <a:pt x="20703" y="1"/>
                  </a:lnTo>
                  <a:lnTo>
                    <a:pt x="20978" y="1"/>
                  </a:lnTo>
                  <a:lnTo>
                    <a:pt x="20978" y="302"/>
                  </a:lnTo>
                  <a:cubicBezTo>
                    <a:pt x="20978" y="1705"/>
                    <a:pt x="20953" y="3084"/>
                    <a:pt x="20953" y="4487"/>
                  </a:cubicBezTo>
                  <a:lnTo>
                    <a:pt x="20928" y="4763"/>
                  </a:lnTo>
                  <a:lnTo>
                    <a:pt x="20928" y="4763"/>
                  </a:lnTo>
                  <a:lnTo>
                    <a:pt x="20928" y="4963"/>
                  </a:lnTo>
                  <a:cubicBezTo>
                    <a:pt x="20903" y="6517"/>
                    <a:pt x="20903" y="8071"/>
                    <a:pt x="20878" y="9625"/>
                  </a:cubicBezTo>
                  <a:lnTo>
                    <a:pt x="20878" y="9926"/>
                  </a:lnTo>
                  <a:close/>
                  <a:moveTo>
                    <a:pt x="13635" y="4763"/>
                  </a:moveTo>
                  <a:lnTo>
                    <a:pt x="13635" y="4963"/>
                  </a:lnTo>
                  <a:cubicBezTo>
                    <a:pt x="13660" y="6517"/>
                    <a:pt x="13660" y="8071"/>
                    <a:pt x="13685" y="9625"/>
                  </a:cubicBezTo>
                  <a:lnTo>
                    <a:pt x="13685" y="9926"/>
                  </a:lnTo>
                  <a:lnTo>
                    <a:pt x="13685" y="9926"/>
                  </a:lnTo>
                  <a:lnTo>
                    <a:pt x="13685" y="10126"/>
                  </a:lnTo>
                  <a:cubicBezTo>
                    <a:pt x="13685" y="11505"/>
                    <a:pt x="13685" y="12883"/>
                    <a:pt x="13710" y="14287"/>
                  </a:cubicBezTo>
                  <a:lnTo>
                    <a:pt x="13710" y="14587"/>
                  </a:lnTo>
                  <a:lnTo>
                    <a:pt x="13409" y="14587"/>
                  </a:lnTo>
                  <a:lnTo>
                    <a:pt x="11003" y="14587"/>
                  </a:lnTo>
                  <a:lnTo>
                    <a:pt x="10678" y="14587"/>
                  </a:lnTo>
                  <a:lnTo>
                    <a:pt x="8297" y="14587"/>
                  </a:lnTo>
                  <a:lnTo>
                    <a:pt x="7996" y="14587"/>
                  </a:lnTo>
                  <a:lnTo>
                    <a:pt x="7996" y="14287"/>
                  </a:lnTo>
                  <a:cubicBezTo>
                    <a:pt x="7971" y="12908"/>
                    <a:pt x="7946" y="11505"/>
                    <a:pt x="7946" y="10126"/>
                  </a:cubicBezTo>
                  <a:lnTo>
                    <a:pt x="7921" y="9926"/>
                  </a:lnTo>
                  <a:lnTo>
                    <a:pt x="7921" y="9926"/>
                  </a:lnTo>
                  <a:lnTo>
                    <a:pt x="7921" y="9625"/>
                  </a:lnTo>
                  <a:cubicBezTo>
                    <a:pt x="7896" y="8071"/>
                    <a:pt x="7871" y="6517"/>
                    <a:pt x="7820" y="4963"/>
                  </a:cubicBezTo>
                  <a:lnTo>
                    <a:pt x="7820" y="4763"/>
                  </a:lnTo>
                  <a:lnTo>
                    <a:pt x="7820" y="4763"/>
                  </a:lnTo>
                  <a:lnTo>
                    <a:pt x="7820" y="4487"/>
                  </a:lnTo>
                  <a:cubicBezTo>
                    <a:pt x="7795" y="3084"/>
                    <a:pt x="7770" y="1705"/>
                    <a:pt x="7745" y="302"/>
                  </a:cubicBezTo>
                  <a:lnTo>
                    <a:pt x="7745" y="1"/>
                  </a:lnTo>
                  <a:lnTo>
                    <a:pt x="8046" y="1"/>
                  </a:lnTo>
                  <a:lnTo>
                    <a:pt x="10502" y="1"/>
                  </a:lnTo>
                  <a:lnTo>
                    <a:pt x="10853" y="1"/>
                  </a:lnTo>
                  <a:lnTo>
                    <a:pt x="13334" y="1"/>
                  </a:lnTo>
                  <a:lnTo>
                    <a:pt x="13610" y="1"/>
                  </a:lnTo>
                  <a:lnTo>
                    <a:pt x="13635" y="302"/>
                  </a:lnTo>
                  <a:cubicBezTo>
                    <a:pt x="13635" y="1680"/>
                    <a:pt x="13635" y="3084"/>
                    <a:pt x="13635" y="4462"/>
                  </a:cubicBezTo>
                  <a:lnTo>
                    <a:pt x="13635" y="4763"/>
                  </a:lnTo>
                  <a:close/>
                  <a:moveTo>
                    <a:pt x="13785" y="27821"/>
                  </a:moveTo>
                  <a:lnTo>
                    <a:pt x="13785" y="28021"/>
                  </a:lnTo>
                  <a:cubicBezTo>
                    <a:pt x="13785" y="29425"/>
                    <a:pt x="13785" y="30803"/>
                    <a:pt x="13785" y="32206"/>
                  </a:cubicBezTo>
                  <a:lnTo>
                    <a:pt x="13785" y="32482"/>
                  </a:lnTo>
                  <a:lnTo>
                    <a:pt x="13510" y="32482"/>
                  </a:lnTo>
                  <a:lnTo>
                    <a:pt x="11229" y="32482"/>
                  </a:lnTo>
                  <a:lnTo>
                    <a:pt x="10903" y="32482"/>
                  </a:lnTo>
                  <a:lnTo>
                    <a:pt x="8622" y="32482"/>
                  </a:lnTo>
                  <a:lnTo>
                    <a:pt x="8347" y="32482"/>
                  </a:lnTo>
                  <a:lnTo>
                    <a:pt x="8347" y="32206"/>
                  </a:lnTo>
                  <a:cubicBezTo>
                    <a:pt x="8322" y="30803"/>
                    <a:pt x="8297" y="29425"/>
                    <a:pt x="8272" y="28021"/>
                  </a:cubicBezTo>
                  <a:lnTo>
                    <a:pt x="8272" y="27821"/>
                  </a:lnTo>
                  <a:lnTo>
                    <a:pt x="8272" y="27821"/>
                  </a:lnTo>
                  <a:lnTo>
                    <a:pt x="8272" y="27821"/>
                  </a:lnTo>
                  <a:lnTo>
                    <a:pt x="8272" y="27720"/>
                  </a:lnTo>
                  <a:lnTo>
                    <a:pt x="8272" y="27720"/>
                  </a:lnTo>
                  <a:lnTo>
                    <a:pt x="8247" y="27545"/>
                  </a:lnTo>
                  <a:cubicBezTo>
                    <a:pt x="8221" y="25991"/>
                    <a:pt x="8196" y="24437"/>
                    <a:pt x="8171" y="22883"/>
                  </a:cubicBezTo>
                  <a:lnTo>
                    <a:pt x="8171" y="22607"/>
                  </a:lnTo>
                  <a:lnTo>
                    <a:pt x="8171" y="22382"/>
                  </a:lnTo>
                  <a:cubicBezTo>
                    <a:pt x="8121" y="21003"/>
                    <a:pt x="8096" y="19600"/>
                    <a:pt x="8071" y="18221"/>
                  </a:cubicBezTo>
                  <a:lnTo>
                    <a:pt x="8071" y="17921"/>
                  </a:lnTo>
                  <a:lnTo>
                    <a:pt x="8372" y="17921"/>
                  </a:lnTo>
                  <a:lnTo>
                    <a:pt x="10728" y="17921"/>
                  </a:lnTo>
                  <a:lnTo>
                    <a:pt x="11054" y="17921"/>
                  </a:lnTo>
                  <a:lnTo>
                    <a:pt x="13435" y="17921"/>
                  </a:lnTo>
                  <a:lnTo>
                    <a:pt x="13710" y="17921"/>
                  </a:lnTo>
                  <a:lnTo>
                    <a:pt x="13710" y="18221"/>
                  </a:lnTo>
                  <a:cubicBezTo>
                    <a:pt x="13735" y="19600"/>
                    <a:pt x="13735" y="20978"/>
                    <a:pt x="13735" y="22382"/>
                  </a:cubicBezTo>
                  <a:lnTo>
                    <a:pt x="13760" y="22683"/>
                  </a:lnTo>
                  <a:lnTo>
                    <a:pt x="13735" y="22683"/>
                  </a:lnTo>
                  <a:lnTo>
                    <a:pt x="13735" y="22883"/>
                  </a:lnTo>
                  <a:cubicBezTo>
                    <a:pt x="13760" y="24437"/>
                    <a:pt x="13760" y="25966"/>
                    <a:pt x="13785" y="27520"/>
                  </a:cubicBezTo>
                  <a:lnTo>
                    <a:pt x="13785" y="27821"/>
                  </a:lnTo>
                  <a:close/>
                  <a:moveTo>
                    <a:pt x="6567" y="27720"/>
                  </a:moveTo>
                  <a:lnTo>
                    <a:pt x="6567" y="27720"/>
                  </a:lnTo>
                  <a:lnTo>
                    <a:pt x="6567" y="28021"/>
                  </a:lnTo>
                  <a:cubicBezTo>
                    <a:pt x="6617" y="29399"/>
                    <a:pt x="6642" y="30803"/>
                    <a:pt x="6693" y="32181"/>
                  </a:cubicBezTo>
                  <a:lnTo>
                    <a:pt x="6693" y="32482"/>
                  </a:lnTo>
                  <a:lnTo>
                    <a:pt x="6392" y="32482"/>
                  </a:lnTo>
                  <a:lnTo>
                    <a:pt x="4111" y="32482"/>
                  </a:lnTo>
                  <a:lnTo>
                    <a:pt x="3785" y="32482"/>
                  </a:lnTo>
                  <a:lnTo>
                    <a:pt x="1505" y="32482"/>
                  </a:lnTo>
                  <a:lnTo>
                    <a:pt x="1229" y="32482"/>
                  </a:lnTo>
                  <a:lnTo>
                    <a:pt x="1229" y="32206"/>
                  </a:lnTo>
                  <a:cubicBezTo>
                    <a:pt x="1179" y="30803"/>
                    <a:pt x="1129" y="29425"/>
                    <a:pt x="1079" y="28046"/>
                  </a:cubicBezTo>
                  <a:lnTo>
                    <a:pt x="1053" y="27821"/>
                  </a:lnTo>
                  <a:lnTo>
                    <a:pt x="1053" y="27821"/>
                  </a:lnTo>
                  <a:lnTo>
                    <a:pt x="1053" y="27545"/>
                  </a:lnTo>
                  <a:cubicBezTo>
                    <a:pt x="978" y="25991"/>
                    <a:pt x="928" y="24437"/>
                    <a:pt x="878" y="22883"/>
                  </a:cubicBezTo>
                  <a:lnTo>
                    <a:pt x="853" y="22607"/>
                  </a:lnTo>
                  <a:lnTo>
                    <a:pt x="853" y="22382"/>
                  </a:lnTo>
                  <a:cubicBezTo>
                    <a:pt x="803" y="21003"/>
                    <a:pt x="753" y="19625"/>
                    <a:pt x="703" y="18221"/>
                  </a:cubicBezTo>
                  <a:lnTo>
                    <a:pt x="678" y="17921"/>
                  </a:lnTo>
                  <a:lnTo>
                    <a:pt x="978" y="17921"/>
                  </a:lnTo>
                  <a:lnTo>
                    <a:pt x="3334" y="17921"/>
                  </a:lnTo>
                  <a:lnTo>
                    <a:pt x="3660" y="17921"/>
                  </a:lnTo>
                  <a:lnTo>
                    <a:pt x="6041" y="17921"/>
                  </a:lnTo>
                  <a:lnTo>
                    <a:pt x="6317" y="17921"/>
                  </a:lnTo>
                  <a:lnTo>
                    <a:pt x="6342" y="18196"/>
                  </a:lnTo>
                  <a:cubicBezTo>
                    <a:pt x="6367" y="19600"/>
                    <a:pt x="6392" y="20978"/>
                    <a:pt x="6442" y="22382"/>
                  </a:cubicBezTo>
                  <a:lnTo>
                    <a:pt x="6442" y="22683"/>
                  </a:lnTo>
                  <a:lnTo>
                    <a:pt x="6442" y="22683"/>
                  </a:lnTo>
                  <a:lnTo>
                    <a:pt x="6442" y="22858"/>
                  </a:lnTo>
                  <a:cubicBezTo>
                    <a:pt x="6492" y="24412"/>
                    <a:pt x="6517" y="25966"/>
                    <a:pt x="6567" y="27520"/>
                  </a:cubicBezTo>
                  <a:close/>
                  <a:moveTo>
                    <a:pt x="5991" y="4763"/>
                  </a:moveTo>
                  <a:lnTo>
                    <a:pt x="6016" y="4963"/>
                  </a:lnTo>
                  <a:cubicBezTo>
                    <a:pt x="6041" y="6517"/>
                    <a:pt x="6091" y="8071"/>
                    <a:pt x="6116" y="9625"/>
                  </a:cubicBezTo>
                  <a:lnTo>
                    <a:pt x="6141" y="9926"/>
                  </a:lnTo>
                  <a:lnTo>
                    <a:pt x="6141" y="9926"/>
                  </a:lnTo>
                  <a:lnTo>
                    <a:pt x="6141" y="10101"/>
                  </a:lnTo>
                  <a:cubicBezTo>
                    <a:pt x="6166" y="11505"/>
                    <a:pt x="6191" y="12883"/>
                    <a:pt x="6241" y="14287"/>
                  </a:cubicBezTo>
                  <a:lnTo>
                    <a:pt x="6241" y="14587"/>
                  </a:lnTo>
                  <a:lnTo>
                    <a:pt x="5941" y="14587"/>
                  </a:lnTo>
                  <a:lnTo>
                    <a:pt x="3535" y="14587"/>
                  </a:lnTo>
                  <a:lnTo>
                    <a:pt x="3209" y="14587"/>
                  </a:lnTo>
                  <a:lnTo>
                    <a:pt x="828" y="14587"/>
                  </a:lnTo>
                  <a:lnTo>
                    <a:pt x="552" y="14587"/>
                  </a:lnTo>
                  <a:lnTo>
                    <a:pt x="552" y="14287"/>
                  </a:lnTo>
                  <a:cubicBezTo>
                    <a:pt x="502" y="12908"/>
                    <a:pt x="427" y="11505"/>
                    <a:pt x="377" y="10126"/>
                  </a:cubicBezTo>
                  <a:lnTo>
                    <a:pt x="377" y="9825"/>
                  </a:lnTo>
                  <a:lnTo>
                    <a:pt x="377" y="9825"/>
                  </a:lnTo>
                  <a:lnTo>
                    <a:pt x="377" y="9625"/>
                  </a:lnTo>
                  <a:cubicBezTo>
                    <a:pt x="327" y="8071"/>
                    <a:pt x="251" y="6517"/>
                    <a:pt x="176" y="4988"/>
                  </a:cubicBezTo>
                  <a:lnTo>
                    <a:pt x="176" y="4662"/>
                  </a:lnTo>
                  <a:lnTo>
                    <a:pt x="176" y="4662"/>
                  </a:lnTo>
                  <a:lnTo>
                    <a:pt x="176" y="4487"/>
                  </a:lnTo>
                  <a:cubicBezTo>
                    <a:pt x="126" y="3084"/>
                    <a:pt x="76" y="1705"/>
                    <a:pt x="26" y="327"/>
                  </a:cubicBezTo>
                  <a:lnTo>
                    <a:pt x="1" y="1"/>
                  </a:lnTo>
                  <a:lnTo>
                    <a:pt x="302" y="1"/>
                  </a:lnTo>
                  <a:lnTo>
                    <a:pt x="2783" y="1"/>
                  </a:lnTo>
                  <a:lnTo>
                    <a:pt x="3109" y="1"/>
                  </a:lnTo>
                  <a:lnTo>
                    <a:pt x="5590" y="1"/>
                  </a:lnTo>
                  <a:lnTo>
                    <a:pt x="5866" y="1"/>
                  </a:lnTo>
                  <a:lnTo>
                    <a:pt x="5891" y="302"/>
                  </a:lnTo>
                  <a:cubicBezTo>
                    <a:pt x="5941" y="1680"/>
                    <a:pt x="5966" y="3084"/>
                    <a:pt x="5991" y="4462"/>
                  </a:cubicBezTo>
                  <a:lnTo>
                    <a:pt x="5991" y="4763"/>
                  </a:lnTo>
                  <a:lnTo>
                    <a:pt x="5991" y="4763"/>
                  </a:lnTo>
                  <a:lnTo>
                    <a:pt x="5991" y="4763"/>
                  </a:lnTo>
                </a:path>
              </a:pathLst>
            </a:custGeom>
            <a:solidFill>
              <a:srgbClr val="FFFFFF">
                <a:alpha val="659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33"/>
            <p:cNvSpPr/>
            <p:nvPr/>
          </p:nvSpPr>
          <p:spPr>
            <a:xfrm>
              <a:off x="4434613" y="3938828"/>
              <a:ext cx="491851" cy="250507"/>
            </a:xfrm>
            <a:custGeom>
              <a:avLst/>
              <a:gdLst/>
              <a:ahLst/>
              <a:cxnLst/>
              <a:rect l="l" t="t" r="r" b="b"/>
              <a:pathLst>
                <a:path w="24262" h="12357" extrusionOk="0">
                  <a:moveTo>
                    <a:pt x="15389" y="8422"/>
                  </a:moveTo>
                  <a:lnTo>
                    <a:pt x="15389" y="8547"/>
                  </a:lnTo>
                  <a:cubicBezTo>
                    <a:pt x="15364" y="9725"/>
                    <a:pt x="15339" y="10903"/>
                    <a:pt x="15339" y="12056"/>
                  </a:cubicBezTo>
                  <a:lnTo>
                    <a:pt x="15314" y="12357"/>
                  </a:lnTo>
                  <a:lnTo>
                    <a:pt x="15038" y="12357"/>
                  </a:lnTo>
                  <a:lnTo>
                    <a:pt x="12206" y="12357"/>
                  </a:lnTo>
                  <a:lnTo>
                    <a:pt x="11830" y="12357"/>
                  </a:lnTo>
                  <a:lnTo>
                    <a:pt x="8998" y="12357"/>
                  </a:lnTo>
                  <a:lnTo>
                    <a:pt x="8697" y="12357"/>
                  </a:lnTo>
                  <a:lnTo>
                    <a:pt x="8697" y="12056"/>
                  </a:lnTo>
                  <a:lnTo>
                    <a:pt x="8697" y="8547"/>
                  </a:lnTo>
                  <a:lnTo>
                    <a:pt x="8697" y="8121"/>
                  </a:lnTo>
                  <a:lnTo>
                    <a:pt x="8697" y="4211"/>
                  </a:lnTo>
                  <a:lnTo>
                    <a:pt x="8697" y="3785"/>
                  </a:lnTo>
                  <a:cubicBezTo>
                    <a:pt x="8697" y="2633"/>
                    <a:pt x="8697" y="1455"/>
                    <a:pt x="8697" y="277"/>
                  </a:cubicBezTo>
                  <a:lnTo>
                    <a:pt x="8697" y="1"/>
                  </a:lnTo>
                  <a:lnTo>
                    <a:pt x="8973" y="1"/>
                  </a:lnTo>
                  <a:lnTo>
                    <a:pt x="11930" y="1"/>
                  </a:lnTo>
                  <a:lnTo>
                    <a:pt x="12306" y="1"/>
                  </a:lnTo>
                  <a:lnTo>
                    <a:pt x="15239" y="1"/>
                  </a:lnTo>
                  <a:lnTo>
                    <a:pt x="15539" y="1"/>
                  </a:lnTo>
                  <a:lnTo>
                    <a:pt x="15539" y="277"/>
                  </a:lnTo>
                  <a:cubicBezTo>
                    <a:pt x="15539" y="1455"/>
                    <a:pt x="15514" y="2633"/>
                    <a:pt x="15489" y="3810"/>
                  </a:cubicBezTo>
                  <a:lnTo>
                    <a:pt x="15489" y="4086"/>
                  </a:lnTo>
                  <a:lnTo>
                    <a:pt x="15464" y="4086"/>
                  </a:lnTo>
                  <a:lnTo>
                    <a:pt x="15464" y="4211"/>
                  </a:lnTo>
                  <a:cubicBezTo>
                    <a:pt x="15464" y="5515"/>
                    <a:pt x="15439" y="6818"/>
                    <a:pt x="15414" y="8146"/>
                  </a:cubicBezTo>
                  <a:lnTo>
                    <a:pt x="15414" y="8422"/>
                  </a:lnTo>
                  <a:close/>
                  <a:moveTo>
                    <a:pt x="24086" y="4086"/>
                  </a:moveTo>
                  <a:lnTo>
                    <a:pt x="24086" y="4211"/>
                  </a:lnTo>
                  <a:cubicBezTo>
                    <a:pt x="24011" y="5540"/>
                    <a:pt x="23985" y="6843"/>
                    <a:pt x="23910" y="8146"/>
                  </a:cubicBezTo>
                  <a:lnTo>
                    <a:pt x="23910" y="8247"/>
                  </a:lnTo>
                  <a:lnTo>
                    <a:pt x="23910" y="8247"/>
                  </a:lnTo>
                  <a:lnTo>
                    <a:pt x="23910" y="8572"/>
                  </a:lnTo>
                  <a:cubicBezTo>
                    <a:pt x="23835" y="9725"/>
                    <a:pt x="23785" y="10903"/>
                    <a:pt x="23735" y="12056"/>
                  </a:cubicBezTo>
                  <a:lnTo>
                    <a:pt x="23735" y="12357"/>
                  </a:lnTo>
                  <a:lnTo>
                    <a:pt x="23459" y="12357"/>
                  </a:lnTo>
                  <a:lnTo>
                    <a:pt x="20602" y="12357"/>
                  </a:lnTo>
                  <a:lnTo>
                    <a:pt x="20226" y="12357"/>
                  </a:lnTo>
                  <a:lnTo>
                    <a:pt x="17419" y="12357"/>
                  </a:lnTo>
                  <a:lnTo>
                    <a:pt x="17118" y="12357"/>
                  </a:lnTo>
                  <a:lnTo>
                    <a:pt x="17118" y="12056"/>
                  </a:lnTo>
                  <a:cubicBezTo>
                    <a:pt x="17143" y="10878"/>
                    <a:pt x="17193" y="9700"/>
                    <a:pt x="17218" y="8547"/>
                  </a:cubicBezTo>
                  <a:lnTo>
                    <a:pt x="17218" y="8347"/>
                  </a:lnTo>
                  <a:lnTo>
                    <a:pt x="17218" y="8121"/>
                  </a:lnTo>
                  <a:cubicBezTo>
                    <a:pt x="17269" y="6818"/>
                    <a:pt x="17294" y="5515"/>
                    <a:pt x="17319" y="4211"/>
                  </a:cubicBezTo>
                  <a:lnTo>
                    <a:pt x="17319" y="4086"/>
                  </a:lnTo>
                  <a:lnTo>
                    <a:pt x="17319" y="4086"/>
                  </a:lnTo>
                  <a:lnTo>
                    <a:pt x="17319" y="3961"/>
                  </a:lnTo>
                  <a:lnTo>
                    <a:pt x="17319" y="3911"/>
                  </a:lnTo>
                  <a:lnTo>
                    <a:pt x="17319" y="3911"/>
                  </a:lnTo>
                  <a:lnTo>
                    <a:pt x="17319" y="3785"/>
                  </a:lnTo>
                  <a:cubicBezTo>
                    <a:pt x="17369" y="2607"/>
                    <a:pt x="17394" y="1455"/>
                    <a:pt x="17419" y="277"/>
                  </a:cubicBezTo>
                  <a:lnTo>
                    <a:pt x="17419" y="1"/>
                  </a:lnTo>
                  <a:lnTo>
                    <a:pt x="17720" y="1"/>
                  </a:lnTo>
                  <a:lnTo>
                    <a:pt x="20627" y="1"/>
                  </a:lnTo>
                  <a:lnTo>
                    <a:pt x="21028" y="1"/>
                  </a:lnTo>
                  <a:lnTo>
                    <a:pt x="23960" y="1"/>
                  </a:lnTo>
                  <a:lnTo>
                    <a:pt x="24261" y="1"/>
                  </a:lnTo>
                  <a:lnTo>
                    <a:pt x="24261" y="302"/>
                  </a:lnTo>
                  <a:cubicBezTo>
                    <a:pt x="24211" y="1455"/>
                    <a:pt x="24161" y="2633"/>
                    <a:pt x="24111" y="3810"/>
                  </a:cubicBezTo>
                  <a:lnTo>
                    <a:pt x="24086" y="4086"/>
                  </a:lnTo>
                  <a:close/>
                  <a:moveTo>
                    <a:pt x="6868" y="4086"/>
                  </a:moveTo>
                  <a:lnTo>
                    <a:pt x="6868" y="4211"/>
                  </a:lnTo>
                  <a:cubicBezTo>
                    <a:pt x="6868" y="5515"/>
                    <a:pt x="6893" y="6818"/>
                    <a:pt x="6893" y="8121"/>
                  </a:cubicBezTo>
                  <a:lnTo>
                    <a:pt x="6918" y="8422"/>
                  </a:lnTo>
                  <a:lnTo>
                    <a:pt x="6893" y="8422"/>
                  </a:lnTo>
                  <a:lnTo>
                    <a:pt x="6893" y="8547"/>
                  </a:lnTo>
                  <a:cubicBezTo>
                    <a:pt x="6893" y="9725"/>
                    <a:pt x="6918" y="10878"/>
                    <a:pt x="6918" y="12056"/>
                  </a:cubicBezTo>
                  <a:lnTo>
                    <a:pt x="6918" y="12357"/>
                  </a:lnTo>
                  <a:lnTo>
                    <a:pt x="6642" y="12357"/>
                  </a:lnTo>
                  <a:lnTo>
                    <a:pt x="3810" y="12357"/>
                  </a:lnTo>
                  <a:lnTo>
                    <a:pt x="3409" y="12357"/>
                  </a:lnTo>
                  <a:lnTo>
                    <a:pt x="602" y="12357"/>
                  </a:lnTo>
                  <a:lnTo>
                    <a:pt x="301" y="12357"/>
                  </a:lnTo>
                  <a:lnTo>
                    <a:pt x="301" y="12056"/>
                  </a:lnTo>
                  <a:cubicBezTo>
                    <a:pt x="276" y="10903"/>
                    <a:pt x="251" y="9725"/>
                    <a:pt x="226" y="8547"/>
                  </a:cubicBezTo>
                  <a:lnTo>
                    <a:pt x="226" y="8422"/>
                  </a:lnTo>
                  <a:lnTo>
                    <a:pt x="226" y="8422"/>
                  </a:lnTo>
                  <a:lnTo>
                    <a:pt x="201" y="8146"/>
                  </a:lnTo>
                  <a:cubicBezTo>
                    <a:pt x="176" y="6843"/>
                    <a:pt x="126" y="5515"/>
                    <a:pt x="101" y="4211"/>
                  </a:cubicBezTo>
                  <a:lnTo>
                    <a:pt x="101" y="4086"/>
                  </a:lnTo>
                  <a:lnTo>
                    <a:pt x="101" y="4086"/>
                  </a:lnTo>
                  <a:lnTo>
                    <a:pt x="76" y="3810"/>
                  </a:lnTo>
                  <a:cubicBezTo>
                    <a:pt x="76" y="2633"/>
                    <a:pt x="25" y="1455"/>
                    <a:pt x="0" y="302"/>
                  </a:cubicBezTo>
                  <a:lnTo>
                    <a:pt x="0" y="1"/>
                  </a:lnTo>
                  <a:lnTo>
                    <a:pt x="301" y="1"/>
                  </a:lnTo>
                  <a:lnTo>
                    <a:pt x="3208" y="1"/>
                  </a:lnTo>
                  <a:lnTo>
                    <a:pt x="3609" y="1"/>
                  </a:lnTo>
                  <a:lnTo>
                    <a:pt x="6542" y="1"/>
                  </a:lnTo>
                  <a:lnTo>
                    <a:pt x="6842" y="1"/>
                  </a:lnTo>
                  <a:lnTo>
                    <a:pt x="6842" y="277"/>
                  </a:lnTo>
                  <a:cubicBezTo>
                    <a:pt x="6842" y="1455"/>
                    <a:pt x="6868" y="2633"/>
                    <a:pt x="6868" y="3785"/>
                  </a:cubicBezTo>
                  <a:lnTo>
                    <a:pt x="6868" y="4086"/>
                  </a:lnTo>
                  <a:lnTo>
                    <a:pt x="6868" y="4086"/>
                  </a:lnTo>
                  <a:lnTo>
                    <a:pt x="6868" y="4086"/>
                  </a:lnTo>
                </a:path>
              </a:pathLst>
            </a:custGeom>
            <a:solidFill>
              <a:srgbClr val="FFFFFF">
                <a:alpha val="659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33"/>
            <p:cNvSpPr/>
            <p:nvPr/>
          </p:nvSpPr>
          <p:spPr>
            <a:xfrm>
              <a:off x="4314188" y="4210170"/>
              <a:ext cx="731148" cy="45248"/>
            </a:xfrm>
            <a:custGeom>
              <a:avLst/>
              <a:gdLst/>
              <a:ahLst/>
              <a:cxnLst/>
              <a:rect l="l" t="t" r="r" b="b"/>
              <a:pathLst>
                <a:path w="36066" h="2232" extrusionOk="0">
                  <a:moveTo>
                    <a:pt x="36066" y="0"/>
                  </a:moveTo>
                  <a:lnTo>
                    <a:pt x="0" y="0"/>
                  </a:lnTo>
                  <a:lnTo>
                    <a:pt x="0" y="2231"/>
                  </a:lnTo>
                  <a:lnTo>
                    <a:pt x="36066" y="2231"/>
                  </a:lnTo>
                  <a:lnTo>
                    <a:pt x="36066" y="0"/>
                  </a:lnTo>
                  <a:close/>
                </a:path>
              </a:pathLst>
            </a:custGeom>
            <a:solidFill>
              <a:srgbClr val="3F36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33"/>
            <p:cNvSpPr/>
            <p:nvPr/>
          </p:nvSpPr>
          <p:spPr>
            <a:xfrm>
              <a:off x="4271512" y="4255400"/>
              <a:ext cx="816515" cy="45228"/>
            </a:xfrm>
            <a:custGeom>
              <a:avLst/>
              <a:gdLst/>
              <a:ahLst/>
              <a:cxnLst/>
              <a:rect l="l" t="t" r="r" b="b"/>
              <a:pathLst>
                <a:path w="40277" h="2231" extrusionOk="0">
                  <a:moveTo>
                    <a:pt x="40276" y="2231"/>
                  </a:moveTo>
                  <a:lnTo>
                    <a:pt x="0" y="2231"/>
                  </a:lnTo>
                  <a:lnTo>
                    <a:pt x="0" y="0"/>
                  </a:lnTo>
                  <a:lnTo>
                    <a:pt x="40276" y="0"/>
                  </a:lnTo>
                  <a:lnTo>
                    <a:pt x="40276" y="2231"/>
                  </a:lnTo>
                  <a:close/>
                </a:path>
              </a:pathLst>
            </a:custGeom>
            <a:solidFill>
              <a:srgbClr val="372A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3"/>
            <p:cNvSpPr/>
            <p:nvPr/>
          </p:nvSpPr>
          <p:spPr>
            <a:xfrm>
              <a:off x="4251684" y="3029820"/>
              <a:ext cx="859696" cy="44741"/>
            </a:xfrm>
            <a:custGeom>
              <a:avLst/>
              <a:gdLst/>
              <a:ahLst/>
              <a:cxnLst/>
              <a:rect l="l" t="t" r="r" b="b"/>
              <a:pathLst>
                <a:path w="42407" h="2207" extrusionOk="0">
                  <a:moveTo>
                    <a:pt x="1" y="2206"/>
                  </a:moveTo>
                  <a:lnTo>
                    <a:pt x="42407" y="2206"/>
                  </a:lnTo>
                  <a:lnTo>
                    <a:pt x="42407" y="1"/>
                  </a:lnTo>
                  <a:lnTo>
                    <a:pt x="1" y="1"/>
                  </a:lnTo>
                  <a:lnTo>
                    <a:pt x="1" y="2206"/>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33"/>
            <p:cNvSpPr/>
            <p:nvPr/>
          </p:nvSpPr>
          <p:spPr>
            <a:xfrm>
              <a:off x="4251684" y="3092831"/>
              <a:ext cx="859696" cy="22381"/>
            </a:xfrm>
            <a:custGeom>
              <a:avLst/>
              <a:gdLst/>
              <a:ahLst/>
              <a:cxnLst/>
              <a:rect l="l" t="t" r="r" b="b"/>
              <a:pathLst>
                <a:path w="42407" h="1104" extrusionOk="0">
                  <a:moveTo>
                    <a:pt x="1" y="1103"/>
                  </a:moveTo>
                  <a:lnTo>
                    <a:pt x="42407" y="1103"/>
                  </a:lnTo>
                  <a:lnTo>
                    <a:pt x="42407" y="0"/>
                  </a:lnTo>
                  <a:lnTo>
                    <a:pt x="1" y="0"/>
                  </a:lnTo>
                  <a:lnTo>
                    <a:pt x="1" y="1103"/>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33"/>
            <p:cNvSpPr/>
            <p:nvPr/>
          </p:nvSpPr>
          <p:spPr>
            <a:xfrm>
              <a:off x="4293853" y="3817389"/>
              <a:ext cx="766219" cy="17820"/>
            </a:xfrm>
            <a:custGeom>
              <a:avLst/>
              <a:gdLst/>
              <a:ahLst/>
              <a:cxnLst/>
              <a:rect l="l" t="t" r="r" b="b"/>
              <a:pathLst>
                <a:path w="37796" h="879" extrusionOk="0">
                  <a:moveTo>
                    <a:pt x="37796" y="1"/>
                  </a:moveTo>
                  <a:lnTo>
                    <a:pt x="18898" y="1"/>
                  </a:lnTo>
                  <a:lnTo>
                    <a:pt x="1" y="1"/>
                  </a:lnTo>
                  <a:cubicBezTo>
                    <a:pt x="26" y="302"/>
                    <a:pt x="76" y="577"/>
                    <a:pt x="101" y="878"/>
                  </a:cubicBezTo>
                  <a:lnTo>
                    <a:pt x="18898" y="878"/>
                  </a:lnTo>
                  <a:lnTo>
                    <a:pt x="37670" y="878"/>
                  </a:lnTo>
                  <a:cubicBezTo>
                    <a:pt x="37720" y="577"/>
                    <a:pt x="37771" y="302"/>
                    <a:pt x="377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33"/>
            <p:cNvSpPr/>
            <p:nvPr/>
          </p:nvSpPr>
          <p:spPr>
            <a:xfrm>
              <a:off x="4770972" y="2848939"/>
              <a:ext cx="104687" cy="109249"/>
            </a:xfrm>
            <a:custGeom>
              <a:avLst/>
              <a:gdLst/>
              <a:ahLst/>
              <a:cxnLst/>
              <a:rect l="l" t="t" r="r" b="b"/>
              <a:pathLst>
                <a:path w="5164" h="5389" extrusionOk="0">
                  <a:moveTo>
                    <a:pt x="1" y="5389"/>
                  </a:moveTo>
                  <a:lnTo>
                    <a:pt x="5164" y="2657"/>
                  </a:lnTo>
                  <a:lnTo>
                    <a:pt x="76" y="0"/>
                  </a:lnTo>
                  <a:cubicBezTo>
                    <a:pt x="26" y="1780"/>
                    <a:pt x="1" y="3584"/>
                    <a:pt x="1" y="5389"/>
                  </a:cubicBezTo>
                </a:path>
              </a:pathLst>
            </a:custGeom>
            <a:solidFill>
              <a:srgbClr val="E96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3"/>
            <p:cNvSpPr/>
            <p:nvPr/>
          </p:nvSpPr>
          <p:spPr>
            <a:xfrm>
              <a:off x="4683593" y="2799654"/>
              <a:ext cx="112289" cy="151415"/>
            </a:xfrm>
            <a:custGeom>
              <a:avLst/>
              <a:gdLst/>
              <a:ahLst/>
              <a:cxnLst/>
              <a:rect l="l" t="t" r="r" b="b"/>
              <a:pathLst>
                <a:path w="5539" h="7469" extrusionOk="0">
                  <a:moveTo>
                    <a:pt x="75" y="0"/>
                  </a:moveTo>
                  <a:lnTo>
                    <a:pt x="5539" y="1404"/>
                  </a:lnTo>
                  <a:lnTo>
                    <a:pt x="5539" y="6115"/>
                  </a:lnTo>
                  <a:lnTo>
                    <a:pt x="0" y="7469"/>
                  </a:lnTo>
                  <a:lnTo>
                    <a:pt x="75" y="0"/>
                  </a:lnTo>
                  <a:close/>
                </a:path>
              </a:pathLst>
            </a:custGeom>
            <a:solidFill>
              <a:srgbClr val="E96C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33"/>
            <p:cNvSpPr/>
            <p:nvPr/>
          </p:nvSpPr>
          <p:spPr>
            <a:xfrm>
              <a:off x="4682052" y="2798640"/>
              <a:ext cx="7136" cy="231188"/>
            </a:xfrm>
            <a:custGeom>
              <a:avLst/>
              <a:gdLst/>
              <a:ahLst/>
              <a:cxnLst/>
              <a:rect l="l" t="t" r="r" b="b"/>
              <a:pathLst>
                <a:path w="352" h="11404" extrusionOk="0">
                  <a:moveTo>
                    <a:pt x="352" y="11228"/>
                  </a:moveTo>
                  <a:cubicBezTo>
                    <a:pt x="352" y="11328"/>
                    <a:pt x="277" y="11404"/>
                    <a:pt x="176" y="11404"/>
                  </a:cubicBezTo>
                  <a:cubicBezTo>
                    <a:pt x="76" y="11404"/>
                    <a:pt x="1" y="11328"/>
                    <a:pt x="1" y="11228"/>
                  </a:cubicBezTo>
                  <a:lnTo>
                    <a:pt x="1" y="201"/>
                  </a:lnTo>
                  <a:cubicBezTo>
                    <a:pt x="1" y="100"/>
                    <a:pt x="76" y="0"/>
                    <a:pt x="176" y="0"/>
                  </a:cubicBezTo>
                  <a:cubicBezTo>
                    <a:pt x="277" y="0"/>
                    <a:pt x="352" y="100"/>
                    <a:pt x="352" y="201"/>
                  </a:cubicBezTo>
                  <a:lnTo>
                    <a:pt x="352" y="11228"/>
                  </a:lnTo>
                  <a:close/>
                </a:path>
              </a:pathLst>
            </a:custGeom>
            <a:solidFill>
              <a:srgbClr val="3F36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33"/>
            <p:cNvSpPr/>
            <p:nvPr/>
          </p:nvSpPr>
          <p:spPr>
            <a:xfrm>
              <a:off x="4505246" y="3850435"/>
              <a:ext cx="39126" cy="53864"/>
            </a:xfrm>
            <a:custGeom>
              <a:avLst/>
              <a:gdLst/>
              <a:ahLst/>
              <a:cxnLst/>
              <a:rect l="l" t="t" r="r" b="b"/>
              <a:pathLst>
                <a:path w="1930" h="2657" extrusionOk="0">
                  <a:moveTo>
                    <a:pt x="952" y="0"/>
                  </a:moveTo>
                  <a:cubicBezTo>
                    <a:pt x="677" y="0"/>
                    <a:pt x="451" y="75"/>
                    <a:pt x="276" y="201"/>
                  </a:cubicBezTo>
                  <a:cubicBezTo>
                    <a:pt x="100" y="326"/>
                    <a:pt x="0" y="501"/>
                    <a:pt x="0" y="702"/>
                  </a:cubicBezTo>
                  <a:cubicBezTo>
                    <a:pt x="0" y="927"/>
                    <a:pt x="75" y="1078"/>
                    <a:pt x="251" y="1203"/>
                  </a:cubicBezTo>
                  <a:cubicBezTo>
                    <a:pt x="401" y="1328"/>
                    <a:pt x="627" y="1429"/>
                    <a:pt x="927" y="1529"/>
                  </a:cubicBezTo>
                  <a:cubicBezTo>
                    <a:pt x="1103" y="1579"/>
                    <a:pt x="1228" y="1629"/>
                    <a:pt x="1303" y="1704"/>
                  </a:cubicBezTo>
                  <a:cubicBezTo>
                    <a:pt x="1379" y="1754"/>
                    <a:pt x="1404" y="1830"/>
                    <a:pt x="1404" y="1930"/>
                  </a:cubicBezTo>
                  <a:cubicBezTo>
                    <a:pt x="1404" y="2030"/>
                    <a:pt x="1379" y="2105"/>
                    <a:pt x="1303" y="2155"/>
                  </a:cubicBezTo>
                  <a:cubicBezTo>
                    <a:pt x="1228" y="2231"/>
                    <a:pt x="1128" y="2256"/>
                    <a:pt x="978" y="2256"/>
                  </a:cubicBezTo>
                  <a:cubicBezTo>
                    <a:pt x="877" y="2256"/>
                    <a:pt x="777" y="2231"/>
                    <a:pt x="677" y="2206"/>
                  </a:cubicBezTo>
                  <a:cubicBezTo>
                    <a:pt x="602" y="2180"/>
                    <a:pt x="526" y="2155"/>
                    <a:pt x="476" y="2105"/>
                  </a:cubicBezTo>
                  <a:lnTo>
                    <a:pt x="401" y="1729"/>
                  </a:lnTo>
                  <a:lnTo>
                    <a:pt x="0" y="1729"/>
                  </a:lnTo>
                  <a:lnTo>
                    <a:pt x="0" y="2281"/>
                  </a:lnTo>
                  <a:cubicBezTo>
                    <a:pt x="125" y="2406"/>
                    <a:pt x="251" y="2481"/>
                    <a:pt x="426" y="2556"/>
                  </a:cubicBezTo>
                  <a:cubicBezTo>
                    <a:pt x="602" y="2607"/>
                    <a:pt x="777" y="2657"/>
                    <a:pt x="978" y="2657"/>
                  </a:cubicBezTo>
                  <a:cubicBezTo>
                    <a:pt x="1253" y="2657"/>
                    <a:pt x="1504" y="2581"/>
                    <a:pt x="1679" y="2456"/>
                  </a:cubicBezTo>
                  <a:cubicBezTo>
                    <a:pt x="1855" y="2331"/>
                    <a:pt x="1930" y="2155"/>
                    <a:pt x="1930" y="1930"/>
                  </a:cubicBezTo>
                  <a:cubicBezTo>
                    <a:pt x="1930" y="1729"/>
                    <a:pt x="1855" y="1554"/>
                    <a:pt x="1704" y="1429"/>
                  </a:cubicBezTo>
                  <a:cubicBezTo>
                    <a:pt x="1554" y="1278"/>
                    <a:pt x="1353" y="1178"/>
                    <a:pt x="1053" y="1103"/>
                  </a:cubicBezTo>
                  <a:cubicBezTo>
                    <a:pt x="877" y="1053"/>
                    <a:pt x="727" y="977"/>
                    <a:pt x="652" y="927"/>
                  </a:cubicBezTo>
                  <a:cubicBezTo>
                    <a:pt x="551" y="877"/>
                    <a:pt x="526" y="802"/>
                    <a:pt x="526" y="702"/>
                  </a:cubicBezTo>
                  <a:cubicBezTo>
                    <a:pt x="526" y="627"/>
                    <a:pt x="551" y="551"/>
                    <a:pt x="627" y="476"/>
                  </a:cubicBezTo>
                  <a:cubicBezTo>
                    <a:pt x="727" y="426"/>
                    <a:pt x="827" y="401"/>
                    <a:pt x="978" y="401"/>
                  </a:cubicBezTo>
                  <a:cubicBezTo>
                    <a:pt x="1053" y="401"/>
                    <a:pt x="1153" y="401"/>
                    <a:pt x="1253" y="426"/>
                  </a:cubicBezTo>
                  <a:cubicBezTo>
                    <a:pt x="1328" y="451"/>
                    <a:pt x="1404" y="476"/>
                    <a:pt x="1429" y="501"/>
                  </a:cubicBezTo>
                  <a:lnTo>
                    <a:pt x="1504" y="852"/>
                  </a:lnTo>
                  <a:lnTo>
                    <a:pt x="1905" y="852"/>
                  </a:lnTo>
                  <a:lnTo>
                    <a:pt x="1905" y="326"/>
                  </a:lnTo>
                  <a:cubicBezTo>
                    <a:pt x="1780" y="226"/>
                    <a:pt x="1654" y="150"/>
                    <a:pt x="1479" y="75"/>
                  </a:cubicBezTo>
                  <a:cubicBezTo>
                    <a:pt x="1328" y="25"/>
                    <a:pt x="1128" y="0"/>
                    <a:pt x="9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3"/>
            <p:cNvSpPr/>
            <p:nvPr/>
          </p:nvSpPr>
          <p:spPr>
            <a:xfrm>
              <a:off x="4561120" y="3850435"/>
              <a:ext cx="42714" cy="53864"/>
            </a:xfrm>
            <a:custGeom>
              <a:avLst/>
              <a:gdLst/>
              <a:ahLst/>
              <a:cxnLst/>
              <a:rect l="l" t="t" r="r" b="b"/>
              <a:pathLst>
                <a:path w="2107" h="2657" extrusionOk="0">
                  <a:moveTo>
                    <a:pt x="1179" y="0"/>
                  </a:moveTo>
                  <a:cubicBezTo>
                    <a:pt x="828" y="0"/>
                    <a:pt x="552" y="100"/>
                    <a:pt x="327" y="351"/>
                  </a:cubicBezTo>
                  <a:cubicBezTo>
                    <a:pt x="101" y="602"/>
                    <a:pt x="1" y="902"/>
                    <a:pt x="1" y="1278"/>
                  </a:cubicBezTo>
                  <a:lnTo>
                    <a:pt x="1" y="1353"/>
                  </a:lnTo>
                  <a:cubicBezTo>
                    <a:pt x="1" y="1729"/>
                    <a:pt x="101" y="2055"/>
                    <a:pt x="327" y="2281"/>
                  </a:cubicBezTo>
                  <a:cubicBezTo>
                    <a:pt x="552" y="2531"/>
                    <a:pt x="828" y="2657"/>
                    <a:pt x="1179" y="2657"/>
                  </a:cubicBezTo>
                  <a:cubicBezTo>
                    <a:pt x="1379" y="2657"/>
                    <a:pt x="1555" y="2607"/>
                    <a:pt x="1705" y="2531"/>
                  </a:cubicBezTo>
                  <a:cubicBezTo>
                    <a:pt x="1881" y="2456"/>
                    <a:pt x="2006" y="2381"/>
                    <a:pt x="2106" y="2256"/>
                  </a:cubicBezTo>
                  <a:lnTo>
                    <a:pt x="2106" y="1729"/>
                  </a:lnTo>
                  <a:lnTo>
                    <a:pt x="1730" y="1729"/>
                  </a:lnTo>
                  <a:lnTo>
                    <a:pt x="1680" y="2080"/>
                  </a:lnTo>
                  <a:cubicBezTo>
                    <a:pt x="1630" y="2130"/>
                    <a:pt x="1555" y="2180"/>
                    <a:pt x="1480" y="2206"/>
                  </a:cubicBezTo>
                  <a:cubicBezTo>
                    <a:pt x="1405" y="2231"/>
                    <a:pt x="1304" y="2256"/>
                    <a:pt x="1204" y="2256"/>
                  </a:cubicBezTo>
                  <a:cubicBezTo>
                    <a:pt x="978" y="2256"/>
                    <a:pt x="803" y="2155"/>
                    <a:pt x="703" y="2005"/>
                  </a:cubicBezTo>
                  <a:cubicBezTo>
                    <a:pt x="577" y="1830"/>
                    <a:pt x="502" y="1629"/>
                    <a:pt x="502" y="1353"/>
                  </a:cubicBezTo>
                  <a:lnTo>
                    <a:pt x="502" y="1278"/>
                  </a:lnTo>
                  <a:cubicBezTo>
                    <a:pt x="502" y="1003"/>
                    <a:pt x="577" y="802"/>
                    <a:pt x="703" y="627"/>
                  </a:cubicBezTo>
                  <a:cubicBezTo>
                    <a:pt x="803" y="476"/>
                    <a:pt x="978" y="401"/>
                    <a:pt x="1204" y="401"/>
                  </a:cubicBezTo>
                  <a:cubicBezTo>
                    <a:pt x="1304" y="401"/>
                    <a:pt x="1405" y="401"/>
                    <a:pt x="1480" y="426"/>
                  </a:cubicBezTo>
                  <a:cubicBezTo>
                    <a:pt x="1555" y="451"/>
                    <a:pt x="1630" y="501"/>
                    <a:pt x="1680" y="551"/>
                  </a:cubicBezTo>
                  <a:lnTo>
                    <a:pt x="1730" y="902"/>
                  </a:lnTo>
                  <a:lnTo>
                    <a:pt x="2106" y="902"/>
                  </a:lnTo>
                  <a:lnTo>
                    <a:pt x="2106" y="376"/>
                  </a:lnTo>
                  <a:cubicBezTo>
                    <a:pt x="2006" y="276"/>
                    <a:pt x="1881" y="175"/>
                    <a:pt x="1705" y="100"/>
                  </a:cubicBezTo>
                  <a:cubicBezTo>
                    <a:pt x="1555" y="25"/>
                    <a:pt x="1379" y="0"/>
                    <a:pt x="11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3"/>
            <p:cNvSpPr/>
            <p:nvPr/>
          </p:nvSpPr>
          <p:spPr>
            <a:xfrm>
              <a:off x="4621596" y="3850942"/>
              <a:ext cx="53377" cy="52344"/>
            </a:xfrm>
            <a:custGeom>
              <a:avLst/>
              <a:gdLst/>
              <a:ahLst/>
              <a:cxnLst/>
              <a:rect l="l" t="t" r="r" b="b"/>
              <a:pathLst>
                <a:path w="2633" h="2582" extrusionOk="0">
                  <a:moveTo>
                    <a:pt x="0" y="0"/>
                  </a:moveTo>
                  <a:lnTo>
                    <a:pt x="0" y="326"/>
                  </a:lnTo>
                  <a:lnTo>
                    <a:pt x="276" y="376"/>
                  </a:lnTo>
                  <a:lnTo>
                    <a:pt x="276" y="2231"/>
                  </a:lnTo>
                  <a:lnTo>
                    <a:pt x="0" y="2281"/>
                  </a:lnTo>
                  <a:lnTo>
                    <a:pt x="0" y="2582"/>
                  </a:lnTo>
                  <a:lnTo>
                    <a:pt x="1053" y="2582"/>
                  </a:lnTo>
                  <a:lnTo>
                    <a:pt x="1053" y="2281"/>
                  </a:lnTo>
                  <a:lnTo>
                    <a:pt x="777" y="2231"/>
                  </a:lnTo>
                  <a:lnTo>
                    <a:pt x="777" y="1504"/>
                  </a:lnTo>
                  <a:lnTo>
                    <a:pt x="1830" y="1504"/>
                  </a:lnTo>
                  <a:lnTo>
                    <a:pt x="1830" y="2231"/>
                  </a:lnTo>
                  <a:lnTo>
                    <a:pt x="1554" y="2281"/>
                  </a:lnTo>
                  <a:lnTo>
                    <a:pt x="1554" y="2582"/>
                  </a:lnTo>
                  <a:lnTo>
                    <a:pt x="2632" y="2582"/>
                  </a:lnTo>
                  <a:lnTo>
                    <a:pt x="2632" y="2281"/>
                  </a:lnTo>
                  <a:lnTo>
                    <a:pt x="2356" y="2231"/>
                  </a:lnTo>
                  <a:lnTo>
                    <a:pt x="2356" y="376"/>
                  </a:lnTo>
                  <a:lnTo>
                    <a:pt x="2632" y="326"/>
                  </a:lnTo>
                  <a:lnTo>
                    <a:pt x="2632" y="0"/>
                  </a:lnTo>
                  <a:lnTo>
                    <a:pt x="1554" y="0"/>
                  </a:lnTo>
                  <a:lnTo>
                    <a:pt x="1554" y="326"/>
                  </a:lnTo>
                  <a:lnTo>
                    <a:pt x="1830" y="376"/>
                  </a:lnTo>
                  <a:lnTo>
                    <a:pt x="1830" y="1103"/>
                  </a:lnTo>
                  <a:lnTo>
                    <a:pt x="777" y="1103"/>
                  </a:lnTo>
                  <a:lnTo>
                    <a:pt x="777" y="376"/>
                  </a:lnTo>
                  <a:lnTo>
                    <a:pt x="1053" y="326"/>
                  </a:lnTo>
                  <a:lnTo>
                    <a:pt x="105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33"/>
            <p:cNvSpPr/>
            <p:nvPr/>
          </p:nvSpPr>
          <p:spPr>
            <a:xfrm>
              <a:off x="4691723" y="3850435"/>
              <a:ext cx="47782" cy="53864"/>
            </a:xfrm>
            <a:custGeom>
              <a:avLst/>
              <a:gdLst/>
              <a:ahLst/>
              <a:cxnLst/>
              <a:rect l="l" t="t" r="r" b="b"/>
              <a:pathLst>
                <a:path w="2357" h="2657" extrusionOk="0">
                  <a:moveTo>
                    <a:pt x="1178" y="401"/>
                  </a:moveTo>
                  <a:cubicBezTo>
                    <a:pt x="1379" y="401"/>
                    <a:pt x="1554" y="476"/>
                    <a:pt x="1654" y="652"/>
                  </a:cubicBezTo>
                  <a:cubicBezTo>
                    <a:pt x="1780" y="802"/>
                    <a:pt x="1830" y="1028"/>
                    <a:pt x="1830" y="1303"/>
                  </a:cubicBezTo>
                  <a:lnTo>
                    <a:pt x="1830" y="1328"/>
                  </a:lnTo>
                  <a:cubicBezTo>
                    <a:pt x="1830" y="1604"/>
                    <a:pt x="1780" y="1830"/>
                    <a:pt x="1679" y="2005"/>
                  </a:cubicBezTo>
                  <a:cubicBezTo>
                    <a:pt x="1554" y="2155"/>
                    <a:pt x="1404" y="2256"/>
                    <a:pt x="1178" y="2256"/>
                  </a:cubicBezTo>
                  <a:cubicBezTo>
                    <a:pt x="953" y="2256"/>
                    <a:pt x="802" y="2155"/>
                    <a:pt x="677" y="2005"/>
                  </a:cubicBezTo>
                  <a:cubicBezTo>
                    <a:pt x="577" y="1830"/>
                    <a:pt x="526" y="1604"/>
                    <a:pt x="526" y="1328"/>
                  </a:cubicBezTo>
                  <a:lnTo>
                    <a:pt x="526" y="1303"/>
                  </a:lnTo>
                  <a:cubicBezTo>
                    <a:pt x="526" y="1028"/>
                    <a:pt x="577" y="802"/>
                    <a:pt x="677" y="652"/>
                  </a:cubicBezTo>
                  <a:cubicBezTo>
                    <a:pt x="802" y="476"/>
                    <a:pt x="953" y="401"/>
                    <a:pt x="1178" y="401"/>
                  </a:cubicBezTo>
                  <a:close/>
                  <a:moveTo>
                    <a:pt x="1178" y="0"/>
                  </a:moveTo>
                  <a:cubicBezTo>
                    <a:pt x="827" y="0"/>
                    <a:pt x="552" y="125"/>
                    <a:pt x="326" y="351"/>
                  </a:cubicBezTo>
                  <a:cubicBezTo>
                    <a:pt x="125" y="602"/>
                    <a:pt x="0" y="927"/>
                    <a:pt x="0" y="1303"/>
                  </a:cubicBezTo>
                  <a:lnTo>
                    <a:pt x="0" y="1328"/>
                  </a:lnTo>
                  <a:cubicBezTo>
                    <a:pt x="0" y="1704"/>
                    <a:pt x="125" y="2030"/>
                    <a:pt x="326" y="2281"/>
                  </a:cubicBezTo>
                  <a:cubicBezTo>
                    <a:pt x="552" y="2531"/>
                    <a:pt x="827" y="2657"/>
                    <a:pt x="1178" y="2657"/>
                  </a:cubicBezTo>
                  <a:cubicBezTo>
                    <a:pt x="1529" y="2657"/>
                    <a:pt x="1805" y="2531"/>
                    <a:pt x="2030" y="2281"/>
                  </a:cubicBezTo>
                  <a:cubicBezTo>
                    <a:pt x="2231" y="2030"/>
                    <a:pt x="2356" y="1704"/>
                    <a:pt x="2356" y="1328"/>
                  </a:cubicBezTo>
                  <a:lnTo>
                    <a:pt x="2356" y="1303"/>
                  </a:lnTo>
                  <a:cubicBezTo>
                    <a:pt x="2356" y="927"/>
                    <a:pt x="2231" y="602"/>
                    <a:pt x="2030" y="351"/>
                  </a:cubicBezTo>
                  <a:cubicBezTo>
                    <a:pt x="1805" y="125"/>
                    <a:pt x="1529" y="0"/>
                    <a:pt x="1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33"/>
            <p:cNvSpPr/>
            <p:nvPr/>
          </p:nvSpPr>
          <p:spPr>
            <a:xfrm>
              <a:off x="4756254" y="3850435"/>
              <a:ext cx="47762" cy="53864"/>
            </a:xfrm>
            <a:custGeom>
              <a:avLst/>
              <a:gdLst/>
              <a:ahLst/>
              <a:cxnLst/>
              <a:rect l="l" t="t" r="r" b="b"/>
              <a:pathLst>
                <a:path w="2356" h="2657" extrusionOk="0">
                  <a:moveTo>
                    <a:pt x="1178" y="401"/>
                  </a:moveTo>
                  <a:cubicBezTo>
                    <a:pt x="1404" y="401"/>
                    <a:pt x="1554" y="476"/>
                    <a:pt x="1679" y="652"/>
                  </a:cubicBezTo>
                  <a:cubicBezTo>
                    <a:pt x="1780" y="802"/>
                    <a:pt x="1830" y="1028"/>
                    <a:pt x="1830" y="1303"/>
                  </a:cubicBezTo>
                  <a:lnTo>
                    <a:pt x="1830" y="1328"/>
                  </a:lnTo>
                  <a:cubicBezTo>
                    <a:pt x="1830" y="1604"/>
                    <a:pt x="1780" y="1830"/>
                    <a:pt x="1679" y="2005"/>
                  </a:cubicBezTo>
                  <a:cubicBezTo>
                    <a:pt x="1554" y="2155"/>
                    <a:pt x="1404" y="2256"/>
                    <a:pt x="1178" y="2256"/>
                  </a:cubicBezTo>
                  <a:cubicBezTo>
                    <a:pt x="952" y="2256"/>
                    <a:pt x="802" y="2155"/>
                    <a:pt x="702" y="2005"/>
                  </a:cubicBezTo>
                  <a:cubicBezTo>
                    <a:pt x="577" y="1830"/>
                    <a:pt x="526" y="1604"/>
                    <a:pt x="526" y="1328"/>
                  </a:cubicBezTo>
                  <a:lnTo>
                    <a:pt x="526" y="1303"/>
                  </a:lnTo>
                  <a:cubicBezTo>
                    <a:pt x="526" y="1028"/>
                    <a:pt x="577" y="802"/>
                    <a:pt x="702" y="652"/>
                  </a:cubicBezTo>
                  <a:cubicBezTo>
                    <a:pt x="802" y="476"/>
                    <a:pt x="952" y="401"/>
                    <a:pt x="1178" y="401"/>
                  </a:cubicBezTo>
                  <a:close/>
                  <a:moveTo>
                    <a:pt x="1178" y="0"/>
                  </a:moveTo>
                  <a:cubicBezTo>
                    <a:pt x="827" y="0"/>
                    <a:pt x="551" y="125"/>
                    <a:pt x="326" y="351"/>
                  </a:cubicBezTo>
                  <a:cubicBezTo>
                    <a:pt x="125" y="602"/>
                    <a:pt x="0" y="927"/>
                    <a:pt x="0" y="1303"/>
                  </a:cubicBezTo>
                  <a:lnTo>
                    <a:pt x="0" y="1328"/>
                  </a:lnTo>
                  <a:cubicBezTo>
                    <a:pt x="0" y="1704"/>
                    <a:pt x="125" y="2030"/>
                    <a:pt x="326" y="2281"/>
                  </a:cubicBezTo>
                  <a:cubicBezTo>
                    <a:pt x="551" y="2531"/>
                    <a:pt x="827" y="2657"/>
                    <a:pt x="1178" y="2657"/>
                  </a:cubicBezTo>
                  <a:cubicBezTo>
                    <a:pt x="1529" y="2657"/>
                    <a:pt x="1805" y="2531"/>
                    <a:pt x="2030" y="2281"/>
                  </a:cubicBezTo>
                  <a:cubicBezTo>
                    <a:pt x="2256" y="2030"/>
                    <a:pt x="2356" y="1704"/>
                    <a:pt x="2356" y="1328"/>
                  </a:cubicBezTo>
                  <a:lnTo>
                    <a:pt x="2356" y="1303"/>
                  </a:lnTo>
                  <a:cubicBezTo>
                    <a:pt x="2356" y="927"/>
                    <a:pt x="2256" y="602"/>
                    <a:pt x="2030" y="351"/>
                  </a:cubicBezTo>
                  <a:cubicBezTo>
                    <a:pt x="1805" y="125"/>
                    <a:pt x="1529" y="0"/>
                    <a:pt x="1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33"/>
            <p:cNvSpPr/>
            <p:nvPr/>
          </p:nvSpPr>
          <p:spPr>
            <a:xfrm>
              <a:off x="4820785" y="3850942"/>
              <a:ext cx="39126" cy="52344"/>
            </a:xfrm>
            <a:custGeom>
              <a:avLst/>
              <a:gdLst/>
              <a:ahLst/>
              <a:cxnLst/>
              <a:rect l="l" t="t" r="r" b="b"/>
              <a:pathLst>
                <a:path w="1930" h="2582" extrusionOk="0">
                  <a:moveTo>
                    <a:pt x="0" y="0"/>
                  </a:moveTo>
                  <a:lnTo>
                    <a:pt x="0" y="326"/>
                  </a:lnTo>
                  <a:lnTo>
                    <a:pt x="276" y="376"/>
                  </a:lnTo>
                  <a:lnTo>
                    <a:pt x="276" y="2231"/>
                  </a:lnTo>
                  <a:lnTo>
                    <a:pt x="0" y="2281"/>
                  </a:lnTo>
                  <a:lnTo>
                    <a:pt x="0" y="2582"/>
                  </a:lnTo>
                  <a:lnTo>
                    <a:pt x="1930" y="2582"/>
                  </a:lnTo>
                  <a:lnTo>
                    <a:pt x="1930" y="1855"/>
                  </a:lnTo>
                  <a:lnTo>
                    <a:pt x="1554" y="1855"/>
                  </a:lnTo>
                  <a:lnTo>
                    <a:pt x="1529" y="2181"/>
                  </a:lnTo>
                  <a:lnTo>
                    <a:pt x="777" y="2181"/>
                  </a:lnTo>
                  <a:lnTo>
                    <a:pt x="777" y="376"/>
                  </a:lnTo>
                  <a:lnTo>
                    <a:pt x="1078" y="326"/>
                  </a:lnTo>
                  <a:lnTo>
                    <a:pt x="107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3" name="Google Shape;1193;p33"/>
          <p:cNvSpPr/>
          <p:nvPr/>
        </p:nvSpPr>
        <p:spPr>
          <a:xfrm flipH="1">
            <a:off x="1445188" y="157651"/>
            <a:ext cx="1249611" cy="395477"/>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33"/>
          <p:cNvSpPr/>
          <p:nvPr/>
        </p:nvSpPr>
        <p:spPr>
          <a:xfrm>
            <a:off x="6664751" y="264221"/>
            <a:ext cx="1046287" cy="329236"/>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3"/>
          <p:cNvSpPr/>
          <p:nvPr/>
        </p:nvSpPr>
        <p:spPr>
          <a:xfrm>
            <a:off x="1029302" y="2297289"/>
            <a:ext cx="642043" cy="267498"/>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3"/>
          <p:cNvSpPr/>
          <p:nvPr/>
        </p:nvSpPr>
        <p:spPr>
          <a:xfrm>
            <a:off x="549501" y="1787746"/>
            <a:ext cx="1046287" cy="329236"/>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33"/>
          <p:cNvSpPr/>
          <p:nvPr/>
        </p:nvSpPr>
        <p:spPr>
          <a:xfrm flipH="1">
            <a:off x="7503832" y="2702288"/>
            <a:ext cx="921669" cy="29168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11"/>
        <p:cNvGrpSpPr/>
        <p:nvPr/>
      </p:nvGrpSpPr>
      <p:grpSpPr>
        <a:xfrm>
          <a:off x="0" y="0"/>
          <a:ext cx="0" cy="0"/>
          <a:chOff x="0" y="0"/>
          <a:chExt cx="0" cy="0"/>
        </a:xfrm>
      </p:grpSpPr>
      <p:sp>
        <p:nvSpPr>
          <p:cNvPr id="1912" name="Google Shape;1912;p5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id-ID" sz="1800" dirty="0"/>
              <a:t>Metode mengajar yang dapat digunakan dan dilaksanakan guru dalam proses </a:t>
            </a:r>
            <a:r>
              <a:rPr lang="id-ID" sz="1800" dirty="0">
                <a:solidFill>
                  <a:schemeClr val="accent3"/>
                </a:solidFill>
              </a:rPr>
              <a:t>pembelajaran kepada siswa kelas tinggi di Sekolah Dasar adalah sebagai berikut : </a:t>
            </a:r>
            <a:endParaRPr sz="1800" dirty="0">
              <a:solidFill>
                <a:schemeClr val="accent3"/>
              </a:solidFill>
            </a:endParaRPr>
          </a:p>
        </p:txBody>
      </p:sp>
      <p:grpSp>
        <p:nvGrpSpPr>
          <p:cNvPr id="1913" name="Google Shape;1913;p53"/>
          <p:cNvGrpSpPr/>
          <p:nvPr/>
        </p:nvGrpSpPr>
        <p:grpSpPr>
          <a:xfrm>
            <a:off x="1217940" y="1288844"/>
            <a:ext cx="6708120" cy="1642765"/>
            <a:chOff x="1252145" y="1365044"/>
            <a:chExt cx="6708120" cy="1642765"/>
          </a:xfrm>
        </p:grpSpPr>
        <p:sp>
          <p:nvSpPr>
            <p:cNvPr id="1914" name="Google Shape;1914;p53"/>
            <p:cNvSpPr/>
            <p:nvPr/>
          </p:nvSpPr>
          <p:spPr>
            <a:xfrm rot="10800000">
              <a:off x="6248961" y="2185840"/>
              <a:ext cx="1642891" cy="821969"/>
            </a:xfrm>
            <a:custGeom>
              <a:avLst/>
              <a:gdLst/>
              <a:ahLst/>
              <a:cxnLst/>
              <a:rect l="l" t="t" r="r" b="b"/>
              <a:pathLst>
                <a:path w="44066" h="22050" fill="none" extrusionOk="0">
                  <a:moveTo>
                    <a:pt x="1" y="22050"/>
                  </a:moveTo>
                  <a:cubicBezTo>
                    <a:pt x="1" y="9874"/>
                    <a:pt x="9874" y="1"/>
                    <a:pt x="22050" y="1"/>
                  </a:cubicBezTo>
                  <a:cubicBezTo>
                    <a:pt x="34192" y="1"/>
                    <a:pt x="44065" y="9874"/>
                    <a:pt x="44065" y="22050"/>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53"/>
            <p:cNvSpPr/>
            <p:nvPr/>
          </p:nvSpPr>
          <p:spPr>
            <a:xfrm rot="10800000">
              <a:off x="4606138" y="1365044"/>
              <a:ext cx="1642891" cy="820739"/>
            </a:xfrm>
            <a:custGeom>
              <a:avLst/>
              <a:gdLst/>
              <a:ahLst/>
              <a:cxnLst/>
              <a:rect l="l" t="t" r="r" b="b"/>
              <a:pathLst>
                <a:path w="44066" h="22017" fill="none" extrusionOk="0">
                  <a:moveTo>
                    <a:pt x="44065" y="1"/>
                  </a:moveTo>
                  <a:cubicBezTo>
                    <a:pt x="44065" y="12176"/>
                    <a:pt x="34191" y="22016"/>
                    <a:pt x="22049" y="22016"/>
                  </a:cubicBezTo>
                  <a:cubicBezTo>
                    <a:pt x="9874" y="22016"/>
                    <a:pt x="0" y="12176"/>
                    <a:pt x="0" y="1"/>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53"/>
            <p:cNvSpPr/>
            <p:nvPr/>
          </p:nvSpPr>
          <p:spPr>
            <a:xfrm rot="10800000">
              <a:off x="2963351" y="2185840"/>
              <a:ext cx="1642853" cy="821969"/>
            </a:xfrm>
            <a:custGeom>
              <a:avLst/>
              <a:gdLst/>
              <a:ahLst/>
              <a:cxnLst/>
              <a:rect l="l" t="t" r="r" b="b"/>
              <a:pathLst>
                <a:path w="44065" h="22050" fill="none" extrusionOk="0">
                  <a:moveTo>
                    <a:pt x="0" y="22050"/>
                  </a:moveTo>
                  <a:cubicBezTo>
                    <a:pt x="0" y="9874"/>
                    <a:pt x="9874" y="1"/>
                    <a:pt x="22049" y="1"/>
                  </a:cubicBezTo>
                  <a:cubicBezTo>
                    <a:pt x="34191" y="1"/>
                    <a:pt x="44065" y="9874"/>
                    <a:pt x="44065" y="22050"/>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53"/>
            <p:cNvSpPr/>
            <p:nvPr/>
          </p:nvSpPr>
          <p:spPr>
            <a:xfrm rot="10800000">
              <a:off x="1320527" y="1365044"/>
              <a:ext cx="1642891" cy="820739"/>
            </a:xfrm>
            <a:custGeom>
              <a:avLst/>
              <a:gdLst/>
              <a:ahLst/>
              <a:cxnLst/>
              <a:rect l="l" t="t" r="r" b="b"/>
              <a:pathLst>
                <a:path w="44066" h="22017" fill="none" extrusionOk="0">
                  <a:moveTo>
                    <a:pt x="44066" y="1"/>
                  </a:moveTo>
                  <a:cubicBezTo>
                    <a:pt x="44066" y="12176"/>
                    <a:pt x="34192" y="22016"/>
                    <a:pt x="22017" y="22016"/>
                  </a:cubicBezTo>
                  <a:cubicBezTo>
                    <a:pt x="9875" y="22016"/>
                    <a:pt x="1" y="12176"/>
                    <a:pt x="1" y="1"/>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53"/>
            <p:cNvSpPr/>
            <p:nvPr/>
          </p:nvSpPr>
          <p:spPr>
            <a:xfrm rot="10800000">
              <a:off x="6180579" y="2103665"/>
              <a:ext cx="136861" cy="136847"/>
            </a:xfrm>
            <a:custGeom>
              <a:avLst/>
              <a:gdLst/>
              <a:ahLst/>
              <a:cxnLst/>
              <a:rect l="l" t="t" r="r" b="b"/>
              <a:pathLst>
                <a:path w="3671" h="3671" extrusionOk="0">
                  <a:moveTo>
                    <a:pt x="1835" y="1"/>
                  </a:moveTo>
                  <a:cubicBezTo>
                    <a:pt x="835" y="1"/>
                    <a:pt x="1" y="835"/>
                    <a:pt x="1" y="1836"/>
                  </a:cubicBezTo>
                  <a:cubicBezTo>
                    <a:pt x="1" y="2870"/>
                    <a:pt x="835" y="3670"/>
                    <a:pt x="1835" y="3670"/>
                  </a:cubicBezTo>
                  <a:cubicBezTo>
                    <a:pt x="2869"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53"/>
            <p:cNvSpPr/>
            <p:nvPr/>
          </p:nvSpPr>
          <p:spPr>
            <a:xfrm rot="10800000">
              <a:off x="4537793" y="2103665"/>
              <a:ext cx="136824" cy="136847"/>
            </a:xfrm>
            <a:custGeom>
              <a:avLst/>
              <a:gdLst/>
              <a:ahLst/>
              <a:cxnLst/>
              <a:rect l="l" t="t" r="r" b="b"/>
              <a:pathLst>
                <a:path w="3670" h="3671" extrusionOk="0">
                  <a:moveTo>
                    <a:pt x="1835" y="1"/>
                  </a:moveTo>
                  <a:cubicBezTo>
                    <a:pt x="834" y="1"/>
                    <a:pt x="1" y="835"/>
                    <a:pt x="1" y="1836"/>
                  </a:cubicBezTo>
                  <a:cubicBezTo>
                    <a:pt x="1" y="2870"/>
                    <a:pt x="834" y="3670"/>
                    <a:pt x="1835" y="3670"/>
                  </a:cubicBezTo>
                  <a:cubicBezTo>
                    <a:pt x="2836" y="3670"/>
                    <a:pt x="3670" y="2870"/>
                    <a:pt x="3670" y="1836"/>
                  </a:cubicBezTo>
                  <a:cubicBezTo>
                    <a:pt x="3670" y="835"/>
                    <a:pt x="2869"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53"/>
            <p:cNvSpPr/>
            <p:nvPr/>
          </p:nvSpPr>
          <p:spPr>
            <a:xfrm rot="10800000">
              <a:off x="2894969" y="2103665"/>
              <a:ext cx="136824" cy="136847"/>
            </a:xfrm>
            <a:custGeom>
              <a:avLst/>
              <a:gdLst/>
              <a:ahLst/>
              <a:cxnLst/>
              <a:rect l="l" t="t" r="r" b="b"/>
              <a:pathLst>
                <a:path w="3670" h="3671" extrusionOk="0">
                  <a:moveTo>
                    <a:pt x="1835" y="1"/>
                  </a:moveTo>
                  <a:cubicBezTo>
                    <a:pt x="834" y="1"/>
                    <a:pt x="0" y="835"/>
                    <a:pt x="0" y="1836"/>
                  </a:cubicBezTo>
                  <a:cubicBezTo>
                    <a:pt x="0" y="2870"/>
                    <a:pt x="834" y="3670"/>
                    <a:pt x="1835" y="3670"/>
                  </a:cubicBezTo>
                  <a:cubicBezTo>
                    <a:pt x="2836"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53"/>
            <p:cNvSpPr/>
            <p:nvPr/>
          </p:nvSpPr>
          <p:spPr>
            <a:xfrm rot="10800000">
              <a:off x="1252145" y="2103665"/>
              <a:ext cx="136824" cy="136847"/>
            </a:xfrm>
            <a:custGeom>
              <a:avLst/>
              <a:gdLst/>
              <a:ahLst/>
              <a:cxnLst/>
              <a:rect l="l" t="t" r="r" b="b"/>
              <a:pathLst>
                <a:path w="3670" h="3671" extrusionOk="0">
                  <a:moveTo>
                    <a:pt x="1835" y="1"/>
                  </a:moveTo>
                  <a:cubicBezTo>
                    <a:pt x="834" y="1"/>
                    <a:pt x="0" y="835"/>
                    <a:pt x="0" y="1836"/>
                  </a:cubicBezTo>
                  <a:cubicBezTo>
                    <a:pt x="0" y="2870"/>
                    <a:pt x="834" y="3670"/>
                    <a:pt x="1835" y="3670"/>
                  </a:cubicBezTo>
                  <a:cubicBezTo>
                    <a:pt x="2836" y="3670"/>
                    <a:pt x="3669" y="2870"/>
                    <a:pt x="3669" y="1836"/>
                  </a:cubicBezTo>
                  <a:cubicBezTo>
                    <a:pt x="3669"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53"/>
            <p:cNvSpPr/>
            <p:nvPr/>
          </p:nvSpPr>
          <p:spPr>
            <a:xfrm rot="10800000">
              <a:off x="7823401" y="2103666"/>
              <a:ext cx="136864" cy="136846"/>
            </a:xfrm>
            <a:custGeom>
              <a:avLst/>
              <a:gdLst/>
              <a:ahLst/>
              <a:cxnLst/>
              <a:rect l="l" t="t" r="r" b="b"/>
              <a:pathLst>
                <a:path w="3671" h="3671" extrusionOk="0">
                  <a:moveTo>
                    <a:pt x="1835" y="1"/>
                  </a:moveTo>
                  <a:cubicBezTo>
                    <a:pt x="835" y="1"/>
                    <a:pt x="1" y="835"/>
                    <a:pt x="1" y="1836"/>
                  </a:cubicBezTo>
                  <a:cubicBezTo>
                    <a:pt x="1" y="2870"/>
                    <a:pt x="835" y="3670"/>
                    <a:pt x="1835" y="3670"/>
                  </a:cubicBezTo>
                  <a:cubicBezTo>
                    <a:pt x="2869"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3" name="Google Shape;1923;p53"/>
          <p:cNvGrpSpPr/>
          <p:nvPr/>
        </p:nvGrpSpPr>
        <p:grpSpPr>
          <a:xfrm>
            <a:off x="1449277" y="1494084"/>
            <a:ext cx="1259786" cy="1673441"/>
            <a:chOff x="1483483" y="1570284"/>
            <a:chExt cx="1259786" cy="1673441"/>
          </a:xfrm>
        </p:grpSpPr>
        <p:sp>
          <p:nvSpPr>
            <p:cNvPr id="1924" name="Google Shape;1924;p53"/>
            <p:cNvSpPr/>
            <p:nvPr/>
          </p:nvSpPr>
          <p:spPr>
            <a:xfrm>
              <a:off x="1545227" y="1641452"/>
              <a:ext cx="1151700" cy="11517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53"/>
            <p:cNvSpPr/>
            <p:nvPr/>
          </p:nvSpPr>
          <p:spPr>
            <a:xfrm rot="10800000">
              <a:off x="1483483" y="1570284"/>
              <a:ext cx="1259786" cy="1259691"/>
            </a:xfrm>
            <a:custGeom>
              <a:avLst/>
              <a:gdLst/>
              <a:ahLst/>
              <a:cxnLst/>
              <a:rect l="l" t="t" r="r" b="b"/>
              <a:pathLst>
                <a:path w="33791" h="33792" extrusionOk="0">
                  <a:moveTo>
                    <a:pt x="16912" y="1"/>
                  </a:moveTo>
                  <a:cubicBezTo>
                    <a:pt x="7572" y="1"/>
                    <a:pt x="0" y="7539"/>
                    <a:pt x="0" y="16879"/>
                  </a:cubicBezTo>
                  <a:cubicBezTo>
                    <a:pt x="0" y="26219"/>
                    <a:pt x="7572" y="33791"/>
                    <a:pt x="16912" y="33791"/>
                  </a:cubicBezTo>
                  <a:cubicBezTo>
                    <a:pt x="26252" y="33791"/>
                    <a:pt x="33791" y="26219"/>
                    <a:pt x="33791" y="16879"/>
                  </a:cubicBezTo>
                  <a:cubicBezTo>
                    <a:pt x="33791" y="7539"/>
                    <a:pt x="26252" y="1"/>
                    <a:pt x="16912" y="1"/>
                  </a:cubicBezTo>
                  <a:close/>
                  <a:moveTo>
                    <a:pt x="16912" y="31923"/>
                  </a:moveTo>
                  <a:cubicBezTo>
                    <a:pt x="8606" y="31923"/>
                    <a:pt x="1868" y="25185"/>
                    <a:pt x="1868" y="16879"/>
                  </a:cubicBezTo>
                  <a:cubicBezTo>
                    <a:pt x="1868" y="8573"/>
                    <a:pt x="8606" y="1835"/>
                    <a:pt x="16912" y="1835"/>
                  </a:cubicBezTo>
                  <a:cubicBezTo>
                    <a:pt x="25218" y="1835"/>
                    <a:pt x="31956" y="8573"/>
                    <a:pt x="31956" y="16879"/>
                  </a:cubicBezTo>
                  <a:cubicBezTo>
                    <a:pt x="31956" y="25185"/>
                    <a:pt x="25218" y="31923"/>
                    <a:pt x="16912"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26" name="Google Shape;1926;p53"/>
            <p:cNvCxnSpPr/>
            <p:nvPr/>
          </p:nvCxnSpPr>
          <p:spPr>
            <a:xfrm>
              <a:off x="2104101" y="2804225"/>
              <a:ext cx="0" cy="439500"/>
            </a:xfrm>
            <a:prstGeom prst="straightConnector1">
              <a:avLst/>
            </a:prstGeom>
            <a:noFill/>
            <a:ln w="38100" cap="flat" cmpd="sng">
              <a:solidFill>
                <a:schemeClr val="lt1"/>
              </a:solidFill>
              <a:prstDash val="solid"/>
              <a:round/>
              <a:headEnd type="none" w="med" len="med"/>
              <a:tailEnd type="none" w="med" len="med"/>
            </a:ln>
          </p:spPr>
        </p:cxnSp>
      </p:grpSp>
      <p:grpSp>
        <p:nvGrpSpPr>
          <p:cNvPr id="1927" name="Google Shape;1927;p53"/>
          <p:cNvGrpSpPr/>
          <p:nvPr/>
        </p:nvGrpSpPr>
        <p:grpSpPr>
          <a:xfrm>
            <a:off x="4763482" y="1494084"/>
            <a:ext cx="1259824" cy="1673191"/>
            <a:chOff x="4797688" y="1570284"/>
            <a:chExt cx="1259824" cy="1673191"/>
          </a:xfrm>
        </p:grpSpPr>
        <p:sp>
          <p:nvSpPr>
            <p:cNvPr id="1928" name="Google Shape;1928;p53"/>
            <p:cNvSpPr/>
            <p:nvPr/>
          </p:nvSpPr>
          <p:spPr>
            <a:xfrm>
              <a:off x="4875398" y="1610575"/>
              <a:ext cx="1151700" cy="11517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53"/>
            <p:cNvSpPr/>
            <p:nvPr/>
          </p:nvSpPr>
          <p:spPr>
            <a:xfrm rot="10800000">
              <a:off x="4797688" y="1570284"/>
              <a:ext cx="1259824" cy="1259691"/>
            </a:xfrm>
            <a:custGeom>
              <a:avLst/>
              <a:gdLst/>
              <a:ahLst/>
              <a:cxnLst/>
              <a:rect l="l" t="t" r="r" b="b"/>
              <a:pathLst>
                <a:path w="33792" h="33792" extrusionOk="0">
                  <a:moveTo>
                    <a:pt x="16912" y="1"/>
                  </a:moveTo>
                  <a:cubicBezTo>
                    <a:pt x="7572" y="1"/>
                    <a:pt x="0" y="7539"/>
                    <a:pt x="0" y="16879"/>
                  </a:cubicBezTo>
                  <a:cubicBezTo>
                    <a:pt x="0" y="26219"/>
                    <a:pt x="7572" y="33791"/>
                    <a:pt x="16912" y="33791"/>
                  </a:cubicBezTo>
                  <a:cubicBezTo>
                    <a:pt x="26219" y="33791"/>
                    <a:pt x="33791" y="26219"/>
                    <a:pt x="33791" y="16879"/>
                  </a:cubicBezTo>
                  <a:cubicBezTo>
                    <a:pt x="33791" y="7539"/>
                    <a:pt x="26252" y="1"/>
                    <a:pt x="16912" y="1"/>
                  </a:cubicBezTo>
                  <a:close/>
                  <a:moveTo>
                    <a:pt x="16912" y="31923"/>
                  </a:moveTo>
                  <a:cubicBezTo>
                    <a:pt x="8607" y="31923"/>
                    <a:pt x="1868" y="25185"/>
                    <a:pt x="1868" y="16879"/>
                  </a:cubicBezTo>
                  <a:cubicBezTo>
                    <a:pt x="1868" y="8573"/>
                    <a:pt x="8607" y="1835"/>
                    <a:pt x="16912" y="1835"/>
                  </a:cubicBezTo>
                  <a:cubicBezTo>
                    <a:pt x="25218" y="1835"/>
                    <a:pt x="31957" y="8573"/>
                    <a:pt x="31957" y="16879"/>
                  </a:cubicBezTo>
                  <a:cubicBezTo>
                    <a:pt x="31957" y="25185"/>
                    <a:pt x="25218" y="31923"/>
                    <a:pt x="16912"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0" name="Google Shape;1930;p53"/>
            <p:cNvCxnSpPr>
              <a:stCxn id="1928" idx="4"/>
            </p:cNvCxnSpPr>
            <p:nvPr/>
          </p:nvCxnSpPr>
          <p:spPr>
            <a:xfrm>
              <a:off x="5451248" y="2762275"/>
              <a:ext cx="0" cy="481200"/>
            </a:xfrm>
            <a:prstGeom prst="straightConnector1">
              <a:avLst/>
            </a:prstGeom>
            <a:noFill/>
            <a:ln w="38100" cap="flat" cmpd="sng">
              <a:solidFill>
                <a:schemeClr val="lt1"/>
              </a:solidFill>
              <a:prstDash val="solid"/>
              <a:round/>
              <a:headEnd type="none" w="med" len="med"/>
              <a:tailEnd type="none" w="med" len="med"/>
            </a:ln>
          </p:spPr>
        </p:cxnSp>
      </p:grpSp>
      <p:grpSp>
        <p:nvGrpSpPr>
          <p:cNvPr id="1931" name="Google Shape;1931;p53"/>
          <p:cNvGrpSpPr/>
          <p:nvPr/>
        </p:nvGrpSpPr>
        <p:grpSpPr>
          <a:xfrm>
            <a:off x="3105719" y="1494093"/>
            <a:ext cx="1259850" cy="1655322"/>
            <a:chOff x="3139925" y="1570293"/>
            <a:chExt cx="1259850" cy="1655322"/>
          </a:xfrm>
        </p:grpSpPr>
        <p:sp>
          <p:nvSpPr>
            <p:cNvPr id="1932" name="Google Shape;1932;p53"/>
            <p:cNvSpPr/>
            <p:nvPr/>
          </p:nvSpPr>
          <p:spPr>
            <a:xfrm>
              <a:off x="3196350" y="1635915"/>
              <a:ext cx="1151700" cy="1151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53"/>
            <p:cNvSpPr/>
            <p:nvPr/>
          </p:nvSpPr>
          <p:spPr>
            <a:xfrm rot="10800000">
              <a:off x="3139925" y="1570293"/>
              <a:ext cx="1259850" cy="1259681"/>
            </a:xfrm>
            <a:custGeom>
              <a:avLst/>
              <a:gdLst/>
              <a:ahLst/>
              <a:cxnLst/>
              <a:rect l="l" t="t" r="r" b="b"/>
              <a:pathLst>
                <a:path w="33792" h="33792" extrusionOk="0">
                  <a:moveTo>
                    <a:pt x="16879" y="1"/>
                  </a:moveTo>
                  <a:cubicBezTo>
                    <a:pt x="7539" y="1"/>
                    <a:pt x="0" y="7539"/>
                    <a:pt x="0" y="16879"/>
                  </a:cubicBezTo>
                  <a:cubicBezTo>
                    <a:pt x="0" y="26219"/>
                    <a:pt x="7539" y="33791"/>
                    <a:pt x="16879" y="33791"/>
                  </a:cubicBezTo>
                  <a:cubicBezTo>
                    <a:pt x="26219" y="33791"/>
                    <a:pt x="33791" y="26219"/>
                    <a:pt x="33791" y="16879"/>
                  </a:cubicBezTo>
                  <a:cubicBezTo>
                    <a:pt x="33791" y="7539"/>
                    <a:pt x="26219" y="1"/>
                    <a:pt x="16879" y="1"/>
                  </a:cubicBezTo>
                  <a:close/>
                  <a:moveTo>
                    <a:pt x="16879" y="31923"/>
                  </a:moveTo>
                  <a:cubicBezTo>
                    <a:pt x="8573" y="31923"/>
                    <a:pt x="1835" y="25185"/>
                    <a:pt x="1835" y="16879"/>
                  </a:cubicBezTo>
                  <a:cubicBezTo>
                    <a:pt x="1835" y="8573"/>
                    <a:pt x="8573" y="1835"/>
                    <a:pt x="16879" y="1835"/>
                  </a:cubicBezTo>
                  <a:cubicBezTo>
                    <a:pt x="25185" y="1835"/>
                    <a:pt x="31923" y="8573"/>
                    <a:pt x="31923" y="16879"/>
                  </a:cubicBezTo>
                  <a:cubicBezTo>
                    <a:pt x="31923" y="25185"/>
                    <a:pt x="25185" y="31923"/>
                    <a:pt x="16879"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4" name="Google Shape;1934;p53"/>
            <p:cNvCxnSpPr>
              <a:stCxn id="1932" idx="4"/>
            </p:cNvCxnSpPr>
            <p:nvPr/>
          </p:nvCxnSpPr>
          <p:spPr>
            <a:xfrm>
              <a:off x="3772200" y="2787615"/>
              <a:ext cx="0" cy="438000"/>
            </a:xfrm>
            <a:prstGeom prst="straightConnector1">
              <a:avLst/>
            </a:prstGeom>
            <a:noFill/>
            <a:ln w="38100" cap="flat" cmpd="sng">
              <a:solidFill>
                <a:schemeClr val="lt1"/>
              </a:solidFill>
              <a:prstDash val="solid"/>
              <a:round/>
              <a:headEnd type="none" w="med" len="med"/>
              <a:tailEnd type="none" w="med" len="med"/>
            </a:ln>
          </p:spPr>
        </p:cxnSp>
      </p:grpSp>
      <p:grpSp>
        <p:nvGrpSpPr>
          <p:cNvPr id="1935" name="Google Shape;1935;p53"/>
          <p:cNvGrpSpPr/>
          <p:nvPr/>
        </p:nvGrpSpPr>
        <p:grpSpPr>
          <a:xfrm>
            <a:off x="6431152" y="1494093"/>
            <a:ext cx="1261081" cy="1674682"/>
            <a:chOff x="6481967" y="1570293"/>
            <a:chExt cx="1261081" cy="1674682"/>
          </a:xfrm>
        </p:grpSpPr>
        <p:sp>
          <p:nvSpPr>
            <p:cNvPr id="1936" name="Google Shape;1936;p53"/>
            <p:cNvSpPr/>
            <p:nvPr/>
          </p:nvSpPr>
          <p:spPr>
            <a:xfrm>
              <a:off x="6532300" y="1610575"/>
              <a:ext cx="1151700" cy="11517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53"/>
            <p:cNvSpPr/>
            <p:nvPr/>
          </p:nvSpPr>
          <p:spPr>
            <a:xfrm rot="10800000">
              <a:off x="6481967" y="1570293"/>
              <a:ext cx="1261081" cy="1259681"/>
            </a:xfrm>
            <a:custGeom>
              <a:avLst/>
              <a:gdLst/>
              <a:ahLst/>
              <a:cxnLst/>
              <a:rect l="l" t="t" r="r" b="b"/>
              <a:pathLst>
                <a:path w="33825" h="33792" extrusionOk="0">
                  <a:moveTo>
                    <a:pt x="16912" y="1835"/>
                  </a:moveTo>
                  <a:cubicBezTo>
                    <a:pt x="25218" y="1835"/>
                    <a:pt x="31956" y="8573"/>
                    <a:pt x="31956" y="16879"/>
                  </a:cubicBezTo>
                  <a:cubicBezTo>
                    <a:pt x="31956" y="25185"/>
                    <a:pt x="25218" y="31923"/>
                    <a:pt x="16912" y="31923"/>
                  </a:cubicBezTo>
                  <a:cubicBezTo>
                    <a:pt x="8606" y="31923"/>
                    <a:pt x="1868" y="25185"/>
                    <a:pt x="1868" y="16879"/>
                  </a:cubicBezTo>
                  <a:cubicBezTo>
                    <a:pt x="1868" y="8573"/>
                    <a:pt x="8606" y="1835"/>
                    <a:pt x="16912" y="1835"/>
                  </a:cubicBezTo>
                  <a:close/>
                  <a:moveTo>
                    <a:pt x="16912" y="1"/>
                  </a:moveTo>
                  <a:cubicBezTo>
                    <a:pt x="7572" y="1"/>
                    <a:pt x="0" y="7539"/>
                    <a:pt x="0" y="16879"/>
                  </a:cubicBezTo>
                  <a:cubicBezTo>
                    <a:pt x="0" y="26219"/>
                    <a:pt x="7572" y="33791"/>
                    <a:pt x="16912" y="33791"/>
                  </a:cubicBezTo>
                  <a:cubicBezTo>
                    <a:pt x="26252" y="33791"/>
                    <a:pt x="33824" y="26219"/>
                    <a:pt x="33824" y="16879"/>
                  </a:cubicBezTo>
                  <a:cubicBezTo>
                    <a:pt x="33824" y="7539"/>
                    <a:pt x="26252"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8" name="Google Shape;1938;p53"/>
            <p:cNvCxnSpPr/>
            <p:nvPr/>
          </p:nvCxnSpPr>
          <p:spPr>
            <a:xfrm>
              <a:off x="7114950" y="2762275"/>
              <a:ext cx="0" cy="482700"/>
            </a:xfrm>
            <a:prstGeom prst="straightConnector1">
              <a:avLst/>
            </a:prstGeom>
            <a:noFill/>
            <a:ln w="38100" cap="flat" cmpd="sng">
              <a:solidFill>
                <a:schemeClr val="lt1"/>
              </a:solidFill>
              <a:prstDash val="solid"/>
              <a:round/>
              <a:headEnd type="none" w="med" len="med"/>
              <a:tailEnd type="none" w="med" len="med"/>
            </a:ln>
          </p:spPr>
        </p:cxnSp>
      </p:grpSp>
      <p:sp>
        <p:nvSpPr>
          <p:cNvPr id="1939" name="Google Shape;1939;p53"/>
          <p:cNvSpPr txBox="1"/>
          <p:nvPr/>
        </p:nvSpPr>
        <p:spPr>
          <a:xfrm>
            <a:off x="1334025"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09</a:t>
            </a:r>
            <a:endParaRPr sz="2500" dirty="0">
              <a:latin typeface="Chau Philomene One"/>
              <a:ea typeface="Chau Philomene One"/>
              <a:cs typeface="Chau Philomene One"/>
              <a:sym typeface="Chau Philomene One"/>
            </a:endParaRPr>
          </a:p>
        </p:txBody>
      </p:sp>
      <p:sp>
        <p:nvSpPr>
          <p:cNvPr id="1940" name="Google Shape;1940;p53"/>
          <p:cNvSpPr txBox="1"/>
          <p:nvPr/>
        </p:nvSpPr>
        <p:spPr>
          <a:xfrm>
            <a:off x="3005401"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10</a:t>
            </a:r>
            <a:endParaRPr sz="2500" dirty="0">
              <a:latin typeface="Chau Philomene One"/>
              <a:ea typeface="Chau Philomene One"/>
              <a:cs typeface="Chau Philomene One"/>
              <a:sym typeface="Chau Philomene One"/>
            </a:endParaRPr>
          </a:p>
        </p:txBody>
      </p:sp>
      <p:sp>
        <p:nvSpPr>
          <p:cNvPr id="1941" name="Google Shape;1941;p53"/>
          <p:cNvSpPr txBox="1"/>
          <p:nvPr/>
        </p:nvSpPr>
        <p:spPr>
          <a:xfrm>
            <a:off x="4676775"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11</a:t>
            </a:r>
            <a:endParaRPr sz="2500" dirty="0">
              <a:latin typeface="Chau Philomene One"/>
              <a:ea typeface="Chau Philomene One"/>
              <a:cs typeface="Chau Philomene One"/>
              <a:sym typeface="Chau Philomene One"/>
            </a:endParaRPr>
          </a:p>
        </p:txBody>
      </p:sp>
      <p:sp>
        <p:nvSpPr>
          <p:cNvPr id="1942" name="Google Shape;1942;p53"/>
          <p:cNvSpPr txBox="1"/>
          <p:nvPr/>
        </p:nvSpPr>
        <p:spPr>
          <a:xfrm>
            <a:off x="6348150"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12</a:t>
            </a:r>
            <a:endParaRPr sz="2500" dirty="0">
              <a:latin typeface="Chau Philomene One"/>
              <a:ea typeface="Chau Philomene One"/>
              <a:cs typeface="Chau Philomene One"/>
              <a:sym typeface="Chau Philomene One"/>
            </a:endParaRPr>
          </a:p>
        </p:txBody>
      </p:sp>
      <p:sp>
        <p:nvSpPr>
          <p:cNvPr id="1943" name="Google Shape;1943;p53"/>
          <p:cNvSpPr txBox="1"/>
          <p:nvPr/>
        </p:nvSpPr>
        <p:spPr>
          <a:xfrm>
            <a:off x="1334045"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solidFill>
                  <a:srgbClr val="121B44"/>
                </a:solidFill>
                <a:latin typeface="Didact Gothic"/>
                <a:ea typeface="Didact Gothic"/>
                <a:cs typeface="Didact Gothic"/>
                <a:sym typeface="Didact Gothic"/>
              </a:rPr>
              <a:t>Studi kasus</a:t>
            </a:r>
            <a:endParaRPr dirty="0">
              <a:latin typeface="Didact Gothic"/>
              <a:ea typeface="Didact Gothic"/>
              <a:cs typeface="Didact Gothic"/>
              <a:sym typeface="Didact Gothic"/>
            </a:endParaRPr>
          </a:p>
        </p:txBody>
      </p:sp>
      <p:sp>
        <p:nvSpPr>
          <p:cNvPr id="1944" name="Google Shape;1944;p53"/>
          <p:cNvSpPr txBox="1"/>
          <p:nvPr/>
        </p:nvSpPr>
        <p:spPr>
          <a:xfrm>
            <a:off x="3005411"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solidFill>
                  <a:srgbClr val="121B44"/>
                </a:solidFill>
                <a:latin typeface="Didact Gothic"/>
                <a:ea typeface="Didact Gothic"/>
                <a:cs typeface="Didact Gothic"/>
                <a:sym typeface="Didact Gothic"/>
              </a:rPr>
              <a:t>Proyek</a:t>
            </a:r>
            <a:endParaRPr dirty="0">
              <a:solidFill>
                <a:srgbClr val="121B44"/>
              </a:solidFill>
              <a:latin typeface="Didact Gothic"/>
              <a:ea typeface="Didact Gothic"/>
              <a:cs typeface="Didact Gothic"/>
              <a:sym typeface="Didact Gothic"/>
            </a:endParaRPr>
          </a:p>
        </p:txBody>
      </p:sp>
      <p:sp>
        <p:nvSpPr>
          <p:cNvPr id="1945" name="Google Shape;1945;p53"/>
          <p:cNvSpPr txBox="1"/>
          <p:nvPr/>
        </p:nvSpPr>
        <p:spPr>
          <a:xfrm>
            <a:off x="4676778"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solidFill>
                  <a:srgbClr val="121B44"/>
                </a:solidFill>
                <a:latin typeface="Didact Gothic"/>
                <a:ea typeface="Didact Gothic"/>
                <a:cs typeface="Didact Gothic"/>
                <a:sym typeface="Didact Gothic"/>
              </a:rPr>
              <a:t>Observasi dan pengamatan</a:t>
            </a:r>
            <a:endParaRPr dirty="0">
              <a:solidFill>
                <a:srgbClr val="121B44"/>
              </a:solidFill>
              <a:latin typeface="Didact Gothic"/>
              <a:ea typeface="Didact Gothic"/>
              <a:cs typeface="Didact Gothic"/>
              <a:sym typeface="Didact Gothic"/>
            </a:endParaRPr>
          </a:p>
        </p:txBody>
      </p:sp>
      <p:sp>
        <p:nvSpPr>
          <p:cNvPr id="1946" name="Google Shape;1946;p53"/>
          <p:cNvSpPr txBox="1"/>
          <p:nvPr/>
        </p:nvSpPr>
        <p:spPr>
          <a:xfrm>
            <a:off x="6348145"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dirty="0" err="1" smtClean="0">
                <a:solidFill>
                  <a:srgbClr val="121B44"/>
                </a:solidFill>
                <a:latin typeface="Didact Gothic"/>
                <a:ea typeface="Didact Gothic"/>
                <a:cs typeface="Didact Gothic"/>
                <a:sym typeface="Didact Gothic"/>
              </a:rPr>
              <a:t>Studi</a:t>
            </a:r>
            <a:r>
              <a:rPr dirty="0" smtClean="0">
                <a:solidFill>
                  <a:srgbClr val="121B44"/>
                </a:solidFill>
                <a:latin typeface="Didact Gothic"/>
                <a:ea typeface="Didact Gothic"/>
                <a:cs typeface="Didact Gothic"/>
                <a:sym typeface="Didact Gothic"/>
              </a:rPr>
              <a:t> </a:t>
            </a:r>
            <a:r>
              <a:rPr dirty="0" err="1" smtClean="0">
                <a:solidFill>
                  <a:srgbClr val="121B44"/>
                </a:solidFill>
                <a:latin typeface="Didact Gothic"/>
                <a:ea typeface="Didact Gothic"/>
                <a:cs typeface="Didact Gothic"/>
                <a:sym typeface="Didact Gothic"/>
              </a:rPr>
              <a:t>kasus</a:t>
            </a:r>
            <a:endParaRPr dirty="0">
              <a:solidFill>
                <a:srgbClr val="121B44"/>
              </a:solidFill>
              <a:latin typeface="Didact Gothic"/>
              <a:ea typeface="Didact Gothic"/>
              <a:cs typeface="Didact Gothic"/>
              <a:sym typeface="Didact Gothic"/>
            </a:endParaRPr>
          </a:p>
        </p:txBody>
      </p:sp>
      <p:grpSp>
        <p:nvGrpSpPr>
          <p:cNvPr id="1947" name="Google Shape;1947;p53"/>
          <p:cNvGrpSpPr/>
          <p:nvPr/>
        </p:nvGrpSpPr>
        <p:grpSpPr>
          <a:xfrm>
            <a:off x="1743841" y="1808195"/>
            <a:ext cx="637234" cy="604222"/>
            <a:chOff x="1942120" y="1985852"/>
            <a:chExt cx="378315" cy="358695"/>
          </a:xfrm>
        </p:grpSpPr>
        <p:sp>
          <p:nvSpPr>
            <p:cNvPr id="1948" name="Google Shape;1948;p53"/>
            <p:cNvSpPr/>
            <p:nvPr/>
          </p:nvSpPr>
          <p:spPr>
            <a:xfrm>
              <a:off x="2161928" y="1985852"/>
              <a:ext cx="158508" cy="158901"/>
            </a:xfrm>
            <a:custGeom>
              <a:avLst/>
              <a:gdLst/>
              <a:ahLst/>
              <a:cxnLst/>
              <a:rect l="l" t="t" r="r" b="b"/>
              <a:pathLst>
                <a:path w="6043" h="6058" extrusionOk="0">
                  <a:moveTo>
                    <a:pt x="3426" y="0"/>
                  </a:moveTo>
                  <a:cubicBezTo>
                    <a:pt x="2360" y="0"/>
                    <a:pt x="1253" y="761"/>
                    <a:pt x="706" y="1986"/>
                  </a:cubicBezTo>
                  <a:cubicBezTo>
                    <a:pt x="1" y="3559"/>
                    <a:pt x="462" y="5295"/>
                    <a:pt x="1744" y="5872"/>
                  </a:cubicBezTo>
                  <a:cubicBezTo>
                    <a:pt x="2024" y="5998"/>
                    <a:pt x="2321" y="6058"/>
                    <a:pt x="2620" y="6058"/>
                  </a:cubicBezTo>
                  <a:cubicBezTo>
                    <a:pt x="3686" y="6058"/>
                    <a:pt x="4787" y="5297"/>
                    <a:pt x="5337" y="4068"/>
                  </a:cubicBezTo>
                  <a:cubicBezTo>
                    <a:pt x="6042" y="2502"/>
                    <a:pt x="5575" y="759"/>
                    <a:pt x="4293" y="183"/>
                  </a:cubicBezTo>
                  <a:cubicBezTo>
                    <a:pt x="4016" y="59"/>
                    <a:pt x="3723" y="0"/>
                    <a:pt x="34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53"/>
            <p:cNvSpPr/>
            <p:nvPr/>
          </p:nvSpPr>
          <p:spPr>
            <a:xfrm>
              <a:off x="2190571" y="2006888"/>
              <a:ext cx="115648" cy="123570"/>
            </a:xfrm>
            <a:custGeom>
              <a:avLst/>
              <a:gdLst/>
              <a:ahLst/>
              <a:cxnLst/>
              <a:rect l="l" t="t" r="r" b="b"/>
              <a:pathLst>
                <a:path w="4409" h="4711" extrusionOk="0">
                  <a:moveTo>
                    <a:pt x="2642" y="1"/>
                  </a:moveTo>
                  <a:cubicBezTo>
                    <a:pt x="1854" y="1"/>
                    <a:pt x="1003" y="629"/>
                    <a:pt x="557" y="1618"/>
                  </a:cubicBezTo>
                  <a:cubicBezTo>
                    <a:pt x="1" y="2852"/>
                    <a:pt x="292" y="4181"/>
                    <a:pt x="1201" y="4588"/>
                  </a:cubicBezTo>
                  <a:cubicBezTo>
                    <a:pt x="1383" y="4671"/>
                    <a:pt x="1576" y="4710"/>
                    <a:pt x="1773" y="4710"/>
                  </a:cubicBezTo>
                  <a:cubicBezTo>
                    <a:pt x="2559" y="4710"/>
                    <a:pt x="3407" y="4083"/>
                    <a:pt x="3852" y="3097"/>
                  </a:cubicBezTo>
                  <a:cubicBezTo>
                    <a:pt x="4408" y="1862"/>
                    <a:pt x="4116" y="533"/>
                    <a:pt x="3208" y="120"/>
                  </a:cubicBezTo>
                  <a:cubicBezTo>
                    <a:pt x="3028" y="39"/>
                    <a:pt x="2837" y="1"/>
                    <a:pt x="26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53"/>
            <p:cNvSpPr/>
            <p:nvPr/>
          </p:nvSpPr>
          <p:spPr>
            <a:xfrm>
              <a:off x="1942120" y="1986009"/>
              <a:ext cx="158665" cy="158928"/>
            </a:xfrm>
            <a:custGeom>
              <a:avLst/>
              <a:gdLst/>
              <a:ahLst/>
              <a:cxnLst/>
              <a:rect l="l" t="t" r="r" b="b"/>
              <a:pathLst>
                <a:path w="6049" h="6059" extrusionOk="0">
                  <a:moveTo>
                    <a:pt x="2619" y="1"/>
                  </a:moveTo>
                  <a:cubicBezTo>
                    <a:pt x="2322" y="1"/>
                    <a:pt x="2028" y="60"/>
                    <a:pt x="1749" y="184"/>
                  </a:cubicBezTo>
                  <a:cubicBezTo>
                    <a:pt x="468" y="760"/>
                    <a:pt x="0" y="2496"/>
                    <a:pt x="705" y="4069"/>
                  </a:cubicBezTo>
                  <a:cubicBezTo>
                    <a:pt x="1256" y="5297"/>
                    <a:pt x="2361" y="6059"/>
                    <a:pt x="3426" y="6059"/>
                  </a:cubicBezTo>
                  <a:cubicBezTo>
                    <a:pt x="3724" y="6059"/>
                    <a:pt x="4020" y="5999"/>
                    <a:pt x="4299" y="5872"/>
                  </a:cubicBezTo>
                  <a:cubicBezTo>
                    <a:pt x="5581" y="5296"/>
                    <a:pt x="6048" y="3560"/>
                    <a:pt x="5343" y="1987"/>
                  </a:cubicBezTo>
                  <a:cubicBezTo>
                    <a:pt x="4791" y="762"/>
                    <a:pt x="3687" y="1"/>
                    <a:pt x="26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53"/>
            <p:cNvSpPr/>
            <p:nvPr/>
          </p:nvSpPr>
          <p:spPr>
            <a:xfrm>
              <a:off x="1956520" y="2007072"/>
              <a:ext cx="115438" cy="123491"/>
            </a:xfrm>
            <a:custGeom>
              <a:avLst/>
              <a:gdLst/>
              <a:ahLst/>
              <a:cxnLst/>
              <a:rect l="l" t="t" r="r" b="b"/>
              <a:pathLst>
                <a:path w="4401" h="4708" extrusionOk="0">
                  <a:moveTo>
                    <a:pt x="1766" y="1"/>
                  </a:moveTo>
                  <a:cubicBezTo>
                    <a:pt x="1571" y="1"/>
                    <a:pt x="1380" y="39"/>
                    <a:pt x="1200" y="120"/>
                  </a:cubicBezTo>
                  <a:cubicBezTo>
                    <a:pt x="285" y="533"/>
                    <a:pt x="0" y="1862"/>
                    <a:pt x="550" y="3096"/>
                  </a:cubicBezTo>
                  <a:cubicBezTo>
                    <a:pt x="995" y="4085"/>
                    <a:pt x="1844" y="4708"/>
                    <a:pt x="2632" y="4708"/>
                  </a:cubicBezTo>
                  <a:cubicBezTo>
                    <a:pt x="2828" y="4708"/>
                    <a:pt x="3020" y="4669"/>
                    <a:pt x="3201" y="4588"/>
                  </a:cubicBezTo>
                  <a:cubicBezTo>
                    <a:pt x="4109" y="4181"/>
                    <a:pt x="4401" y="2852"/>
                    <a:pt x="3845" y="1618"/>
                  </a:cubicBezTo>
                  <a:cubicBezTo>
                    <a:pt x="3404" y="628"/>
                    <a:pt x="2554" y="1"/>
                    <a:pt x="17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53"/>
            <p:cNvSpPr/>
            <p:nvPr/>
          </p:nvSpPr>
          <p:spPr>
            <a:xfrm>
              <a:off x="1986921" y="2043820"/>
              <a:ext cx="289055" cy="300727"/>
            </a:xfrm>
            <a:custGeom>
              <a:avLst/>
              <a:gdLst/>
              <a:ahLst/>
              <a:cxnLst/>
              <a:rect l="l" t="t" r="r" b="b"/>
              <a:pathLst>
                <a:path w="11020" h="11465" extrusionOk="0">
                  <a:moveTo>
                    <a:pt x="5507" y="0"/>
                  </a:moveTo>
                  <a:cubicBezTo>
                    <a:pt x="2645" y="0"/>
                    <a:pt x="1" y="3390"/>
                    <a:pt x="1" y="6781"/>
                  </a:cubicBezTo>
                  <a:cubicBezTo>
                    <a:pt x="1" y="8625"/>
                    <a:pt x="1506" y="10320"/>
                    <a:pt x="3900" y="10849"/>
                  </a:cubicBezTo>
                  <a:cubicBezTo>
                    <a:pt x="4357" y="11259"/>
                    <a:pt x="4932" y="11464"/>
                    <a:pt x="5507" y="11464"/>
                  </a:cubicBezTo>
                  <a:cubicBezTo>
                    <a:pt x="6081" y="11464"/>
                    <a:pt x="6656" y="11259"/>
                    <a:pt x="7114" y="10849"/>
                  </a:cubicBezTo>
                  <a:cubicBezTo>
                    <a:pt x="9507" y="10320"/>
                    <a:pt x="11019" y="8618"/>
                    <a:pt x="11019" y="6781"/>
                  </a:cubicBezTo>
                  <a:cubicBezTo>
                    <a:pt x="11019" y="3390"/>
                    <a:pt x="8368" y="0"/>
                    <a:pt x="550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53"/>
            <p:cNvSpPr/>
            <p:nvPr/>
          </p:nvSpPr>
          <p:spPr>
            <a:xfrm>
              <a:off x="1986737" y="2047178"/>
              <a:ext cx="119215" cy="280687"/>
            </a:xfrm>
            <a:custGeom>
              <a:avLst/>
              <a:gdLst/>
              <a:ahLst/>
              <a:cxnLst/>
              <a:rect l="l" t="t" r="r" b="b"/>
              <a:pathLst>
                <a:path w="4545" h="10701" extrusionOk="0">
                  <a:moveTo>
                    <a:pt x="4544" y="1"/>
                  </a:moveTo>
                  <a:cubicBezTo>
                    <a:pt x="2076" y="645"/>
                    <a:pt x="1" y="3642"/>
                    <a:pt x="1" y="6653"/>
                  </a:cubicBezTo>
                  <a:cubicBezTo>
                    <a:pt x="1" y="8470"/>
                    <a:pt x="1472" y="10145"/>
                    <a:pt x="3812" y="10701"/>
                  </a:cubicBezTo>
                  <a:cubicBezTo>
                    <a:pt x="2523" y="9812"/>
                    <a:pt x="1757" y="8341"/>
                    <a:pt x="1764" y="6775"/>
                  </a:cubicBezTo>
                  <a:cubicBezTo>
                    <a:pt x="1764" y="4035"/>
                    <a:pt x="2951" y="1303"/>
                    <a:pt x="45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53"/>
            <p:cNvSpPr/>
            <p:nvPr/>
          </p:nvSpPr>
          <p:spPr>
            <a:xfrm>
              <a:off x="2084916" y="2316822"/>
              <a:ext cx="92697" cy="27725"/>
            </a:xfrm>
            <a:custGeom>
              <a:avLst/>
              <a:gdLst/>
              <a:ahLst/>
              <a:cxnLst/>
              <a:rect l="l" t="t" r="r" b="b"/>
              <a:pathLst>
                <a:path w="3534" h="1057" extrusionOk="0">
                  <a:moveTo>
                    <a:pt x="8" y="0"/>
                  </a:moveTo>
                  <a:cubicBezTo>
                    <a:pt x="1" y="197"/>
                    <a:pt x="89" y="380"/>
                    <a:pt x="231" y="502"/>
                  </a:cubicBezTo>
                  <a:cubicBezTo>
                    <a:pt x="679" y="872"/>
                    <a:pt x="1225" y="1056"/>
                    <a:pt x="1771" y="1056"/>
                  </a:cubicBezTo>
                  <a:cubicBezTo>
                    <a:pt x="2316" y="1056"/>
                    <a:pt x="2862" y="872"/>
                    <a:pt x="3310" y="502"/>
                  </a:cubicBezTo>
                  <a:cubicBezTo>
                    <a:pt x="3452" y="380"/>
                    <a:pt x="3534" y="197"/>
                    <a:pt x="3534" y="0"/>
                  </a:cubicBezTo>
                  <a:lnTo>
                    <a:pt x="3534" y="0"/>
                  </a:lnTo>
                  <a:lnTo>
                    <a:pt x="2652" y="265"/>
                  </a:lnTo>
                  <a:lnTo>
                    <a:pt x="889" y="265"/>
                  </a:lnTo>
                  <a:lnTo>
                    <a:pt x="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53"/>
            <p:cNvSpPr/>
            <p:nvPr/>
          </p:nvSpPr>
          <p:spPr>
            <a:xfrm>
              <a:off x="2102359" y="2257778"/>
              <a:ext cx="57995" cy="48762"/>
            </a:xfrm>
            <a:custGeom>
              <a:avLst/>
              <a:gdLst/>
              <a:ahLst/>
              <a:cxnLst/>
              <a:rect l="l" t="t" r="r" b="b"/>
              <a:pathLst>
                <a:path w="2211" h="1859" extrusionOk="0">
                  <a:moveTo>
                    <a:pt x="1106" y="0"/>
                  </a:moveTo>
                  <a:cubicBezTo>
                    <a:pt x="495" y="0"/>
                    <a:pt x="7" y="393"/>
                    <a:pt x="0" y="882"/>
                  </a:cubicBezTo>
                  <a:cubicBezTo>
                    <a:pt x="0" y="1350"/>
                    <a:pt x="468" y="1594"/>
                    <a:pt x="801" y="1777"/>
                  </a:cubicBezTo>
                  <a:cubicBezTo>
                    <a:pt x="895" y="1831"/>
                    <a:pt x="1001" y="1858"/>
                    <a:pt x="1106" y="1858"/>
                  </a:cubicBezTo>
                  <a:cubicBezTo>
                    <a:pt x="1211" y="1858"/>
                    <a:pt x="1316" y="1831"/>
                    <a:pt x="1411" y="1777"/>
                  </a:cubicBezTo>
                  <a:cubicBezTo>
                    <a:pt x="1743" y="1594"/>
                    <a:pt x="2211" y="1350"/>
                    <a:pt x="2211" y="882"/>
                  </a:cubicBezTo>
                  <a:cubicBezTo>
                    <a:pt x="2211" y="393"/>
                    <a:pt x="1716" y="0"/>
                    <a:pt x="1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53"/>
            <p:cNvSpPr/>
            <p:nvPr/>
          </p:nvSpPr>
          <p:spPr>
            <a:xfrm>
              <a:off x="2081611" y="2309714"/>
              <a:ext cx="99202" cy="23135"/>
            </a:xfrm>
            <a:custGeom>
              <a:avLst/>
              <a:gdLst/>
              <a:ahLst/>
              <a:cxnLst/>
              <a:rect l="l" t="t" r="r" b="b"/>
              <a:pathLst>
                <a:path w="3782" h="882" extrusionOk="0">
                  <a:moveTo>
                    <a:pt x="308" y="1"/>
                  </a:moveTo>
                  <a:cubicBezTo>
                    <a:pt x="152" y="1"/>
                    <a:pt x="0" y="173"/>
                    <a:pt x="120" y="346"/>
                  </a:cubicBezTo>
                  <a:cubicBezTo>
                    <a:pt x="344" y="685"/>
                    <a:pt x="717" y="882"/>
                    <a:pt x="1124" y="882"/>
                  </a:cubicBezTo>
                  <a:cubicBezTo>
                    <a:pt x="1354" y="882"/>
                    <a:pt x="1578" y="814"/>
                    <a:pt x="1775" y="692"/>
                  </a:cubicBezTo>
                  <a:cubicBezTo>
                    <a:pt x="1812" y="668"/>
                    <a:pt x="1854" y="656"/>
                    <a:pt x="1897" y="656"/>
                  </a:cubicBezTo>
                  <a:cubicBezTo>
                    <a:pt x="1939" y="656"/>
                    <a:pt x="1981" y="668"/>
                    <a:pt x="2019" y="692"/>
                  </a:cubicBezTo>
                  <a:cubicBezTo>
                    <a:pt x="2209" y="814"/>
                    <a:pt x="2439" y="882"/>
                    <a:pt x="2670" y="882"/>
                  </a:cubicBezTo>
                  <a:cubicBezTo>
                    <a:pt x="3070" y="882"/>
                    <a:pt x="3443" y="678"/>
                    <a:pt x="3666" y="346"/>
                  </a:cubicBezTo>
                  <a:cubicBezTo>
                    <a:pt x="3781" y="173"/>
                    <a:pt x="3632" y="1"/>
                    <a:pt x="3477" y="1"/>
                  </a:cubicBezTo>
                  <a:cubicBezTo>
                    <a:pt x="3413" y="1"/>
                    <a:pt x="3348" y="30"/>
                    <a:pt x="3300" y="102"/>
                  </a:cubicBezTo>
                  <a:cubicBezTo>
                    <a:pt x="3158" y="312"/>
                    <a:pt x="2921" y="441"/>
                    <a:pt x="2663" y="441"/>
                  </a:cubicBezTo>
                  <a:cubicBezTo>
                    <a:pt x="2520" y="441"/>
                    <a:pt x="2378" y="393"/>
                    <a:pt x="2256" y="319"/>
                  </a:cubicBezTo>
                  <a:cubicBezTo>
                    <a:pt x="2144" y="244"/>
                    <a:pt x="2017" y="207"/>
                    <a:pt x="1891" y="207"/>
                  </a:cubicBezTo>
                  <a:cubicBezTo>
                    <a:pt x="1764" y="207"/>
                    <a:pt x="1639" y="244"/>
                    <a:pt x="1531" y="319"/>
                  </a:cubicBezTo>
                  <a:cubicBezTo>
                    <a:pt x="1408" y="393"/>
                    <a:pt x="1266" y="441"/>
                    <a:pt x="1124" y="441"/>
                  </a:cubicBezTo>
                  <a:cubicBezTo>
                    <a:pt x="866" y="441"/>
                    <a:pt x="629" y="312"/>
                    <a:pt x="486" y="102"/>
                  </a:cubicBezTo>
                  <a:cubicBezTo>
                    <a:pt x="439" y="30"/>
                    <a:pt x="373" y="1"/>
                    <a:pt x="3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53"/>
            <p:cNvSpPr/>
            <p:nvPr/>
          </p:nvSpPr>
          <p:spPr>
            <a:xfrm>
              <a:off x="2180892" y="2280756"/>
              <a:ext cx="114809" cy="40709"/>
            </a:xfrm>
            <a:custGeom>
              <a:avLst/>
              <a:gdLst/>
              <a:ahLst/>
              <a:cxnLst/>
              <a:rect l="l" t="t" r="r" b="b"/>
              <a:pathLst>
                <a:path w="4377" h="1552" extrusionOk="0">
                  <a:moveTo>
                    <a:pt x="307" y="1"/>
                  </a:moveTo>
                  <a:cubicBezTo>
                    <a:pt x="56" y="1"/>
                    <a:pt x="0" y="389"/>
                    <a:pt x="275" y="440"/>
                  </a:cubicBezTo>
                  <a:cubicBezTo>
                    <a:pt x="295" y="446"/>
                    <a:pt x="2404" y="833"/>
                    <a:pt x="3970" y="1524"/>
                  </a:cubicBezTo>
                  <a:cubicBezTo>
                    <a:pt x="3997" y="1538"/>
                    <a:pt x="4031" y="1545"/>
                    <a:pt x="4065" y="1545"/>
                  </a:cubicBezTo>
                  <a:lnTo>
                    <a:pt x="4058" y="1552"/>
                  </a:lnTo>
                  <a:cubicBezTo>
                    <a:pt x="4302" y="1552"/>
                    <a:pt x="4377" y="1219"/>
                    <a:pt x="4153" y="1124"/>
                  </a:cubicBezTo>
                  <a:cubicBezTo>
                    <a:pt x="2539" y="406"/>
                    <a:pt x="437" y="26"/>
                    <a:pt x="356" y="6"/>
                  </a:cubicBezTo>
                  <a:cubicBezTo>
                    <a:pt x="339" y="2"/>
                    <a:pt x="323" y="1"/>
                    <a:pt x="3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53"/>
            <p:cNvSpPr/>
            <p:nvPr/>
          </p:nvSpPr>
          <p:spPr>
            <a:xfrm>
              <a:off x="2194846" y="2262841"/>
              <a:ext cx="123806" cy="18072"/>
            </a:xfrm>
            <a:custGeom>
              <a:avLst/>
              <a:gdLst/>
              <a:ahLst/>
              <a:cxnLst/>
              <a:rect l="l" t="t" r="r" b="b"/>
              <a:pathLst>
                <a:path w="4720" h="689" extrusionOk="0">
                  <a:moveTo>
                    <a:pt x="1368" y="0"/>
                  </a:moveTo>
                  <a:cubicBezTo>
                    <a:pt x="727" y="0"/>
                    <a:pt x="258" y="21"/>
                    <a:pt x="211" y="24"/>
                  </a:cubicBezTo>
                  <a:cubicBezTo>
                    <a:pt x="88" y="31"/>
                    <a:pt x="0" y="133"/>
                    <a:pt x="0" y="255"/>
                  </a:cubicBezTo>
                  <a:cubicBezTo>
                    <a:pt x="13" y="373"/>
                    <a:pt x="109" y="465"/>
                    <a:pt x="219" y="465"/>
                  </a:cubicBezTo>
                  <a:cubicBezTo>
                    <a:pt x="223" y="465"/>
                    <a:pt x="227" y="465"/>
                    <a:pt x="231" y="465"/>
                  </a:cubicBezTo>
                  <a:cubicBezTo>
                    <a:pt x="242" y="465"/>
                    <a:pt x="693" y="446"/>
                    <a:pt x="1322" y="446"/>
                  </a:cubicBezTo>
                  <a:cubicBezTo>
                    <a:pt x="2229" y="446"/>
                    <a:pt x="3504" y="486"/>
                    <a:pt x="4360" y="682"/>
                  </a:cubicBezTo>
                  <a:cubicBezTo>
                    <a:pt x="4381" y="682"/>
                    <a:pt x="4394" y="689"/>
                    <a:pt x="4415" y="689"/>
                  </a:cubicBezTo>
                  <a:cubicBezTo>
                    <a:pt x="4679" y="689"/>
                    <a:pt x="4720" y="309"/>
                    <a:pt x="4462" y="248"/>
                  </a:cubicBezTo>
                  <a:cubicBezTo>
                    <a:pt x="3570" y="44"/>
                    <a:pt x="2291" y="0"/>
                    <a:pt x="13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53"/>
            <p:cNvSpPr/>
            <p:nvPr/>
          </p:nvSpPr>
          <p:spPr>
            <a:xfrm>
              <a:off x="1967065" y="2280756"/>
              <a:ext cx="114599" cy="40525"/>
            </a:xfrm>
            <a:custGeom>
              <a:avLst/>
              <a:gdLst/>
              <a:ahLst/>
              <a:cxnLst/>
              <a:rect l="l" t="t" r="r" b="b"/>
              <a:pathLst>
                <a:path w="4369" h="1545" extrusionOk="0">
                  <a:moveTo>
                    <a:pt x="4068" y="1"/>
                  </a:moveTo>
                  <a:cubicBezTo>
                    <a:pt x="4053" y="1"/>
                    <a:pt x="4036" y="2"/>
                    <a:pt x="4019" y="6"/>
                  </a:cubicBezTo>
                  <a:cubicBezTo>
                    <a:pt x="3931" y="19"/>
                    <a:pt x="1836" y="406"/>
                    <a:pt x="222" y="1124"/>
                  </a:cubicBezTo>
                  <a:cubicBezTo>
                    <a:pt x="1" y="1218"/>
                    <a:pt x="65" y="1545"/>
                    <a:pt x="303" y="1545"/>
                  </a:cubicBezTo>
                  <a:cubicBezTo>
                    <a:pt x="305" y="1545"/>
                    <a:pt x="308" y="1545"/>
                    <a:pt x="310" y="1545"/>
                  </a:cubicBezTo>
                  <a:cubicBezTo>
                    <a:pt x="344" y="1545"/>
                    <a:pt x="371" y="1538"/>
                    <a:pt x="398" y="1524"/>
                  </a:cubicBezTo>
                  <a:cubicBezTo>
                    <a:pt x="1965" y="826"/>
                    <a:pt x="4074" y="440"/>
                    <a:pt x="4094" y="440"/>
                  </a:cubicBezTo>
                  <a:cubicBezTo>
                    <a:pt x="4368" y="389"/>
                    <a:pt x="4318" y="1"/>
                    <a:pt x="40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53"/>
            <p:cNvSpPr/>
            <p:nvPr/>
          </p:nvSpPr>
          <p:spPr>
            <a:xfrm>
              <a:off x="1943878" y="2262841"/>
              <a:ext cx="125852" cy="18072"/>
            </a:xfrm>
            <a:custGeom>
              <a:avLst/>
              <a:gdLst/>
              <a:ahLst/>
              <a:cxnLst/>
              <a:rect l="l" t="t" r="r" b="b"/>
              <a:pathLst>
                <a:path w="4798" h="689" extrusionOk="0">
                  <a:moveTo>
                    <a:pt x="3356" y="0"/>
                  </a:moveTo>
                  <a:cubicBezTo>
                    <a:pt x="2433" y="0"/>
                    <a:pt x="1153" y="44"/>
                    <a:pt x="265" y="248"/>
                  </a:cubicBezTo>
                  <a:cubicBezTo>
                    <a:pt x="1" y="309"/>
                    <a:pt x="48" y="689"/>
                    <a:pt x="313" y="689"/>
                  </a:cubicBezTo>
                  <a:cubicBezTo>
                    <a:pt x="326" y="689"/>
                    <a:pt x="347" y="682"/>
                    <a:pt x="360" y="682"/>
                  </a:cubicBezTo>
                  <a:cubicBezTo>
                    <a:pt x="1217" y="486"/>
                    <a:pt x="2492" y="446"/>
                    <a:pt x="3398" y="446"/>
                  </a:cubicBezTo>
                  <a:cubicBezTo>
                    <a:pt x="4027" y="446"/>
                    <a:pt x="4479" y="465"/>
                    <a:pt x="4490" y="465"/>
                  </a:cubicBezTo>
                  <a:cubicBezTo>
                    <a:pt x="4494" y="465"/>
                    <a:pt x="4498" y="465"/>
                    <a:pt x="4503" y="465"/>
                  </a:cubicBezTo>
                  <a:cubicBezTo>
                    <a:pt x="4782" y="465"/>
                    <a:pt x="4797" y="38"/>
                    <a:pt x="4510" y="24"/>
                  </a:cubicBezTo>
                  <a:cubicBezTo>
                    <a:pt x="4466" y="21"/>
                    <a:pt x="3997" y="0"/>
                    <a:pt x="33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53"/>
            <p:cNvSpPr/>
            <p:nvPr/>
          </p:nvSpPr>
          <p:spPr>
            <a:xfrm>
              <a:off x="2050424" y="2182524"/>
              <a:ext cx="40394" cy="52145"/>
            </a:xfrm>
            <a:custGeom>
              <a:avLst/>
              <a:gdLst/>
              <a:ahLst/>
              <a:cxnLst/>
              <a:rect l="l" t="t" r="r" b="b"/>
              <a:pathLst>
                <a:path w="1540" h="1988" extrusionOk="0">
                  <a:moveTo>
                    <a:pt x="767" y="1"/>
                  </a:moveTo>
                  <a:cubicBezTo>
                    <a:pt x="346" y="1"/>
                    <a:pt x="0" y="347"/>
                    <a:pt x="0" y="774"/>
                  </a:cubicBezTo>
                  <a:lnTo>
                    <a:pt x="0" y="1215"/>
                  </a:lnTo>
                  <a:cubicBezTo>
                    <a:pt x="0" y="1642"/>
                    <a:pt x="346" y="1981"/>
                    <a:pt x="767" y="1988"/>
                  </a:cubicBezTo>
                  <a:cubicBezTo>
                    <a:pt x="1194" y="1981"/>
                    <a:pt x="1540" y="1642"/>
                    <a:pt x="1540" y="1215"/>
                  </a:cubicBezTo>
                  <a:lnTo>
                    <a:pt x="1540" y="774"/>
                  </a:lnTo>
                  <a:cubicBezTo>
                    <a:pt x="1540" y="347"/>
                    <a:pt x="1194" y="1"/>
                    <a:pt x="7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53"/>
            <p:cNvSpPr/>
            <p:nvPr/>
          </p:nvSpPr>
          <p:spPr>
            <a:xfrm>
              <a:off x="2067683" y="2182524"/>
              <a:ext cx="23135" cy="40420"/>
            </a:xfrm>
            <a:custGeom>
              <a:avLst/>
              <a:gdLst/>
              <a:ahLst/>
              <a:cxnLst/>
              <a:rect l="l" t="t" r="r" b="b"/>
              <a:pathLst>
                <a:path w="882" h="1541" extrusionOk="0">
                  <a:moveTo>
                    <a:pt x="109" y="1"/>
                  </a:moveTo>
                  <a:cubicBezTo>
                    <a:pt x="75" y="1"/>
                    <a:pt x="34" y="8"/>
                    <a:pt x="0" y="15"/>
                  </a:cubicBezTo>
                  <a:lnTo>
                    <a:pt x="0" y="1106"/>
                  </a:lnTo>
                  <a:cubicBezTo>
                    <a:pt x="0" y="1344"/>
                    <a:pt x="197" y="1540"/>
                    <a:pt x="441" y="1540"/>
                  </a:cubicBezTo>
                  <a:cubicBezTo>
                    <a:pt x="685" y="1540"/>
                    <a:pt x="882" y="1344"/>
                    <a:pt x="882" y="1106"/>
                  </a:cubicBezTo>
                  <a:lnTo>
                    <a:pt x="882" y="774"/>
                  </a:lnTo>
                  <a:cubicBezTo>
                    <a:pt x="882" y="347"/>
                    <a:pt x="536" y="1"/>
                    <a:pt x="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53"/>
            <p:cNvSpPr/>
            <p:nvPr/>
          </p:nvSpPr>
          <p:spPr>
            <a:xfrm>
              <a:off x="2061991" y="2188216"/>
              <a:ext cx="17259" cy="17469"/>
            </a:xfrm>
            <a:custGeom>
              <a:avLst/>
              <a:gdLst/>
              <a:ahLst/>
              <a:cxnLst/>
              <a:rect l="l" t="t" r="r" b="b"/>
              <a:pathLst>
                <a:path w="658" h="666" extrusionOk="0">
                  <a:moveTo>
                    <a:pt x="326" y="1"/>
                  </a:moveTo>
                  <a:cubicBezTo>
                    <a:pt x="143" y="1"/>
                    <a:pt x="0" y="150"/>
                    <a:pt x="0" y="333"/>
                  </a:cubicBezTo>
                  <a:cubicBezTo>
                    <a:pt x="0" y="516"/>
                    <a:pt x="143" y="665"/>
                    <a:pt x="326" y="665"/>
                  </a:cubicBezTo>
                  <a:cubicBezTo>
                    <a:pt x="509" y="665"/>
                    <a:pt x="658" y="516"/>
                    <a:pt x="658" y="333"/>
                  </a:cubicBezTo>
                  <a:cubicBezTo>
                    <a:pt x="658" y="150"/>
                    <a:pt x="509" y="1"/>
                    <a:pt x="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53"/>
            <p:cNvSpPr/>
            <p:nvPr/>
          </p:nvSpPr>
          <p:spPr>
            <a:xfrm>
              <a:off x="2171711" y="2182524"/>
              <a:ext cx="40578" cy="52145"/>
            </a:xfrm>
            <a:custGeom>
              <a:avLst/>
              <a:gdLst/>
              <a:ahLst/>
              <a:cxnLst/>
              <a:rect l="l" t="t" r="r" b="b"/>
              <a:pathLst>
                <a:path w="1547" h="1988" extrusionOk="0">
                  <a:moveTo>
                    <a:pt x="774" y="1"/>
                  </a:moveTo>
                  <a:cubicBezTo>
                    <a:pt x="347" y="1"/>
                    <a:pt x="8" y="347"/>
                    <a:pt x="1" y="774"/>
                  </a:cubicBezTo>
                  <a:lnTo>
                    <a:pt x="1" y="1215"/>
                  </a:lnTo>
                  <a:cubicBezTo>
                    <a:pt x="8" y="1642"/>
                    <a:pt x="347" y="1981"/>
                    <a:pt x="774" y="1988"/>
                  </a:cubicBezTo>
                  <a:cubicBezTo>
                    <a:pt x="1201" y="1981"/>
                    <a:pt x="1547" y="1642"/>
                    <a:pt x="1547" y="1215"/>
                  </a:cubicBezTo>
                  <a:lnTo>
                    <a:pt x="1547" y="774"/>
                  </a:lnTo>
                  <a:cubicBezTo>
                    <a:pt x="1547" y="347"/>
                    <a:pt x="1201" y="1"/>
                    <a:pt x="7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53"/>
            <p:cNvSpPr/>
            <p:nvPr/>
          </p:nvSpPr>
          <p:spPr>
            <a:xfrm>
              <a:off x="2189154" y="2182524"/>
              <a:ext cx="23135" cy="40420"/>
            </a:xfrm>
            <a:custGeom>
              <a:avLst/>
              <a:gdLst/>
              <a:ahLst/>
              <a:cxnLst/>
              <a:rect l="l" t="t" r="r" b="b"/>
              <a:pathLst>
                <a:path w="882" h="1541" extrusionOk="0">
                  <a:moveTo>
                    <a:pt x="109" y="1"/>
                  </a:moveTo>
                  <a:cubicBezTo>
                    <a:pt x="75" y="1"/>
                    <a:pt x="34" y="8"/>
                    <a:pt x="0" y="15"/>
                  </a:cubicBezTo>
                  <a:lnTo>
                    <a:pt x="0" y="1106"/>
                  </a:lnTo>
                  <a:cubicBezTo>
                    <a:pt x="0" y="1344"/>
                    <a:pt x="197" y="1540"/>
                    <a:pt x="441" y="1540"/>
                  </a:cubicBezTo>
                  <a:cubicBezTo>
                    <a:pt x="685" y="1540"/>
                    <a:pt x="882" y="1344"/>
                    <a:pt x="882" y="1106"/>
                  </a:cubicBezTo>
                  <a:lnTo>
                    <a:pt x="882" y="774"/>
                  </a:lnTo>
                  <a:cubicBezTo>
                    <a:pt x="882" y="347"/>
                    <a:pt x="536" y="1"/>
                    <a:pt x="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53"/>
            <p:cNvSpPr/>
            <p:nvPr/>
          </p:nvSpPr>
          <p:spPr>
            <a:xfrm>
              <a:off x="2183279" y="2188216"/>
              <a:ext cx="17469" cy="17469"/>
            </a:xfrm>
            <a:custGeom>
              <a:avLst/>
              <a:gdLst/>
              <a:ahLst/>
              <a:cxnLst/>
              <a:rect l="l" t="t" r="r" b="b"/>
              <a:pathLst>
                <a:path w="666" h="666" extrusionOk="0">
                  <a:moveTo>
                    <a:pt x="333" y="1"/>
                  </a:moveTo>
                  <a:cubicBezTo>
                    <a:pt x="150" y="1"/>
                    <a:pt x="1" y="150"/>
                    <a:pt x="1" y="333"/>
                  </a:cubicBezTo>
                  <a:cubicBezTo>
                    <a:pt x="1" y="516"/>
                    <a:pt x="150" y="665"/>
                    <a:pt x="333" y="665"/>
                  </a:cubicBezTo>
                  <a:cubicBezTo>
                    <a:pt x="516" y="665"/>
                    <a:pt x="665" y="516"/>
                    <a:pt x="665" y="333"/>
                  </a:cubicBezTo>
                  <a:cubicBezTo>
                    <a:pt x="665" y="150"/>
                    <a:pt x="516" y="1"/>
                    <a:pt x="3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53"/>
            <p:cNvSpPr/>
            <p:nvPr/>
          </p:nvSpPr>
          <p:spPr>
            <a:xfrm>
              <a:off x="2102359" y="2258303"/>
              <a:ext cx="38086" cy="48237"/>
            </a:xfrm>
            <a:custGeom>
              <a:avLst/>
              <a:gdLst/>
              <a:ahLst/>
              <a:cxnLst/>
              <a:rect l="l" t="t" r="r" b="b"/>
              <a:pathLst>
                <a:path w="1452" h="1839" extrusionOk="0">
                  <a:moveTo>
                    <a:pt x="868" y="1"/>
                  </a:moveTo>
                  <a:lnTo>
                    <a:pt x="868" y="1"/>
                  </a:lnTo>
                  <a:cubicBezTo>
                    <a:pt x="373" y="82"/>
                    <a:pt x="0" y="441"/>
                    <a:pt x="0" y="862"/>
                  </a:cubicBezTo>
                  <a:cubicBezTo>
                    <a:pt x="0" y="1330"/>
                    <a:pt x="468" y="1574"/>
                    <a:pt x="801" y="1757"/>
                  </a:cubicBezTo>
                  <a:cubicBezTo>
                    <a:pt x="895" y="1811"/>
                    <a:pt x="1001" y="1838"/>
                    <a:pt x="1106" y="1838"/>
                  </a:cubicBezTo>
                  <a:cubicBezTo>
                    <a:pt x="1211" y="1838"/>
                    <a:pt x="1316" y="1811"/>
                    <a:pt x="1411" y="1757"/>
                  </a:cubicBezTo>
                  <a:lnTo>
                    <a:pt x="1451" y="1736"/>
                  </a:lnTo>
                  <a:cubicBezTo>
                    <a:pt x="1119" y="1513"/>
                    <a:pt x="665" y="1207"/>
                    <a:pt x="665" y="631"/>
                  </a:cubicBezTo>
                  <a:cubicBezTo>
                    <a:pt x="665" y="401"/>
                    <a:pt x="733" y="184"/>
                    <a:pt x="8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8" name="Google Shape;1968;p53"/>
          <p:cNvGrpSpPr/>
          <p:nvPr/>
        </p:nvGrpSpPr>
        <p:grpSpPr>
          <a:xfrm>
            <a:off x="3412080" y="1786305"/>
            <a:ext cx="637244" cy="647943"/>
            <a:chOff x="2497068" y="1980186"/>
            <a:chExt cx="363994" cy="370105"/>
          </a:xfrm>
        </p:grpSpPr>
        <p:sp>
          <p:nvSpPr>
            <p:cNvPr id="1969" name="Google Shape;1969;p53"/>
            <p:cNvSpPr/>
            <p:nvPr/>
          </p:nvSpPr>
          <p:spPr>
            <a:xfrm>
              <a:off x="2702974" y="1980186"/>
              <a:ext cx="131832" cy="172488"/>
            </a:xfrm>
            <a:custGeom>
              <a:avLst/>
              <a:gdLst/>
              <a:ahLst/>
              <a:cxnLst/>
              <a:rect l="l" t="t" r="r" b="b"/>
              <a:pathLst>
                <a:path w="5026" h="6576" extrusionOk="0">
                  <a:moveTo>
                    <a:pt x="4563" y="0"/>
                  </a:moveTo>
                  <a:cubicBezTo>
                    <a:pt x="4465" y="0"/>
                    <a:pt x="4366" y="31"/>
                    <a:pt x="4279" y="100"/>
                  </a:cubicBezTo>
                  <a:lnTo>
                    <a:pt x="1" y="3606"/>
                  </a:lnTo>
                  <a:lnTo>
                    <a:pt x="5025" y="6576"/>
                  </a:lnTo>
                  <a:lnTo>
                    <a:pt x="5025" y="460"/>
                  </a:lnTo>
                  <a:cubicBezTo>
                    <a:pt x="5025" y="186"/>
                    <a:pt x="4800" y="0"/>
                    <a:pt x="456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53"/>
            <p:cNvSpPr/>
            <p:nvPr/>
          </p:nvSpPr>
          <p:spPr>
            <a:xfrm>
              <a:off x="2742634" y="2020292"/>
              <a:ext cx="80238" cy="125274"/>
            </a:xfrm>
            <a:custGeom>
              <a:avLst/>
              <a:gdLst/>
              <a:ahLst/>
              <a:cxnLst/>
              <a:rect l="l" t="t" r="r" b="b"/>
              <a:pathLst>
                <a:path w="3059" h="4776" extrusionOk="0">
                  <a:moveTo>
                    <a:pt x="2764" y="0"/>
                  </a:moveTo>
                  <a:cubicBezTo>
                    <a:pt x="2688" y="0"/>
                    <a:pt x="2610" y="30"/>
                    <a:pt x="2550" y="97"/>
                  </a:cubicBezTo>
                  <a:lnTo>
                    <a:pt x="1" y="2972"/>
                  </a:lnTo>
                  <a:lnTo>
                    <a:pt x="3059" y="4776"/>
                  </a:lnTo>
                  <a:lnTo>
                    <a:pt x="3059" y="287"/>
                  </a:lnTo>
                  <a:cubicBezTo>
                    <a:pt x="3054" y="113"/>
                    <a:pt x="2911" y="0"/>
                    <a:pt x="27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53"/>
            <p:cNvSpPr/>
            <p:nvPr/>
          </p:nvSpPr>
          <p:spPr>
            <a:xfrm>
              <a:off x="2523351" y="1980186"/>
              <a:ext cx="131806" cy="172488"/>
            </a:xfrm>
            <a:custGeom>
              <a:avLst/>
              <a:gdLst/>
              <a:ahLst/>
              <a:cxnLst/>
              <a:rect l="l" t="t" r="r" b="b"/>
              <a:pathLst>
                <a:path w="5025" h="6576" extrusionOk="0">
                  <a:moveTo>
                    <a:pt x="463" y="0"/>
                  </a:moveTo>
                  <a:cubicBezTo>
                    <a:pt x="225" y="0"/>
                    <a:pt x="0" y="186"/>
                    <a:pt x="0" y="460"/>
                  </a:cubicBezTo>
                  <a:lnTo>
                    <a:pt x="0" y="6576"/>
                  </a:lnTo>
                  <a:lnTo>
                    <a:pt x="5025" y="3606"/>
                  </a:lnTo>
                  <a:lnTo>
                    <a:pt x="746" y="100"/>
                  </a:lnTo>
                  <a:cubicBezTo>
                    <a:pt x="659" y="31"/>
                    <a:pt x="560" y="0"/>
                    <a:pt x="4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53"/>
            <p:cNvSpPr/>
            <p:nvPr/>
          </p:nvSpPr>
          <p:spPr>
            <a:xfrm>
              <a:off x="2535443" y="2020292"/>
              <a:ext cx="80238" cy="125274"/>
            </a:xfrm>
            <a:custGeom>
              <a:avLst/>
              <a:gdLst/>
              <a:ahLst/>
              <a:cxnLst/>
              <a:rect l="l" t="t" r="r" b="b"/>
              <a:pathLst>
                <a:path w="3059" h="4776" extrusionOk="0">
                  <a:moveTo>
                    <a:pt x="291" y="0"/>
                  </a:moveTo>
                  <a:cubicBezTo>
                    <a:pt x="142" y="0"/>
                    <a:pt x="0" y="113"/>
                    <a:pt x="0" y="287"/>
                  </a:cubicBezTo>
                  <a:lnTo>
                    <a:pt x="0" y="4776"/>
                  </a:lnTo>
                  <a:lnTo>
                    <a:pt x="3058" y="2972"/>
                  </a:lnTo>
                  <a:lnTo>
                    <a:pt x="509" y="97"/>
                  </a:lnTo>
                  <a:cubicBezTo>
                    <a:pt x="446" y="30"/>
                    <a:pt x="368" y="0"/>
                    <a:pt x="2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53"/>
            <p:cNvSpPr/>
            <p:nvPr/>
          </p:nvSpPr>
          <p:spPr>
            <a:xfrm>
              <a:off x="2511416" y="2032961"/>
              <a:ext cx="335298" cy="317331"/>
            </a:xfrm>
            <a:custGeom>
              <a:avLst/>
              <a:gdLst/>
              <a:ahLst/>
              <a:cxnLst/>
              <a:rect l="l" t="t" r="r" b="b"/>
              <a:pathLst>
                <a:path w="12783" h="12098" extrusionOk="0">
                  <a:moveTo>
                    <a:pt x="6388" y="1"/>
                  </a:moveTo>
                  <a:cubicBezTo>
                    <a:pt x="2862" y="1"/>
                    <a:pt x="1" y="2706"/>
                    <a:pt x="1" y="6049"/>
                  </a:cubicBezTo>
                  <a:cubicBezTo>
                    <a:pt x="1" y="9385"/>
                    <a:pt x="2862" y="12097"/>
                    <a:pt x="6388" y="12097"/>
                  </a:cubicBezTo>
                  <a:cubicBezTo>
                    <a:pt x="9921" y="12097"/>
                    <a:pt x="12782" y="9385"/>
                    <a:pt x="12782" y="6049"/>
                  </a:cubicBezTo>
                  <a:cubicBezTo>
                    <a:pt x="12782" y="2706"/>
                    <a:pt x="9921" y="1"/>
                    <a:pt x="63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53"/>
            <p:cNvSpPr/>
            <p:nvPr/>
          </p:nvSpPr>
          <p:spPr>
            <a:xfrm>
              <a:off x="2656914" y="2228610"/>
              <a:ext cx="44302" cy="30112"/>
            </a:xfrm>
            <a:custGeom>
              <a:avLst/>
              <a:gdLst/>
              <a:ahLst/>
              <a:cxnLst/>
              <a:rect l="l" t="t" r="r" b="b"/>
              <a:pathLst>
                <a:path w="1689" h="1148" extrusionOk="0">
                  <a:moveTo>
                    <a:pt x="340" y="0"/>
                  </a:moveTo>
                  <a:cubicBezTo>
                    <a:pt x="123" y="0"/>
                    <a:pt x="0" y="258"/>
                    <a:pt x="136" y="427"/>
                  </a:cubicBezTo>
                  <a:lnTo>
                    <a:pt x="645" y="1051"/>
                  </a:lnTo>
                  <a:cubicBezTo>
                    <a:pt x="695" y="1116"/>
                    <a:pt x="770" y="1148"/>
                    <a:pt x="845" y="1148"/>
                  </a:cubicBezTo>
                  <a:cubicBezTo>
                    <a:pt x="919" y="1148"/>
                    <a:pt x="994" y="1116"/>
                    <a:pt x="1045" y="1051"/>
                  </a:cubicBezTo>
                  <a:lnTo>
                    <a:pt x="1553" y="427"/>
                  </a:lnTo>
                  <a:cubicBezTo>
                    <a:pt x="1689" y="258"/>
                    <a:pt x="1567" y="0"/>
                    <a:pt x="13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53"/>
            <p:cNvSpPr/>
            <p:nvPr/>
          </p:nvSpPr>
          <p:spPr>
            <a:xfrm>
              <a:off x="2737204" y="2253555"/>
              <a:ext cx="111792" cy="42834"/>
            </a:xfrm>
            <a:custGeom>
              <a:avLst/>
              <a:gdLst/>
              <a:ahLst/>
              <a:cxnLst/>
              <a:rect l="l" t="t" r="r" b="b"/>
              <a:pathLst>
                <a:path w="4262" h="1633" extrusionOk="0">
                  <a:moveTo>
                    <a:pt x="321" y="1"/>
                  </a:moveTo>
                  <a:cubicBezTo>
                    <a:pt x="57" y="1"/>
                    <a:pt x="1" y="402"/>
                    <a:pt x="282" y="460"/>
                  </a:cubicBezTo>
                  <a:cubicBezTo>
                    <a:pt x="303" y="460"/>
                    <a:pt x="2459" y="887"/>
                    <a:pt x="3842" y="1605"/>
                  </a:cubicBezTo>
                  <a:cubicBezTo>
                    <a:pt x="3875" y="1619"/>
                    <a:pt x="3908" y="1632"/>
                    <a:pt x="3948" y="1633"/>
                  </a:cubicBezTo>
                  <a:lnTo>
                    <a:pt x="3948" y="1633"/>
                  </a:lnTo>
                  <a:cubicBezTo>
                    <a:pt x="4189" y="1629"/>
                    <a:pt x="4261" y="1307"/>
                    <a:pt x="4052" y="1199"/>
                  </a:cubicBezTo>
                  <a:cubicBezTo>
                    <a:pt x="2615" y="453"/>
                    <a:pt x="459" y="26"/>
                    <a:pt x="370" y="5"/>
                  </a:cubicBezTo>
                  <a:cubicBezTo>
                    <a:pt x="353" y="2"/>
                    <a:pt x="336" y="1"/>
                    <a:pt x="321" y="1"/>
                  </a:cubicBezTo>
                  <a:close/>
                  <a:moveTo>
                    <a:pt x="3948" y="1633"/>
                  </a:moveTo>
                  <a:lnTo>
                    <a:pt x="3948" y="1633"/>
                  </a:lnTo>
                  <a:cubicBezTo>
                    <a:pt x="3946" y="1633"/>
                    <a:pt x="3945" y="1633"/>
                    <a:pt x="3944" y="1633"/>
                  </a:cubicBezTo>
                  <a:lnTo>
                    <a:pt x="3951" y="1633"/>
                  </a:lnTo>
                  <a:cubicBezTo>
                    <a:pt x="3950" y="1633"/>
                    <a:pt x="3949" y="1633"/>
                    <a:pt x="3948" y="163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53"/>
            <p:cNvSpPr/>
            <p:nvPr/>
          </p:nvSpPr>
          <p:spPr>
            <a:xfrm>
              <a:off x="2747670" y="2234879"/>
              <a:ext cx="113392" cy="19541"/>
            </a:xfrm>
            <a:custGeom>
              <a:avLst/>
              <a:gdLst/>
              <a:ahLst/>
              <a:cxnLst/>
              <a:rect l="l" t="t" r="r" b="b"/>
              <a:pathLst>
                <a:path w="4323" h="745" extrusionOk="0">
                  <a:moveTo>
                    <a:pt x="817" y="0"/>
                  </a:moveTo>
                  <a:cubicBezTo>
                    <a:pt x="523" y="0"/>
                    <a:pt x="330" y="5"/>
                    <a:pt x="304" y="5"/>
                  </a:cubicBezTo>
                  <a:cubicBezTo>
                    <a:pt x="1" y="12"/>
                    <a:pt x="12" y="460"/>
                    <a:pt x="311" y="460"/>
                  </a:cubicBezTo>
                  <a:cubicBezTo>
                    <a:pt x="313" y="460"/>
                    <a:pt x="315" y="460"/>
                    <a:pt x="317" y="460"/>
                  </a:cubicBezTo>
                  <a:cubicBezTo>
                    <a:pt x="323" y="460"/>
                    <a:pt x="512" y="454"/>
                    <a:pt x="808" y="454"/>
                  </a:cubicBezTo>
                  <a:cubicBezTo>
                    <a:pt x="1565" y="454"/>
                    <a:pt x="3024" y="489"/>
                    <a:pt x="3945" y="738"/>
                  </a:cubicBezTo>
                  <a:cubicBezTo>
                    <a:pt x="3965" y="744"/>
                    <a:pt x="3986" y="744"/>
                    <a:pt x="4006" y="744"/>
                  </a:cubicBezTo>
                  <a:cubicBezTo>
                    <a:pt x="4008" y="744"/>
                    <a:pt x="4011" y="744"/>
                    <a:pt x="4013" y="744"/>
                  </a:cubicBezTo>
                  <a:cubicBezTo>
                    <a:pt x="4278" y="744"/>
                    <a:pt x="4322" y="364"/>
                    <a:pt x="4067" y="297"/>
                  </a:cubicBezTo>
                  <a:cubicBezTo>
                    <a:pt x="3087" y="36"/>
                    <a:pt x="1597"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53"/>
            <p:cNvSpPr/>
            <p:nvPr/>
          </p:nvSpPr>
          <p:spPr>
            <a:xfrm>
              <a:off x="2511416" y="2035086"/>
              <a:ext cx="236595" cy="315206"/>
            </a:xfrm>
            <a:custGeom>
              <a:avLst/>
              <a:gdLst/>
              <a:ahLst/>
              <a:cxnLst/>
              <a:rect l="l" t="t" r="r" b="b"/>
              <a:pathLst>
                <a:path w="9020" h="12017" extrusionOk="0">
                  <a:moveTo>
                    <a:pt x="5358" y="1"/>
                  </a:moveTo>
                  <a:cubicBezTo>
                    <a:pt x="2320" y="469"/>
                    <a:pt x="1" y="2964"/>
                    <a:pt x="1" y="5968"/>
                  </a:cubicBezTo>
                  <a:cubicBezTo>
                    <a:pt x="1" y="9311"/>
                    <a:pt x="2862" y="12016"/>
                    <a:pt x="6388" y="12016"/>
                  </a:cubicBezTo>
                  <a:cubicBezTo>
                    <a:pt x="6405" y="12016"/>
                    <a:pt x="6421" y="12016"/>
                    <a:pt x="6437" y="12016"/>
                  </a:cubicBezTo>
                  <a:cubicBezTo>
                    <a:pt x="7329" y="12016"/>
                    <a:pt x="8200" y="11833"/>
                    <a:pt x="9019" y="11480"/>
                  </a:cubicBezTo>
                  <a:lnTo>
                    <a:pt x="9019" y="11480"/>
                  </a:lnTo>
                  <a:cubicBezTo>
                    <a:pt x="8680" y="11535"/>
                    <a:pt x="8334" y="11562"/>
                    <a:pt x="7989" y="11562"/>
                  </a:cubicBezTo>
                  <a:cubicBezTo>
                    <a:pt x="4463" y="11562"/>
                    <a:pt x="1601" y="8850"/>
                    <a:pt x="1601" y="5507"/>
                  </a:cubicBezTo>
                  <a:cubicBezTo>
                    <a:pt x="1601" y="3059"/>
                    <a:pt x="3140" y="943"/>
                    <a:pt x="53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53"/>
            <p:cNvSpPr/>
            <p:nvPr/>
          </p:nvSpPr>
          <p:spPr>
            <a:xfrm>
              <a:off x="2508924" y="2253713"/>
              <a:ext cx="111950" cy="42676"/>
            </a:xfrm>
            <a:custGeom>
              <a:avLst/>
              <a:gdLst/>
              <a:ahLst/>
              <a:cxnLst/>
              <a:rect l="l" t="t" r="r" b="b"/>
              <a:pathLst>
                <a:path w="4268" h="1627" extrusionOk="0">
                  <a:moveTo>
                    <a:pt x="3954" y="0"/>
                  </a:moveTo>
                  <a:cubicBezTo>
                    <a:pt x="3937" y="0"/>
                    <a:pt x="3919" y="2"/>
                    <a:pt x="3900" y="6"/>
                  </a:cubicBezTo>
                  <a:cubicBezTo>
                    <a:pt x="3812" y="20"/>
                    <a:pt x="1655" y="447"/>
                    <a:pt x="218" y="1193"/>
                  </a:cubicBezTo>
                  <a:cubicBezTo>
                    <a:pt x="1" y="1301"/>
                    <a:pt x="82" y="1627"/>
                    <a:pt x="326" y="1627"/>
                  </a:cubicBezTo>
                  <a:cubicBezTo>
                    <a:pt x="360" y="1627"/>
                    <a:pt x="394" y="1613"/>
                    <a:pt x="428" y="1599"/>
                  </a:cubicBezTo>
                  <a:cubicBezTo>
                    <a:pt x="1805" y="881"/>
                    <a:pt x="3968" y="454"/>
                    <a:pt x="3988" y="454"/>
                  </a:cubicBezTo>
                  <a:cubicBezTo>
                    <a:pt x="4267" y="396"/>
                    <a:pt x="4208" y="0"/>
                    <a:pt x="39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53"/>
            <p:cNvSpPr/>
            <p:nvPr/>
          </p:nvSpPr>
          <p:spPr>
            <a:xfrm>
              <a:off x="2497068" y="2234801"/>
              <a:ext cx="113392" cy="19620"/>
            </a:xfrm>
            <a:custGeom>
              <a:avLst/>
              <a:gdLst/>
              <a:ahLst/>
              <a:cxnLst/>
              <a:rect l="l" t="t" r="r" b="b"/>
              <a:pathLst>
                <a:path w="4323" h="748" extrusionOk="0">
                  <a:moveTo>
                    <a:pt x="3488" y="0"/>
                  </a:moveTo>
                  <a:cubicBezTo>
                    <a:pt x="2703" y="0"/>
                    <a:pt x="1228" y="41"/>
                    <a:pt x="256" y="300"/>
                  </a:cubicBezTo>
                  <a:cubicBezTo>
                    <a:pt x="1" y="367"/>
                    <a:pt x="45" y="747"/>
                    <a:pt x="310" y="747"/>
                  </a:cubicBezTo>
                  <a:cubicBezTo>
                    <a:pt x="313" y="747"/>
                    <a:pt x="315" y="747"/>
                    <a:pt x="317" y="747"/>
                  </a:cubicBezTo>
                  <a:cubicBezTo>
                    <a:pt x="338" y="747"/>
                    <a:pt x="358" y="747"/>
                    <a:pt x="378" y="741"/>
                  </a:cubicBezTo>
                  <a:cubicBezTo>
                    <a:pt x="1299" y="492"/>
                    <a:pt x="2758" y="457"/>
                    <a:pt x="3515" y="457"/>
                  </a:cubicBezTo>
                  <a:cubicBezTo>
                    <a:pt x="3812" y="457"/>
                    <a:pt x="4000" y="463"/>
                    <a:pt x="4006" y="463"/>
                  </a:cubicBezTo>
                  <a:cubicBezTo>
                    <a:pt x="4008" y="463"/>
                    <a:pt x="4011" y="463"/>
                    <a:pt x="4013" y="463"/>
                  </a:cubicBezTo>
                  <a:cubicBezTo>
                    <a:pt x="4311" y="463"/>
                    <a:pt x="4322" y="15"/>
                    <a:pt x="4020" y="8"/>
                  </a:cubicBezTo>
                  <a:cubicBezTo>
                    <a:pt x="3993" y="6"/>
                    <a:pt x="3793" y="0"/>
                    <a:pt x="34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53"/>
            <p:cNvSpPr/>
            <p:nvPr/>
          </p:nvSpPr>
          <p:spPr>
            <a:xfrm>
              <a:off x="2589319" y="2158524"/>
              <a:ext cx="41837" cy="54086"/>
            </a:xfrm>
            <a:custGeom>
              <a:avLst/>
              <a:gdLst/>
              <a:ahLst/>
              <a:cxnLst/>
              <a:rect l="l" t="t" r="r" b="b"/>
              <a:pathLst>
                <a:path w="1595" h="2062" extrusionOk="0">
                  <a:moveTo>
                    <a:pt x="794" y="1"/>
                  </a:moveTo>
                  <a:cubicBezTo>
                    <a:pt x="353" y="7"/>
                    <a:pt x="1" y="360"/>
                    <a:pt x="1" y="801"/>
                  </a:cubicBezTo>
                  <a:lnTo>
                    <a:pt x="1" y="1262"/>
                  </a:lnTo>
                  <a:cubicBezTo>
                    <a:pt x="1" y="1703"/>
                    <a:pt x="353" y="2055"/>
                    <a:pt x="794" y="2062"/>
                  </a:cubicBezTo>
                  <a:cubicBezTo>
                    <a:pt x="1235" y="2055"/>
                    <a:pt x="1594" y="1703"/>
                    <a:pt x="1594" y="1262"/>
                  </a:cubicBezTo>
                  <a:lnTo>
                    <a:pt x="1594" y="801"/>
                  </a:lnTo>
                  <a:cubicBezTo>
                    <a:pt x="1594" y="360"/>
                    <a:pt x="1235" y="7"/>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53"/>
            <p:cNvSpPr/>
            <p:nvPr/>
          </p:nvSpPr>
          <p:spPr>
            <a:xfrm>
              <a:off x="2606946" y="2158708"/>
              <a:ext cx="24551" cy="42361"/>
            </a:xfrm>
            <a:custGeom>
              <a:avLst/>
              <a:gdLst/>
              <a:ahLst/>
              <a:cxnLst/>
              <a:rect l="l" t="t" r="r" b="b"/>
              <a:pathLst>
                <a:path w="936" h="1615" extrusionOk="0">
                  <a:moveTo>
                    <a:pt x="122" y="0"/>
                  </a:moveTo>
                  <a:cubicBezTo>
                    <a:pt x="88" y="0"/>
                    <a:pt x="48" y="0"/>
                    <a:pt x="14" y="7"/>
                  </a:cubicBezTo>
                  <a:lnTo>
                    <a:pt x="14" y="1140"/>
                  </a:lnTo>
                  <a:cubicBezTo>
                    <a:pt x="0" y="1397"/>
                    <a:pt x="204" y="1614"/>
                    <a:pt x="468" y="1614"/>
                  </a:cubicBezTo>
                  <a:cubicBezTo>
                    <a:pt x="726" y="1614"/>
                    <a:pt x="936" y="1397"/>
                    <a:pt x="922" y="1140"/>
                  </a:cubicBezTo>
                  <a:lnTo>
                    <a:pt x="922" y="800"/>
                  </a:lnTo>
                  <a:cubicBezTo>
                    <a:pt x="922" y="360"/>
                    <a:pt x="570" y="0"/>
                    <a:pt x="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53"/>
            <p:cNvSpPr/>
            <p:nvPr/>
          </p:nvSpPr>
          <p:spPr>
            <a:xfrm>
              <a:off x="2601254" y="2164583"/>
              <a:ext cx="17968" cy="17968"/>
            </a:xfrm>
            <a:custGeom>
              <a:avLst/>
              <a:gdLst/>
              <a:ahLst/>
              <a:cxnLst/>
              <a:rect l="l" t="t" r="r" b="b"/>
              <a:pathLst>
                <a:path w="685" h="685" extrusionOk="0">
                  <a:moveTo>
                    <a:pt x="339" y="0"/>
                  </a:moveTo>
                  <a:cubicBezTo>
                    <a:pt x="149" y="0"/>
                    <a:pt x="0" y="156"/>
                    <a:pt x="0" y="346"/>
                  </a:cubicBezTo>
                  <a:cubicBezTo>
                    <a:pt x="0" y="536"/>
                    <a:pt x="149" y="685"/>
                    <a:pt x="339" y="685"/>
                  </a:cubicBezTo>
                  <a:cubicBezTo>
                    <a:pt x="529" y="685"/>
                    <a:pt x="685" y="536"/>
                    <a:pt x="685" y="346"/>
                  </a:cubicBezTo>
                  <a:cubicBezTo>
                    <a:pt x="685" y="156"/>
                    <a:pt x="529" y="0"/>
                    <a:pt x="3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53"/>
            <p:cNvSpPr/>
            <p:nvPr/>
          </p:nvSpPr>
          <p:spPr>
            <a:xfrm>
              <a:off x="2727000" y="2158524"/>
              <a:ext cx="41994" cy="54086"/>
            </a:xfrm>
            <a:custGeom>
              <a:avLst/>
              <a:gdLst/>
              <a:ahLst/>
              <a:cxnLst/>
              <a:rect l="l" t="t" r="r" b="b"/>
              <a:pathLst>
                <a:path w="1601" h="2062" extrusionOk="0">
                  <a:moveTo>
                    <a:pt x="800" y="1"/>
                  </a:moveTo>
                  <a:cubicBezTo>
                    <a:pt x="359" y="7"/>
                    <a:pt x="0" y="360"/>
                    <a:pt x="0" y="801"/>
                  </a:cubicBezTo>
                  <a:lnTo>
                    <a:pt x="0" y="1262"/>
                  </a:lnTo>
                  <a:cubicBezTo>
                    <a:pt x="0" y="1703"/>
                    <a:pt x="359" y="2055"/>
                    <a:pt x="800" y="2062"/>
                  </a:cubicBezTo>
                  <a:cubicBezTo>
                    <a:pt x="1241" y="2055"/>
                    <a:pt x="1593" y="1703"/>
                    <a:pt x="1600" y="1262"/>
                  </a:cubicBezTo>
                  <a:lnTo>
                    <a:pt x="1600" y="801"/>
                  </a:lnTo>
                  <a:cubicBezTo>
                    <a:pt x="1593" y="360"/>
                    <a:pt x="1241" y="7"/>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53"/>
            <p:cNvSpPr/>
            <p:nvPr/>
          </p:nvSpPr>
          <p:spPr>
            <a:xfrm>
              <a:off x="2744601" y="2158708"/>
              <a:ext cx="24578" cy="42361"/>
            </a:xfrm>
            <a:custGeom>
              <a:avLst/>
              <a:gdLst/>
              <a:ahLst/>
              <a:cxnLst/>
              <a:rect l="l" t="t" r="r" b="b"/>
              <a:pathLst>
                <a:path w="937" h="1615" extrusionOk="0">
                  <a:moveTo>
                    <a:pt x="129" y="0"/>
                  </a:moveTo>
                  <a:cubicBezTo>
                    <a:pt x="88" y="0"/>
                    <a:pt x="48" y="0"/>
                    <a:pt x="14" y="7"/>
                  </a:cubicBezTo>
                  <a:lnTo>
                    <a:pt x="14" y="1140"/>
                  </a:lnTo>
                  <a:cubicBezTo>
                    <a:pt x="0" y="1397"/>
                    <a:pt x="211" y="1614"/>
                    <a:pt x="468" y="1614"/>
                  </a:cubicBezTo>
                  <a:cubicBezTo>
                    <a:pt x="726" y="1614"/>
                    <a:pt x="936" y="1397"/>
                    <a:pt x="922" y="1140"/>
                  </a:cubicBezTo>
                  <a:lnTo>
                    <a:pt x="922" y="800"/>
                  </a:lnTo>
                  <a:cubicBezTo>
                    <a:pt x="929" y="360"/>
                    <a:pt x="570" y="0"/>
                    <a:pt x="12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53"/>
            <p:cNvSpPr/>
            <p:nvPr/>
          </p:nvSpPr>
          <p:spPr>
            <a:xfrm>
              <a:off x="2738909" y="2164583"/>
              <a:ext cx="17994" cy="17968"/>
            </a:xfrm>
            <a:custGeom>
              <a:avLst/>
              <a:gdLst/>
              <a:ahLst/>
              <a:cxnLst/>
              <a:rect l="l" t="t" r="r" b="b"/>
              <a:pathLst>
                <a:path w="686" h="685" extrusionOk="0">
                  <a:moveTo>
                    <a:pt x="346" y="0"/>
                  </a:moveTo>
                  <a:cubicBezTo>
                    <a:pt x="156" y="0"/>
                    <a:pt x="0" y="156"/>
                    <a:pt x="0" y="346"/>
                  </a:cubicBezTo>
                  <a:cubicBezTo>
                    <a:pt x="0" y="536"/>
                    <a:pt x="156" y="685"/>
                    <a:pt x="346" y="685"/>
                  </a:cubicBezTo>
                  <a:cubicBezTo>
                    <a:pt x="536" y="685"/>
                    <a:pt x="685" y="536"/>
                    <a:pt x="685" y="346"/>
                  </a:cubicBezTo>
                  <a:cubicBezTo>
                    <a:pt x="685" y="156"/>
                    <a:pt x="536" y="0"/>
                    <a:pt x="3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53"/>
            <p:cNvSpPr/>
            <p:nvPr/>
          </p:nvSpPr>
          <p:spPr>
            <a:xfrm>
              <a:off x="2656914" y="2228768"/>
              <a:ext cx="26886" cy="29981"/>
            </a:xfrm>
            <a:custGeom>
              <a:avLst/>
              <a:gdLst/>
              <a:ahLst/>
              <a:cxnLst/>
              <a:rect l="l" t="t" r="r" b="b"/>
              <a:pathLst>
                <a:path w="1025" h="1143" extrusionOk="0">
                  <a:moveTo>
                    <a:pt x="340" y="1"/>
                  </a:moveTo>
                  <a:cubicBezTo>
                    <a:pt x="123" y="1"/>
                    <a:pt x="0" y="259"/>
                    <a:pt x="143" y="428"/>
                  </a:cubicBezTo>
                  <a:lnTo>
                    <a:pt x="645" y="1052"/>
                  </a:lnTo>
                  <a:cubicBezTo>
                    <a:pt x="694" y="1112"/>
                    <a:pt x="768" y="1143"/>
                    <a:pt x="842" y="1143"/>
                  </a:cubicBezTo>
                  <a:cubicBezTo>
                    <a:pt x="909" y="1143"/>
                    <a:pt x="976" y="1117"/>
                    <a:pt x="1024" y="1065"/>
                  </a:cubicBezTo>
                  <a:lnTo>
                    <a:pt x="1024" y="1052"/>
                  </a:lnTo>
                  <a:lnTo>
                    <a:pt x="516" y="62"/>
                  </a:lnTo>
                  <a:cubicBezTo>
                    <a:pt x="509" y="42"/>
                    <a:pt x="502" y="21"/>
                    <a:pt x="4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53"/>
            <p:cNvSpPr/>
            <p:nvPr/>
          </p:nvSpPr>
          <p:spPr>
            <a:xfrm>
              <a:off x="2616572" y="2275142"/>
              <a:ext cx="124986" cy="21246"/>
            </a:xfrm>
            <a:custGeom>
              <a:avLst/>
              <a:gdLst/>
              <a:ahLst/>
              <a:cxnLst/>
              <a:rect l="l" t="t" r="r" b="b"/>
              <a:pathLst>
                <a:path w="4765" h="810" extrusionOk="0">
                  <a:moveTo>
                    <a:pt x="330" y="1"/>
                  </a:moveTo>
                  <a:cubicBezTo>
                    <a:pt x="149" y="1"/>
                    <a:pt x="0" y="243"/>
                    <a:pt x="176" y="403"/>
                  </a:cubicBezTo>
                  <a:cubicBezTo>
                    <a:pt x="478" y="672"/>
                    <a:pt x="859" y="809"/>
                    <a:pt x="1241" y="809"/>
                  </a:cubicBezTo>
                  <a:cubicBezTo>
                    <a:pt x="1554" y="809"/>
                    <a:pt x="1868" y="717"/>
                    <a:pt x="2142" y="532"/>
                  </a:cubicBezTo>
                  <a:cubicBezTo>
                    <a:pt x="2213" y="484"/>
                    <a:pt x="2298" y="460"/>
                    <a:pt x="2383" y="460"/>
                  </a:cubicBezTo>
                  <a:cubicBezTo>
                    <a:pt x="2467" y="460"/>
                    <a:pt x="2552" y="484"/>
                    <a:pt x="2623" y="532"/>
                  </a:cubicBezTo>
                  <a:cubicBezTo>
                    <a:pt x="2888" y="715"/>
                    <a:pt x="3207" y="810"/>
                    <a:pt x="3525" y="810"/>
                  </a:cubicBezTo>
                  <a:cubicBezTo>
                    <a:pt x="3918" y="810"/>
                    <a:pt x="4298" y="660"/>
                    <a:pt x="4590" y="403"/>
                  </a:cubicBezTo>
                  <a:cubicBezTo>
                    <a:pt x="4765" y="243"/>
                    <a:pt x="4616" y="1"/>
                    <a:pt x="4435" y="1"/>
                  </a:cubicBezTo>
                  <a:cubicBezTo>
                    <a:pt x="4386" y="1"/>
                    <a:pt x="4333" y="20"/>
                    <a:pt x="4285" y="64"/>
                  </a:cubicBezTo>
                  <a:cubicBezTo>
                    <a:pt x="4067" y="252"/>
                    <a:pt x="3792" y="348"/>
                    <a:pt x="3517" y="348"/>
                  </a:cubicBezTo>
                  <a:cubicBezTo>
                    <a:pt x="3296" y="348"/>
                    <a:pt x="3074" y="286"/>
                    <a:pt x="2881" y="159"/>
                  </a:cubicBezTo>
                  <a:cubicBezTo>
                    <a:pt x="2732" y="54"/>
                    <a:pt x="2557" y="1"/>
                    <a:pt x="2383" y="1"/>
                  </a:cubicBezTo>
                  <a:cubicBezTo>
                    <a:pt x="2208" y="1"/>
                    <a:pt x="2033" y="54"/>
                    <a:pt x="1884" y="159"/>
                  </a:cubicBezTo>
                  <a:cubicBezTo>
                    <a:pt x="1691" y="286"/>
                    <a:pt x="1469" y="348"/>
                    <a:pt x="1248" y="348"/>
                  </a:cubicBezTo>
                  <a:cubicBezTo>
                    <a:pt x="973" y="348"/>
                    <a:pt x="699" y="252"/>
                    <a:pt x="481" y="64"/>
                  </a:cubicBezTo>
                  <a:cubicBezTo>
                    <a:pt x="432" y="20"/>
                    <a:pt x="380" y="1"/>
                    <a:pt x="3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8" name="Google Shape;1988;p53"/>
          <p:cNvGrpSpPr/>
          <p:nvPr/>
        </p:nvGrpSpPr>
        <p:grpSpPr>
          <a:xfrm>
            <a:off x="6739541" y="1835050"/>
            <a:ext cx="637254" cy="598645"/>
            <a:chOff x="1933569" y="1512243"/>
            <a:chExt cx="393975" cy="370105"/>
          </a:xfrm>
        </p:grpSpPr>
        <p:sp>
          <p:nvSpPr>
            <p:cNvPr id="1989" name="Google Shape;1989;p53"/>
            <p:cNvSpPr/>
            <p:nvPr/>
          </p:nvSpPr>
          <p:spPr>
            <a:xfrm>
              <a:off x="2184354" y="1512243"/>
              <a:ext cx="113943" cy="113471"/>
            </a:xfrm>
            <a:custGeom>
              <a:avLst/>
              <a:gdLst/>
              <a:ahLst/>
              <a:cxnLst/>
              <a:rect l="l" t="t" r="r" b="b"/>
              <a:pathLst>
                <a:path w="4344" h="4326" extrusionOk="0">
                  <a:moveTo>
                    <a:pt x="3302" y="0"/>
                  </a:moveTo>
                  <a:cubicBezTo>
                    <a:pt x="3217" y="0"/>
                    <a:pt x="3131" y="11"/>
                    <a:pt x="3045" y="33"/>
                  </a:cubicBezTo>
                  <a:cubicBezTo>
                    <a:pt x="2340" y="209"/>
                    <a:pt x="1139" y="684"/>
                    <a:pt x="0" y="1816"/>
                  </a:cubicBezTo>
                  <a:lnTo>
                    <a:pt x="2957" y="4325"/>
                  </a:lnTo>
                  <a:cubicBezTo>
                    <a:pt x="3865" y="3410"/>
                    <a:pt x="4286" y="1904"/>
                    <a:pt x="4320" y="1057"/>
                  </a:cubicBezTo>
                  <a:cubicBezTo>
                    <a:pt x="4343" y="462"/>
                    <a:pt x="3860" y="0"/>
                    <a:pt x="33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3"/>
            <p:cNvSpPr/>
            <p:nvPr/>
          </p:nvSpPr>
          <p:spPr>
            <a:xfrm>
              <a:off x="2203214" y="1527273"/>
              <a:ext cx="86979" cy="92749"/>
            </a:xfrm>
            <a:custGeom>
              <a:avLst/>
              <a:gdLst/>
              <a:ahLst/>
              <a:cxnLst/>
              <a:rect l="l" t="t" r="r" b="b"/>
              <a:pathLst>
                <a:path w="3316" h="3536" extrusionOk="0">
                  <a:moveTo>
                    <a:pt x="2703" y="0"/>
                  </a:moveTo>
                  <a:cubicBezTo>
                    <a:pt x="2675" y="0"/>
                    <a:pt x="2646" y="3"/>
                    <a:pt x="2617" y="9"/>
                  </a:cubicBezTo>
                  <a:cubicBezTo>
                    <a:pt x="2217" y="91"/>
                    <a:pt x="1044" y="816"/>
                    <a:pt x="0" y="1853"/>
                  </a:cubicBezTo>
                  <a:lnTo>
                    <a:pt x="1987" y="3535"/>
                  </a:lnTo>
                  <a:cubicBezTo>
                    <a:pt x="2583" y="2830"/>
                    <a:pt x="3099" y="1650"/>
                    <a:pt x="3221" y="986"/>
                  </a:cubicBezTo>
                  <a:cubicBezTo>
                    <a:pt x="3315" y="458"/>
                    <a:pt x="3054" y="0"/>
                    <a:pt x="27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3"/>
            <p:cNvSpPr/>
            <p:nvPr/>
          </p:nvSpPr>
          <p:spPr>
            <a:xfrm>
              <a:off x="1962999" y="1512243"/>
              <a:ext cx="113943" cy="113471"/>
            </a:xfrm>
            <a:custGeom>
              <a:avLst/>
              <a:gdLst/>
              <a:ahLst/>
              <a:cxnLst/>
              <a:rect l="l" t="t" r="r" b="b"/>
              <a:pathLst>
                <a:path w="4344" h="4326" extrusionOk="0">
                  <a:moveTo>
                    <a:pt x="1040" y="0"/>
                  </a:moveTo>
                  <a:cubicBezTo>
                    <a:pt x="479" y="0"/>
                    <a:pt x="0" y="462"/>
                    <a:pt x="18" y="1057"/>
                  </a:cubicBezTo>
                  <a:cubicBezTo>
                    <a:pt x="52" y="1904"/>
                    <a:pt x="472" y="3410"/>
                    <a:pt x="1381" y="4325"/>
                  </a:cubicBezTo>
                  <a:lnTo>
                    <a:pt x="4344" y="1816"/>
                  </a:lnTo>
                  <a:cubicBezTo>
                    <a:pt x="3205" y="684"/>
                    <a:pt x="2004" y="209"/>
                    <a:pt x="1299" y="33"/>
                  </a:cubicBezTo>
                  <a:cubicBezTo>
                    <a:pt x="1212" y="11"/>
                    <a:pt x="1125" y="0"/>
                    <a:pt x="10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3"/>
            <p:cNvSpPr/>
            <p:nvPr/>
          </p:nvSpPr>
          <p:spPr>
            <a:xfrm>
              <a:off x="1970947" y="1527273"/>
              <a:ext cx="87162" cy="92749"/>
            </a:xfrm>
            <a:custGeom>
              <a:avLst/>
              <a:gdLst/>
              <a:ahLst/>
              <a:cxnLst/>
              <a:rect l="l" t="t" r="r" b="b"/>
              <a:pathLst>
                <a:path w="3323" h="3536" extrusionOk="0">
                  <a:moveTo>
                    <a:pt x="619" y="0"/>
                  </a:moveTo>
                  <a:cubicBezTo>
                    <a:pt x="267" y="0"/>
                    <a:pt x="1" y="458"/>
                    <a:pt x="101" y="986"/>
                  </a:cubicBezTo>
                  <a:cubicBezTo>
                    <a:pt x="223" y="1650"/>
                    <a:pt x="739" y="2830"/>
                    <a:pt x="1335" y="3535"/>
                  </a:cubicBezTo>
                  <a:lnTo>
                    <a:pt x="3322" y="1853"/>
                  </a:lnTo>
                  <a:cubicBezTo>
                    <a:pt x="2271" y="816"/>
                    <a:pt x="1098" y="91"/>
                    <a:pt x="705" y="9"/>
                  </a:cubicBezTo>
                  <a:cubicBezTo>
                    <a:pt x="676" y="3"/>
                    <a:pt x="647" y="0"/>
                    <a:pt x="6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3"/>
            <p:cNvSpPr/>
            <p:nvPr/>
          </p:nvSpPr>
          <p:spPr>
            <a:xfrm>
              <a:off x="1933569" y="1542093"/>
              <a:ext cx="393975" cy="328347"/>
            </a:xfrm>
            <a:custGeom>
              <a:avLst/>
              <a:gdLst/>
              <a:ahLst/>
              <a:cxnLst/>
              <a:rect l="l" t="t" r="r" b="b"/>
              <a:pathLst>
                <a:path w="15020" h="12518" extrusionOk="0">
                  <a:moveTo>
                    <a:pt x="7514" y="0"/>
                  </a:moveTo>
                  <a:cubicBezTo>
                    <a:pt x="1" y="0"/>
                    <a:pt x="909" y="8645"/>
                    <a:pt x="909" y="8645"/>
                  </a:cubicBezTo>
                  <a:lnTo>
                    <a:pt x="1777" y="8327"/>
                  </a:lnTo>
                  <a:cubicBezTo>
                    <a:pt x="1845" y="9452"/>
                    <a:pt x="2089" y="10557"/>
                    <a:pt x="2509" y="11602"/>
                  </a:cubicBezTo>
                  <a:lnTo>
                    <a:pt x="3160" y="10835"/>
                  </a:lnTo>
                  <a:cubicBezTo>
                    <a:pt x="3642" y="11744"/>
                    <a:pt x="4557" y="12517"/>
                    <a:pt x="4557" y="12517"/>
                  </a:cubicBezTo>
                  <a:lnTo>
                    <a:pt x="5235" y="11602"/>
                  </a:lnTo>
                  <a:lnTo>
                    <a:pt x="9785" y="11602"/>
                  </a:lnTo>
                  <a:lnTo>
                    <a:pt x="10470" y="12517"/>
                  </a:lnTo>
                  <a:cubicBezTo>
                    <a:pt x="10470" y="12517"/>
                    <a:pt x="11379" y="11744"/>
                    <a:pt x="11867" y="10835"/>
                  </a:cubicBezTo>
                  <a:lnTo>
                    <a:pt x="12518" y="11602"/>
                  </a:lnTo>
                  <a:cubicBezTo>
                    <a:pt x="12938" y="10557"/>
                    <a:pt x="13182" y="9452"/>
                    <a:pt x="13250" y="8327"/>
                  </a:cubicBezTo>
                  <a:lnTo>
                    <a:pt x="14111" y="8645"/>
                  </a:lnTo>
                  <a:cubicBezTo>
                    <a:pt x="14111" y="8645"/>
                    <a:pt x="15020" y="0"/>
                    <a:pt x="7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3"/>
            <p:cNvSpPr/>
            <p:nvPr/>
          </p:nvSpPr>
          <p:spPr>
            <a:xfrm>
              <a:off x="1939445" y="1551876"/>
              <a:ext cx="190508" cy="318563"/>
            </a:xfrm>
            <a:custGeom>
              <a:avLst/>
              <a:gdLst/>
              <a:ahLst/>
              <a:cxnLst/>
              <a:rect l="l" t="t" r="r" b="b"/>
              <a:pathLst>
                <a:path w="7263" h="12145" extrusionOk="0">
                  <a:moveTo>
                    <a:pt x="4842" y="0"/>
                  </a:moveTo>
                  <a:lnTo>
                    <a:pt x="4842" y="0"/>
                  </a:lnTo>
                  <a:cubicBezTo>
                    <a:pt x="0" y="1668"/>
                    <a:pt x="692" y="8272"/>
                    <a:pt x="692" y="8272"/>
                  </a:cubicBezTo>
                  <a:lnTo>
                    <a:pt x="1553" y="7954"/>
                  </a:lnTo>
                  <a:cubicBezTo>
                    <a:pt x="1621" y="9079"/>
                    <a:pt x="1865" y="10184"/>
                    <a:pt x="2285" y="11229"/>
                  </a:cubicBezTo>
                  <a:lnTo>
                    <a:pt x="2936" y="10462"/>
                  </a:lnTo>
                  <a:cubicBezTo>
                    <a:pt x="3418" y="11371"/>
                    <a:pt x="4333" y="12144"/>
                    <a:pt x="4333" y="12144"/>
                  </a:cubicBezTo>
                  <a:lnTo>
                    <a:pt x="5011" y="11229"/>
                  </a:lnTo>
                  <a:lnTo>
                    <a:pt x="7262" y="11229"/>
                  </a:lnTo>
                  <a:cubicBezTo>
                    <a:pt x="4611" y="10246"/>
                    <a:pt x="2740" y="7764"/>
                    <a:pt x="2740" y="4862"/>
                  </a:cubicBezTo>
                  <a:cubicBezTo>
                    <a:pt x="2740" y="3017"/>
                    <a:pt x="3499" y="1261"/>
                    <a:pt x="484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3"/>
            <p:cNvSpPr/>
            <p:nvPr/>
          </p:nvSpPr>
          <p:spPr>
            <a:xfrm>
              <a:off x="2199122" y="1856538"/>
              <a:ext cx="23135" cy="13902"/>
            </a:xfrm>
            <a:custGeom>
              <a:avLst/>
              <a:gdLst/>
              <a:ahLst/>
              <a:cxnLst/>
              <a:rect l="l" t="t" r="r" b="b"/>
              <a:pathLst>
                <a:path w="882" h="530" extrusionOk="0">
                  <a:moveTo>
                    <a:pt x="882" y="0"/>
                  </a:moveTo>
                  <a:lnTo>
                    <a:pt x="882" y="0"/>
                  </a:lnTo>
                  <a:cubicBezTo>
                    <a:pt x="590" y="41"/>
                    <a:pt x="298" y="61"/>
                    <a:pt x="0" y="68"/>
                  </a:cubicBezTo>
                  <a:lnTo>
                    <a:pt x="346" y="529"/>
                  </a:lnTo>
                  <a:cubicBezTo>
                    <a:pt x="536" y="360"/>
                    <a:pt x="712" y="183"/>
                    <a:pt x="882" y="0"/>
                  </a:cubicBezTo>
                  <a:close/>
                </a:path>
              </a:pathLst>
            </a:custGeom>
            <a:solidFill>
              <a:srgbClr val="C8D3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3"/>
            <p:cNvSpPr/>
            <p:nvPr/>
          </p:nvSpPr>
          <p:spPr>
            <a:xfrm>
              <a:off x="1950461" y="1650921"/>
              <a:ext cx="120448" cy="219519"/>
            </a:xfrm>
            <a:custGeom>
              <a:avLst/>
              <a:gdLst/>
              <a:ahLst/>
              <a:cxnLst/>
              <a:rect l="l" t="t" r="r" b="b"/>
              <a:pathLst>
                <a:path w="4592" h="8369" extrusionOk="0">
                  <a:moveTo>
                    <a:pt x="814" y="1"/>
                  </a:moveTo>
                  <a:lnTo>
                    <a:pt x="814" y="1"/>
                  </a:lnTo>
                  <a:cubicBezTo>
                    <a:pt x="35" y="2218"/>
                    <a:pt x="272" y="4496"/>
                    <a:pt x="272" y="4496"/>
                  </a:cubicBezTo>
                  <a:lnTo>
                    <a:pt x="1133" y="4178"/>
                  </a:lnTo>
                  <a:cubicBezTo>
                    <a:pt x="1201" y="5303"/>
                    <a:pt x="1445" y="6408"/>
                    <a:pt x="1865" y="7453"/>
                  </a:cubicBezTo>
                  <a:lnTo>
                    <a:pt x="2516" y="6686"/>
                  </a:lnTo>
                  <a:cubicBezTo>
                    <a:pt x="2998" y="7595"/>
                    <a:pt x="3913" y="8368"/>
                    <a:pt x="3913" y="8368"/>
                  </a:cubicBezTo>
                  <a:lnTo>
                    <a:pt x="4591" y="7453"/>
                  </a:lnTo>
                  <a:cubicBezTo>
                    <a:pt x="3140" y="6212"/>
                    <a:pt x="1" y="3839"/>
                    <a:pt x="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3"/>
            <p:cNvSpPr/>
            <p:nvPr/>
          </p:nvSpPr>
          <p:spPr>
            <a:xfrm>
              <a:off x="2190230" y="1650921"/>
              <a:ext cx="120422" cy="219519"/>
            </a:xfrm>
            <a:custGeom>
              <a:avLst/>
              <a:gdLst/>
              <a:ahLst/>
              <a:cxnLst/>
              <a:rect l="l" t="t" r="r" b="b"/>
              <a:pathLst>
                <a:path w="4591" h="8369" extrusionOk="0">
                  <a:moveTo>
                    <a:pt x="3784" y="1"/>
                  </a:moveTo>
                  <a:cubicBezTo>
                    <a:pt x="4591" y="3839"/>
                    <a:pt x="1451" y="6212"/>
                    <a:pt x="0" y="7453"/>
                  </a:cubicBezTo>
                  <a:lnTo>
                    <a:pt x="685" y="8368"/>
                  </a:lnTo>
                  <a:cubicBezTo>
                    <a:pt x="685" y="8368"/>
                    <a:pt x="1594" y="7595"/>
                    <a:pt x="2082" y="6686"/>
                  </a:cubicBezTo>
                  <a:lnTo>
                    <a:pt x="2733" y="7453"/>
                  </a:lnTo>
                  <a:cubicBezTo>
                    <a:pt x="3153" y="6408"/>
                    <a:pt x="3397" y="5303"/>
                    <a:pt x="3465" y="4178"/>
                  </a:cubicBezTo>
                  <a:lnTo>
                    <a:pt x="4326" y="4496"/>
                  </a:lnTo>
                  <a:cubicBezTo>
                    <a:pt x="4326" y="4496"/>
                    <a:pt x="4563" y="2218"/>
                    <a:pt x="37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3"/>
            <p:cNvSpPr/>
            <p:nvPr/>
          </p:nvSpPr>
          <p:spPr>
            <a:xfrm>
              <a:off x="2071408" y="1828603"/>
              <a:ext cx="118114" cy="53745"/>
            </a:xfrm>
            <a:custGeom>
              <a:avLst/>
              <a:gdLst/>
              <a:ahLst/>
              <a:cxnLst/>
              <a:rect l="l" t="t" r="r" b="b"/>
              <a:pathLst>
                <a:path w="4503" h="2049" extrusionOk="0">
                  <a:moveTo>
                    <a:pt x="2259" y="1"/>
                  </a:moveTo>
                  <a:lnTo>
                    <a:pt x="1" y="523"/>
                  </a:lnTo>
                  <a:cubicBezTo>
                    <a:pt x="150" y="1397"/>
                    <a:pt x="909" y="2048"/>
                    <a:pt x="1804" y="2048"/>
                  </a:cubicBezTo>
                  <a:lnTo>
                    <a:pt x="2713" y="2048"/>
                  </a:lnTo>
                  <a:cubicBezTo>
                    <a:pt x="3594" y="2048"/>
                    <a:pt x="4354" y="1404"/>
                    <a:pt x="4503" y="530"/>
                  </a:cubicBezTo>
                  <a:lnTo>
                    <a:pt x="22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3"/>
            <p:cNvSpPr/>
            <p:nvPr/>
          </p:nvSpPr>
          <p:spPr>
            <a:xfrm>
              <a:off x="2023040" y="1755395"/>
              <a:ext cx="25627" cy="20958"/>
            </a:xfrm>
            <a:custGeom>
              <a:avLst/>
              <a:gdLst/>
              <a:ahLst/>
              <a:cxnLst/>
              <a:rect l="l" t="t" r="r" b="b"/>
              <a:pathLst>
                <a:path w="977" h="799" extrusionOk="0">
                  <a:moveTo>
                    <a:pt x="305" y="0"/>
                  </a:moveTo>
                  <a:cubicBezTo>
                    <a:pt x="218" y="0"/>
                    <a:pt x="133" y="46"/>
                    <a:pt x="82" y="127"/>
                  </a:cubicBezTo>
                  <a:cubicBezTo>
                    <a:pt x="0" y="256"/>
                    <a:pt x="34" y="432"/>
                    <a:pt x="156" y="520"/>
                  </a:cubicBezTo>
                  <a:cubicBezTo>
                    <a:pt x="285" y="615"/>
                    <a:pt x="414" y="696"/>
                    <a:pt x="549" y="771"/>
                  </a:cubicBezTo>
                  <a:cubicBezTo>
                    <a:pt x="590" y="785"/>
                    <a:pt x="631" y="798"/>
                    <a:pt x="672" y="798"/>
                  </a:cubicBezTo>
                  <a:cubicBezTo>
                    <a:pt x="773" y="798"/>
                    <a:pt x="868" y="737"/>
                    <a:pt x="909" y="642"/>
                  </a:cubicBezTo>
                  <a:cubicBezTo>
                    <a:pt x="977" y="500"/>
                    <a:pt x="922" y="337"/>
                    <a:pt x="794" y="256"/>
                  </a:cubicBezTo>
                  <a:cubicBezTo>
                    <a:pt x="672" y="195"/>
                    <a:pt x="563" y="127"/>
                    <a:pt x="455" y="52"/>
                  </a:cubicBezTo>
                  <a:cubicBezTo>
                    <a:pt x="409" y="17"/>
                    <a:pt x="356" y="0"/>
                    <a:pt x="3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3"/>
            <p:cNvSpPr/>
            <p:nvPr/>
          </p:nvSpPr>
          <p:spPr>
            <a:xfrm>
              <a:off x="1986213" y="1706188"/>
              <a:ext cx="35778" cy="47922"/>
            </a:xfrm>
            <a:custGeom>
              <a:avLst/>
              <a:gdLst/>
              <a:ahLst/>
              <a:cxnLst/>
              <a:rect l="l" t="t" r="r" b="b"/>
              <a:pathLst>
                <a:path w="1364" h="1827" extrusionOk="0">
                  <a:moveTo>
                    <a:pt x="362" y="1"/>
                  </a:moveTo>
                  <a:cubicBezTo>
                    <a:pt x="330" y="1"/>
                    <a:pt x="297" y="6"/>
                    <a:pt x="265" y="16"/>
                  </a:cubicBezTo>
                  <a:cubicBezTo>
                    <a:pt x="89" y="84"/>
                    <a:pt x="1" y="274"/>
                    <a:pt x="62" y="450"/>
                  </a:cubicBezTo>
                  <a:cubicBezTo>
                    <a:pt x="218" y="904"/>
                    <a:pt x="455" y="1332"/>
                    <a:pt x="760" y="1711"/>
                  </a:cubicBezTo>
                  <a:cubicBezTo>
                    <a:pt x="821" y="1786"/>
                    <a:pt x="909" y="1827"/>
                    <a:pt x="1004" y="1827"/>
                  </a:cubicBezTo>
                  <a:cubicBezTo>
                    <a:pt x="1086" y="1827"/>
                    <a:pt x="1153" y="1799"/>
                    <a:pt x="1214" y="1745"/>
                  </a:cubicBezTo>
                  <a:cubicBezTo>
                    <a:pt x="1350" y="1623"/>
                    <a:pt x="1364" y="1413"/>
                    <a:pt x="1248" y="1264"/>
                  </a:cubicBezTo>
                  <a:cubicBezTo>
                    <a:pt x="1004" y="959"/>
                    <a:pt x="808" y="606"/>
                    <a:pt x="665" y="233"/>
                  </a:cubicBezTo>
                  <a:cubicBezTo>
                    <a:pt x="627" y="90"/>
                    <a:pt x="499" y="1"/>
                    <a:pt x="3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53"/>
            <p:cNvSpPr/>
            <p:nvPr/>
          </p:nvSpPr>
          <p:spPr>
            <a:xfrm>
              <a:off x="2206571" y="1755474"/>
              <a:ext cx="25653" cy="20879"/>
            </a:xfrm>
            <a:custGeom>
              <a:avLst/>
              <a:gdLst/>
              <a:ahLst/>
              <a:cxnLst/>
              <a:rect l="l" t="t" r="r" b="b"/>
              <a:pathLst>
                <a:path w="978" h="796" extrusionOk="0">
                  <a:moveTo>
                    <a:pt x="676" y="0"/>
                  </a:moveTo>
                  <a:cubicBezTo>
                    <a:pt x="623" y="0"/>
                    <a:pt x="569" y="16"/>
                    <a:pt x="523" y="49"/>
                  </a:cubicBezTo>
                  <a:cubicBezTo>
                    <a:pt x="414" y="124"/>
                    <a:pt x="306" y="192"/>
                    <a:pt x="184" y="259"/>
                  </a:cubicBezTo>
                  <a:cubicBezTo>
                    <a:pt x="55" y="334"/>
                    <a:pt x="1" y="497"/>
                    <a:pt x="69" y="639"/>
                  </a:cubicBezTo>
                  <a:cubicBezTo>
                    <a:pt x="109" y="734"/>
                    <a:pt x="204" y="795"/>
                    <a:pt x="306" y="795"/>
                  </a:cubicBezTo>
                  <a:cubicBezTo>
                    <a:pt x="347" y="795"/>
                    <a:pt x="387" y="788"/>
                    <a:pt x="428" y="768"/>
                  </a:cubicBezTo>
                  <a:cubicBezTo>
                    <a:pt x="564" y="693"/>
                    <a:pt x="699" y="612"/>
                    <a:pt x="821" y="524"/>
                  </a:cubicBezTo>
                  <a:cubicBezTo>
                    <a:pt x="943" y="429"/>
                    <a:pt x="977" y="253"/>
                    <a:pt x="896" y="124"/>
                  </a:cubicBezTo>
                  <a:cubicBezTo>
                    <a:pt x="849" y="44"/>
                    <a:pt x="763" y="0"/>
                    <a:pt x="6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53"/>
            <p:cNvSpPr/>
            <p:nvPr/>
          </p:nvSpPr>
          <p:spPr>
            <a:xfrm>
              <a:off x="2233090" y="1706188"/>
              <a:ext cx="35778" cy="47922"/>
            </a:xfrm>
            <a:custGeom>
              <a:avLst/>
              <a:gdLst/>
              <a:ahLst/>
              <a:cxnLst/>
              <a:rect l="l" t="t" r="r" b="b"/>
              <a:pathLst>
                <a:path w="1364" h="1827" extrusionOk="0">
                  <a:moveTo>
                    <a:pt x="1008" y="1"/>
                  </a:moveTo>
                  <a:cubicBezTo>
                    <a:pt x="869" y="1"/>
                    <a:pt x="737" y="90"/>
                    <a:pt x="699" y="233"/>
                  </a:cubicBezTo>
                  <a:cubicBezTo>
                    <a:pt x="563" y="606"/>
                    <a:pt x="366" y="952"/>
                    <a:pt x="115" y="1264"/>
                  </a:cubicBezTo>
                  <a:cubicBezTo>
                    <a:pt x="0" y="1406"/>
                    <a:pt x="14" y="1616"/>
                    <a:pt x="149" y="1745"/>
                  </a:cubicBezTo>
                  <a:cubicBezTo>
                    <a:pt x="210" y="1799"/>
                    <a:pt x="285" y="1827"/>
                    <a:pt x="360" y="1827"/>
                  </a:cubicBezTo>
                  <a:cubicBezTo>
                    <a:pt x="454" y="1827"/>
                    <a:pt x="549" y="1786"/>
                    <a:pt x="604" y="1711"/>
                  </a:cubicBezTo>
                  <a:cubicBezTo>
                    <a:pt x="909" y="1332"/>
                    <a:pt x="1146" y="904"/>
                    <a:pt x="1309" y="450"/>
                  </a:cubicBezTo>
                  <a:cubicBezTo>
                    <a:pt x="1363" y="274"/>
                    <a:pt x="1275" y="84"/>
                    <a:pt x="1105" y="16"/>
                  </a:cubicBezTo>
                  <a:cubicBezTo>
                    <a:pt x="1073" y="6"/>
                    <a:pt x="1040" y="1"/>
                    <a:pt x="10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53"/>
            <p:cNvSpPr/>
            <p:nvPr/>
          </p:nvSpPr>
          <p:spPr>
            <a:xfrm>
              <a:off x="2042765" y="1585031"/>
              <a:ext cx="33758" cy="22164"/>
            </a:xfrm>
            <a:custGeom>
              <a:avLst/>
              <a:gdLst/>
              <a:ahLst/>
              <a:cxnLst/>
              <a:rect l="l" t="t" r="r" b="b"/>
              <a:pathLst>
                <a:path w="1287" h="845" extrusionOk="0">
                  <a:moveTo>
                    <a:pt x="870" y="1"/>
                  </a:moveTo>
                  <a:cubicBezTo>
                    <a:pt x="823" y="1"/>
                    <a:pt x="772" y="14"/>
                    <a:pt x="720" y="45"/>
                  </a:cubicBezTo>
                  <a:cubicBezTo>
                    <a:pt x="550" y="126"/>
                    <a:pt x="394" y="221"/>
                    <a:pt x="238" y="316"/>
                  </a:cubicBezTo>
                  <a:cubicBezTo>
                    <a:pt x="1" y="472"/>
                    <a:pt x="109" y="838"/>
                    <a:pt x="387" y="845"/>
                  </a:cubicBezTo>
                  <a:cubicBezTo>
                    <a:pt x="442" y="845"/>
                    <a:pt x="496" y="824"/>
                    <a:pt x="543" y="797"/>
                  </a:cubicBezTo>
                  <a:cubicBezTo>
                    <a:pt x="679" y="709"/>
                    <a:pt x="828" y="628"/>
                    <a:pt x="971" y="553"/>
                  </a:cubicBezTo>
                  <a:cubicBezTo>
                    <a:pt x="1287" y="421"/>
                    <a:pt x="1135" y="1"/>
                    <a:pt x="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53"/>
            <p:cNvSpPr/>
            <p:nvPr/>
          </p:nvSpPr>
          <p:spPr>
            <a:xfrm>
              <a:off x="2078201" y="1600297"/>
              <a:ext cx="104395" cy="23082"/>
            </a:xfrm>
            <a:custGeom>
              <a:avLst/>
              <a:gdLst/>
              <a:ahLst/>
              <a:cxnLst/>
              <a:rect l="l" t="t" r="r" b="b"/>
              <a:pathLst>
                <a:path w="3980" h="880" extrusionOk="0">
                  <a:moveTo>
                    <a:pt x="1993" y="0"/>
                  </a:moveTo>
                  <a:cubicBezTo>
                    <a:pt x="1415" y="0"/>
                    <a:pt x="837" y="110"/>
                    <a:pt x="291" y="331"/>
                  </a:cubicBezTo>
                  <a:cubicBezTo>
                    <a:pt x="1" y="476"/>
                    <a:pt x="136" y="879"/>
                    <a:pt x="409" y="879"/>
                  </a:cubicBezTo>
                  <a:cubicBezTo>
                    <a:pt x="442" y="879"/>
                    <a:pt x="478" y="873"/>
                    <a:pt x="515" y="860"/>
                  </a:cubicBezTo>
                  <a:cubicBezTo>
                    <a:pt x="989" y="666"/>
                    <a:pt x="1493" y="570"/>
                    <a:pt x="1996" y="570"/>
                  </a:cubicBezTo>
                  <a:cubicBezTo>
                    <a:pt x="2500" y="570"/>
                    <a:pt x="3003" y="666"/>
                    <a:pt x="3478" y="860"/>
                  </a:cubicBezTo>
                  <a:cubicBezTo>
                    <a:pt x="3512" y="873"/>
                    <a:pt x="3552" y="880"/>
                    <a:pt x="3593" y="880"/>
                  </a:cubicBezTo>
                  <a:cubicBezTo>
                    <a:pt x="3898" y="873"/>
                    <a:pt x="3979" y="453"/>
                    <a:pt x="3695" y="331"/>
                  </a:cubicBezTo>
                  <a:cubicBezTo>
                    <a:pt x="3149" y="110"/>
                    <a:pt x="2571" y="0"/>
                    <a:pt x="1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53"/>
            <p:cNvSpPr/>
            <p:nvPr/>
          </p:nvSpPr>
          <p:spPr>
            <a:xfrm>
              <a:off x="2184590" y="1585031"/>
              <a:ext cx="33942" cy="22164"/>
            </a:xfrm>
            <a:custGeom>
              <a:avLst/>
              <a:gdLst/>
              <a:ahLst/>
              <a:cxnLst/>
              <a:rect l="l" t="t" r="r" b="b"/>
              <a:pathLst>
                <a:path w="1294" h="845" extrusionOk="0">
                  <a:moveTo>
                    <a:pt x="421" y="1"/>
                  </a:moveTo>
                  <a:cubicBezTo>
                    <a:pt x="153" y="1"/>
                    <a:pt x="0" y="421"/>
                    <a:pt x="317" y="553"/>
                  </a:cubicBezTo>
                  <a:cubicBezTo>
                    <a:pt x="466" y="628"/>
                    <a:pt x="608" y="709"/>
                    <a:pt x="744" y="797"/>
                  </a:cubicBezTo>
                  <a:cubicBezTo>
                    <a:pt x="791" y="824"/>
                    <a:pt x="846" y="838"/>
                    <a:pt x="900" y="845"/>
                  </a:cubicBezTo>
                  <a:cubicBezTo>
                    <a:pt x="1185" y="838"/>
                    <a:pt x="1293" y="472"/>
                    <a:pt x="1056" y="316"/>
                  </a:cubicBezTo>
                  <a:cubicBezTo>
                    <a:pt x="900" y="221"/>
                    <a:pt x="737" y="126"/>
                    <a:pt x="574" y="45"/>
                  </a:cubicBezTo>
                  <a:cubicBezTo>
                    <a:pt x="521" y="14"/>
                    <a:pt x="469" y="1"/>
                    <a:pt x="4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53"/>
            <p:cNvSpPr/>
            <p:nvPr/>
          </p:nvSpPr>
          <p:spPr>
            <a:xfrm>
              <a:off x="2075264" y="1568952"/>
              <a:ext cx="110717" cy="23922"/>
            </a:xfrm>
            <a:custGeom>
              <a:avLst/>
              <a:gdLst/>
              <a:ahLst/>
              <a:cxnLst/>
              <a:rect l="l" t="t" r="r" b="b"/>
              <a:pathLst>
                <a:path w="4221" h="912" extrusionOk="0">
                  <a:moveTo>
                    <a:pt x="2109" y="0"/>
                  </a:moveTo>
                  <a:cubicBezTo>
                    <a:pt x="1532" y="0"/>
                    <a:pt x="955" y="81"/>
                    <a:pt x="396" y="244"/>
                  </a:cubicBezTo>
                  <a:cubicBezTo>
                    <a:pt x="0" y="355"/>
                    <a:pt x="123" y="912"/>
                    <a:pt x="477" y="912"/>
                  </a:cubicBezTo>
                  <a:cubicBezTo>
                    <a:pt x="511" y="912"/>
                    <a:pt x="547" y="906"/>
                    <a:pt x="586" y="895"/>
                  </a:cubicBezTo>
                  <a:cubicBezTo>
                    <a:pt x="1084" y="753"/>
                    <a:pt x="1596" y="681"/>
                    <a:pt x="2108" y="681"/>
                  </a:cubicBezTo>
                  <a:cubicBezTo>
                    <a:pt x="2620" y="681"/>
                    <a:pt x="3132" y="753"/>
                    <a:pt x="3630" y="895"/>
                  </a:cubicBezTo>
                  <a:cubicBezTo>
                    <a:pt x="3664" y="902"/>
                    <a:pt x="3698" y="909"/>
                    <a:pt x="3725" y="909"/>
                  </a:cubicBezTo>
                  <a:lnTo>
                    <a:pt x="3732" y="909"/>
                  </a:lnTo>
                  <a:cubicBezTo>
                    <a:pt x="3739" y="909"/>
                    <a:pt x="3746" y="909"/>
                    <a:pt x="3752" y="909"/>
                  </a:cubicBezTo>
                  <a:cubicBezTo>
                    <a:pt x="4142" y="909"/>
                    <a:pt x="4220" y="331"/>
                    <a:pt x="3827" y="244"/>
                  </a:cubicBezTo>
                  <a:cubicBezTo>
                    <a:pt x="3264" y="81"/>
                    <a:pt x="2686" y="0"/>
                    <a:pt x="21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53"/>
            <p:cNvSpPr/>
            <p:nvPr/>
          </p:nvSpPr>
          <p:spPr>
            <a:xfrm>
              <a:off x="2035132" y="1679381"/>
              <a:ext cx="41811" cy="53745"/>
            </a:xfrm>
            <a:custGeom>
              <a:avLst/>
              <a:gdLst/>
              <a:ahLst/>
              <a:cxnLst/>
              <a:rect l="l" t="t" r="r" b="b"/>
              <a:pathLst>
                <a:path w="1594" h="2049" extrusionOk="0">
                  <a:moveTo>
                    <a:pt x="794" y="1"/>
                  </a:moveTo>
                  <a:cubicBezTo>
                    <a:pt x="353" y="1"/>
                    <a:pt x="0" y="353"/>
                    <a:pt x="0" y="794"/>
                  </a:cubicBezTo>
                  <a:lnTo>
                    <a:pt x="0" y="1248"/>
                  </a:lnTo>
                  <a:cubicBezTo>
                    <a:pt x="0" y="1689"/>
                    <a:pt x="353" y="2048"/>
                    <a:pt x="794" y="2048"/>
                  </a:cubicBezTo>
                  <a:cubicBezTo>
                    <a:pt x="1234" y="2048"/>
                    <a:pt x="1587" y="1689"/>
                    <a:pt x="1594" y="1248"/>
                  </a:cubicBezTo>
                  <a:lnTo>
                    <a:pt x="1594" y="794"/>
                  </a:lnTo>
                  <a:cubicBezTo>
                    <a:pt x="1587" y="353"/>
                    <a:pt x="1234" y="1"/>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53"/>
            <p:cNvSpPr/>
            <p:nvPr/>
          </p:nvSpPr>
          <p:spPr>
            <a:xfrm>
              <a:off x="2052916" y="1679381"/>
              <a:ext cx="24027" cy="41837"/>
            </a:xfrm>
            <a:custGeom>
              <a:avLst/>
              <a:gdLst/>
              <a:ahLst/>
              <a:cxnLst/>
              <a:rect l="l" t="t" r="r" b="b"/>
              <a:pathLst>
                <a:path w="916" h="1595" extrusionOk="0">
                  <a:moveTo>
                    <a:pt x="116" y="1"/>
                  </a:moveTo>
                  <a:cubicBezTo>
                    <a:pt x="82" y="1"/>
                    <a:pt x="41" y="1"/>
                    <a:pt x="0" y="8"/>
                  </a:cubicBezTo>
                  <a:lnTo>
                    <a:pt x="0" y="1140"/>
                  </a:lnTo>
                  <a:cubicBezTo>
                    <a:pt x="0" y="1391"/>
                    <a:pt x="204" y="1594"/>
                    <a:pt x="461" y="1594"/>
                  </a:cubicBezTo>
                  <a:cubicBezTo>
                    <a:pt x="712" y="1594"/>
                    <a:pt x="916" y="1391"/>
                    <a:pt x="916" y="1140"/>
                  </a:cubicBezTo>
                  <a:lnTo>
                    <a:pt x="916" y="801"/>
                  </a:lnTo>
                  <a:cubicBezTo>
                    <a:pt x="916" y="360"/>
                    <a:pt x="556" y="1"/>
                    <a:pt x="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53"/>
            <p:cNvSpPr/>
            <p:nvPr/>
          </p:nvSpPr>
          <p:spPr>
            <a:xfrm>
              <a:off x="2047040" y="1685256"/>
              <a:ext cx="17994" cy="17994"/>
            </a:xfrm>
            <a:custGeom>
              <a:avLst/>
              <a:gdLst/>
              <a:ahLst/>
              <a:cxnLst/>
              <a:rect l="l" t="t" r="r" b="b"/>
              <a:pathLst>
                <a:path w="686" h="686" extrusionOk="0">
                  <a:moveTo>
                    <a:pt x="340" y="1"/>
                  </a:moveTo>
                  <a:cubicBezTo>
                    <a:pt x="150" y="1"/>
                    <a:pt x="1" y="156"/>
                    <a:pt x="1" y="340"/>
                  </a:cubicBezTo>
                  <a:cubicBezTo>
                    <a:pt x="1" y="529"/>
                    <a:pt x="150" y="685"/>
                    <a:pt x="340" y="685"/>
                  </a:cubicBezTo>
                  <a:cubicBezTo>
                    <a:pt x="530" y="685"/>
                    <a:pt x="685" y="529"/>
                    <a:pt x="685" y="340"/>
                  </a:cubicBezTo>
                  <a:cubicBezTo>
                    <a:pt x="685" y="156"/>
                    <a:pt x="530"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53"/>
            <p:cNvSpPr/>
            <p:nvPr/>
          </p:nvSpPr>
          <p:spPr>
            <a:xfrm>
              <a:off x="2184354" y="1679381"/>
              <a:ext cx="41811" cy="53745"/>
            </a:xfrm>
            <a:custGeom>
              <a:avLst/>
              <a:gdLst/>
              <a:ahLst/>
              <a:cxnLst/>
              <a:rect l="l" t="t" r="r" b="b"/>
              <a:pathLst>
                <a:path w="1594" h="2049" extrusionOk="0">
                  <a:moveTo>
                    <a:pt x="794" y="1"/>
                  </a:moveTo>
                  <a:cubicBezTo>
                    <a:pt x="353" y="1"/>
                    <a:pt x="0" y="353"/>
                    <a:pt x="0" y="794"/>
                  </a:cubicBezTo>
                  <a:lnTo>
                    <a:pt x="0" y="1248"/>
                  </a:lnTo>
                  <a:cubicBezTo>
                    <a:pt x="0" y="1689"/>
                    <a:pt x="353" y="2048"/>
                    <a:pt x="794" y="2048"/>
                  </a:cubicBezTo>
                  <a:cubicBezTo>
                    <a:pt x="1234" y="2048"/>
                    <a:pt x="1587" y="1689"/>
                    <a:pt x="1594" y="1248"/>
                  </a:cubicBezTo>
                  <a:lnTo>
                    <a:pt x="1594" y="794"/>
                  </a:lnTo>
                  <a:cubicBezTo>
                    <a:pt x="1587" y="353"/>
                    <a:pt x="1234" y="1"/>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53"/>
            <p:cNvSpPr/>
            <p:nvPr/>
          </p:nvSpPr>
          <p:spPr>
            <a:xfrm>
              <a:off x="2202138" y="1679381"/>
              <a:ext cx="24027" cy="41837"/>
            </a:xfrm>
            <a:custGeom>
              <a:avLst/>
              <a:gdLst/>
              <a:ahLst/>
              <a:cxnLst/>
              <a:rect l="l" t="t" r="r" b="b"/>
              <a:pathLst>
                <a:path w="916" h="1595" extrusionOk="0">
                  <a:moveTo>
                    <a:pt x="116" y="1"/>
                  </a:moveTo>
                  <a:cubicBezTo>
                    <a:pt x="82" y="1"/>
                    <a:pt x="41" y="1"/>
                    <a:pt x="0" y="8"/>
                  </a:cubicBezTo>
                  <a:lnTo>
                    <a:pt x="0" y="1140"/>
                  </a:lnTo>
                  <a:cubicBezTo>
                    <a:pt x="0" y="1391"/>
                    <a:pt x="204" y="1594"/>
                    <a:pt x="461" y="1594"/>
                  </a:cubicBezTo>
                  <a:cubicBezTo>
                    <a:pt x="712" y="1594"/>
                    <a:pt x="916" y="1391"/>
                    <a:pt x="916" y="1140"/>
                  </a:cubicBezTo>
                  <a:lnTo>
                    <a:pt x="916" y="801"/>
                  </a:lnTo>
                  <a:cubicBezTo>
                    <a:pt x="916" y="360"/>
                    <a:pt x="556" y="1"/>
                    <a:pt x="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53"/>
            <p:cNvSpPr/>
            <p:nvPr/>
          </p:nvSpPr>
          <p:spPr>
            <a:xfrm>
              <a:off x="2196263" y="1685256"/>
              <a:ext cx="17994" cy="17994"/>
            </a:xfrm>
            <a:custGeom>
              <a:avLst/>
              <a:gdLst/>
              <a:ahLst/>
              <a:cxnLst/>
              <a:rect l="l" t="t" r="r" b="b"/>
              <a:pathLst>
                <a:path w="686" h="686" extrusionOk="0">
                  <a:moveTo>
                    <a:pt x="340" y="1"/>
                  </a:moveTo>
                  <a:cubicBezTo>
                    <a:pt x="150" y="1"/>
                    <a:pt x="1" y="156"/>
                    <a:pt x="1" y="340"/>
                  </a:cubicBezTo>
                  <a:cubicBezTo>
                    <a:pt x="1" y="529"/>
                    <a:pt x="150" y="685"/>
                    <a:pt x="340" y="685"/>
                  </a:cubicBezTo>
                  <a:cubicBezTo>
                    <a:pt x="529" y="685"/>
                    <a:pt x="685" y="529"/>
                    <a:pt x="685" y="340"/>
                  </a:cubicBezTo>
                  <a:cubicBezTo>
                    <a:pt x="685" y="156"/>
                    <a:pt x="529"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53"/>
            <p:cNvSpPr/>
            <p:nvPr/>
          </p:nvSpPr>
          <p:spPr>
            <a:xfrm>
              <a:off x="2047040" y="1774884"/>
              <a:ext cx="167216" cy="71529"/>
            </a:xfrm>
            <a:custGeom>
              <a:avLst/>
              <a:gdLst/>
              <a:ahLst/>
              <a:cxnLst/>
              <a:rect l="l" t="t" r="r" b="b"/>
              <a:pathLst>
                <a:path w="6375" h="2727" extrusionOk="0">
                  <a:moveTo>
                    <a:pt x="1703" y="1"/>
                  </a:moveTo>
                  <a:cubicBezTo>
                    <a:pt x="760" y="1"/>
                    <a:pt x="1" y="611"/>
                    <a:pt x="1" y="1364"/>
                  </a:cubicBezTo>
                  <a:cubicBezTo>
                    <a:pt x="1" y="2116"/>
                    <a:pt x="760" y="2727"/>
                    <a:pt x="1703" y="2727"/>
                  </a:cubicBezTo>
                  <a:cubicBezTo>
                    <a:pt x="2340" y="2727"/>
                    <a:pt x="2889" y="2455"/>
                    <a:pt x="3188" y="2042"/>
                  </a:cubicBezTo>
                  <a:cubicBezTo>
                    <a:pt x="3479" y="2455"/>
                    <a:pt x="4035" y="2727"/>
                    <a:pt x="4666" y="2727"/>
                  </a:cubicBezTo>
                  <a:cubicBezTo>
                    <a:pt x="5608" y="2727"/>
                    <a:pt x="6374" y="2116"/>
                    <a:pt x="6374" y="1364"/>
                  </a:cubicBezTo>
                  <a:cubicBezTo>
                    <a:pt x="6374" y="611"/>
                    <a:pt x="5608" y="1"/>
                    <a:pt x="4666" y="1"/>
                  </a:cubicBezTo>
                  <a:cubicBezTo>
                    <a:pt x="4028" y="1"/>
                    <a:pt x="3479" y="272"/>
                    <a:pt x="3188" y="686"/>
                  </a:cubicBezTo>
                  <a:cubicBezTo>
                    <a:pt x="2889" y="279"/>
                    <a:pt x="2340" y="1"/>
                    <a:pt x="17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53"/>
            <p:cNvSpPr/>
            <p:nvPr/>
          </p:nvSpPr>
          <p:spPr>
            <a:xfrm>
              <a:off x="2085467" y="1771343"/>
              <a:ext cx="90205" cy="37588"/>
            </a:xfrm>
            <a:custGeom>
              <a:avLst/>
              <a:gdLst/>
              <a:ahLst/>
              <a:cxnLst/>
              <a:rect l="l" t="t" r="r" b="b"/>
              <a:pathLst>
                <a:path w="3439" h="1433" extrusionOk="0">
                  <a:moveTo>
                    <a:pt x="482" y="0"/>
                  </a:moveTo>
                  <a:cubicBezTo>
                    <a:pt x="149" y="7"/>
                    <a:pt x="0" y="421"/>
                    <a:pt x="258" y="631"/>
                  </a:cubicBezTo>
                  <a:lnTo>
                    <a:pt x="834" y="1112"/>
                  </a:lnTo>
                  <a:cubicBezTo>
                    <a:pt x="1092" y="1326"/>
                    <a:pt x="1407" y="1433"/>
                    <a:pt x="1723" y="1433"/>
                  </a:cubicBezTo>
                  <a:cubicBezTo>
                    <a:pt x="2038" y="1433"/>
                    <a:pt x="2353" y="1326"/>
                    <a:pt x="2611" y="1112"/>
                  </a:cubicBezTo>
                  <a:lnTo>
                    <a:pt x="3180" y="631"/>
                  </a:lnTo>
                  <a:cubicBezTo>
                    <a:pt x="3438" y="421"/>
                    <a:pt x="3289" y="7"/>
                    <a:pt x="29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53"/>
            <p:cNvSpPr/>
            <p:nvPr/>
          </p:nvSpPr>
          <p:spPr>
            <a:xfrm>
              <a:off x="2085467" y="1771526"/>
              <a:ext cx="48762" cy="37404"/>
            </a:xfrm>
            <a:custGeom>
              <a:avLst/>
              <a:gdLst/>
              <a:ahLst/>
              <a:cxnLst/>
              <a:rect l="l" t="t" r="r" b="b"/>
              <a:pathLst>
                <a:path w="1859" h="1426" extrusionOk="0">
                  <a:moveTo>
                    <a:pt x="482" y="0"/>
                  </a:moveTo>
                  <a:cubicBezTo>
                    <a:pt x="149" y="0"/>
                    <a:pt x="0" y="414"/>
                    <a:pt x="251" y="624"/>
                  </a:cubicBezTo>
                  <a:lnTo>
                    <a:pt x="827" y="1105"/>
                  </a:lnTo>
                  <a:cubicBezTo>
                    <a:pt x="1080" y="1311"/>
                    <a:pt x="1390" y="1425"/>
                    <a:pt x="1711" y="1425"/>
                  </a:cubicBezTo>
                  <a:cubicBezTo>
                    <a:pt x="1760" y="1425"/>
                    <a:pt x="1809" y="1423"/>
                    <a:pt x="1858" y="1417"/>
                  </a:cubicBezTo>
                  <a:cubicBezTo>
                    <a:pt x="1817" y="1377"/>
                    <a:pt x="1777" y="1329"/>
                    <a:pt x="1743" y="1288"/>
                  </a:cubicBezTo>
                  <a:lnTo>
                    <a:pt x="1167" y="583"/>
                  </a:lnTo>
                  <a:cubicBezTo>
                    <a:pt x="1044" y="414"/>
                    <a:pt x="1004" y="197"/>
                    <a:pt x="1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3"/>
            <p:cNvSpPr/>
            <p:nvPr/>
          </p:nvSpPr>
          <p:spPr>
            <a:xfrm>
              <a:off x="2041007" y="1792720"/>
              <a:ext cx="179125" cy="59752"/>
            </a:xfrm>
            <a:custGeom>
              <a:avLst/>
              <a:gdLst/>
              <a:ahLst/>
              <a:cxnLst/>
              <a:rect l="l" t="t" r="r" b="b"/>
              <a:pathLst>
                <a:path w="6829" h="2278" extrusionOk="0">
                  <a:moveTo>
                    <a:pt x="227" y="1"/>
                  </a:moveTo>
                  <a:cubicBezTo>
                    <a:pt x="114" y="1"/>
                    <a:pt x="0" y="77"/>
                    <a:pt x="0" y="230"/>
                  </a:cubicBezTo>
                  <a:cubicBezTo>
                    <a:pt x="0" y="1355"/>
                    <a:pt x="909" y="2270"/>
                    <a:pt x="2034" y="2277"/>
                  </a:cubicBezTo>
                  <a:cubicBezTo>
                    <a:pt x="2495" y="2277"/>
                    <a:pt x="2936" y="2121"/>
                    <a:pt x="3295" y="1830"/>
                  </a:cubicBezTo>
                  <a:cubicBezTo>
                    <a:pt x="3329" y="1803"/>
                    <a:pt x="3370" y="1789"/>
                    <a:pt x="3412" y="1789"/>
                  </a:cubicBezTo>
                  <a:cubicBezTo>
                    <a:pt x="3453" y="1789"/>
                    <a:pt x="3496" y="1803"/>
                    <a:pt x="3533" y="1830"/>
                  </a:cubicBezTo>
                  <a:cubicBezTo>
                    <a:pt x="3885" y="2121"/>
                    <a:pt x="4333" y="2277"/>
                    <a:pt x="4794" y="2277"/>
                  </a:cubicBezTo>
                  <a:cubicBezTo>
                    <a:pt x="5920" y="2270"/>
                    <a:pt x="6828" y="1348"/>
                    <a:pt x="6828" y="230"/>
                  </a:cubicBezTo>
                  <a:cubicBezTo>
                    <a:pt x="6828" y="77"/>
                    <a:pt x="6715" y="1"/>
                    <a:pt x="6601" y="1"/>
                  </a:cubicBezTo>
                  <a:cubicBezTo>
                    <a:pt x="6487" y="1"/>
                    <a:pt x="6374" y="77"/>
                    <a:pt x="6374" y="230"/>
                  </a:cubicBezTo>
                  <a:cubicBezTo>
                    <a:pt x="6374" y="1104"/>
                    <a:pt x="5669" y="1816"/>
                    <a:pt x="4794" y="1816"/>
                  </a:cubicBezTo>
                  <a:cubicBezTo>
                    <a:pt x="4785" y="1816"/>
                    <a:pt x="4775" y="1816"/>
                    <a:pt x="4766" y="1816"/>
                  </a:cubicBezTo>
                  <a:cubicBezTo>
                    <a:pt x="4416" y="1816"/>
                    <a:pt x="4082" y="1695"/>
                    <a:pt x="3818" y="1477"/>
                  </a:cubicBezTo>
                  <a:cubicBezTo>
                    <a:pt x="3699" y="1382"/>
                    <a:pt x="3557" y="1335"/>
                    <a:pt x="3414" y="1335"/>
                  </a:cubicBezTo>
                  <a:cubicBezTo>
                    <a:pt x="3272" y="1335"/>
                    <a:pt x="3129" y="1382"/>
                    <a:pt x="3011" y="1477"/>
                  </a:cubicBezTo>
                  <a:cubicBezTo>
                    <a:pt x="2740" y="1695"/>
                    <a:pt x="2405" y="1816"/>
                    <a:pt x="2062" y="1816"/>
                  </a:cubicBezTo>
                  <a:cubicBezTo>
                    <a:pt x="2053" y="1816"/>
                    <a:pt x="2044" y="1816"/>
                    <a:pt x="2034" y="1816"/>
                  </a:cubicBezTo>
                  <a:cubicBezTo>
                    <a:pt x="1160" y="1816"/>
                    <a:pt x="454" y="1104"/>
                    <a:pt x="454" y="230"/>
                  </a:cubicBezTo>
                  <a:cubicBezTo>
                    <a:pt x="454" y="77"/>
                    <a:pt x="341"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7" name="Google Shape;2017;p53"/>
          <p:cNvGrpSpPr/>
          <p:nvPr/>
        </p:nvGrpSpPr>
        <p:grpSpPr>
          <a:xfrm>
            <a:off x="5074133" y="1871216"/>
            <a:ext cx="637264" cy="544465"/>
            <a:chOff x="3041787" y="2001118"/>
            <a:chExt cx="370158" cy="316255"/>
          </a:xfrm>
        </p:grpSpPr>
        <p:sp>
          <p:nvSpPr>
            <p:cNvPr id="2018" name="Google Shape;2018;p53"/>
            <p:cNvSpPr/>
            <p:nvPr/>
          </p:nvSpPr>
          <p:spPr>
            <a:xfrm>
              <a:off x="3087689" y="2006993"/>
              <a:ext cx="278536" cy="258628"/>
            </a:xfrm>
            <a:custGeom>
              <a:avLst/>
              <a:gdLst/>
              <a:ahLst/>
              <a:cxnLst/>
              <a:rect l="l" t="t" r="r" b="b"/>
              <a:pathLst>
                <a:path w="10619" h="9860" extrusionOk="0">
                  <a:moveTo>
                    <a:pt x="5309" y="1"/>
                  </a:moveTo>
                  <a:cubicBezTo>
                    <a:pt x="3977" y="1"/>
                    <a:pt x="3566" y="333"/>
                    <a:pt x="3065" y="333"/>
                  </a:cubicBezTo>
                  <a:cubicBezTo>
                    <a:pt x="2918" y="333"/>
                    <a:pt x="2764" y="305"/>
                    <a:pt x="2577" y="231"/>
                  </a:cubicBezTo>
                  <a:lnTo>
                    <a:pt x="299" y="231"/>
                  </a:lnTo>
                  <a:lnTo>
                    <a:pt x="0" y="5947"/>
                  </a:lnTo>
                  <a:cubicBezTo>
                    <a:pt x="190" y="8191"/>
                    <a:pt x="1580" y="9419"/>
                    <a:pt x="2679" y="9860"/>
                  </a:cubicBezTo>
                  <a:lnTo>
                    <a:pt x="7934" y="9860"/>
                  </a:lnTo>
                  <a:cubicBezTo>
                    <a:pt x="9039" y="9419"/>
                    <a:pt x="10429" y="8191"/>
                    <a:pt x="10619" y="5947"/>
                  </a:cubicBezTo>
                  <a:lnTo>
                    <a:pt x="10314" y="231"/>
                  </a:lnTo>
                  <a:lnTo>
                    <a:pt x="8042" y="231"/>
                  </a:lnTo>
                  <a:cubicBezTo>
                    <a:pt x="7855" y="305"/>
                    <a:pt x="7700" y="333"/>
                    <a:pt x="7554" y="333"/>
                  </a:cubicBezTo>
                  <a:cubicBezTo>
                    <a:pt x="7053" y="333"/>
                    <a:pt x="6642" y="1"/>
                    <a:pt x="53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3"/>
            <p:cNvSpPr/>
            <p:nvPr/>
          </p:nvSpPr>
          <p:spPr>
            <a:xfrm>
              <a:off x="3298631" y="2001118"/>
              <a:ext cx="113314" cy="184082"/>
            </a:xfrm>
            <a:custGeom>
              <a:avLst/>
              <a:gdLst/>
              <a:ahLst/>
              <a:cxnLst/>
              <a:rect l="l" t="t" r="r" b="b"/>
              <a:pathLst>
                <a:path w="4320" h="7018" extrusionOk="0">
                  <a:moveTo>
                    <a:pt x="1587" y="1"/>
                  </a:moveTo>
                  <a:cubicBezTo>
                    <a:pt x="902" y="1"/>
                    <a:pt x="0" y="455"/>
                    <a:pt x="0" y="455"/>
                  </a:cubicBezTo>
                  <a:cubicBezTo>
                    <a:pt x="2556" y="1215"/>
                    <a:pt x="1166" y="5174"/>
                    <a:pt x="2814" y="6883"/>
                  </a:cubicBezTo>
                  <a:cubicBezTo>
                    <a:pt x="2906" y="6975"/>
                    <a:pt x="3022" y="7018"/>
                    <a:pt x="3136" y="7018"/>
                  </a:cubicBezTo>
                  <a:cubicBezTo>
                    <a:pt x="3324" y="7018"/>
                    <a:pt x="3507" y="6900"/>
                    <a:pt x="3567" y="6693"/>
                  </a:cubicBezTo>
                  <a:cubicBezTo>
                    <a:pt x="3702" y="6266"/>
                    <a:pt x="3831" y="5581"/>
                    <a:pt x="3811" y="4605"/>
                  </a:cubicBezTo>
                  <a:cubicBezTo>
                    <a:pt x="3784" y="3269"/>
                    <a:pt x="4319" y="3188"/>
                    <a:pt x="4319" y="3188"/>
                  </a:cubicBezTo>
                  <a:cubicBezTo>
                    <a:pt x="4319" y="3188"/>
                    <a:pt x="3634" y="1"/>
                    <a:pt x="15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3"/>
            <p:cNvSpPr/>
            <p:nvPr/>
          </p:nvSpPr>
          <p:spPr>
            <a:xfrm>
              <a:off x="3143166" y="2114431"/>
              <a:ext cx="41837" cy="53719"/>
            </a:xfrm>
            <a:custGeom>
              <a:avLst/>
              <a:gdLst/>
              <a:ahLst/>
              <a:cxnLst/>
              <a:rect l="l" t="t" r="r" b="b"/>
              <a:pathLst>
                <a:path w="1595" h="2048" extrusionOk="0">
                  <a:moveTo>
                    <a:pt x="801" y="0"/>
                  </a:moveTo>
                  <a:cubicBezTo>
                    <a:pt x="360" y="0"/>
                    <a:pt x="8" y="359"/>
                    <a:pt x="1" y="800"/>
                  </a:cubicBezTo>
                  <a:lnTo>
                    <a:pt x="1" y="1254"/>
                  </a:lnTo>
                  <a:cubicBezTo>
                    <a:pt x="8" y="1695"/>
                    <a:pt x="360" y="2048"/>
                    <a:pt x="801" y="2048"/>
                  </a:cubicBezTo>
                  <a:cubicBezTo>
                    <a:pt x="1242" y="2048"/>
                    <a:pt x="1594" y="1695"/>
                    <a:pt x="1594" y="1254"/>
                  </a:cubicBezTo>
                  <a:lnTo>
                    <a:pt x="1594" y="800"/>
                  </a:lnTo>
                  <a:cubicBezTo>
                    <a:pt x="1594" y="359"/>
                    <a:pt x="1242" y="0"/>
                    <a:pt x="8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3"/>
            <p:cNvSpPr/>
            <p:nvPr/>
          </p:nvSpPr>
          <p:spPr>
            <a:xfrm>
              <a:off x="3161133" y="2114431"/>
              <a:ext cx="23869" cy="41811"/>
            </a:xfrm>
            <a:custGeom>
              <a:avLst/>
              <a:gdLst/>
              <a:ahLst/>
              <a:cxnLst/>
              <a:rect l="l" t="t" r="r" b="b"/>
              <a:pathLst>
                <a:path w="910" h="1594" extrusionOk="0">
                  <a:moveTo>
                    <a:pt x="116" y="0"/>
                  </a:moveTo>
                  <a:cubicBezTo>
                    <a:pt x="75" y="0"/>
                    <a:pt x="41" y="7"/>
                    <a:pt x="1" y="14"/>
                  </a:cubicBezTo>
                  <a:lnTo>
                    <a:pt x="1" y="1139"/>
                  </a:lnTo>
                  <a:cubicBezTo>
                    <a:pt x="1" y="1390"/>
                    <a:pt x="204" y="1593"/>
                    <a:pt x="455" y="1593"/>
                  </a:cubicBezTo>
                  <a:cubicBezTo>
                    <a:pt x="706" y="1593"/>
                    <a:pt x="909" y="1390"/>
                    <a:pt x="909" y="1139"/>
                  </a:cubicBezTo>
                  <a:lnTo>
                    <a:pt x="909" y="800"/>
                  </a:lnTo>
                  <a:cubicBezTo>
                    <a:pt x="909" y="359"/>
                    <a:pt x="557" y="0"/>
                    <a:pt x="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3"/>
            <p:cNvSpPr/>
            <p:nvPr/>
          </p:nvSpPr>
          <p:spPr>
            <a:xfrm>
              <a:off x="3155258" y="2120464"/>
              <a:ext cx="17810" cy="17810"/>
            </a:xfrm>
            <a:custGeom>
              <a:avLst/>
              <a:gdLst/>
              <a:ahLst/>
              <a:cxnLst/>
              <a:rect l="l" t="t" r="r" b="b"/>
              <a:pathLst>
                <a:path w="679" h="679" extrusionOk="0">
                  <a:moveTo>
                    <a:pt x="340" y="1"/>
                  </a:moveTo>
                  <a:cubicBezTo>
                    <a:pt x="150" y="1"/>
                    <a:pt x="1" y="150"/>
                    <a:pt x="1" y="340"/>
                  </a:cubicBezTo>
                  <a:cubicBezTo>
                    <a:pt x="1" y="529"/>
                    <a:pt x="150" y="679"/>
                    <a:pt x="340" y="679"/>
                  </a:cubicBezTo>
                  <a:cubicBezTo>
                    <a:pt x="530" y="679"/>
                    <a:pt x="679" y="529"/>
                    <a:pt x="679" y="340"/>
                  </a:cubicBezTo>
                  <a:cubicBezTo>
                    <a:pt x="679" y="150"/>
                    <a:pt x="530"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53"/>
            <p:cNvSpPr/>
            <p:nvPr/>
          </p:nvSpPr>
          <p:spPr>
            <a:xfrm>
              <a:off x="3268571" y="2114431"/>
              <a:ext cx="41811" cy="53719"/>
            </a:xfrm>
            <a:custGeom>
              <a:avLst/>
              <a:gdLst/>
              <a:ahLst/>
              <a:cxnLst/>
              <a:rect l="l" t="t" r="r" b="b"/>
              <a:pathLst>
                <a:path w="1594" h="2048" extrusionOk="0">
                  <a:moveTo>
                    <a:pt x="800" y="0"/>
                  </a:moveTo>
                  <a:cubicBezTo>
                    <a:pt x="359" y="0"/>
                    <a:pt x="0" y="359"/>
                    <a:pt x="0" y="800"/>
                  </a:cubicBezTo>
                  <a:lnTo>
                    <a:pt x="0" y="1254"/>
                  </a:lnTo>
                  <a:cubicBezTo>
                    <a:pt x="0" y="1695"/>
                    <a:pt x="359" y="2048"/>
                    <a:pt x="800" y="2048"/>
                  </a:cubicBezTo>
                  <a:cubicBezTo>
                    <a:pt x="1234" y="2048"/>
                    <a:pt x="1594" y="1695"/>
                    <a:pt x="1594" y="1254"/>
                  </a:cubicBezTo>
                  <a:lnTo>
                    <a:pt x="1594" y="800"/>
                  </a:lnTo>
                  <a:cubicBezTo>
                    <a:pt x="1594" y="359"/>
                    <a:pt x="1234" y="0"/>
                    <a:pt x="8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53"/>
            <p:cNvSpPr/>
            <p:nvPr/>
          </p:nvSpPr>
          <p:spPr>
            <a:xfrm>
              <a:off x="3286513" y="2114431"/>
              <a:ext cx="23869" cy="41811"/>
            </a:xfrm>
            <a:custGeom>
              <a:avLst/>
              <a:gdLst/>
              <a:ahLst/>
              <a:cxnLst/>
              <a:rect l="l" t="t" r="r" b="b"/>
              <a:pathLst>
                <a:path w="910" h="1594" extrusionOk="0">
                  <a:moveTo>
                    <a:pt x="116" y="0"/>
                  </a:moveTo>
                  <a:cubicBezTo>
                    <a:pt x="76" y="0"/>
                    <a:pt x="35" y="7"/>
                    <a:pt x="1" y="14"/>
                  </a:cubicBezTo>
                  <a:lnTo>
                    <a:pt x="1" y="1139"/>
                  </a:lnTo>
                  <a:cubicBezTo>
                    <a:pt x="1" y="1390"/>
                    <a:pt x="204" y="1593"/>
                    <a:pt x="455" y="1593"/>
                  </a:cubicBezTo>
                  <a:cubicBezTo>
                    <a:pt x="706" y="1593"/>
                    <a:pt x="910" y="1390"/>
                    <a:pt x="910" y="1139"/>
                  </a:cubicBezTo>
                  <a:lnTo>
                    <a:pt x="910" y="800"/>
                  </a:lnTo>
                  <a:cubicBezTo>
                    <a:pt x="910" y="359"/>
                    <a:pt x="557" y="0"/>
                    <a:pt x="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3"/>
            <p:cNvSpPr/>
            <p:nvPr/>
          </p:nvSpPr>
          <p:spPr>
            <a:xfrm>
              <a:off x="3280480" y="2120464"/>
              <a:ext cx="17994" cy="17810"/>
            </a:xfrm>
            <a:custGeom>
              <a:avLst/>
              <a:gdLst/>
              <a:ahLst/>
              <a:cxnLst/>
              <a:rect l="l" t="t" r="r" b="b"/>
              <a:pathLst>
                <a:path w="686" h="679" extrusionOk="0">
                  <a:moveTo>
                    <a:pt x="346" y="1"/>
                  </a:moveTo>
                  <a:cubicBezTo>
                    <a:pt x="156" y="1"/>
                    <a:pt x="0" y="150"/>
                    <a:pt x="0" y="340"/>
                  </a:cubicBezTo>
                  <a:cubicBezTo>
                    <a:pt x="0" y="529"/>
                    <a:pt x="156" y="679"/>
                    <a:pt x="346" y="679"/>
                  </a:cubicBezTo>
                  <a:cubicBezTo>
                    <a:pt x="529" y="679"/>
                    <a:pt x="685" y="529"/>
                    <a:pt x="685" y="340"/>
                  </a:cubicBezTo>
                  <a:cubicBezTo>
                    <a:pt x="685" y="150"/>
                    <a:pt x="529" y="1"/>
                    <a:pt x="3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3"/>
            <p:cNvSpPr/>
            <p:nvPr/>
          </p:nvSpPr>
          <p:spPr>
            <a:xfrm>
              <a:off x="3298447" y="2011741"/>
              <a:ext cx="98730" cy="173459"/>
            </a:xfrm>
            <a:custGeom>
              <a:avLst/>
              <a:gdLst/>
              <a:ahLst/>
              <a:cxnLst/>
              <a:rect l="l" t="t" r="r" b="b"/>
              <a:pathLst>
                <a:path w="3764" h="6613" extrusionOk="0">
                  <a:moveTo>
                    <a:pt x="496" y="0"/>
                  </a:moveTo>
                  <a:cubicBezTo>
                    <a:pt x="342" y="0"/>
                    <a:pt x="177" y="17"/>
                    <a:pt x="0" y="50"/>
                  </a:cubicBezTo>
                  <a:cubicBezTo>
                    <a:pt x="2563" y="816"/>
                    <a:pt x="1167" y="4776"/>
                    <a:pt x="2814" y="6478"/>
                  </a:cubicBezTo>
                  <a:cubicBezTo>
                    <a:pt x="2906" y="6570"/>
                    <a:pt x="3022" y="6613"/>
                    <a:pt x="3136" y="6613"/>
                  </a:cubicBezTo>
                  <a:cubicBezTo>
                    <a:pt x="3326" y="6613"/>
                    <a:pt x="3510" y="6495"/>
                    <a:pt x="3574" y="6288"/>
                  </a:cubicBezTo>
                  <a:cubicBezTo>
                    <a:pt x="3669" y="5963"/>
                    <a:pt x="3730" y="5624"/>
                    <a:pt x="3764" y="5291"/>
                  </a:cubicBezTo>
                  <a:cubicBezTo>
                    <a:pt x="3316" y="5068"/>
                    <a:pt x="2936" y="4356"/>
                    <a:pt x="2706" y="3149"/>
                  </a:cubicBezTo>
                  <a:cubicBezTo>
                    <a:pt x="2323" y="1189"/>
                    <a:pt x="1805" y="0"/>
                    <a:pt x="4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3"/>
            <p:cNvSpPr/>
            <p:nvPr/>
          </p:nvSpPr>
          <p:spPr>
            <a:xfrm>
              <a:off x="3087506" y="2013052"/>
              <a:ext cx="98730" cy="252569"/>
            </a:xfrm>
            <a:custGeom>
              <a:avLst/>
              <a:gdLst/>
              <a:ahLst/>
              <a:cxnLst/>
              <a:rect l="l" t="t" r="r" b="b"/>
              <a:pathLst>
                <a:path w="3764" h="9629" extrusionOk="0">
                  <a:moveTo>
                    <a:pt x="306" y="0"/>
                  </a:moveTo>
                  <a:lnTo>
                    <a:pt x="0" y="5716"/>
                  </a:lnTo>
                  <a:cubicBezTo>
                    <a:pt x="190" y="7960"/>
                    <a:pt x="1587" y="9188"/>
                    <a:pt x="2686" y="9629"/>
                  </a:cubicBezTo>
                  <a:lnTo>
                    <a:pt x="3764" y="9629"/>
                  </a:lnTo>
                  <a:cubicBezTo>
                    <a:pt x="3764" y="9629"/>
                    <a:pt x="1872" y="8361"/>
                    <a:pt x="1560" y="6116"/>
                  </a:cubicBezTo>
                  <a:cubicBezTo>
                    <a:pt x="950" y="1743"/>
                    <a:pt x="2109" y="434"/>
                    <a:pt x="3113" y="102"/>
                  </a:cubicBezTo>
                  <a:cubicBezTo>
                    <a:pt x="2930" y="102"/>
                    <a:pt x="2747" y="68"/>
                    <a:pt x="25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3"/>
            <p:cNvSpPr/>
            <p:nvPr/>
          </p:nvSpPr>
          <p:spPr>
            <a:xfrm>
              <a:off x="3041787" y="2001118"/>
              <a:ext cx="113497" cy="184082"/>
            </a:xfrm>
            <a:custGeom>
              <a:avLst/>
              <a:gdLst/>
              <a:ahLst/>
              <a:cxnLst/>
              <a:rect l="l" t="t" r="r" b="b"/>
              <a:pathLst>
                <a:path w="4327" h="7018" extrusionOk="0">
                  <a:moveTo>
                    <a:pt x="2733" y="1"/>
                  </a:moveTo>
                  <a:cubicBezTo>
                    <a:pt x="686" y="1"/>
                    <a:pt x="1" y="3188"/>
                    <a:pt x="1" y="3188"/>
                  </a:cubicBezTo>
                  <a:cubicBezTo>
                    <a:pt x="1" y="3188"/>
                    <a:pt x="543" y="3269"/>
                    <a:pt x="509" y="4605"/>
                  </a:cubicBezTo>
                  <a:cubicBezTo>
                    <a:pt x="489" y="5581"/>
                    <a:pt x="625" y="6266"/>
                    <a:pt x="753" y="6693"/>
                  </a:cubicBezTo>
                  <a:cubicBezTo>
                    <a:pt x="813" y="6900"/>
                    <a:pt x="996" y="7018"/>
                    <a:pt x="1184" y="7018"/>
                  </a:cubicBezTo>
                  <a:cubicBezTo>
                    <a:pt x="1298" y="7018"/>
                    <a:pt x="1414" y="6975"/>
                    <a:pt x="1506" y="6883"/>
                  </a:cubicBezTo>
                  <a:cubicBezTo>
                    <a:pt x="3154" y="5174"/>
                    <a:pt x="1764" y="1215"/>
                    <a:pt x="4327" y="455"/>
                  </a:cubicBezTo>
                  <a:cubicBezTo>
                    <a:pt x="4327" y="455"/>
                    <a:pt x="3411" y="1"/>
                    <a:pt x="27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3"/>
            <p:cNvSpPr/>
            <p:nvPr/>
          </p:nvSpPr>
          <p:spPr>
            <a:xfrm>
              <a:off x="3041787" y="2001118"/>
              <a:ext cx="111373" cy="122232"/>
            </a:xfrm>
            <a:custGeom>
              <a:avLst/>
              <a:gdLst/>
              <a:ahLst/>
              <a:cxnLst/>
              <a:rect l="l" t="t" r="r" b="b"/>
              <a:pathLst>
                <a:path w="4246" h="4660" extrusionOk="0">
                  <a:moveTo>
                    <a:pt x="2733" y="1"/>
                  </a:moveTo>
                  <a:cubicBezTo>
                    <a:pt x="686" y="1"/>
                    <a:pt x="1" y="3188"/>
                    <a:pt x="1" y="3188"/>
                  </a:cubicBezTo>
                  <a:cubicBezTo>
                    <a:pt x="1" y="3188"/>
                    <a:pt x="543" y="3269"/>
                    <a:pt x="509" y="4605"/>
                  </a:cubicBezTo>
                  <a:lnTo>
                    <a:pt x="509" y="4659"/>
                  </a:lnTo>
                  <a:cubicBezTo>
                    <a:pt x="1500" y="916"/>
                    <a:pt x="2883" y="307"/>
                    <a:pt x="3682" y="307"/>
                  </a:cubicBezTo>
                  <a:cubicBezTo>
                    <a:pt x="3944" y="307"/>
                    <a:pt x="4143" y="373"/>
                    <a:pt x="4245" y="414"/>
                  </a:cubicBezTo>
                  <a:cubicBezTo>
                    <a:pt x="4015" y="313"/>
                    <a:pt x="3296" y="1"/>
                    <a:pt x="27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3"/>
            <p:cNvSpPr/>
            <p:nvPr/>
          </p:nvSpPr>
          <p:spPr>
            <a:xfrm>
              <a:off x="3161133" y="2221843"/>
              <a:ext cx="131281" cy="95530"/>
            </a:xfrm>
            <a:custGeom>
              <a:avLst/>
              <a:gdLst/>
              <a:ahLst/>
              <a:cxnLst/>
              <a:rect l="l" t="t" r="r" b="b"/>
              <a:pathLst>
                <a:path w="5005" h="3642" extrusionOk="0">
                  <a:moveTo>
                    <a:pt x="2503" y="0"/>
                  </a:moveTo>
                  <a:cubicBezTo>
                    <a:pt x="1119" y="0"/>
                    <a:pt x="1" y="814"/>
                    <a:pt x="1" y="1824"/>
                  </a:cubicBezTo>
                  <a:cubicBezTo>
                    <a:pt x="1" y="2828"/>
                    <a:pt x="1119" y="3642"/>
                    <a:pt x="2503" y="3642"/>
                  </a:cubicBezTo>
                  <a:cubicBezTo>
                    <a:pt x="3886" y="3642"/>
                    <a:pt x="5005" y="2828"/>
                    <a:pt x="5005" y="1824"/>
                  </a:cubicBezTo>
                  <a:cubicBezTo>
                    <a:pt x="5005" y="814"/>
                    <a:pt x="3886" y="0"/>
                    <a:pt x="250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3"/>
            <p:cNvSpPr/>
            <p:nvPr/>
          </p:nvSpPr>
          <p:spPr>
            <a:xfrm>
              <a:off x="3143166" y="2215968"/>
              <a:ext cx="167216" cy="65680"/>
            </a:xfrm>
            <a:custGeom>
              <a:avLst/>
              <a:gdLst/>
              <a:ahLst/>
              <a:cxnLst/>
              <a:rect l="l" t="t" r="r" b="b"/>
              <a:pathLst>
                <a:path w="6375" h="2504" extrusionOk="0">
                  <a:moveTo>
                    <a:pt x="1709" y="1"/>
                  </a:moveTo>
                  <a:cubicBezTo>
                    <a:pt x="767" y="1"/>
                    <a:pt x="1" y="557"/>
                    <a:pt x="1" y="1248"/>
                  </a:cubicBezTo>
                  <a:cubicBezTo>
                    <a:pt x="1" y="1940"/>
                    <a:pt x="767" y="2503"/>
                    <a:pt x="1709" y="2503"/>
                  </a:cubicBezTo>
                  <a:cubicBezTo>
                    <a:pt x="1720" y="2503"/>
                    <a:pt x="1731" y="2503"/>
                    <a:pt x="1742" y="2503"/>
                  </a:cubicBezTo>
                  <a:cubicBezTo>
                    <a:pt x="2165" y="2503"/>
                    <a:pt x="2579" y="2374"/>
                    <a:pt x="2923" y="2130"/>
                  </a:cubicBezTo>
                  <a:cubicBezTo>
                    <a:pt x="3001" y="2072"/>
                    <a:pt x="3094" y="2043"/>
                    <a:pt x="3189" y="2043"/>
                  </a:cubicBezTo>
                  <a:cubicBezTo>
                    <a:pt x="3283" y="2043"/>
                    <a:pt x="3378" y="2072"/>
                    <a:pt x="3459" y="2130"/>
                  </a:cubicBezTo>
                  <a:cubicBezTo>
                    <a:pt x="3803" y="2374"/>
                    <a:pt x="4211" y="2503"/>
                    <a:pt x="4633" y="2503"/>
                  </a:cubicBezTo>
                  <a:cubicBezTo>
                    <a:pt x="4644" y="2503"/>
                    <a:pt x="4655" y="2503"/>
                    <a:pt x="4666" y="2503"/>
                  </a:cubicBezTo>
                  <a:cubicBezTo>
                    <a:pt x="5608" y="2503"/>
                    <a:pt x="6375" y="1940"/>
                    <a:pt x="6375" y="1248"/>
                  </a:cubicBezTo>
                  <a:cubicBezTo>
                    <a:pt x="6375" y="557"/>
                    <a:pt x="5608" y="1"/>
                    <a:pt x="46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53"/>
            <p:cNvSpPr/>
            <p:nvPr/>
          </p:nvSpPr>
          <p:spPr>
            <a:xfrm>
              <a:off x="3191009" y="2192151"/>
              <a:ext cx="71713" cy="50362"/>
            </a:xfrm>
            <a:custGeom>
              <a:avLst/>
              <a:gdLst/>
              <a:ahLst/>
              <a:cxnLst/>
              <a:rect l="l" t="t" r="r" b="b"/>
              <a:pathLst>
                <a:path w="2734" h="1920" extrusionOk="0">
                  <a:moveTo>
                    <a:pt x="1364" y="0"/>
                  </a:moveTo>
                  <a:cubicBezTo>
                    <a:pt x="611" y="0"/>
                    <a:pt x="1" y="407"/>
                    <a:pt x="1" y="909"/>
                  </a:cubicBezTo>
                  <a:cubicBezTo>
                    <a:pt x="1" y="1397"/>
                    <a:pt x="570" y="1648"/>
                    <a:pt x="984" y="1838"/>
                  </a:cubicBezTo>
                  <a:cubicBezTo>
                    <a:pt x="1106" y="1892"/>
                    <a:pt x="1237" y="1919"/>
                    <a:pt x="1366" y="1919"/>
                  </a:cubicBezTo>
                  <a:cubicBezTo>
                    <a:pt x="1496" y="1919"/>
                    <a:pt x="1625" y="1892"/>
                    <a:pt x="1743" y="1838"/>
                  </a:cubicBezTo>
                  <a:cubicBezTo>
                    <a:pt x="2157" y="1648"/>
                    <a:pt x="2733" y="1390"/>
                    <a:pt x="2733" y="909"/>
                  </a:cubicBezTo>
                  <a:cubicBezTo>
                    <a:pt x="2733" y="407"/>
                    <a:pt x="2123" y="0"/>
                    <a:pt x="13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53"/>
            <p:cNvSpPr/>
            <p:nvPr/>
          </p:nvSpPr>
          <p:spPr>
            <a:xfrm>
              <a:off x="3190826" y="2193908"/>
              <a:ext cx="53221" cy="48604"/>
            </a:xfrm>
            <a:custGeom>
              <a:avLst/>
              <a:gdLst/>
              <a:ahLst/>
              <a:cxnLst/>
              <a:rect l="l" t="t" r="r" b="b"/>
              <a:pathLst>
                <a:path w="2029" h="1853" extrusionOk="0">
                  <a:moveTo>
                    <a:pt x="849" y="1"/>
                  </a:moveTo>
                  <a:lnTo>
                    <a:pt x="849" y="1"/>
                  </a:lnTo>
                  <a:cubicBezTo>
                    <a:pt x="354" y="137"/>
                    <a:pt x="1" y="462"/>
                    <a:pt x="1" y="842"/>
                  </a:cubicBezTo>
                  <a:cubicBezTo>
                    <a:pt x="1" y="1323"/>
                    <a:pt x="577" y="1581"/>
                    <a:pt x="991" y="1771"/>
                  </a:cubicBezTo>
                  <a:cubicBezTo>
                    <a:pt x="1113" y="1825"/>
                    <a:pt x="1242" y="1852"/>
                    <a:pt x="1371" y="1852"/>
                  </a:cubicBezTo>
                  <a:cubicBezTo>
                    <a:pt x="1499" y="1852"/>
                    <a:pt x="1628" y="1825"/>
                    <a:pt x="1750" y="1771"/>
                  </a:cubicBezTo>
                  <a:cubicBezTo>
                    <a:pt x="1839" y="1730"/>
                    <a:pt x="1933" y="1689"/>
                    <a:pt x="2028" y="1642"/>
                  </a:cubicBezTo>
                  <a:cubicBezTo>
                    <a:pt x="1472" y="1540"/>
                    <a:pt x="747" y="1167"/>
                    <a:pt x="679" y="591"/>
                  </a:cubicBezTo>
                  <a:cubicBezTo>
                    <a:pt x="652" y="306"/>
                    <a:pt x="849" y="1"/>
                    <a:pt x="8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30015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34"/>
        <p:cNvGrpSpPr/>
        <p:nvPr/>
      </p:nvGrpSpPr>
      <p:grpSpPr>
        <a:xfrm>
          <a:off x="0" y="0"/>
          <a:ext cx="0" cy="0"/>
          <a:chOff x="0" y="0"/>
          <a:chExt cx="0" cy="0"/>
        </a:xfrm>
      </p:grpSpPr>
      <p:sp>
        <p:nvSpPr>
          <p:cNvPr id="1335" name="Google Shape;1335;p39"/>
          <p:cNvSpPr txBox="1">
            <a:spLocks noGrp="1"/>
          </p:cNvSpPr>
          <p:nvPr>
            <p:ph type="title"/>
          </p:nvPr>
        </p:nvSpPr>
        <p:spPr>
          <a:xfrm>
            <a:off x="1691680" y="632514"/>
            <a:ext cx="5832648" cy="531900"/>
          </a:xfrm>
          <a:prstGeom prst="rect">
            <a:avLst/>
          </a:prstGeom>
        </p:spPr>
        <p:txBody>
          <a:bodyPr spcFirstLastPara="1" wrap="square" lIns="91425" tIns="91425" rIns="91425" bIns="91425" anchor="ctr" anchorCtr="0">
            <a:noAutofit/>
          </a:bodyPr>
          <a:lstStyle/>
          <a:p>
            <a:pPr lvl="0"/>
            <a:r>
              <a:rPr lang="id-ID" sz="2000" dirty="0" smtClean="0"/>
              <a:t>C. Karakteristik </a:t>
            </a:r>
            <a:r>
              <a:rPr lang="id-ID" sz="2000" dirty="0"/>
              <a:t>Ilmu Pengetahuan Sosial Di Sekolah Dasar Kelas Tinggi</a:t>
            </a:r>
            <a:endParaRPr sz="2000" dirty="0"/>
          </a:p>
        </p:txBody>
      </p:sp>
      <p:sp>
        <p:nvSpPr>
          <p:cNvPr id="1336" name="Google Shape;1336;p39"/>
          <p:cNvSpPr txBox="1">
            <a:spLocks noGrp="1"/>
          </p:cNvSpPr>
          <p:nvPr>
            <p:ph type="subTitle" idx="1"/>
          </p:nvPr>
        </p:nvSpPr>
        <p:spPr>
          <a:xfrm>
            <a:off x="1380668" y="1289300"/>
            <a:ext cx="6503700" cy="2650602"/>
          </a:xfrm>
          <a:prstGeom prst="rect">
            <a:avLst/>
          </a:prstGeom>
        </p:spPr>
        <p:txBody>
          <a:bodyPr spcFirstLastPara="1" wrap="square" lIns="91425" tIns="91425" rIns="91425" bIns="91425" anchor="ctr" anchorCtr="0">
            <a:noAutofit/>
          </a:bodyPr>
          <a:lstStyle/>
          <a:p>
            <a:pPr marL="0" lvl="0" indent="0">
              <a:lnSpc>
                <a:spcPct val="150000"/>
              </a:lnSpc>
            </a:pPr>
            <a:r>
              <a:rPr lang="en" sz="1400" dirty="0" smtClean="0"/>
              <a:t>“</a:t>
            </a:r>
            <a:r>
              <a:rPr lang="id-ID" sz="1400" dirty="0"/>
              <a:t>Kemampuan-kemampuan yang dicapai sesuai dengan indikator dari setiap penggunaan metode mengajar pada proses pembelajaran IPS kelas tinggi di Sekolah Dasar (SD), maka berikut ini akan disajikan penggunaan metode mengajar dan kemampuan yang dicapai sesuai dengan indikator, metode mengajar dan kemampuan yang dicapai, yang telah disajikan pada uraian sebelumnya yaitu pembelajaran IPS di kelas rendah tidak diulang lagi, sehingga sajian berikut ini hanya menjelaskan metode mengajar yang belum ada pada proses pembelajaran di kelas </a:t>
            </a:r>
            <a:r>
              <a:rPr lang="id-ID" sz="1400" dirty="0" smtClean="0"/>
              <a:t>rendah</a:t>
            </a:r>
            <a:r>
              <a:rPr lang="en" sz="1400" dirty="0" smtClean="0"/>
              <a:t>.”</a:t>
            </a:r>
            <a:endParaRPr sz="1400" dirty="0"/>
          </a:p>
        </p:txBody>
      </p:sp>
      <p:sp>
        <p:nvSpPr>
          <p:cNvPr id="1337" name="Google Shape;1337;p39"/>
          <p:cNvSpPr/>
          <p:nvPr/>
        </p:nvSpPr>
        <p:spPr>
          <a:xfrm>
            <a:off x="3647675" y="5"/>
            <a:ext cx="1322035" cy="632509"/>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9"/>
          <p:cNvSpPr/>
          <p:nvPr/>
        </p:nvSpPr>
        <p:spPr>
          <a:xfrm>
            <a:off x="7036250" y="568225"/>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9"/>
          <p:cNvSpPr/>
          <p:nvPr/>
        </p:nvSpPr>
        <p:spPr>
          <a:xfrm>
            <a:off x="138700" y="471688"/>
            <a:ext cx="1389414" cy="907002"/>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85384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00"/>
        <p:cNvGrpSpPr/>
        <p:nvPr/>
      </p:nvGrpSpPr>
      <p:grpSpPr>
        <a:xfrm>
          <a:off x="0" y="0"/>
          <a:ext cx="0" cy="0"/>
          <a:chOff x="0" y="0"/>
          <a:chExt cx="0" cy="0"/>
        </a:xfrm>
      </p:grpSpPr>
      <p:sp>
        <p:nvSpPr>
          <p:cNvPr id="1901" name="Google Shape;1901;p52"/>
          <p:cNvSpPr/>
          <p:nvPr/>
        </p:nvSpPr>
        <p:spPr>
          <a:xfrm>
            <a:off x="997963" y="1262301"/>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52"/>
          <p:cNvSpPr/>
          <p:nvPr/>
        </p:nvSpPr>
        <p:spPr>
          <a:xfrm>
            <a:off x="997963" y="1852374"/>
            <a:ext cx="533400" cy="5334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52"/>
          <p:cNvSpPr/>
          <p:nvPr/>
        </p:nvSpPr>
        <p:spPr>
          <a:xfrm>
            <a:off x="997963" y="2442446"/>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52"/>
          <p:cNvSpPr/>
          <p:nvPr/>
        </p:nvSpPr>
        <p:spPr>
          <a:xfrm>
            <a:off x="997963" y="3032518"/>
            <a:ext cx="533400" cy="5334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52"/>
          <p:cNvSpPr/>
          <p:nvPr/>
        </p:nvSpPr>
        <p:spPr>
          <a:xfrm>
            <a:off x="997963" y="3622590"/>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906" name="Google Shape;1906;p52"/>
          <p:cNvGraphicFramePr/>
          <p:nvPr>
            <p:extLst>
              <p:ext uri="{D42A27DB-BD31-4B8C-83A1-F6EECF244321}">
                <p14:modId xmlns:p14="http://schemas.microsoft.com/office/powerpoint/2010/main" val="2062242050"/>
              </p:ext>
            </p:extLst>
          </p:nvPr>
        </p:nvGraphicFramePr>
        <p:xfrm>
          <a:off x="938550" y="1239558"/>
          <a:ext cx="7204675" cy="2954250"/>
        </p:xfrm>
        <a:graphic>
          <a:graphicData uri="http://schemas.openxmlformats.org/drawingml/2006/table">
            <a:tbl>
              <a:tblPr>
                <a:noFill/>
                <a:tableStyleId>{614A1F89-6F1C-47EF-A91C-13C7A80F79F2}</a:tableStyleId>
              </a:tblPr>
              <a:tblGrid>
                <a:gridCol w="656175"/>
                <a:gridCol w="240971"/>
                <a:gridCol w="6307529"/>
              </a:tblGrid>
              <a:tr h="590850">
                <a:tc>
                  <a:txBody>
                    <a:bodyPr/>
                    <a:lstStyle/>
                    <a:p>
                      <a:pPr marL="0" lvl="0" indent="0" algn="ctr" rtl="0">
                        <a:spcBef>
                          <a:spcPts val="0"/>
                        </a:spcBef>
                        <a:spcAft>
                          <a:spcPts val="0"/>
                        </a:spcAft>
                        <a:buNone/>
                      </a:pPr>
                      <a:r>
                        <a:rPr lang="en" sz="2400" dirty="0">
                          <a:solidFill>
                            <a:schemeClr val="dk1"/>
                          </a:solidFill>
                          <a:latin typeface="Chau Philomene One"/>
                          <a:ea typeface="Chau Philomene One"/>
                          <a:cs typeface="Chau Philomene One"/>
                          <a:sym typeface="Chau Philomene One"/>
                        </a:rPr>
                        <a:t>1</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tx1"/>
                          </a:solidFill>
                          <a:latin typeface="Didact Gothic"/>
                          <a:ea typeface="Didact Gothic"/>
                          <a:cs typeface="Didact Gothic"/>
                          <a:sym typeface="Didact Gothic"/>
                        </a:rPr>
                        <a:t>Mendeskripsikan aturan-aturan yang berlaku dilingkungan keluarga</a:t>
                      </a:r>
                      <a:endParaRPr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2</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sv-SE" dirty="0" smtClean="0">
                          <a:solidFill>
                            <a:schemeClr val="accent3"/>
                          </a:solidFill>
                          <a:latin typeface="Didact Gothic"/>
                          <a:ea typeface="Didact Gothic"/>
                          <a:cs typeface="Didact Gothic"/>
                          <a:sym typeface="Didact Gothic"/>
                        </a:rPr>
                        <a:t>Mendiskripsikan pertuturan atau silsilah dalam lingkungan keluarga</a:t>
                      </a:r>
                      <a:endParaRPr dirty="0">
                        <a:solidFill>
                          <a:schemeClr val="accent3"/>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3</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tx1"/>
                          </a:solidFill>
                          <a:latin typeface="Didact Gothic"/>
                          <a:ea typeface="Didact Gothic"/>
                          <a:cs typeface="Didact Gothic"/>
                          <a:sym typeface="Didact Gothic"/>
                        </a:rPr>
                        <a:t>Membandingkan kelompok-kelompok sosial yang ada di masyarakat</a:t>
                      </a:r>
                      <a:endParaRPr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4</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accent3"/>
                          </a:solidFill>
                          <a:latin typeface="Didact Gothic"/>
                          <a:ea typeface="Didact Gothic"/>
                          <a:cs typeface="Didact Gothic"/>
                          <a:sym typeface="Didact Gothic"/>
                        </a:rPr>
                        <a:t>Melakukan diskusi kelompok tentang terjadinya jual beli</a:t>
                      </a:r>
                      <a:endParaRPr dirty="0">
                        <a:solidFill>
                          <a:schemeClr val="accent3"/>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5</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sv-SE" dirty="0" smtClean="0">
                          <a:solidFill>
                            <a:schemeClr val="tx1"/>
                          </a:solidFill>
                          <a:latin typeface="Didact Gothic"/>
                          <a:ea typeface="Didact Gothic"/>
                          <a:cs typeface="Didact Gothic"/>
                          <a:sym typeface="Didact Gothic"/>
                        </a:rPr>
                        <a:t>Menafsirkan peninggalan- peninggalan sejarah</a:t>
                      </a:r>
                      <a:endParaRPr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bl>
          </a:graphicData>
        </a:graphic>
      </p:graphicFrame>
      <p:sp>
        <p:nvSpPr>
          <p:cNvPr id="1907" name="Google Shape;1907;p52"/>
          <p:cNvSpPr txBox="1">
            <a:spLocks noGrp="1"/>
          </p:cNvSpPr>
          <p:nvPr>
            <p:ph type="title"/>
          </p:nvPr>
        </p:nvSpPr>
        <p:spPr>
          <a:xfrm>
            <a:off x="503976" y="414874"/>
            <a:ext cx="8100472" cy="572700"/>
          </a:xfrm>
          <a:prstGeom prst="rect">
            <a:avLst/>
          </a:prstGeom>
        </p:spPr>
        <p:txBody>
          <a:bodyPr spcFirstLastPara="1" wrap="square" lIns="91425" tIns="91425" rIns="91425" bIns="91425" anchor="t" anchorCtr="0">
            <a:noAutofit/>
          </a:bodyPr>
          <a:lstStyle/>
          <a:p>
            <a:pPr lvl="0"/>
            <a:r>
              <a:rPr lang="sv-SE" sz="2000" dirty="0">
                <a:solidFill>
                  <a:schemeClr val="accent3"/>
                </a:solidFill>
              </a:rPr>
              <a:t>Hal-hal berikut ini merupakan contoh kegiatan belajar yang dapat dilakukan di dalam </a:t>
            </a:r>
            <a:r>
              <a:rPr lang="sv-SE" sz="2000" dirty="0">
                <a:solidFill>
                  <a:schemeClr val="tx1"/>
                </a:solidFill>
              </a:rPr>
              <a:t>pembelajaran IPS kepada siswa kelas tinggi di Sekolah Dasar (SD), yaitu:</a:t>
            </a:r>
            <a:endParaRPr sz="2000" dirty="0">
              <a:solidFill>
                <a:schemeClr val="tx1"/>
              </a:solidFill>
            </a:endParaRPr>
          </a:p>
        </p:txBody>
      </p:sp>
    </p:spTree>
    <p:extLst>
      <p:ext uri="{BB962C8B-B14F-4D97-AF65-F5344CB8AC3E}">
        <p14:creationId xmlns:p14="http://schemas.microsoft.com/office/powerpoint/2010/main" val="770559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00"/>
        <p:cNvGrpSpPr/>
        <p:nvPr/>
      </p:nvGrpSpPr>
      <p:grpSpPr>
        <a:xfrm>
          <a:off x="0" y="0"/>
          <a:ext cx="0" cy="0"/>
          <a:chOff x="0" y="0"/>
          <a:chExt cx="0" cy="0"/>
        </a:xfrm>
      </p:grpSpPr>
      <p:sp>
        <p:nvSpPr>
          <p:cNvPr id="1901" name="Google Shape;1901;p52"/>
          <p:cNvSpPr/>
          <p:nvPr/>
        </p:nvSpPr>
        <p:spPr>
          <a:xfrm>
            <a:off x="997963" y="1262301"/>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52"/>
          <p:cNvSpPr/>
          <p:nvPr/>
        </p:nvSpPr>
        <p:spPr>
          <a:xfrm>
            <a:off x="997963" y="1852374"/>
            <a:ext cx="533400" cy="5334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52"/>
          <p:cNvSpPr/>
          <p:nvPr/>
        </p:nvSpPr>
        <p:spPr>
          <a:xfrm>
            <a:off x="997963" y="2442446"/>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52"/>
          <p:cNvSpPr/>
          <p:nvPr/>
        </p:nvSpPr>
        <p:spPr>
          <a:xfrm>
            <a:off x="997963" y="3032518"/>
            <a:ext cx="533400" cy="5334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52"/>
          <p:cNvSpPr/>
          <p:nvPr/>
        </p:nvSpPr>
        <p:spPr>
          <a:xfrm>
            <a:off x="997963" y="3622590"/>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906" name="Google Shape;1906;p52"/>
          <p:cNvGraphicFramePr/>
          <p:nvPr>
            <p:extLst>
              <p:ext uri="{D42A27DB-BD31-4B8C-83A1-F6EECF244321}">
                <p14:modId xmlns:p14="http://schemas.microsoft.com/office/powerpoint/2010/main" val="2642689119"/>
              </p:ext>
            </p:extLst>
          </p:nvPr>
        </p:nvGraphicFramePr>
        <p:xfrm>
          <a:off x="938550" y="1239558"/>
          <a:ext cx="7204675" cy="3047850"/>
        </p:xfrm>
        <a:graphic>
          <a:graphicData uri="http://schemas.openxmlformats.org/drawingml/2006/table">
            <a:tbl>
              <a:tblPr>
                <a:noFill/>
                <a:tableStyleId>{614A1F89-6F1C-47EF-A91C-13C7A80F79F2}</a:tableStyleId>
              </a:tblPr>
              <a:tblGrid>
                <a:gridCol w="656175"/>
                <a:gridCol w="240971"/>
                <a:gridCol w="6307529"/>
              </a:tblGrid>
              <a:tr h="590850">
                <a:tc>
                  <a:txBody>
                    <a:bodyPr/>
                    <a:lstStyle/>
                    <a:p>
                      <a:pPr marL="0" lvl="0" indent="0" algn="ctr" rtl="0">
                        <a:spcBef>
                          <a:spcPts val="0"/>
                        </a:spcBef>
                        <a:spcAft>
                          <a:spcPts val="0"/>
                        </a:spcAft>
                        <a:buNone/>
                      </a:pPr>
                      <a:r>
                        <a:rPr lang="id-ID" sz="2400" dirty="0" smtClean="0">
                          <a:solidFill>
                            <a:schemeClr val="dk1"/>
                          </a:solidFill>
                          <a:latin typeface="Chau Philomene One"/>
                          <a:ea typeface="Chau Philomene One"/>
                          <a:cs typeface="Chau Philomene One"/>
                          <a:sym typeface="Chau Philomene One"/>
                        </a:rPr>
                        <a:t>6</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tx1"/>
                          </a:solidFill>
                          <a:latin typeface="Didact Gothic"/>
                          <a:ea typeface="Didact Gothic"/>
                          <a:cs typeface="Didact Gothic"/>
                          <a:sym typeface="Didact Gothic"/>
                        </a:rPr>
                        <a:t>Menyajikan hubungan antar sumber daya alam dengan kegiatan ekonomi masyarakat setempat</a:t>
                      </a:r>
                      <a:endParaRPr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id-ID" sz="2400" dirty="0" smtClean="0">
                          <a:solidFill>
                            <a:schemeClr val="dk1"/>
                          </a:solidFill>
                          <a:latin typeface="Chau Philomene One"/>
                          <a:ea typeface="Chau Philomene One"/>
                          <a:cs typeface="Chau Philomene One"/>
                          <a:sym typeface="Chau Philomene One"/>
                        </a:rPr>
                        <a:t>7</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accent3"/>
                          </a:solidFill>
                          <a:latin typeface="Didact Gothic"/>
                          <a:ea typeface="Didact Gothic"/>
                          <a:cs typeface="Didact Gothic"/>
                          <a:sym typeface="Didact Gothic"/>
                        </a:rPr>
                        <a:t>Mendeskrifsikan pemanfaatan sumber daya alam yang dapat diperbaharui dengan sumber daya alam yang tidak dapat diperbaharui</a:t>
                      </a:r>
                      <a:endParaRPr dirty="0">
                        <a:solidFill>
                          <a:schemeClr val="accent3"/>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id-ID" sz="2400" dirty="0" smtClean="0">
                          <a:solidFill>
                            <a:schemeClr val="dk1"/>
                          </a:solidFill>
                          <a:latin typeface="Chau Philomene One"/>
                          <a:ea typeface="Chau Philomene One"/>
                          <a:cs typeface="Chau Philomene One"/>
                          <a:sym typeface="Chau Philomene One"/>
                        </a:rPr>
                        <a:t>8</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tx1"/>
                          </a:solidFill>
                          <a:latin typeface="Didact Gothic"/>
                          <a:ea typeface="Didact Gothic"/>
                          <a:cs typeface="Didact Gothic"/>
                          <a:sym typeface="Didact Gothic"/>
                        </a:rPr>
                        <a:t>Memahami sejarah kebangkitan nasional, sejarah perjuangan bangsa dalam mencapai kemerdekaan dan perjuangan mempertahankan kemerdekaan</a:t>
                      </a:r>
                      <a:endParaRPr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id-ID" sz="2400" dirty="0" smtClean="0">
                          <a:solidFill>
                            <a:schemeClr val="dk1"/>
                          </a:solidFill>
                          <a:latin typeface="Chau Philomene One"/>
                          <a:ea typeface="Chau Philomene One"/>
                          <a:cs typeface="Chau Philomene One"/>
                          <a:sym typeface="Chau Philomene One"/>
                        </a:rPr>
                        <a:t>9</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accent3"/>
                          </a:solidFill>
                          <a:latin typeface="Didact Gothic"/>
                          <a:ea typeface="Didact Gothic"/>
                          <a:cs typeface="Didact Gothic"/>
                          <a:sym typeface="Didact Gothic"/>
                        </a:rPr>
                        <a:t>Melakukan diskusi tentang makna sistem perekonomian koperasi bagi kehidupan kelompok di masyarakat</a:t>
                      </a:r>
                      <a:endParaRPr dirty="0">
                        <a:solidFill>
                          <a:schemeClr val="accent3"/>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id-ID" sz="2400" dirty="0" smtClean="0">
                          <a:solidFill>
                            <a:schemeClr val="dk1"/>
                          </a:solidFill>
                          <a:latin typeface="Chau Philomene One"/>
                          <a:ea typeface="Chau Philomene One"/>
                          <a:cs typeface="Chau Philomene One"/>
                          <a:sym typeface="Chau Philomene One"/>
                        </a:rPr>
                        <a:t>10</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dirty="0" smtClean="0">
                          <a:solidFill>
                            <a:schemeClr val="tx1"/>
                          </a:solidFill>
                          <a:latin typeface="Didact Gothic"/>
                          <a:ea typeface="Didact Gothic"/>
                          <a:cs typeface="Didact Gothic"/>
                          <a:sym typeface="Didact Gothic"/>
                        </a:rPr>
                        <a:t>Menggambarkan denah lingkungan tempat tinggal siswa dan lingkungan sekolah dan lain-lain.</a:t>
                      </a:r>
                      <a:endParaRPr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bl>
          </a:graphicData>
        </a:graphic>
      </p:graphicFrame>
      <p:sp>
        <p:nvSpPr>
          <p:cNvPr id="1907" name="Google Shape;1907;p52"/>
          <p:cNvSpPr txBox="1">
            <a:spLocks noGrp="1"/>
          </p:cNvSpPr>
          <p:nvPr>
            <p:ph type="title"/>
          </p:nvPr>
        </p:nvSpPr>
        <p:spPr>
          <a:xfrm>
            <a:off x="503976" y="414874"/>
            <a:ext cx="8100472" cy="572700"/>
          </a:xfrm>
          <a:prstGeom prst="rect">
            <a:avLst/>
          </a:prstGeom>
        </p:spPr>
        <p:txBody>
          <a:bodyPr spcFirstLastPara="1" wrap="square" lIns="91425" tIns="91425" rIns="91425" bIns="91425" anchor="t" anchorCtr="0">
            <a:noAutofit/>
          </a:bodyPr>
          <a:lstStyle/>
          <a:p>
            <a:pPr lvl="0"/>
            <a:r>
              <a:rPr lang="sv-SE" sz="2000" dirty="0">
                <a:solidFill>
                  <a:schemeClr val="accent3"/>
                </a:solidFill>
              </a:rPr>
              <a:t>Hal-hal berikut ini merupakan contoh kegiatan belajar yang dapat dilakukan di dalam </a:t>
            </a:r>
            <a:r>
              <a:rPr lang="sv-SE" sz="2000" dirty="0">
                <a:solidFill>
                  <a:schemeClr val="tx1"/>
                </a:solidFill>
              </a:rPr>
              <a:t>pembelajaran IPS kepada siswa kelas tinggi di Sekolah Dasar (SD), yaitu:</a:t>
            </a:r>
            <a:endParaRPr sz="20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01"/>
        <p:cNvGrpSpPr/>
        <p:nvPr/>
      </p:nvGrpSpPr>
      <p:grpSpPr>
        <a:xfrm>
          <a:off x="0" y="0"/>
          <a:ext cx="0" cy="0"/>
          <a:chOff x="0" y="0"/>
          <a:chExt cx="0" cy="0"/>
        </a:xfrm>
      </p:grpSpPr>
      <p:sp>
        <p:nvSpPr>
          <p:cNvPr id="1202" name="Google Shape;1202;p34"/>
          <p:cNvSpPr/>
          <p:nvPr/>
        </p:nvSpPr>
        <p:spPr>
          <a:xfrm flipH="1">
            <a:off x="121123" y="797279"/>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4"/>
          <p:cNvSpPr/>
          <p:nvPr/>
        </p:nvSpPr>
        <p:spPr>
          <a:xfrm flipH="1">
            <a:off x="672042" y="95113"/>
            <a:ext cx="1104514" cy="46018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4"/>
          <p:cNvSpPr/>
          <p:nvPr/>
        </p:nvSpPr>
        <p:spPr>
          <a:xfrm>
            <a:off x="6836926" y="160596"/>
            <a:ext cx="1046287" cy="329236"/>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4"/>
          <p:cNvSpPr/>
          <p:nvPr/>
        </p:nvSpPr>
        <p:spPr>
          <a:xfrm>
            <a:off x="7819547" y="634850"/>
            <a:ext cx="1382854" cy="503838"/>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id-ID" sz="2400" dirty="0" smtClean="0"/>
              <a:t>D. Kurikulum </a:t>
            </a:r>
            <a:r>
              <a:rPr lang="id-ID" sz="2400" dirty="0"/>
              <a:t>2013 Ilmu Pengetahuan Sosial Di Sekolah Dasar</a:t>
            </a:r>
            <a:endParaRPr sz="2400" dirty="0"/>
          </a:p>
        </p:txBody>
      </p:sp>
      <p:sp>
        <p:nvSpPr>
          <p:cNvPr id="1207" name="Google Shape;1207;p34"/>
          <p:cNvSpPr txBox="1">
            <a:spLocks noGrp="1"/>
          </p:cNvSpPr>
          <p:nvPr>
            <p:ph type="body" idx="1"/>
          </p:nvPr>
        </p:nvSpPr>
        <p:spPr>
          <a:xfrm>
            <a:off x="720000" y="1215752"/>
            <a:ext cx="7704000" cy="3416400"/>
          </a:xfrm>
          <a:prstGeom prst="rect">
            <a:avLst/>
          </a:prstGeom>
        </p:spPr>
        <p:txBody>
          <a:bodyPr spcFirstLastPara="1" wrap="square" lIns="91425" tIns="91425" rIns="91425" bIns="91425" anchor="t" anchorCtr="0">
            <a:noAutofit/>
          </a:bodyPr>
          <a:lstStyle/>
          <a:p>
            <a:pPr marL="0" lvl="0" indent="457200">
              <a:lnSpc>
                <a:spcPct val="150000"/>
              </a:lnSpc>
              <a:buNone/>
            </a:pPr>
            <a:r>
              <a:rPr lang="id-ID" dirty="0"/>
              <a:t>Pada kurikulum 2013 IPS tidak terdaftar sebagai mata pelajaran di kelas rendah. IPS di SD bukan dihilangkan atau dihapus namun IPS diintegrasikan dengan mata pelajaran yang lain seperti bahasa Indonesia dan Pendidikan Pancasila dan kewarganegaraan yang diajarkan secara terpadu sesuai dengan tema yang dibahas, inilah yang dimaksud dengan tematik integratif. Menteri Pendidikan memberikan tiga alternatif pengintegrasian. </a:t>
            </a:r>
          </a:p>
          <a:p>
            <a:pPr marL="342900" indent="-342900">
              <a:lnSpc>
                <a:spcPct val="150000"/>
              </a:lnSpc>
            </a:pPr>
            <a:r>
              <a:rPr lang="id-ID" dirty="0"/>
              <a:t>Pertama, nama pelajaran IPS sama sekali tidak dimunculkan, namun muatannya muncul di pelajaran- pelajaran lain. </a:t>
            </a:r>
            <a:endParaRPr lang="id-ID" dirty="0" smtClean="0"/>
          </a:p>
          <a:p>
            <a:pPr marL="342900" indent="-342900">
              <a:lnSpc>
                <a:spcPct val="150000"/>
              </a:lnSpc>
            </a:pPr>
            <a:r>
              <a:rPr lang="id-ID" dirty="0" smtClean="0"/>
              <a:t>Kedua</a:t>
            </a:r>
            <a:r>
              <a:rPr lang="id-ID" dirty="0"/>
              <a:t>, IPS dimunculkan mulai kelas 4 SD sampai 6 SD. ketiga, IPS akan dimunculkan sebagai pelajaran tersendiri untuk kelas 5 dan 6 SD. </a:t>
            </a:r>
            <a:endParaRPr lang="id-ID" dirty="0" smtClean="0"/>
          </a:p>
          <a:p>
            <a:pPr marL="342900" indent="-342900">
              <a:lnSpc>
                <a:spcPct val="150000"/>
              </a:lnSpc>
            </a:pPr>
            <a:r>
              <a:rPr lang="id-ID" dirty="0"/>
              <a:t>Intinya, yang dihapuskan adalah nama pelajarannya namun substansi pelajaran </a:t>
            </a:r>
            <a:r>
              <a:rPr lang="id-ID" dirty="0" smtClean="0"/>
              <a:t>IPS tidak </a:t>
            </a:r>
            <a:r>
              <a:rPr lang="id-ID" dirty="0"/>
              <a:t>ada satupun yang dihilangkan. Meski mata pelajaran berkurang, namun jumlah jam pelajaran </a:t>
            </a:r>
            <a:r>
              <a:rPr lang="id-ID" dirty="0" smtClean="0"/>
              <a:t>justru bertambah</a:t>
            </a:r>
            <a:r>
              <a:rPr lang="id-ID" dirty="0"/>
              <a:t>. </a:t>
            </a:r>
          </a:p>
        </p:txBody>
      </p:sp>
    </p:spTree>
    <p:extLst>
      <p:ext uri="{BB962C8B-B14F-4D97-AF65-F5344CB8AC3E}">
        <p14:creationId xmlns:p14="http://schemas.microsoft.com/office/powerpoint/2010/main" val="15445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2"/>
        <p:cNvGrpSpPr/>
        <p:nvPr/>
      </p:nvGrpSpPr>
      <p:grpSpPr>
        <a:xfrm>
          <a:off x="0" y="0"/>
          <a:ext cx="0" cy="0"/>
          <a:chOff x="0" y="0"/>
          <a:chExt cx="0" cy="0"/>
        </a:xfrm>
      </p:grpSpPr>
      <p:sp>
        <p:nvSpPr>
          <p:cNvPr id="1783" name="Google Shape;1783;p47"/>
          <p:cNvSpPr txBox="1">
            <a:spLocks noGrp="1"/>
          </p:cNvSpPr>
          <p:nvPr>
            <p:ph type="body" idx="1"/>
          </p:nvPr>
        </p:nvSpPr>
        <p:spPr>
          <a:xfrm>
            <a:off x="4139952" y="1635646"/>
            <a:ext cx="5004048" cy="2304256"/>
          </a:xfrm>
          <a:prstGeom prst="rect">
            <a:avLst/>
          </a:prstGeom>
        </p:spPr>
        <p:txBody>
          <a:bodyPr spcFirstLastPara="1" wrap="square" lIns="91425" tIns="91425" rIns="91425" bIns="91425" anchor="t" anchorCtr="0">
            <a:noAutofit/>
          </a:bodyPr>
          <a:lstStyle/>
          <a:p>
            <a:pPr marL="0" lvl="0" indent="457200">
              <a:lnSpc>
                <a:spcPct val="150000"/>
              </a:lnSpc>
              <a:buClr>
                <a:srgbClr val="273D40"/>
              </a:buClr>
              <a:buSzPts val="600"/>
              <a:buNone/>
            </a:pPr>
            <a:r>
              <a:rPr lang="id-ID" sz="1200" dirty="0" smtClean="0"/>
              <a:t>Pada </a:t>
            </a:r>
            <a:r>
              <a:rPr lang="id-ID" sz="1200" dirty="0"/>
              <a:t>penyajiannya pembelajaran IPS SD Kelas Tinggi terintegrasi dengan mata pelajaran Pendidikan Kewarganegaraan, Bahasa Indonesia dan juga IPA. Untuk kelas tinggi (kelas IV, V, dan VI) KD Mata Pelajaran IPS berdiri sendiri, sehingga pendekatan integrasinya adalah multidisipliner, walaupun pembelajarannya tetap menggunakan tematik terpadu. Pada kelas tinggi, IPS memiliki kedudukan yang sama dengan mata pelajaran lain. Meskipun pembelajaran dilakukan secara tematik, namun KD untuk IPS tetap berdiri sendiri. </a:t>
            </a:r>
            <a:endParaRPr sz="1200" dirty="0"/>
          </a:p>
        </p:txBody>
      </p:sp>
      <p:sp>
        <p:nvSpPr>
          <p:cNvPr id="1786" name="Google Shape;1786;p47"/>
          <p:cNvSpPr/>
          <p:nvPr/>
        </p:nvSpPr>
        <p:spPr>
          <a:xfrm>
            <a:off x="-65250" y="2890950"/>
            <a:ext cx="1389414" cy="907002"/>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874" y="1779662"/>
            <a:ext cx="3819610" cy="2140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259874" y="411510"/>
            <a:ext cx="8632606" cy="1224136"/>
          </a:xfrm>
        </p:spPr>
        <p:txBody>
          <a:bodyPr/>
          <a:lstStyle/>
          <a:p>
            <a:pPr indent="457200">
              <a:lnSpc>
                <a:spcPct val="150000"/>
              </a:lnSpc>
            </a:pPr>
            <a:r>
              <a:rPr lang="id-ID" sz="1200" dirty="0">
                <a:latin typeface="Didact Gothic" charset="0"/>
              </a:rPr>
              <a:t>Sejak diterapkan dan diberlakukannya kurikulum 2013, pembelajaran Pendidikan Ilmu Pengetahuan Sosial khususnya di kelas tinggi sudah terintegrasi bersama mata pelajaran lain yang diajarkan dengan bertema (tematik). Pembelajaran tematik merupakan pembelajaran yang memadukan beberapa mata pelajaran. Pembelajaran terpadu berfungsi memberikan berbagai pengalaman dalam pembelajaran kepada peserta didik. </a:t>
            </a:r>
          </a:p>
        </p:txBody>
      </p:sp>
    </p:spTree>
    <p:extLst>
      <p:ext uri="{BB962C8B-B14F-4D97-AF65-F5344CB8AC3E}">
        <p14:creationId xmlns:p14="http://schemas.microsoft.com/office/powerpoint/2010/main" val="536131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1"/>
        <p:cNvGrpSpPr/>
        <p:nvPr/>
      </p:nvGrpSpPr>
      <p:grpSpPr>
        <a:xfrm>
          <a:off x="0" y="0"/>
          <a:ext cx="0" cy="0"/>
          <a:chOff x="0" y="0"/>
          <a:chExt cx="0" cy="0"/>
        </a:xfrm>
      </p:grpSpPr>
      <p:sp>
        <p:nvSpPr>
          <p:cNvPr id="1212" name="Google Shape;1212;p35"/>
          <p:cNvSpPr txBox="1">
            <a:spLocks noGrp="1"/>
          </p:cNvSpPr>
          <p:nvPr>
            <p:ph type="title"/>
          </p:nvPr>
        </p:nvSpPr>
        <p:spPr>
          <a:xfrm>
            <a:off x="346817" y="795149"/>
            <a:ext cx="6287391" cy="713173"/>
          </a:xfrm>
          <a:prstGeom prst="rect">
            <a:avLst/>
          </a:prstGeom>
        </p:spPr>
        <p:txBody>
          <a:bodyPr spcFirstLastPara="1" wrap="square" lIns="91425" tIns="91425" rIns="91425" bIns="91425" anchor="ctr" anchorCtr="0">
            <a:noAutofit/>
          </a:bodyPr>
          <a:lstStyle/>
          <a:p>
            <a:pPr lvl="0"/>
            <a:r>
              <a:rPr lang="id-ID" sz="2400" dirty="0" smtClean="0"/>
              <a:t>E. Peristiwa</a:t>
            </a:r>
            <a:r>
              <a:rPr lang="id-ID" sz="2400" dirty="0"/>
              <a:t>, Fakta, Konsep Dan Generalisasi Dalam Pembelajaran Di Sekolah Dasar</a:t>
            </a:r>
            <a:endParaRPr sz="2400" dirty="0"/>
          </a:p>
        </p:txBody>
      </p:sp>
      <p:sp>
        <p:nvSpPr>
          <p:cNvPr id="1213" name="Google Shape;1213;p35"/>
          <p:cNvSpPr txBox="1">
            <a:spLocks noGrp="1"/>
          </p:cNvSpPr>
          <p:nvPr>
            <p:ph type="subTitle" idx="1"/>
          </p:nvPr>
        </p:nvSpPr>
        <p:spPr>
          <a:xfrm>
            <a:off x="372840" y="1665741"/>
            <a:ext cx="6287392" cy="2562193"/>
          </a:xfrm>
          <a:prstGeom prst="rect">
            <a:avLst/>
          </a:prstGeom>
        </p:spPr>
        <p:txBody>
          <a:bodyPr spcFirstLastPara="1" wrap="square" lIns="91425" tIns="91425" rIns="91425" bIns="91425" anchor="ctr" anchorCtr="0">
            <a:noAutofit/>
          </a:bodyPr>
          <a:lstStyle/>
          <a:p>
            <a:pPr marL="0" lvl="0" indent="457200">
              <a:lnSpc>
                <a:spcPct val="150000"/>
              </a:lnSpc>
            </a:pPr>
            <a:r>
              <a:rPr lang="id-ID" sz="1200" dirty="0"/>
              <a:t>Pendidikan Ilmu Pengetahuan Sosial di Sekolah Dasar mengangkat tema-tema dalam konteks isu sosial yang ada dalam kehidupan masyarakat. Isu sosial yang dimaksudkan di sini adalah tentang peristiwa yang terjadi pada saat ini. Isu sosial yang ada dalam pembahasan ini dibatasi pada peristiwa yang benar-benar terjadi dan dapat ditelaah, faktanya dapat diwujudkan dalam bentuk realita</a:t>
            </a:r>
            <a:r>
              <a:rPr lang="id-ID" sz="1200" dirty="0" smtClean="0"/>
              <a:t>.</a:t>
            </a:r>
          </a:p>
          <a:p>
            <a:pPr marL="0" lvl="0" indent="457200">
              <a:lnSpc>
                <a:spcPct val="150000"/>
              </a:lnSpc>
            </a:pPr>
            <a:r>
              <a:rPr lang="id-ID" sz="1200" dirty="0"/>
              <a:t>Dalam perkembangannya, ilmu-ilmu sosial ini dilandasi atau didasarkan pada pengungkapan berupa data dan juga fakta. Fakta maupun data ini kemudian diperlukan hingga sampai pada konsep, dan generalisasi dalam suatu proses penyajian tema dalam pembelajaran Pendidikan Ilmu Pengetahuan di Sekolah Dasar.</a:t>
            </a:r>
            <a:endParaRPr sz="1200" dirty="0"/>
          </a:p>
        </p:txBody>
      </p:sp>
      <p:sp>
        <p:nvSpPr>
          <p:cNvPr id="1215" name="Google Shape;1215;p35"/>
          <p:cNvSpPr/>
          <p:nvPr/>
        </p:nvSpPr>
        <p:spPr>
          <a:xfrm>
            <a:off x="346817" y="61326"/>
            <a:ext cx="1410167" cy="573856"/>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5"/>
          <p:cNvSpPr/>
          <p:nvPr/>
        </p:nvSpPr>
        <p:spPr>
          <a:xfrm>
            <a:off x="2569923" y="520679"/>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5"/>
          <p:cNvSpPr/>
          <p:nvPr/>
        </p:nvSpPr>
        <p:spPr>
          <a:xfrm>
            <a:off x="4335962" y="194675"/>
            <a:ext cx="1601159" cy="503838"/>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5"/>
          <p:cNvSpPr/>
          <p:nvPr/>
        </p:nvSpPr>
        <p:spPr>
          <a:xfrm>
            <a:off x="6527795" y="401208"/>
            <a:ext cx="2162455" cy="787882"/>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5"/>
          <p:cNvSpPr/>
          <p:nvPr/>
        </p:nvSpPr>
        <p:spPr>
          <a:xfrm>
            <a:off x="-477862" y="1574661"/>
            <a:ext cx="1104514" cy="46018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20" name="Google Shape;1220;p35"/>
          <p:cNvGrpSpPr/>
          <p:nvPr/>
        </p:nvGrpSpPr>
        <p:grpSpPr>
          <a:xfrm>
            <a:off x="6634209" y="1641694"/>
            <a:ext cx="2312836" cy="2933967"/>
            <a:chOff x="6607309" y="1724000"/>
            <a:chExt cx="2252251" cy="2857110"/>
          </a:xfrm>
        </p:grpSpPr>
        <p:sp>
          <p:nvSpPr>
            <p:cNvPr id="1221" name="Google Shape;1221;p35"/>
            <p:cNvSpPr/>
            <p:nvPr/>
          </p:nvSpPr>
          <p:spPr>
            <a:xfrm>
              <a:off x="7758322" y="1752011"/>
              <a:ext cx="1087999" cy="742660"/>
            </a:xfrm>
            <a:custGeom>
              <a:avLst/>
              <a:gdLst/>
              <a:ahLst/>
              <a:cxnLst/>
              <a:rect l="l" t="t" r="r" b="b"/>
              <a:pathLst>
                <a:path w="24237" h="16544" extrusionOk="0">
                  <a:moveTo>
                    <a:pt x="18601" y="1"/>
                  </a:moveTo>
                  <a:cubicBezTo>
                    <a:pt x="16448" y="1"/>
                    <a:pt x="13724" y="669"/>
                    <a:pt x="10728" y="2208"/>
                  </a:cubicBezTo>
                  <a:cubicBezTo>
                    <a:pt x="4262" y="5541"/>
                    <a:pt x="1" y="12534"/>
                    <a:pt x="1" y="12534"/>
                  </a:cubicBezTo>
                  <a:lnTo>
                    <a:pt x="978" y="16544"/>
                  </a:lnTo>
                  <a:cubicBezTo>
                    <a:pt x="7670" y="15566"/>
                    <a:pt x="17144" y="12032"/>
                    <a:pt x="19500" y="10278"/>
                  </a:cubicBezTo>
                  <a:cubicBezTo>
                    <a:pt x="21881" y="8549"/>
                    <a:pt x="24237" y="5190"/>
                    <a:pt x="23334" y="2408"/>
                  </a:cubicBezTo>
                  <a:cubicBezTo>
                    <a:pt x="22849" y="910"/>
                    <a:pt x="21113" y="1"/>
                    <a:pt x="186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35"/>
            <p:cNvSpPr/>
            <p:nvPr/>
          </p:nvSpPr>
          <p:spPr>
            <a:xfrm>
              <a:off x="7792748" y="1957511"/>
              <a:ext cx="759449" cy="474802"/>
            </a:xfrm>
            <a:custGeom>
              <a:avLst/>
              <a:gdLst/>
              <a:ahLst/>
              <a:cxnLst/>
              <a:rect l="l" t="t" r="r" b="b"/>
              <a:pathLst>
                <a:path w="16918" h="10577" extrusionOk="0">
                  <a:moveTo>
                    <a:pt x="16918" y="0"/>
                  </a:moveTo>
                  <a:cubicBezTo>
                    <a:pt x="16918" y="0"/>
                    <a:pt x="16617" y="25"/>
                    <a:pt x="16066" y="126"/>
                  </a:cubicBezTo>
                  <a:cubicBezTo>
                    <a:pt x="15790" y="176"/>
                    <a:pt x="15439" y="226"/>
                    <a:pt x="15063" y="301"/>
                  </a:cubicBezTo>
                  <a:cubicBezTo>
                    <a:pt x="14687" y="376"/>
                    <a:pt x="14261" y="501"/>
                    <a:pt x="13810" y="627"/>
                  </a:cubicBezTo>
                  <a:cubicBezTo>
                    <a:pt x="13334" y="752"/>
                    <a:pt x="12833" y="928"/>
                    <a:pt x="12331" y="1128"/>
                  </a:cubicBezTo>
                  <a:cubicBezTo>
                    <a:pt x="12056" y="1228"/>
                    <a:pt x="11805" y="1329"/>
                    <a:pt x="11529" y="1429"/>
                  </a:cubicBezTo>
                  <a:cubicBezTo>
                    <a:pt x="11254" y="1529"/>
                    <a:pt x="11003" y="1679"/>
                    <a:pt x="10727" y="1805"/>
                  </a:cubicBezTo>
                  <a:cubicBezTo>
                    <a:pt x="10452" y="1930"/>
                    <a:pt x="10176" y="2055"/>
                    <a:pt x="9900" y="2181"/>
                  </a:cubicBezTo>
                  <a:cubicBezTo>
                    <a:pt x="9625" y="2331"/>
                    <a:pt x="9349" y="2481"/>
                    <a:pt x="9073" y="2632"/>
                  </a:cubicBezTo>
                  <a:cubicBezTo>
                    <a:pt x="8497" y="2933"/>
                    <a:pt x="7970" y="3258"/>
                    <a:pt x="7419" y="3609"/>
                  </a:cubicBezTo>
                  <a:cubicBezTo>
                    <a:pt x="6868" y="3960"/>
                    <a:pt x="6366" y="4336"/>
                    <a:pt x="5840" y="4712"/>
                  </a:cubicBezTo>
                  <a:cubicBezTo>
                    <a:pt x="5339" y="5063"/>
                    <a:pt x="4863" y="5464"/>
                    <a:pt x="4412" y="5840"/>
                  </a:cubicBezTo>
                  <a:cubicBezTo>
                    <a:pt x="3935" y="6241"/>
                    <a:pt x="3509" y="6617"/>
                    <a:pt x="3108" y="6993"/>
                  </a:cubicBezTo>
                  <a:cubicBezTo>
                    <a:pt x="2908" y="7193"/>
                    <a:pt x="2732" y="7369"/>
                    <a:pt x="2532" y="7569"/>
                  </a:cubicBezTo>
                  <a:cubicBezTo>
                    <a:pt x="2356" y="7745"/>
                    <a:pt x="2181" y="7920"/>
                    <a:pt x="2031" y="8096"/>
                  </a:cubicBezTo>
                  <a:cubicBezTo>
                    <a:pt x="1680" y="8446"/>
                    <a:pt x="1404" y="8772"/>
                    <a:pt x="1153" y="9073"/>
                  </a:cubicBezTo>
                  <a:cubicBezTo>
                    <a:pt x="903" y="9374"/>
                    <a:pt x="702" y="9649"/>
                    <a:pt x="527" y="9850"/>
                  </a:cubicBezTo>
                  <a:cubicBezTo>
                    <a:pt x="176" y="10301"/>
                    <a:pt x="1" y="10577"/>
                    <a:pt x="1" y="10577"/>
                  </a:cubicBezTo>
                  <a:cubicBezTo>
                    <a:pt x="1" y="10577"/>
                    <a:pt x="251" y="10376"/>
                    <a:pt x="702" y="10025"/>
                  </a:cubicBezTo>
                  <a:cubicBezTo>
                    <a:pt x="1128" y="9700"/>
                    <a:pt x="1755" y="9198"/>
                    <a:pt x="2507" y="8622"/>
                  </a:cubicBezTo>
                  <a:cubicBezTo>
                    <a:pt x="2883" y="8346"/>
                    <a:pt x="3284" y="8045"/>
                    <a:pt x="3710" y="7720"/>
                  </a:cubicBezTo>
                  <a:cubicBezTo>
                    <a:pt x="4136" y="7394"/>
                    <a:pt x="4612" y="7068"/>
                    <a:pt x="5088" y="6717"/>
                  </a:cubicBezTo>
                  <a:cubicBezTo>
                    <a:pt x="5564" y="6391"/>
                    <a:pt x="6041" y="6040"/>
                    <a:pt x="6542" y="5689"/>
                  </a:cubicBezTo>
                  <a:cubicBezTo>
                    <a:pt x="7068" y="5339"/>
                    <a:pt x="7569" y="4988"/>
                    <a:pt x="8096" y="4662"/>
                  </a:cubicBezTo>
                  <a:cubicBezTo>
                    <a:pt x="8622" y="4336"/>
                    <a:pt x="9148" y="3985"/>
                    <a:pt x="9675" y="3684"/>
                  </a:cubicBezTo>
                  <a:cubicBezTo>
                    <a:pt x="9950" y="3534"/>
                    <a:pt x="10201" y="3359"/>
                    <a:pt x="10452" y="3208"/>
                  </a:cubicBezTo>
                  <a:cubicBezTo>
                    <a:pt x="10702" y="3058"/>
                    <a:pt x="10978" y="2908"/>
                    <a:pt x="11229" y="2782"/>
                  </a:cubicBezTo>
                  <a:cubicBezTo>
                    <a:pt x="11479" y="2632"/>
                    <a:pt x="11730" y="2507"/>
                    <a:pt x="11981" y="2356"/>
                  </a:cubicBezTo>
                  <a:cubicBezTo>
                    <a:pt x="12231" y="2231"/>
                    <a:pt x="12457" y="2106"/>
                    <a:pt x="12707" y="1980"/>
                  </a:cubicBezTo>
                  <a:cubicBezTo>
                    <a:pt x="13184" y="1730"/>
                    <a:pt x="13635" y="1479"/>
                    <a:pt x="14061" y="1304"/>
                  </a:cubicBezTo>
                  <a:cubicBezTo>
                    <a:pt x="14487" y="1103"/>
                    <a:pt x="14863" y="928"/>
                    <a:pt x="15214" y="752"/>
                  </a:cubicBezTo>
                  <a:cubicBezTo>
                    <a:pt x="15565" y="602"/>
                    <a:pt x="15865" y="476"/>
                    <a:pt x="16141" y="351"/>
                  </a:cubicBezTo>
                  <a:cubicBezTo>
                    <a:pt x="16642" y="151"/>
                    <a:pt x="16918" y="0"/>
                    <a:pt x="169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35"/>
            <p:cNvSpPr/>
            <p:nvPr/>
          </p:nvSpPr>
          <p:spPr>
            <a:xfrm>
              <a:off x="6607309" y="1724000"/>
              <a:ext cx="1176971" cy="767305"/>
            </a:xfrm>
            <a:custGeom>
              <a:avLst/>
              <a:gdLst/>
              <a:ahLst/>
              <a:cxnLst/>
              <a:rect l="l" t="t" r="r" b="b"/>
              <a:pathLst>
                <a:path w="26219" h="17093" extrusionOk="0">
                  <a:moveTo>
                    <a:pt x="8250" y="0"/>
                  </a:moveTo>
                  <a:cubicBezTo>
                    <a:pt x="2663" y="0"/>
                    <a:pt x="1" y="4412"/>
                    <a:pt x="3386" y="8045"/>
                  </a:cubicBezTo>
                  <a:cubicBezTo>
                    <a:pt x="7822" y="12857"/>
                    <a:pt x="24339" y="15714"/>
                    <a:pt x="26218" y="17092"/>
                  </a:cubicBezTo>
                  <a:lnTo>
                    <a:pt x="25717" y="13559"/>
                  </a:lnTo>
                  <a:cubicBezTo>
                    <a:pt x="25717" y="13559"/>
                    <a:pt x="23762" y="5889"/>
                    <a:pt x="14364" y="1503"/>
                  </a:cubicBezTo>
                  <a:cubicBezTo>
                    <a:pt x="12097" y="446"/>
                    <a:pt x="10026" y="0"/>
                    <a:pt x="82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35"/>
            <p:cNvSpPr/>
            <p:nvPr/>
          </p:nvSpPr>
          <p:spPr>
            <a:xfrm>
              <a:off x="7027695" y="1982245"/>
              <a:ext cx="756127" cy="453434"/>
            </a:xfrm>
            <a:custGeom>
              <a:avLst/>
              <a:gdLst/>
              <a:ahLst/>
              <a:cxnLst/>
              <a:rect l="l" t="t" r="r" b="b"/>
              <a:pathLst>
                <a:path w="16844" h="10101" extrusionOk="0">
                  <a:moveTo>
                    <a:pt x="1" y="1"/>
                  </a:moveTo>
                  <a:cubicBezTo>
                    <a:pt x="1" y="1"/>
                    <a:pt x="302" y="126"/>
                    <a:pt x="828" y="301"/>
                  </a:cubicBezTo>
                  <a:cubicBezTo>
                    <a:pt x="1079" y="377"/>
                    <a:pt x="1404" y="502"/>
                    <a:pt x="1755" y="602"/>
                  </a:cubicBezTo>
                  <a:cubicBezTo>
                    <a:pt x="2106" y="753"/>
                    <a:pt x="2507" y="903"/>
                    <a:pt x="2933" y="1078"/>
                  </a:cubicBezTo>
                  <a:cubicBezTo>
                    <a:pt x="3359" y="1229"/>
                    <a:pt x="3810" y="1454"/>
                    <a:pt x="4312" y="1655"/>
                  </a:cubicBezTo>
                  <a:cubicBezTo>
                    <a:pt x="4537" y="1755"/>
                    <a:pt x="4788" y="1880"/>
                    <a:pt x="5038" y="1981"/>
                  </a:cubicBezTo>
                  <a:cubicBezTo>
                    <a:pt x="5289" y="2131"/>
                    <a:pt x="5540" y="2231"/>
                    <a:pt x="5790" y="2382"/>
                  </a:cubicBezTo>
                  <a:cubicBezTo>
                    <a:pt x="6066" y="2507"/>
                    <a:pt x="6317" y="2632"/>
                    <a:pt x="6592" y="2758"/>
                  </a:cubicBezTo>
                  <a:cubicBezTo>
                    <a:pt x="6843" y="2908"/>
                    <a:pt x="7094" y="3058"/>
                    <a:pt x="7369" y="3209"/>
                  </a:cubicBezTo>
                  <a:cubicBezTo>
                    <a:pt x="7896" y="3509"/>
                    <a:pt x="8422" y="3835"/>
                    <a:pt x="8923" y="4161"/>
                  </a:cubicBezTo>
                  <a:cubicBezTo>
                    <a:pt x="9475" y="4437"/>
                    <a:pt x="9951" y="4813"/>
                    <a:pt x="10477" y="5138"/>
                  </a:cubicBezTo>
                  <a:cubicBezTo>
                    <a:pt x="10953" y="5489"/>
                    <a:pt x="11455" y="5815"/>
                    <a:pt x="11931" y="6166"/>
                  </a:cubicBezTo>
                  <a:cubicBezTo>
                    <a:pt x="12382" y="6517"/>
                    <a:pt x="12858" y="6843"/>
                    <a:pt x="13259" y="7169"/>
                  </a:cubicBezTo>
                  <a:cubicBezTo>
                    <a:pt x="13685" y="7494"/>
                    <a:pt x="14086" y="7795"/>
                    <a:pt x="14437" y="8096"/>
                  </a:cubicBezTo>
                  <a:cubicBezTo>
                    <a:pt x="14813" y="8397"/>
                    <a:pt x="15139" y="8672"/>
                    <a:pt x="15440" y="8898"/>
                  </a:cubicBezTo>
                  <a:cubicBezTo>
                    <a:pt x="15715" y="9149"/>
                    <a:pt x="15966" y="9349"/>
                    <a:pt x="16191" y="9524"/>
                  </a:cubicBezTo>
                  <a:cubicBezTo>
                    <a:pt x="16617" y="9900"/>
                    <a:pt x="16843" y="10101"/>
                    <a:pt x="16843" y="10101"/>
                  </a:cubicBezTo>
                  <a:cubicBezTo>
                    <a:pt x="16843" y="10101"/>
                    <a:pt x="16693" y="9825"/>
                    <a:pt x="16367" y="9374"/>
                  </a:cubicBezTo>
                  <a:cubicBezTo>
                    <a:pt x="16216" y="9149"/>
                    <a:pt x="16016" y="8873"/>
                    <a:pt x="15765" y="8572"/>
                  </a:cubicBezTo>
                  <a:cubicBezTo>
                    <a:pt x="15515" y="8271"/>
                    <a:pt x="15264" y="7920"/>
                    <a:pt x="14938" y="7570"/>
                  </a:cubicBezTo>
                  <a:cubicBezTo>
                    <a:pt x="14763" y="7394"/>
                    <a:pt x="14612" y="7219"/>
                    <a:pt x="14437" y="7018"/>
                  </a:cubicBezTo>
                  <a:cubicBezTo>
                    <a:pt x="14262" y="6843"/>
                    <a:pt x="14061" y="6667"/>
                    <a:pt x="13861" y="6467"/>
                  </a:cubicBezTo>
                  <a:cubicBezTo>
                    <a:pt x="13485" y="6066"/>
                    <a:pt x="13059" y="5690"/>
                    <a:pt x="12607" y="5314"/>
                  </a:cubicBezTo>
                  <a:cubicBezTo>
                    <a:pt x="12156" y="4913"/>
                    <a:pt x="11680" y="4537"/>
                    <a:pt x="11179" y="4161"/>
                  </a:cubicBezTo>
                  <a:cubicBezTo>
                    <a:pt x="10653" y="3810"/>
                    <a:pt x="10151" y="3409"/>
                    <a:pt x="9600" y="3083"/>
                  </a:cubicBezTo>
                  <a:cubicBezTo>
                    <a:pt x="9048" y="2758"/>
                    <a:pt x="8497" y="2407"/>
                    <a:pt x="7946" y="2156"/>
                  </a:cubicBezTo>
                  <a:cubicBezTo>
                    <a:pt x="7670" y="2006"/>
                    <a:pt x="7369" y="1855"/>
                    <a:pt x="7094" y="1730"/>
                  </a:cubicBezTo>
                  <a:cubicBezTo>
                    <a:pt x="6818" y="1605"/>
                    <a:pt x="6542" y="1479"/>
                    <a:pt x="6267" y="1379"/>
                  </a:cubicBezTo>
                  <a:cubicBezTo>
                    <a:pt x="5991" y="1254"/>
                    <a:pt x="5715" y="1128"/>
                    <a:pt x="5439" y="1028"/>
                  </a:cubicBezTo>
                  <a:cubicBezTo>
                    <a:pt x="5164" y="953"/>
                    <a:pt x="4913" y="853"/>
                    <a:pt x="4637" y="778"/>
                  </a:cubicBezTo>
                  <a:cubicBezTo>
                    <a:pt x="4111" y="602"/>
                    <a:pt x="3610" y="452"/>
                    <a:pt x="3159" y="377"/>
                  </a:cubicBezTo>
                  <a:cubicBezTo>
                    <a:pt x="2683" y="276"/>
                    <a:pt x="2256" y="201"/>
                    <a:pt x="1881" y="126"/>
                  </a:cubicBezTo>
                  <a:cubicBezTo>
                    <a:pt x="1480" y="101"/>
                    <a:pt x="1154" y="76"/>
                    <a:pt x="878" y="51"/>
                  </a:cubicBezTo>
                  <a:cubicBezTo>
                    <a:pt x="302" y="1"/>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5"/>
            <p:cNvSpPr/>
            <p:nvPr/>
          </p:nvSpPr>
          <p:spPr>
            <a:xfrm>
              <a:off x="7777162" y="2390810"/>
              <a:ext cx="192443" cy="1481774"/>
            </a:xfrm>
            <a:custGeom>
              <a:avLst/>
              <a:gdLst/>
              <a:ahLst/>
              <a:cxnLst/>
              <a:rect l="l" t="t" r="r" b="b"/>
              <a:pathLst>
                <a:path w="4287" h="33009" extrusionOk="0">
                  <a:moveTo>
                    <a:pt x="1" y="1"/>
                  </a:moveTo>
                  <a:cubicBezTo>
                    <a:pt x="1" y="2"/>
                    <a:pt x="1881" y="21430"/>
                    <a:pt x="953" y="32707"/>
                  </a:cubicBezTo>
                  <a:lnTo>
                    <a:pt x="4086" y="33008"/>
                  </a:lnTo>
                  <a:cubicBezTo>
                    <a:pt x="4086" y="33008"/>
                    <a:pt x="4287" y="9199"/>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5"/>
            <p:cNvSpPr/>
            <p:nvPr/>
          </p:nvSpPr>
          <p:spPr>
            <a:xfrm>
              <a:off x="6840004" y="3758726"/>
              <a:ext cx="2019556" cy="822385"/>
            </a:xfrm>
            <a:custGeom>
              <a:avLst/>
              <a:gdLst/>
              <a:ahLst/>
              <a:cxnLst/>
              <a:rect l="l" t="t" r="r" b="b"/>
              <a:pathLst>
                <a:path w="44989" h="18320" extrusionOk="0">
                  <a:moveTo>
                    <a:pt x="22920" y="0"/>
                  </a:moveTo>
                  <a:cubicBezTo>
                    <a:pt x="22758" y="0"/>
                    <a:pt x="22596" y="1"/>
                    <a:pt x="22432" y="4"/>
                  </a:cubicBezTo>
                  <a:cubicBezTo>
                    <a:pt x="3910" y="280"/>
                    <a:pt x="1" y="15743"/>
                    <a:pt x="1" y="15743"/>
                  </a:cubicBezTo>
                  <a:cubicBezTo>
                    <a:pt x="7774" y="17661"/>
                    <a:pt x="15097" y="18319"/>
                    <a:pt x="21487" y="18319"/>
                  </a:cubicBezTo>
                  <a:cubicBezTo>
                    <a:pt x="35472" y="18319"/>
                    <a:pt x="44988" y="15167"/>
                    <a:pt x="44988" y="15167"/>
                  </a:cubicBezTo>
                  <a:cubicBezTo>
                    <a:pt x="44988" y="15167"/>
                    <a:pt x="41000" y="0"/>
                    <a:pt x="229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5"/>
            <p:cNvSpPr/>
            <p:nvPr/>
          </p:nvSpPr>
          <p:spPr>
            <a:xfrm>
              <a:off x="7545443" y="3848078"/>
              <a:ext cx="160886" cy="153030"/>
            </a:xfrm>
            <a:custGeom>
              <a:avLst/>
              <a:gdLst/>
              <a:ahLst/>
              <a:cxnLst/>
              <a:rect l="l" t="t" r="r" b="b"/>
              <a:pathLst>
                <a:path w="3584" h="3409" extrusionOk="0">
                  <a:moveTo>
                    <a:pt x="3459" y="0"/>
                  </a:moveTo>
                  <a:cubicBezTo>
                    <a:pt x="3459" y="0"/>
                    <a:pt x="3409" y="100"/>
                    <a:pt x="3358" y="301"/>
                  </a:cubicBezTo>
                  <a:cubicBezTo>
                    <a:pt x="3283" y="476"/>
                    <a:pt x="3208" y="752"/>
                    <a:pt x="3083" y="1028"/>
                  </a:cubicBezTo>
                  <a:cubicBezTo>
                    <a:pt x="3008" y="1178"/>
                    <a:pt x="2932" y="1328"/>
                    <a:pt x="2857" y="1504"/>
                  </a:cubicBezTo>
                  <a:cubicBezTo>
                    <a:pt x="2757" y="1654"/>
                    <a:pt x="2657" y="1805"/>
                    <a:pt x="2556" y="1955"/>
                  </a:cubicBezTo>
                  <a:cubicBezTo>
                    <a:pt x="2431" y="2080"/>
                    <a:pt x="2306" y="2206"/>
                    <a:pt x="2180" y="2331"/>
                  </a:cubicBezTo>
                  <a:cubicBezTo>
                    <a:pt x="2030" y="2431"/>
                    <a:pt x="1905" y="2506"/>
                    <a:pt x="1754" y="2531"/>
                  </a:cubicBezTo>
                  <a:cubicBezTo>
                    <a:pt x="1679" y="2557"/>
                    <a:pt x="1654" y="2557"/>
                    <a:pt x="1554" y="2582"/>
                  </a:cubicBezTo>
                  <a:lnTo>
                    <a:pt x="1404" y="2582"/>
                  </a:lnTo>
                  <a:lnTo>
                    <a:pt x="1353" y="2557"/>
                  </a:lnTo>
                  <a:lnTo>
                    <a:pt x="1303" y="2557"/>
                  </a:lnTo>
                  <a:cubicBezTo>
                    <a:pt x="1178" y="2531"/>
                    <a:pt x="1053" y="2481"/>
                    <a:pt x="952" y="2381"/>
                  </a:cubicBezTo>
                  <a:cubicBezTo>
                    <a:pt x="827" y="2281"/>
                    <a:pt x="752" y="2130"/>
                    <a:pt x="677" y="2005"/>
                  </a:cubicBezTo>
                  <a:cubicBezTo>
                    <a:pt x="602" y="1855"/>
                    <a:pt x="526" y="1704"/>
                    <a:pt x="476" y="1554"/>
                  </a:cubicBezTo>
                  <a:cubicBezTo>
                    <a:pt x="376" y="1253"/>
                    <a:pt x="326" y="978"/>
                    <a:pt x="276" y="777"/>
                  </a:cubicBezTo>
                  <a:cubicBezTo>
                    <a:pt x="226" y="577"/>
                    <a:pt x="226" y="476"/>
                    <a:pt x="226" y="476"/>
                  </a:cubicBezTo>
                  <a:cubicBezTo>
                    <a:pt x="226" y="476"/>
                    <a:pt x="175" y="577"/>
                    <a:pt x="125" y="777"/>
                  </a:cubicBezTo>
                  <a:cubicBezTo>
                    <a:pt x="75" y="978"/>
                    <a:pt x="0" y="1253"/>
                    <a:pt x="0" y="1604"/>
                  </a:cubicBezTo>
                  <a:cubicBezTo>
                    <a:pt x="0" y="1805"/>
                    <a:pt x="25" y="2005"/>
                    <a:pt x="75" y="2206"/>
                  </a:cubicBezTo>
                  <a:cubicBezTo>
                    <a:pt x="150" y="2406"/>
                    <a:pt x="226" y="2657"/>
                    <a:pt x="401" y="2857"/>
                  </a:cubicBezTo>
                  <a:cubicBezTo>
                    <a:pt x="551" y="3058"/>
                    <a:pt x="827" y="3283"/>
                    <a:pt x="1103" y="3333"/>
                  </a:cubicBezTo>
                  <a:lnTo>
                    <a:pt x="1228" y="3359"/>
                  </a:lnTo>
                  <a:lnTo>
                    <a:pt x="1253" y="3384"/>
                  </a:lnTo>
                  <a:lnTo>
                    <a:pt x="1353" y="3384"/>
                  </a:lnTo>
                  <a:lnTo>
                    <a:pt x="1504" y="3409"/>
                  </a:lnTo>
                  <a:cubicBezTo>
                    <a:pt x="1629" y="3409"/>
                    <a:pt x="1855" y="3384"/>
                    <a:pt x="1980" y="3359"/>
                  </a:cubicBezTo>
                  <a:cubicBezTo>
                    <a:pt x="2256" y="3283"/>
                    <a:pt x="2506" y="3108"/>
                    <a:pt x="2707" y="2932"/>
                  </a:cubicBezTo>
                  <a:cubicBezTo>
                    <a:pt x="2907" y="2757"/>
                    <a:pt x="3058" y="2557"/>
                    <a:pt x="3158" y="2331"/>
                  </a:cubicBezTo>
                  <a:cubicBezTo>
                    <a:pt x="3283" y="2130"/>
                    <a:pt x="3358" y="1930"/>
                    <a:pt x="3434" y="1729"/>
                  </a:cubicBezTo>
                  <a:cubicBezTo>
                    <a:pt x="3484" y="1529"/>
                    <a:pt x="3509" y="1328"/>
                    <a:pt x="3534" y="1153"/>
                  </a:cubicBezTo>
                  <a:cubicBezTo>
                    <a:pt x="3584" y="802"/>
                    <a:pt x="3559" y="501"/>
                    <a:pt x="3534" y="301"/>
                  </a:cubicBezTo>
                  <a:cubicBezTo>
                    <a:pt x="3484" y="100"/>
                    <a:pt x="3459" y="0"/>
                    <a:pt x="3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35"/>
            <p:cNvSpPr/>
            <p:nvPr/>
          </p:nvSpPr>
          <p:spPr>
            <a:xfrm>
              <a:off x="7990926" y="3819932"/>
              <a:ext cx="151953" cy="145174"/>
            </a:xfrm>
            <a:custGeom>
              <a:avLst/>
              <a:gdLst/>
              <a:ahLst/>
              <a:cxnLst/>
              <a:rect l="l" t="t" r="r" b="b"/>
              <a:pathLst>
                <a:path w="3385" h="3234" extrusionOk="0">
                  <a:moveTo>
                    <a:pt x="3234" y="1"/>
                  </a:moveTo>
                  <a:cubicBezTo>
                    <a:pt x="3234" y="1"/>
                    <a:pt x="3209" y="101"/>
                    <a:pt x="3134" y="276"/>
                  </a:cubicBezTo>
                  <a:cubicBezTo>
                    <a:pt x="3084" y="477"/>
                    <a:pt x="2983" y="727"/>
                    <a:pt x="2883" y="1003"/>
                  </a:cubicBezTo>
                  <a:cubicBezTo>
                    <a:pt x="2833" y="1153"/>
                    <a:pt x="2758" y="1304"/>
                    <a:pt x="2683" y="1454"/>
                  </a:cubicBezTo>
                  <a:cubicBezTo>
                    <a:pt x="2607" y="1605"/>
                    <a:pt x="2507" y="1755"/>
                    <a:pt x="2432" y="1880"/>
                  </a:cubicBezTo>
                  <a:cubicBezTo>
                    <a:pt x="2332" y="2031"/>
                    <a:pt x="2206" y="2131"/>
                    <a:pt x="2081" y="2231"/>
                  </a:cubicBezTo>
                  <a:cubicBezTo>
                    <a:pt x="2031" y="2256"/>
                    <a:pt x="1956" y="2306"/>
                    <a:pt x="1906" y="2331"/>
                  </a:cubicBezTo>
                  <a:cubicBezTo>
                    <a:pt x="1856" y="2331"/>
                    <a:pt x="1830" y="2382"/>
                    <a:pt x="1705" y="2382"/>
                  </a:cubicBezTo>
                  <a:lnTo>
                    <a:pt x="1555" y="2407"/>
                  </a:lnTo>
                  <a:lnTo>
                    <a:pt x="1354" y="2407"/>
                  </a:lnTo>
                  <a:lnTo>
                    <a:pt x="1254" y="2382"/>
                  </a:lnTo>
                  <a:cubicBezTo>
                    <a:pt x="1129" y="2356"/>
                    <a:pt x="1003" y="2281"/>
                    <a:pt x="903" y="2181"/>
                  </a:cubicBezTo>
                  <a:cubicBezTo>
                    <a:pt x="803" y="2081"/>
                    <a:pt x="703" y="1980"/>
                    <a:pt x="653" y="1830"/>
                  </a:cubicBezTo>
                  <a:cubicBezTo>
                    <a:pt x="577" y="1680"/>
                    <a:pt x="527" y="1529"/>
                    <a:pt x="477" y="1379"/>
                  </a:cubicBezTo>
                  <a:cubicBezTo>
                    <a:pt x="377" y="1103"/>
                    <a:pt x="327" y="853"/>
                    <a:pt x="277" y="652"/>
                  </a:cubicBezTo>
                  <a:cubicBezTo>
                    <a:pt x="226" y="477"/>
                    <a:pt x="201" y="376"/>
                    <a:pt x="201" y="376"/>
                  </a:cubicBezTo>
                  <a:cubicBezTo>
                    <a:pt x="201" y="376"/>
                    <a:pt x="151" y="477"/>
                    <a:pt x="101" y="652"/>
                  </a:cubicBezTo>
                  <a:cubicBezTo>
                    <a:pt x="51" y="853"/>
                    <a:pt x="1" y="1128"/>
                    <a:pt x="1" y="1454"/>
                  </a:cubicBezTo>
                  <a:cubicBezTo>
                    <a:pt x="1" y="1630"/>
                    <a:pt x="1" y="1830"/>
                    <a:pt x="51" y="2031"/>
                  </a:cubicBezTo>
                  <a:cubicBezTo>
                    <a:pt x="101" y="2231"/>
                    <a:pt x="201" y="2457"/>
                    <a:pt x="352" y="2657"/>
                  </a:cubicBezTo>
                  <a:cubicBezTo>
                    <a:pt x="502" y="2858"/>
                    <a:pt x="753" y="3058"/>
                    <a:pt x="1028" y="3133"/>
                  </a:cubicBezTo>
                  <a:cubicBezTo>
                    <a:pt x="1079" y="3158"/>
                    <a:pt x="1154" y="3184"/>
                    <a:pt x="1229" y="3209"/>
                  </a:cubicBezTo>
                  <a:cubicBezTo>
                    <a:pt x="1279" y="3209"/>
                    <a:pt x="1354" y="3209"/>
                    <a:pt x="1429" y="3234"/>
                  </a:cubicBezTo>
                  <a:lnTo>
                    <a:pt x="1655" y="3234"/>
                  </a:lnTo>
                  <a:lnTo>
                    <a:pt x="1830" y="3209"/>
                  </a:lnTo>
                  <a:cubicBezTo>
                    <a:pt x="1906" y="3209"/>
                    <a:pt x="2081" y="3133"/>
                    <a:pt x="2231" y="3083"/>
                  </a:cubicBezTo>
                  <a:cubicBezTo>
                    <a:pt x="2382" y="3033"/>
                    <a:pt x="2482" y="2933"/>
                    <a:pt x="2582" y="2858"/>
                  </a:cubicBezTo>
                  <a:cubicBezTo>
                    <a:pt x="2783" y="2682"/>
                    <a:pt x="2933" y="2482"/>
                    <a:pt x="3059" y="2256"/>
                  </a:cubicBezTo>
                  <a:cubicBezTo>
                    <a:pt x="3159" y="2056"/>
                    <a:pt x="3234" y="1855"/>
                    <a:pt x="3259" y="1655"/>
                  </a:cubicBezTo>
                  <a:cubicBezTo>
                    <a:pt x="3309" y="1454"/>
                    <a:pt x="3334" y="1279"/>
                    <a:pt x="3359" y="1103"/>
                  </a:cubicBezTo>
                  <a:cubicBezTo>
                    <a:pt x="3384" y="777"/>
                    <a:pt x="3334" y="502"/>
                    <a:pt x="3309" y="301"/>
                  </a:cubicBezTo>
                  <a:cubicBezTo>
                    <a:pt x="3284" y="101"/>
                    <a:pt x="3234" y="1"/>
                    <a:pt x="3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5"/>
            <p:cNvSpPr/>
            <p:nvPr/>
          </p:nvSpPr>
          <p:spPr>
            <a:xfrm>
              <a:off x="7786185" y="3926522"/>
              <a:ext cx="141808" cy="151908"/>
            </a:xfrm>
            <a:custGeom>
              <a:avLst/>
              <a:gdLst/>
              <a:ahLst/>
              <a:cxnLst/>
              <a:rect l="l" t="t" r="r" b="b"/>
              <a:pathLst>
                <a:path w="3159" h="3384" extrusionOk="0">
                  <a:moveTo>
                    <a:pt x="3008" y="0"/>
                  </a:moveTo>
                  <a:cubicBezTo>
                    <a:pt x="3008" y="0"/>
                    <a:pt x="2883" y="426"/>
                    <a:pt x="2682" y="1028"/>
                  </a:cubicBezTo>
                  <a:cubicBezTo>
                    <a:pt x="2632" y="1178"/>
                    <a:pt x="2582" y="1354"/>
                    <a:pt x="2532" y="1504"/>
                  </a:cubicBezTo>
                  <a:cubicBezTo>
                    <a:pt x="2457" y="1679"/>
                    <a:pt x="2381" y="1830"/>
                    <a:pt x="2306" y="2005"/>
                  </a:cubicBezTo>
                  <a:cubicBezTo>
                    <a:pt x="2231" y="2156"/>
                    <a:pt x="2131" y="2306"/>
                    <a:pt x="2031" y="2406"/>
                  </a:cubicBezTo>
                  <a:lnTo>
                    <a:pt x="1955" y="2456"/>
                  </a:lnTo>
                  <a:lnTo>
                    <a:pt x="1880" y="2507"/>
                  </a:lnTo>
                  <a:lnTo>
                    <a:pt x="1830" y="2532"/>
                  </a:lnTo>
                  <a:lnTo>
                    <a:pt x="1805" y="2557"/>
                  </a:lnTo>
                  <a:lnTo>
                    <a:pt x="1554" y="2557"/>
                  </a:lnTo>
                  <a:cubicBezTo>
                    <a:pt x="1479" y="2532"/>
                    <a:pt x="1404" y="2532"/>
                    <a:pt x="1329" y="2507"/>
                  </a:cubicBezTo>
                  <a:cubicBezTo>
                    <a:pt x="1203" y="2456"/>
                    <a:pt x="1078" y="2356"/>
                    <a:pt x="978" y="2256"/>
                  </a:cubicBezTo>
                  <a:cubicBezTo>
                    <a:pt x="878" y="2131"/>
                    <a:pt x="777" y="2030"/>
                    <a:pt x="702" y="1880"/>
                  </a:cubicBezTo>
                  <a:cubicBezTo>
                    <a:pt x="627" y="1730"/>
                    <a:pt x="552" y="1579"/>
                    <a:pt x="502" y="1429"/>
                  </a:cubicBezTo>
                  <a:cubicBezTo>
                    <a:pt x="376" y="1153"/>
                    <a:pt x="301" y="902"/>
                    <a:pt x="251" y="702"/>
                  </a:cubicBezTo>
                  <a:cubicBezTo>
                    <a:pt x="201" y="527"/>
                    <a:pt x="176" y="426"/>
                    <a:pt x="176" y="426"/>
                  </a:cubicBezTo>
                  <a:cubicBezTo>
                    <a:pt x="176" y="426"/>
                    <a:pt x="126" y="527"/>
                    <a:pt x="101" y="727"/>
                  </a:cubicBezTo>
                  <a:cubicBezTo>
                    <a:pt x="51" y="902"/>
                    <a:pt x="0" y="1178"/>
                    <a:pt x="26" y="1529"/>
                  </a:cubicBezTo>
                  <a:cubicBezTo>
                    <a:pt x="26" y="1705"/>
                    <a:pt x="51" y="1905"/>
                    <a:pt x="126" y="2106"/>
                  </a:cubicBezTo>
                  <a:cubicBezTo>
                    <a:pt x="176" y="2306"/>
                    <a:pt x="251" y="2507"/>
                    <a:pt x="401" y="2732"/>
                  </a:cubicBezTo>
                  <a:cubicBezTo>
                    <a:pt x="552" y="2908"/>
                    <a:pt x="752" y="3133"/>
                    <a:pt x="1003" y="3233"/>
                  </a:cubicBezTo>
                  <a:cubicBezTo>
                    <a:pt x="1128" y="3309"/>
                    <a:pt x="1254" y="3334"/>
                    <a:pt x="1404" y="3359"/>
                  </a:cubicBezTo>
                  <a:lnTo>
                    <a:pt x="1454" y="3384"/>
                  </a:lnTo>
                  <a:lnTo>
                    <a:pt x="1805" y="3384"/>
                  </a:lnTo>
                  <a:cubicBezTo>
                    <a:pt x="2181" y="3334"/>
                    <a:pt x="2482" y="3158"/>
                    <a:pt x="2632" y="2933"/>
                  </a:cubicBezTo>
                  <a:cubicBezTo>
                    <a:pt x="2833" y="2732"/>
                    <a:pt x="2908" y="2481"/>
                    <a:pt x="3008" y="2281"/>
                  </a:cubicBezTo>
                  <a:cubicBezTo>
                    <a:pt x="3083" y="2055"/>
                    <a:pt x="3108" y="1855"/>
                    <a:pt x="3133" y="1654"/>
                  </a:cubicBezTo>
                  <a:cubicBezTo>
                    <a:pt x="3158" y="1454"/>
                    <a:pt x="3158" y="1278"/>
                    <a:pt x="3158" y="1103"/>
                  </a:cubicBezTo>
                  <a:cubicBezTo>
                    <a:pt x="3158" y="426"/>
                    <a:pt x="3008" y="0"/>
                    <a:pt x="30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5"/>
            <p:cNvSpPr/>
            <p:nvPr/>
          </p:nvSpPr>
          <p:spPr>
            <a:xfrm>
              <a:off x="7538664" y="4097506"/>
              <a:ext cx="140685" cy="56292"/>
            </a:xfrm>
            <a:custGeom>
              <a:avLst/>
              <a:gdLst/>
              <a:ahLst/>
              <a:cxnLst/>
              <a:rect l="l" t="t" r="r" b="b"/>
              <a:pathLst>
                <a:path w="3134" h="1254" extrusionOk="0">
                  <a:moveTo>
                    <a:pt x="1555" y="1"/>
                  </a:moveTo>
                  <a:cubicBezTo>
                    <a:pt x="702" y="1"/>
                    <a:pt x="1" y="276"/>
                    <a:pt x="1" y="627"/>
                  </a:cubicBezTo>
                  <a:cubicBezTo>
                    <a:pt x="1" y="978"/>
                    <a:pt x="702" y="1254"/>
                    <a:pt x="1555" y="1254"/>
                  </a:cubicBezTo>
                  <a:cubicBezTo>
                    <a:pt x="2432" y="1254"/>
                    <a:pt x="3133" y="978"/>
                    <a:pt x="3133" y="627"/>
                  </a:cubicBezTo>
                  <a:cubicBezTo>
                    <a:pt x="3133" y="276"/>
                    <a:pt x="2432" y="1"/>
                    <a:pt x="155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5"/>
            <p:cNvSpPr/>
            <p:nvPr/>
          </p:nvSpPr>
          <p:spPr>
            <a:xfrm>
              <a:off x="8014583" y="4062627"/>
              <a:ext cx="140685" cy="56292"/>
            </a:xfrm>
            <a:custGeom>
              <a:avLst/>
              <a:gdLst/>
              <a:ahLst/>
              <a:cxnLst/>
              <a:rect l="l" t="t" r="r" b="b"/>
              <a:pathLst>
                <a:path w="3134" h="1254" extrusionOk="0">
                  <a:moveTo>
                    <a:pt x="1554" y="1"/>
                  </a:moveTo>
                  <a:cubicBezTo>
                    <a:pt x="702" y="1"/>
                    <a:pt x="0" y="277"/>
                    <a:pt x="0" y="627"/>
                  </a:cubicBezTo>
                  <a:cubicBezTo>
                    <a:pt x="0" y="978"/>
                    <a:pt x="702" y="1254"/>
                    <a:pt x="1554" y="1254"/>
                  </a:cubicBezTo>
                  <a:cubicBezTo>
                    <a:pt x="2431" y="1254"/>
                    <a:pt x="3133" y="978"/>
                    <a:pt x="3133" y="627"/>
                  </a:cubicBezTo>
                  <a:cubicBezTo>
                    <a:pt x="3133" y="277"/>
                    <a:pt x="2431" y="1"/>
                    <a:pt x="1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2" name="Google Shape;1232;p35"/>
          <p:cNvGrpSpPr/>
          <p:nvPr/>
        </p:nvGrpSpPr>
        <p:grpSpPr>
          <a:xfrm>
            <a:off x="5150658" y="3893725"/>
            <a:ext cx="4026800" cy="1268113"/>
            <a:chOff x="5150658" y="3893725"/>
            <a:chExt cx="4026800" cy="1268113"/>
          </a:xfrm>
        </p:grpSpPr>
        <p:sp>
          <p:nvSpPr>
            <p:cNvPr id="1233" name="Google Shape;1233;p35"/>
            <p:cNvSpPr/>
            <p:nvPr/>
          </p:nvSpPr>
          <p:spPr>
            <a:xfrm>
              <a:off x="5186889" y="3893725"/>
              <a:ext cx="3990237" cy="1268113"/>
            </a:xfrm>
            <a:custGeom>
              <a:avLst/>
              <a:gdLst/>
              <a:ahLst/>
              <a:cxnLst/>
              <a:rect l="l" t="t" r="r" b="b"/>
              <a:pathLst>
                <a:path w="92834" h="29503" extrusionOk="0">
                  <a:moveTo>
                    <a:pt x="81127" y="1"/>
                  </a:moveTo>
                  <a:cubicBezTo>
                    <a:pt x="79864" y="1"/>
                    <a:pt x="78505" y="319"/>
                    <a:pt x="77169" y="1207"/>
                  </a:cubicBezTo>
                  <a:cubicBezTo>
                    <a:pt x="72583" y="4265"/>
                    <a:pt x="73685" y="11232"/>
                    <a:pt x="73735" y="11533"/>
                  </a:cubicBezTo>
                  <a:cubicBezTo>
                    <a:pt x="73603" y="11379"/>
                    <a:pt x="71617" y="8868"/>
                    <a:pt x="69149" y="8868"/>
                  </a:cubicBezTo>
                  <a:cubicBezTo>
                    <a:pt x="68806" y="8868"/>
                    <a:pt x="68454" y="8916"/>
                    <a:pt x="68096" y="9027"/>
                  </a:cubicBezTo>
                  <a:cubicBezTo>
                    <a:pt x="65064" y="9979"/>
                    <a:pt x="65064" y="13513"/>
                    <a:pt x="65064" y="13513"/>
                  </a:cubicBezTo>
                  <a:cubicBezTo>
                    <a:pt x="65064" y="13513"/>
                    <a:pt x="63385" y="8926"/>
                    <a:pt x="59525" y="8726"/>
                  </a:cubicBezTo>
                  <a:cubicBezTo>
                    <a:pt x="59430" y="8720"/>
                    <a:pt x="59336" y="8718"/>
                    <a:pt x="59243" y="8718"/>
                  </a:cubicBezTo>
                  <a:cubicBezTo>
                    <a:pt x="55544" y="8718"/>
                    <a:pt x="53159" y="12986"/>
                    <a:pt x="53159" y="12986"/>
                  </a:cubicBezTo>
                  <a:cubicBezTo>
                    <a:pt x="53159" y="12986"/>
                    <a:pt x="49426" y="10740"/>
                    <a:pt x="45204" y="10740"/>
                  </a:cubicBezTo>
                  <a:cubicBezTo>
                    <a:pt x="44284" y="10740"/>
                    <a:pt x="43340" y="10847"/>
                    <a:pt x="42407" y="11107"/>
                  </a:cubicBezTo>
                  <a:cubicBezTo>
                    <a:pt x="37169" y="12585"/>
                    <a:pt x="36968" y="18225"/>
                    <a:pt x="36968" y="18225"/>
                  </a:cubicBezTo>
                  <a:cubicBezTo>
                    <a:pt x="36968" y="18225"/>
                    <a:pt x="35515" y="11959"/>
                    <a:pt x="28522" y="10079"/>
                  </a:cubicBezTo>
                  <a:cubicBezTo>
                    <a:pt x="27484" y="9801"/>
                    <a:pt x="26497" y="9683"/>
                    <a:pt x="25569" y="9683"/>
                  </a:cubicBezTo>
                  <a:cubicBezTo>
                    <a:pt x="20221" y="9683"/>
                    <a:pt x="16818" y="13613"/>
                    <a:pt x="16818" y="13613"/>
                  </a:cubicBezTo>
                  <a:cubicBezTo>
                    <a:pt x="16818" y="13613"/>
                    <a:pt x="13986" y="7147"/>
                    <a:pt x="7520" y="6520"/>
                  </a:cubicBezTo>
                  <a:cubicBezTo>
                    <a:pt x="7164" y="6486"/>
                    <a:pt x="6825" y="6470"/>
                    <a:pt x="6502" y="6470"/>
                  </a:cubicBezTo>
                  <a:cubicBezTo>
                    <a:pt x="944" y="6470"/>
                    <a:pt x="26" y="11282"/>
                    <a:pt x="26" y="11282"/>
                  </a:cubicBezTo>
                  <a:lnTo>
                    <a:pt x="26" y="21859"/>
                  </a:lnTo>
                  <a:lnTo>
                    <a:pt x="1" y="29503"/>
                  </a:lnTo>
                  <a:lnTo>
                    <a:pt x="92833" y="29503"/>
                  </a:lnTo>
                  <a:lnTo>
                    <a:pt x="92833" y="1307"/>
                  </a:lnTo>
                  <a:cubicBezTo>
                    <a:pt x="91672" y="468"/>
                    <a:pt x="90689" y="169"/>
                    <a:pt x="89877" y="169"/>
                  </a:cubicBezTo>
                  <a:cubicBezTo>
                    <a:pt x="87852" y="169"/>
                    <a:pt x="86893" y="2034"/>
                    <a:pt x="86893" y="2034"/>
                  </a:cubicBezTo>
                  <a:cubicBezTo>
                    <a:pt x="86893" y="2034"/>
                    <a:pt x="84320" y="1"/>
                    <a:pt x="811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35"/>
            <p:cNvSpPr/>
            <p:nvPr/>
          </p:nvSpPr>
          <p:spPr>
            <a:xfrm>
              <a:off x="5150658" y="4175780"/>
              <a:ext cx="4026800" cy="986033"/>
            </a:xfrm>
            <a:custGeom>
              <a:avLst/>
              <a:gdLst/>
              <a:ahLst/>
              <a:cxnLst/>
              <a:rect l="l" t="t" r="r" b="b"/>
              <a:pathLst>
                <a:path w="92834" h="20318" extrusionOk="0">
                  <a:moveTo>
                    <a:pt x="82184" y="1"/>
                  </a:moveTo>
                  <a:cubicBezTo>
                    <a:pt x="81770" y="1"/>
                    <a:pt x="81319" y="52"/>
                    <a:pt x="80828" y="167"/>
                  </a:cubicBezTo>
                  <a:cubicBezTo>
                    <a:pt x="76342" y="1195"/>
                    <a:pt x="75089" y="11220"/>
                    <a:pt x="75089" y="11220"/>
                  </a:cubicBezTo>
                  <a:cubicBezTo>
                    <a:pt x="75089" y="11220"/>
                    <a:pt x="74078" y="8309"/>
                    <a:pt x="70313" y="8309"/>
                  </a:cubicBezTo>
                  <a:cubicBezTo>
                    <a:pt x="70235" y="8309"/>
                    <a:pt x="70156" y="8310"/>
                    <a:pt x="70076" y="8313"/>
                  </a:cubicBezTo>
                  <a:cubicBezTo>
                    <a:pt x="66116" y="8413"/>
                    <a:pt x="64863" y="11746"/>
                    <a:pt x="64863" y="11746"/>
                  </a:cubicBezTo>
                  <a:cubicBezTo>
                    <a:pt x="64863" y="11746"/>
                    <a:pt x="64011" y="8087"/>
                    <a:pt x="60252" y="8087"/>
                  </a:cubicBezTo>
                  <a:cubicBezTo>
                    <a:pt x="56492" y="8087"/>
                    <a:pt x="54512" y="11646"/>
                    <a:pt x="54512" y="11646"/>
                  </a:cubicBezTo>
                  <a:cubicBezTo>
                    <a:pt x="54512" y="11646"/>
                    <a:pt x="50295" y="7863"/>
                    <a:pt x="45916" y="7863"/>
                  </a:cubicBezTo>
                  <a:cubicBezTo>
                    <a:pt x="45474" y="7863"/>
                    <a:pt x="45029" y="7902"/>
                    <a:pt x="44587" y="7987"/>
                  </a:cubicBezTo>
                  <a:cubicBezTo>
                    <a:pt x="39800" y="8939"/>
                    <a:pt x="38021" y="15205"/>
                    <a:pt x="38021" y="15205"/>
                  </a:cubicBezTo>
                  <a:cubicBezTo>
                    <a:pt x="38021" y="15205"/>
                    <a:pt x="33535" y="9867"/>
                    <a:pt x="27043" y="8187"/>
                  </a:cubicBezTo>
                  <a:cubicBezTo>
                    <a:pt x="26360" y="8012"/>
                    <a:pt x="25707" y="7934"/>
                    <a:pt x="25087" y="7934"/>
                  </a:cubicBezTo>
                  <a:cubicBezTo>
                    <a:pt x="19844" y="7934"/>
                    <a:pt x="16918" y="13526"/>
                    <a:pt x="16918" y="13526"/>
                  </a:cubicBezTo>
                  <a:cubicBezTo>
                    <a:pt x="16918" y="13526"/>
                    <a:pt x="14251" y="6833"/>
                    <a:pt x="8181" y="6833"/>
                  </a:cubicBezTo>
                  <a:cubicBezTo>
                    <a:pt x="8136" y="6833"/>
                    <a:pt x="8091" y="6833"/>
                    <a:pt x="8046" y="6834"/>
                  </a:cubicBezTo>
                  <a:cubicBezTo>
                    <a:pt x="4337" y="6909"/>
                    <a:pt x="1605" y="10117"/>
                    <a:pt x="26" y="12674"/>
                  </a:cubicBezTo>
                  <a:lnTo>
                    <a:pt x="1" y="20318"/>
                  </a:lnTo>
                  <a:lnTo>
                    <a:pt x="92833" y="20318"/>
                  </a:lnTo>
                  <a:lnTo>
                    <a:pt x="92833" y="1796"/>
                  </a:lnTo>
                  <a:cubicBezTo>
                    <a:pt x="91942" y="1111"/>
                    <a:pt x="91109" y="851"/>
                    <a:pt x="90359" y="851"/>
                  </a:cubicBezTo>
                  <a:cubicBezTo>
                    <a:pt x="88008" y="851"/>
                    <a:pt x="86467" y="3400"/>
                    <a:pt x="86467" y="3400"/>
                  </a:cubicBezTo>
                  <a:cubicBezTo>
                    <a:pt x="86467" y="3400"/>
                    <a:pt x="85553" y="1"/>
                    <a:pt x="821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38"/>
        <p:cNvGrpSpPr/>
        <p:nvPr/>
      </p:nvGrpSpPr>
      <p:grpSpPr>
        <a:xfrm>
          <a:off x="0" y="0"/>
          <a:ext cx="0" cy="0"/>
          <a:chOff x="0" y="0"/>
          <a:chExt cx="0" cy="0"/>
        </a:xfrm>
      </p:grpSpPr>
      <p:sp>
        <p:nvSpPr>
          <p:cNvPr id="1239" name="Google Shape;1239;p36"/>
          <p:cNvSpPr/>
          <p:nvPr/>
        </p:nvSpPr>
        <p:spPr>
          <a:xfrm>
            <a:off x="4587748" y="1592561"/>
            <a:ext cx="796500" cy="7965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6"/>
          <p:cNvSpPr/>
          <p:nvPr/>
        </p:nvSpPr>
        <p:spPr>
          <a:xfrm>
            <a:off x="4587748" y="3117836"/>
            <a:ext cx="796500" cy="7965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36"/>
          <p:cNvSpPr/>
          <p:nvPr/>
        </p:nvSpPr>
        <p:spPr>
          <a:xfrm>
            <a:off x="247108" y="3117836"/>
            <a:ext cx="796500" cy="7965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36"/>
          <p:cNvSpPr/>
          <p:nvPr/>
        </p:nvSpPr>
        <p:spPr>
          <a:xfrm>
            <a:off x="179512" y="1592550"/>
            <a:ext cx="796500" cy="7965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6"/>
          <p:cNvSpPr txBox="1">
            <a:spLocks noGrp="1"/>
          </p:cNvSpPr>
          <p:nvPr>
            <p:ph type="title" idx="8"/>
          </p:nvPr>
        </p:nvSpPr>
        <p:spPr>
          <a:xfrm>
            <a:off x="179512" y="1694850"/>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01</a:t>
            </a:r>
            <a:endParaRPr dirty="0"/>
          </a:p>
        </p:txBody>
      </p:sp>
      <p:sp>
        <p:nvSpPr>
          <p:cNvPr id="1244" name="Google Shape;1244;p36"/>
          <p:cNvSpPr txBox="1">
            <a:spLocks noGrp="1"/>
          </p:cNvSpPr>
          <p:nvPr>
            <p:ph type="title" idx="13"/>
          </p:nvPr>
        </p:nvSpPr>
        <p:spPr>
          <a:xfrm>
            <a:off x="251520" y="3211375"/>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dirty="0"/>
          </a:p>
        </p:txBody>
      </p:sp>
      <p:sp>
        <p:nvSpPr>
          <p:cNvPr id="1245" name="Google Shape;1245;p36"/>
          <p:cNvSpPr txBox="1">
            <a:spLocks noGrp="1"/>
          </p:cNvSpPr>
          <p:nvPr>
            <p:ph type="title" idx="15"/>
          </p:nvPr>
        </p:nvSpPr>
        <p:spPr>
          <a:xfrm>
            <a:off x="720000" y="195486"/>
            <a:ext cx="7704000" cy="1080120"/>
          </a:xfrm>
          <a:prstGeom prst="rect">
            <a:avLst/>
          </a:prstGeom>
        </p:spPr>
        <p:txBody>
          <a:bodyPr spcFirstLastPara="1" wrap="square" lIns="91425" tIns="91425" rIns="91425" bIns="91425" anchor="t" anchorCtr="0">
            <a:noAutofit/>
          </a:bodyPr>
          <a:lstStyle/>
          <a:p>
            <a:pPr lvl="0"/>
            <a:r>
              <a:rPr lang="id-ID" sz="2000" dirty="0">
                <a:solidFill>
                  <a:schemeClr val="accent3"/>
                </a:solidFill>
              </a:rPr>
              <a:t>Berikut akan diuraikan </a:t>
            </a:r>
            <a:r>
              <a:rPr lang="id-ID" sz="2000" dirty="0">
                <a:solidFill>
                  <a:schemeClr val="tx1"/>
                </a:solidFill>
              </a:rPr>
              <a:t>secara runtut dan jelas gambaran nyata </a:t>
            </a:r>
            <a:r>
              <a:rPr lang="id-ID" sz="2000" dirty="0">
                <a:solidFill>
                  <a:schemeClr val="accent3"/>
                </a:solidFill>
              </a:rPr>
              <a:t>dari peristiwa, fakta, konsep dan juga generalisasi </a:t>
            </a:r>
            <a:r>
              <a:rPr lang="id-ID" sz="2000" dirty="0">
                <a:solidFill>
                  <a:schemeClr val="tx1"/>
                </a:solidFill>
              </a:rPr>
              <a:t>yang diangkat dari kehidupan sehari-hari:</a:t>
            </a:r>
            <a:endParaRPr sz="2000" dirty="0">
              <a:solidFill>
                <a:schemeClr val="tx1"/>
              </a:solidFill>
            </a:endParaRPr>
          </a:p>
        </p:txBody>
      </p:sp>
      <p:sp>
        <p:nvSpPr>
          <p:cNvPr id="1246" name="Google Shape;1246;p36"/>
          <p:cNvSpPr txBox="1">
            <a:spLocks noGrp="1"/>
          </p:cNvSpPr>
          <p:nvPr>
            <p:ph type="title"/>
          </p:nvPr>
        </p:nvSpPr>
        <p:spPr>
          <a:xfrm>
            <a:off x="1115616" y="1561350"/>
            <a:ext cx="2646600" cy="41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smtClean="0"/>
              <a:t>Peristiwa</a:t>
            </a:r>
            <a:endParaRPr dirty="0"/>
          </a:p>
        </p:txBody>
      </p:sp>
      <p:sp>
        <p:nvSpPr>
          <p:cNvPr id="1247" name="Google Shape;1247;p36"/>
          <p:cNvSpPr txBox="1">
            <a:spLocks noGrp="1"/>
          </p:cNvSpPr>
          <p:nvPr>
            <p:ph type="subTitle" idx="1"/>
          </p:nvPr>
        </p:nvSpPr>
        <p:spPr>
          <a:xfrm>
            <a:off x="1115616" y="1938624"/>
            <a:ext cx="3240360" cy="993165"/>
          </a:xfrm>
          <a:prstGeom prst="rect">
            <a:avLst/>
          </a:prstGeom>
        </p:spPr>
        <p:txBody>
          <a:bodyPr spcFirstLastPara="1" wrap="square" lIns="91425" tIns="91425" rIns="91425" bIns="91425" anchor="ctr" anchorCtr="0">
            <a:noAutofit/>
          </a:bodyPr>
          <a:lstStyle/>
          <a:p>
            <a:pPr marL="0" lvl="0" indent="0"/>
            <a:r>
              <a:rPr lang="id-ID" sz="1200" dirty="0"/>
              <a:t>Walaupun sebuah peristiwa benar-benar pernah terjadi, baik yang terjadi saat ini maupun pada waktu sebelumnya, perlu adanya pembuktian dan penggalian informasi lebih dalam agar peristiwa tersebut dapat disebut dengan fakta. </a:t>
            </a:r>
            <a:endParaRPr sz="1200" dirty="0"/>
          </a:p>
        </p:txBody>
      </p:sp>
      <p:sp>
        <p:nvSpPr>
          <p:cNvPr id="1248" name="Google Shape;1248;p36"/>
          <p:cNvSpPr txBox="1">
            <a:spLocks noGrp="1"/>
          </p:cNvSpPr>
          <p:nvPr>
            <p:ph type="title" idx="2"/>
          </p:nvPr>
        </p:nvSpPr>
        <p:spPr>
          <a:xfrm>
            <a:off x="5514050" y="1561350"/>
            <a:ext cx="2646600" cy="41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smtClean="0"/>
              <a:t>Fakta</a:t>
            </a:r>
            <a:endParaRPr dirty="0"/>
          </a:p>
        </p:txBody>
      </p:sp>
      <p:sp>
        <p:nvSpPr>
          <p:cNvPr id="1249" name="Google Shape;1249;p36"/>
          <p:cNvSpPr txBox="1">
            <a:spLocks noGrp="1"/>
          </p:cNvSpPr>
          <p:nvPr>
            <p:ph type="subTitle" idx="3"/>
          </p:nvPr>
        </p:nvSpPr>
        <p:spPr>
          <a:xfrm>
            <a:off x="5514056" y="1851670"/>
            <a:ext cx="3629943" cy="864096"/>
          </a:xfrm>
          <a:prstGeom prst="rect">
            <a:avLst/>
          </a:prstGeom>
        </p:spPr>
        <p:txBody>
          <a:bodyPr spcFirstLastPara="1" wrap="square" lIns="91425" tIns="91425" rIns="91425" bIns="91425" anchor="ctr" anchorCtr="0">
            <a:noAutofit/>
          </a:bodyPr>
          <a:lstStyle/>
          <a:p>
            <a:pPr marL="0" lvl="0" indent="0"/>
            <a:r>
              <a:rPr lang="id-ID" sz="1200" dirty="0"/>
              <a:t>Fakta memiliki peranan penting di dalam susunan struktur Ilmu Pengetahuan Sosial, hal ini karena dari fakta-fakta yang ada selanjutnya akan dapat membentuk sebuah konsep dan juga generalisasi. </a:t>
            </a:r>
            <a:endParaRPr sz="1200" dirty="0"/>
          </a:p>
        </p:txBody>
      </p:sp>
      <p:sp>
        <p:nvSpPr>
          <p:cNvPr id="1250" name="Google Shape;1250;p36"/>
          <p:cNvSpPr txBox="1">
            <a:spLocks noGrp="1"/>
          </p:cNvSpPr>
          <p:nvPr>
            <p:ph type="title" idx="4"/>
          </p:nvPr>
        </p:nvSpPr>
        <p:spPr>
          <a:xfrm>
            <a:off x="1133312" y="3070950"/>
            <a:ext cx="2646600" cy="41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smtClean="0"/>
              <a:t>Konsep</a:t>
            </a:r>
            <a:endParaRPr dirty="0"/>
          </a:p>
        </p:txBody>
      </p:sp>
      <p:sp>
        <p:nvSpPr>
          <p:cNvPr id="1251" name="Google Shape;1251;p36"/>
          <p:cNvSpPr txBox="1">
            <a:spLocks noGrp="1"/>
          </p:cNvSpPr>
          <p:nvPr>
            <p:ph type="subTitle" idx="5"/>
          </p:nvPr>
        </p:nvSpPr>
        <p:spPr>
          <a:xfrm>
            <a:off x="1134722" y="3448224"/>
            <a:ext cx="3365270" cy="707702"/>
          </a:xfrm>
          <a:prstGeom prst="rect">
            <a:avLst/>
          </a:prstGeom>
        </p:spPr>
        <p:txBody>
          <a:bodyPr spcFirstLastPara="1" wrap="square" lIns="91425" tIns="91425" rIns="91425" bIns="91425" anchor="ctr" anchorCtr="0">
            <a:noAutofit/>
          </a:bodyPr>
          <a:lstStyle/>
          <a:p>
            <a:pPr marL="0" lvl="0" indent="0"/>
            <a:r>
              <a:rPr lang="id-ID" sz="1200" dirty="0"/>
              <a:t>Konsep merupakan gambaran sebuah istilah, pada konsep ini terdapat pengungkapan yang tidak bersifat kongkret dalam artian penjabarannya bersifat abstraksi. </a:t>
            </a:r>
            <a:endParaRPr sz="1200" dirty="0"/>
          </a:p>
        </p:txBody>
      </p:sp>
      <p:sp>
        <p:nvSpPr>
          <p:cNvPr id="1252" name="Google Shape;1252;p36"/>
          <p:cNvSpPr txBox="1">
            <a:spLocks noGrp="1"/>
          </p:cNvSpPr>
          <p:nvPr>
            <p:ph type="title" idx="6"/>
          </p:nvPr>
        </p:nvSpPr>
        <p:spPr>
          <a:xfrm>
            <a:off x="5514050" y="3070950"/>
            <a:ext cx="2646600" cy="41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smtClean="0"/>
              <a:t>Generalisasi</a:t>
            </a:r>
            <a:endParaRPr dirty="0"/>
          </a:p>
        </p:txBody>
      </p:sp>
      <p:sp>
        <p:nvSpPr>
          <p:cNvPr id="1253" name="Google Shape;1253;p36"/>
          <p:cNvSpPr txBox="1">
            <a:spLocks noGrp="1"/>
          </p:cNvSpPr>
          <p:nvPr>
            <p:ph type="subTitle" idx="7"/>
          </p:nvPr>
        </p:nvSpPr>
        <p:spPr>
          <a:xfrm>
            <a:off x="5514056" y="3448224"/>
            <a:ext cx="3450431" cy="923726"/>
          </a:xfrm>
          <a:prstGeom prst="rect">
            <a:avLst/>
          </a:prstGeom>
        </p:spPr>
        <p:txBody>
          <a:bodyPr spcFirstLastPara="1" wrap="square" lIns="91425" tIns="91425" rIns="91425" bIns="91425" anchor="ctr" anchorCtr="0">
            <a:noAutofit/>
          </a:bodyPr>
          <a:lstStyle/>
          <a:p>
            <a:pPr marL="0" lvl="0" indent="0"/>
            <a:r>
              <a:rPr lang="id-ID" sz="1200" dirty="0"/>
              <a:t>Generalisasi adalah penarikan sebuah kesimpulan atau inti sari secara umum yang berasal dari sebuah gejala informasi yang sudah diperoleh, dengan di dukung fakta dan juga data yang sudah tersedia. </a:t>
            </a:r>
            <a:endParaRPr sz="1200" dirty="0"/>
          </a:p>
        </p:txBody>
      </p:sp>
      <p:sp>
        <p:nvSpPr>
          <p:cNvPr id="1254" name="Google Shape;1254;p36"/>
          <p:cNvSpPr txBox="1">
            <a:spLocks noGrp="1"/>
          </p:cNvSpPr>
          <p:nvPr>
            <p:ph type="title" idx="14"/>
          </p:nvPr>
        </p:nvSpPr>
        <p:spPr>
          <a:xfrm>
            <a:off x="4587750" y="3211375"/>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1255" name="Google Shape;1255;p36"/>
          <p:cNvSpPr txBox="1">
            <a:spLocks noGrp="1"/>
          </p:cNvSpPr>
          <p:nvPr>
            <p:ph type="title" idx="9"/>
          </p:nvPr>
        </p:nvSpPr>
        <p:spPr>
          <a:xfrm>
            <a:off x="4587750" y="1694850"/>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23"/>
        <p:cNvGrpSpPr/>
        <p:nvPr/>
      </p:nvGrpSpPr>
      <p:grpSpPr>
        <a:xfrm>
          <a:off x="0" y="0"/>
          <a:ext cx="0" cy="0"/>
          <a:chOff x="0" y="0"/>
          <a:chExt cx="0" cy="0"/>
        </a:xfrm>
      </p:grpSpPr>
      <p:sp>
        <p:nvSpPr>
          <p:cNvPr id="1324" name="Google Shape;1324;p38"/>
          <p:cNvSpPr txBox="1">
            <a:spLocks noGrp="1"/>
          </p:cNvSpPr>
          <p:nvPr>
            <p:ph type="title"/>
          </p:nvPr>
        </p:nvSpPr>
        <p:spPr>
          <a:xfrm>
            <a:off x="2391863" y="1253425"/>
            <a:ext cx="43602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Introduction</a:t>
            </a:r>
            <a:endParaRPr/>
          </a:p>
        </p:txBody>
      </p:sp>
      <p:sp>
        <p:nvSpPr>
          <p:cNvPr id="1325" name="Google Shape;1325;p38"/>
          <p:cNvSpPr txBox="1">
            <a:spLocks noGrp="1"/>
          </p:cNvSpPr>
          <p:nvPr>
            <p:ph type="subTitle" idx="1"/>
          </p:nvPr>
        </p:nvSpPr>
        <p:spPr>
          <a:xfrm>
            <a:off x="2391888" y="2199575"/>
            <a:ext cx="4360200" cy="1157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Here you can give a brief description of the topic you want to talk about. For example, if you want to talk about Mercury, you can say that it’s the smallest planet in the entire Solar System</a:t>
            </a:r>
            <a:endParaRPr/>
          </a:p>
        </p:txBody>
      </p:sp>
      <p:sp>
        <p:nvSpPr>
          <p:cNvPr id="1326" name="Google Shape;1326;p38"/>
          <p:cNvSpPr/>
          <p:nvPr/>
        </p:nvSpPr>
        <p:spPr>
          <a:xfrm>
            <a:off x="1001867" y="354300"/>
            <a:ext cx="1410167" cy="573856"/>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8"/>
          <p:cNvSpPr/>
          <p:nvPr/>
        </p:nvSpPr>
        <p:spPr>
          <a:xfrm>
            <a:off x="7416748" y="2675904"/>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38"/>
          <p:cNvSpPr/>
          <p:nvPr/>
        </p:nvSpPr>
        <p:spPr>
          <a:xfrm>
            <a:off x="8814467" y="2825500"/>
            <a:ext cx="1410167" cy="573856"/>
          </a:xfrm>
          <a:custGeom>
            <a:avLst/>
            <a:gdLst/>
            <a:ahLst/>
            <a:cxnLst/>
            <a:rect l="l" t="t" r="r" b="b"/>
            <a:pathLst>
              <a:path w="16393" h="6671" extrusionOk="0">
                <a:moveTo>
                  <a:pt x="8627" y="0"/>
                </a:moveTo>
                <a:cubicBezTo>
                  <a:pt x="8569" y="0"/>
                  <a:pt x="8511" y="1"/>
                  <a:pt x="8451" y="4"/>
                </a:cubicBezTo>
                <a:cubicBezTo>
                  <a:pt x="5093" y="104"/>
                  <a:pt x="5093" y="3337"/>
                  <a:pt x="5093" y="3337"/>
                </a:cubicBezTo>
                <a:cubicBezTo>
                  <a:pt x="5093" y="3337"/>
                  <a:pt x="4254" y="3067"/>
                  <a:pt x="3268" y="3067"/>
                </a:cubicBezTo>
                <a:cubicBezTo>
                  <a:pt x="1798" y="3067"/>
                  <a:pt x="1" y="3669"/>
                  <a:pt x="181" y="6670"/>
                </a:cubicBezTo>
                <a:lnTo>
                  <a:pt x="15644" y="6670"/>
                </a:lnTo>
                <a:cubicBezTo>
                  <a:pt x="15644" y="6670"/>
                  <a:pt x="16392" y="3147"/>
                  <a:pt x="13650" y="3147"/>
                </a:cubicBezTo>
                <a:cubicBezTo>
                  <a:pt x="13298" y="3147"/>
                  <a:pt x="12888" y="3206"/>
                  <a:pt x="12411" y="3337"/>
                </a:cubicBezTo>
                <a:cubicBezTo>
                  <a:pt x="12411" y="3337"/>
                  <a:pt x="11807" y="0"/>
                  <a:pt x="862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38"/>
          <p:cNvSpPr/>
          <p:nvPr/>
        </p:nvSpPr>
        <p:spPr>
          <a:xfrm>
            <a:off x="562918" y="1732422"/>
            <a:ext cx="1674219" cy="801006"/>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8"/>
          <p:cNvSpPr/>
          <p:nvPr/>
        </p:nvSpPr>
        <p:spPr>
          <a:xfrm>
            <a:off x="6376337" y="354300"/>
            <a:ext cx="1601159" cy="503838"/>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52"/>
        <p:cNvGrpSpPr/>
        <p:nvPr/>
      </p:nvGrpSpPr>
      <p:grpSpPr>
        <a:xfrm>
          <a:off x="0" y="0"/>
          <a:ext cx="0" cy="0"/>
          <a:chOff x="0" y="0"/>
          <a:chExt cx="0" cy="0"/>
        </a:xfrm>
      </p:grpSpPr>
      <p:sp>
        <p:nvSpPr>
          <p:cNvPr id="1553" name="Google Shape;1553;p44"/>
          <p:cNvSpPr txBox="1">
            <a:spLocks noGrp="1"/>
          </p:cNvSpPr>
          <p:nvPr>
            <p:ph type="title"/>
          </p:nvPr>
        </p:nvSpPr>
        <p:spPr>
          <a:xfrm>
            <a:off x="1938000" y="958025"/>
            <a:ext cx="5268000" cy="2529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t>Terima</a:t>
            </a:r>
            <a:r>
              <a:rPr lang="en" dirty="0" smtClean="0"/>
              <a:t> </a:t>
            </a:r>
            <a:r>
              <a:rPr lang="id-ID" dirty="0">
                <a:solidFill>
                  <a:schemeClr val="accent3"/>
                </a:solidFill>
              </a:rPr>
              <a:t>k</a:t>
            </a:r>
            <a:r>
              <a:rPr lang="id-ID" dirty="0" smtClean="0">
                <a:solidFill>
                  <a:schemeClr val="accent3"/>
                </a:solidFill>
              </a:rPr>
              <a:t>asih!</a:t>
            </a:r>
            <a:endParaRPr dirty="0">
              <a:solidFill>
                <a:schemeClr val="accent3"/>
              </a:solidFill>
            </a:endParaRPr>
          </a:p>
        </p:txBody>
      </p:sp>
      <p:sp>
        <p:nvSpPr>
          <p:cNvPr id="1554" name="Google Shape;1554;p44"/>
          <p:cNvSpPr/>
          <p:nvPr/>
        </p:nvSpPr>
        <p:spPr>
          <a:xfrm>
            <a:off x="655300" y="137780"/>
            <a:ext cx="1322035" cy="632509"/>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44"/>
          <p:cNvSpPr/>
          <p:nvPr/>
        </p:nvSpPr>
        <p:spPr>
          <a:xfrm>
            <a:off x="7036250" y="458025"/>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01"/>
        <p:cNvGrpSpPr/>
        <p:nvPr/>
      </p:nvGrpSpPr>
      <p:grpSpPr>
        <a:xfrm>
          <a:off x="0" y="0"/>
          <a:ext cx="0" cy="0"/>
          <a:chOff x="0" y="0"/>
          <a:chExt cx="0" cy="0"/>
        </a:xfrm>
      </p:grpSpPr>
      <p:sp>
        <p:nvSpPr>
          <p:cNvPr id="1202" name="Google Shape;1202;p34"/>
          <p:cNvSpPr/>
          <p:nvPr/>
        </p:nvSpPr>
        <p:spPr>
          <a:xfrm flipH="1">
            <a:off x="121123" y="797279"/>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4"/>
          <p:cNvSpPr/>
          <p:nvPr/>
        </p:nvSpPr>
        <p:spPr>
          <a:xfrm flipH="1">
            <a:off x="672042" y="95113"/>
            <a:ext cx="1104514" cy="46018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4"/>
          <p:cNvSpPr/>
          <p:nvPr/>
        </p:nvSpPr>
        <p:spPr>
          <a:xfrm>
            <a:off x="6836926" y="160596"/>
            <a:ext cx="1046287" cy="329236"/>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4"/>
          <p:cNvSpPr/>
          <p:nvPr/>
        </p:nvSpPr>
        <p:spPr>
          <a:xfrm>
            <a:off x="7819547" y="634850"/>
            <a:ext cx="1382854" cy="503838"/>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4"/>
          <p:cNvSpPr txBox="1">
            <a:spLocks noGrp="1"/>
          </p:cNvSpPr>
          <p:nvPr>
            <p:ph type="title"/>
          </p:nvPr>
        </p:nvSpPr>
        <p:spPr>
          <a:xfrm>
            <a:off x="720000" y="195486"/>
            <a:ext cx="7704000" cy="572700"/>
          </a:xfrm>
          <a:prstGeom prst="rect">
            <a:avLst/>
          </a:prstGeom>
        </p:spPr>
        <p:txBody>
          <a:bodyPr spcFirstLastPara="1" wrap="square" lIns="91425" tIns="91425" rIns="91425" bIns="91425" anchor="t" anchorCtr="0">
            <a:noAutofit/>
          </a:bodyPr>
          <a:lstStyle/>
          <a:p>
            <a:pPr lvl="0"/>
            <a:r>
              <a:rPr lang="id-ID" dirty="0"/>
              <a:t>A.	Konsep Kurikulum 2013</a:t>
            </a:r>
            <a:endParaRPr dirty="0"/>
          </a:p>
        </p:txBody>
      </p:sp>
      <p:sp>
        <p:nvSpPr>
          <p:cNvPr id="1207" name="Google Shape;1207;p34"/>
          <p:cNvSpPr txBox="1">
            <a:spLocks noGrp="1"/>
          </p:cNvSpPr>
          <p:nvPr>
            <p:ph type="body" idx="1"/>
          </p:nvPr>
        </p:nvSpPr>
        <p:spPr>
          <a:xfrm>
            <a:off x="395536" y="987574"/>
            <a:ext cx="8352928" cy="3528392"/>
          </a:xfrm>
          <a:prstGeom prst="rect">
            <a:avLst/>
          </a:prstGeom>
        </p:spPr>
        <p:txBody>
          <a:bodyPr spcFirstLastPara="1" wrap="square" lIns="91425" tIns="91425" rIns="91425" bIns="91425" anchor="t" anchorCtr="0">
            <a:noAutofit/>
          </a:bodyPr>
          <a:lstStyle/>
          <a:p>
            <a:pPr marL="0" lvl="0" indent="457200">
              <a:lnSpc>
                <a:spcPct val="150000"/>
              </a:lnSpc>
              <a:buNone/>
            </a:pPr>
            <a:r>
              <a:rPr lang="id-ID" b="1" dirty="0"/>
              <a:t>Prinsip utama pengembangan kurikulum 2013 </a:t>
            </a:r>
            <a:r>
              <a:rPr lang="id-ID" dirty="0"/>
              <a:t>adalah didasarkan model kurikulum berbasis kompetensi dengan standar kompetensi lulusan yang ditetapkan untuk satu satuan pendidikan, jenjang pendidikan dan program pendidikan. Selain memiliki prinsip utama, kurikulum 2013 memiliki tiga aspek penilaian, yaitu </a:t>
            </a:r>
            <a:r>
              <a:rPr lang="id-ID" b="1" dirty="0"/>
              <a:t>aspek pengetahuan, aspek keterampilan, dan aspek sikap dan perilaku</a:t>
            </a:r>
            <a:r>
              <a:rPr lang="id-ID" b="1" dirty="0" smtClean="0"/>
              <a:t>.</a:t>
            </a:r>
          </a:p>
          <a:p>
            <a:pPr marL="0" lvl="0" indent="457200">
              <a:lnSpc>
                <a:spcPct val="150000"/>
              </a:lnSpc>
              <a:buNone/>
            </a:pPr>
            <a:r>
              <a:rPr lang="id-ID" dirty="0"/>
              <a:t>Dalam </a:t>
            </a:r>
            <a:r>
              <a:rPr lang="id-ID" dirty="0" smtClean="0"/>
              <a:t>lampiran </a:t>
            </a:r>
            <a:r>
              <a:rPr lang="id-ID" b="1" dirty="0" smtClean="0"/>
              <a:t>Permen Dikbud RI No 57 Tahun 2014, </a:t>
            </a:r>
            <a:r>
              <a:rPr lang="id-ID" dirty="0" smtClean="0"/>
              <a:t>Kurikulum </a:t>
            </a:r>
            <a:r>
              <a:rPr lang="id-ID" dirty="0"/>
              <a:t>2013 bertujuan untuk mempersiapkan manusia Indonesia agar memiliki kemampuan hidup sebagai pribadi dan warga negara yang </a:t>
            </a:r>
            <a:r>
              <a:rPr lang="id-ID" b="1" dirty="0"/>
              <a:t>beriman, produktif, kreatif, inovatif, dan afektif serta mampu berkontribusi</a:t>
            </a:r>
            <a:r>
              <a:rPr lang="id-ID" dirty="0"/>
              <a:t> pada kehidupan </a:t>
            </a:r>
            <a:r>
              <a:rPr lang="id-ID" b="1" dirty="0"/>
              <a:t>bermasyarakat, berbangsa, bernegara, dan peradaban dunia. </a:t>
            </a:r>
            <a:endParaRPr lang="id-ID" b="1" dirty="0" smtClean="0"/>
          </a:p>
          <a:p>
            <a:pPr marL="0" lvl="0" indent="457200">
              <a:lnSpc>
                <a:spcPct val="150000"/>
              </a:lnSpc>
              <a:buNone/>
            </a:pPr>
            <a:r>
              <a:rPr lang="id-ID" dirty="0"/>
              <a:t>Melalui kurikulum 2013, peserta didik diharapkan </a:t>
            </a:r>
            <a:r>
              <a:rPr lang="id-ID" b="1" dirty="0"/>
              <a:t>memiliki keseimbangan dalam sikap, pengetahuan dan keterampilan yang akan diterapkan dalam kehidupannya. </a:t>
            </a:r>
            <a:r>
              <a:rPr lang="id-ID" dirty="0"/>
              <a:t>Ketiga dimensi tersebut dikembangkan melalui </a:t>
            </a:r>
            <a:r>
              <a:rPr lang="id-ID" b="1" dirty="0"/>
              <a:t>Kompetensi Inti (KI)</a:t>
            </a:r>
            <a:r>
              <a:rPr lang="id-ID" dirty="0"/>
              <a:t> yang kemudian dirinci dalam </a:t>
            </a:r>
            <a:r>
              <a:rPr lang="id-ID" b="1" dirty="0"/>
              <a:t>Kompetensi (KD) </a:t>
            </a:r>
            <a:r>
              <a:rPr lang="id-ID" dirty="0"/>
              <a:t>dari masing-masing mata pelajaran. KD tersebut bekerja secara akumulatif yaitu </a:t>
            </a:r>
            <a:r>
              <a:rPr lang="id-ID" b="1" dirty="0"/>
              <a:t>menghimpun KD </a:t>
            </a:r>
            <a:r>
              <a:rPr lang="id-ID" b="1" dirty="0" smtClean="0"/>
              <a:t>dari setiap </a:t>
            </a:r>
            <a:r>
              <a:rPr lang="id-ID" b="1" dirty="0"/>
              <a:t>matapelajaran, kemudian saling memperkuat dan memperkaya antar mata pelajaran dan antar jenjang pendidikan, </a:t>
            </a:r>
            <a:r>
              <a:rPr lang="id-ID" dirty="0"/>
              <a:t>sehingga tercapai pendidikan yang berkesinambungan dan bermakna.</a:t>
            </a:r>
            <a:endParaRPr dirty="0"/>
          </a:p>
        </p:txBody>
      </p:sp>
    </p:spTree>
    <p:extLst>
      <p:ext uri="{BB962C8B-B14F-4D97-AF65-F5344CB8AC3E}">
        <p14:creationId xmlns:p14="http://schemas.microsoft.com/office/powerpoint/2010/main" val="101128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43"/>
        <p:cNvGrpSpPr/>
        <p:nvPr/>
      </p:nvGrpSpPr>
      <p:grpSpPr>
        <a:xfrm>
          <a:off x="0" y="0"/>
          <a:ext cx="0" cy="0"/>
          <a:chOff x="0" y="0"/>
          <a:chExt cx="0" cy="0"/>
        </a:xfrm>
      </p:grpSpPr>
      <p:sp>
        <p:nvSpPr>
          <p:cNvPr id="1344" name="Google Shape;1344;p40"/>
          <p:cNvSpPr/>
          <p:nvPr/>
        </p:nvSpPr>
        <p:spPr>
          <a:xfrm>
            <a:off x="7288790" y="2873658"/>
            <a:ext cx="572700" cy="5727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40"/>
          <p:cNvSpPr/>
          <p:nvPr/>
        </p:nvSpPr>
        <p:spPr>
          <a:xfrm>
            <a:off x="4287837" y="2873671"/>
            <a:ext cx="572700" cy="5727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0"/>
          <p:cNvSpPr/>
          <p:nvPr/>
        </p:nvSpPr>
        <p:spPr>
          <a:xfrm>
            <a:off x="1292384" y="2873671"/>
            <a:ext cx="572700" cy="5727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40"/>
          <p:cNvSpPr/>
          <p:nvPr/>
        </p:nvSpPr>
        <p:spPr>
          <a:xfrm>
            <a:off x="7236296" y="1059582"/>
            <a:ext cx="572700" cy="5727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0"/>
          <p:cNvSpPr/>
          <p:nvPr/>
        </p:nvSpPr>
        <p:spPr>
          <a:xfrm>
            <a:off x="4287837" y="1059582"/>
            <a:ext cx="572700" cy="5727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40"/>
          <p:cNvSpPr/>
          <p:nvPr/>
        </p:nvSpPr>
        <p:spPr>
          <a:xfrm>
            <a:off x="1335004" y="1059582"/>
            <a:ext cx="572700" cy="5727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40"/>
          <p:cNvSpPr txBox="1">
            <a:spLocks noGrp="1"/>
          </p:cNvSpPr>
          <p:nvPr>
            <p:ph type="subTitle" idx="13"/>
          </p:nvPr>
        </p:nvSpPr>
        <p:spPr>
          <a:xfrm>
            <a:off x="6084168" y="1635646"/>
            <a:ext cx="2835754" cy="734344"/>
          </a:xfrm>
          <a:prstGeom prst="rect">
            <a:avLst/>
          </a:prstGeom>
        </p:spPr>
        <p:txBody>
          <a:bodyPr spcFirstLastPara="1" wrap="square" lIns="91425" tIns="91425" rIns="91425" bIns="91425" anchor="ctr" anchorCtr="0">
            <a:noAutofit/>
          </a:bodyPr>
          <a:lstStyle/>
          <a:p>
            <a:pPr marL="0" lvl="0" indent="0"/>
            <a:r>
              <a:rPr lang="id-ID" sz="1100" dirty="0" smtClean="0"/>
              <a:t>Memberi </a:t>
            </a:r>
            <a:r>
              <a:rPr lang="id-ID" sz="1100" dirty="0"/>
              <a:t>waktu yang cukup leluasa untuk mengembangkanberbagai sikap, pengetahuan dan keterampilan</a:t>
            </a:r>
            <a:endParaRPr sz="1100" dirty="0"/>
          </a:p>
        </p:txBody>
      </p:sp>
      <p:sp>
        <p:nvSpPr>
          <p:cNvPr id="1351" name="Google Shape;1351;p40"/>
          <p:cNvSpPr txBox="1">
            <a:spLocks noGrp="1"/>
          </p:cNvSpPr>
          <p:nvPr>
            <p:ph type="subTitle" idx="15"/>
          </p:nvPr>
        </p:nvSpPr>
        <p:spPr>
          <a:xfrm>
            <a:off x="6012160" y="3579862"/>
            <a:ext cx="3096344" cy="727661"/>
          </a:xfrm>
          <a:prstGeom prst="rect">
            <a:avLst/>
          </a:prstGeom>
        </p:spPr>
        <p:txBody>
          <a:bodyPr spcFirstLastPara="1" wrap="square" lIns="91425" tIns="91425" rIns="91425" bIns="91425" anchor="ctr" anchorCtr="0">
            <a:noAutofit/>
          </a:bodyPr>
          <a:lstStyle/>
          <a:p>
            <a:pPr marL="0" lvl="0" indent="0"/>
            <a:r>
              <a:rPr lang="id-ID" sz="1100" dirty="0" smtClean="0"/>
              <a:t>Mengembangkan </a:t>
            </a:r>
            <a:r>
              <a:rPr lang="id-ID" sz="1100" dirty="0"/>
              <a:t>kompetensi dasar berdasarkan pada prinsip akumulatif, saling memperkuat (reinforced) dan memperkaya (enriched) antar-mata pelajaran dan jenjang pendidikan (organisasi horizontal dan vertikal</a:t>
            </a:r>
            <a:r>
              <a:rPr lang="id-ID" sz="1100" dirty="0" smtClean="0"/>
              <a:t>)</a:t>
            </a:r>
            <a:endParaRPr sz="1100" dirty="0"/>
          </a:p>
        </p:txBody>
      </p:sp>
      <p:sp>
        <p:nvSpPr>
          <p:cNvPr id="1354" name="Google Shape;1354;p40"/>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id-ID" sz="2000" dirty="0" smtClean="0"/>
              <a:t>Kurikulum 2013</a:t>
            </a:r>
            <a:r>
              <a:rPr lang="en" sz="2000" dirty="0" smtClean="0"/>
              <a:t> </a:t>
            </a:r>
            <a:r>
              <a:rPr lang="id-ID" sz="2000" dirty="0">
                <a:solidFill>
                  <a:schemeClr val="accent3"/>
                </a:solidFill>
              </a:rPr>
              <a:t>dirancang dengan </a:t>
            </a:r>
            <a:r>
              <a:rPr lang="id-ID" sz="2000" dirty="0">
                <a:solidFill>
                  <a:schemeClr val="tx1"/>
                </a:solidFill>
              </a:rPr>
              <a:t>karakteristik sebagai berikut ini : </a:t>
            </a:r>
            <a:endParaRPr sz="2000" dirty="0">
              <a:solidFill>
                <a:schemeClr val="tx1"/>
              </a:solidFill>
            </a:endParaRPr>
          </a:p>
        </p:txBody>
      </p:sp>
      <p:sp>
        <p:nvSpPr>
          <p:cNvPr id="1356" name="Google Shape;1356;p40"/>
          <p:cNvSpPr txBox="1">
            <a:spLocks noGrp="1"/>
          </p:cNvSpPr>
          <p:nvPr>
            <p:ph type="subTitle" idx="1"/>
          </p:nvPr>
        </p:nvSpPr>
        <p:spPr>
          <a:xfrm>
            <a:off x="199328" y="1707654"/>
            <a:ext cx="2907663" cy="734344"/>
          </a:xfrm>
          <a:prstGeom prst="rect">
            <a:avLst/>
          </a:prstGeom>
        </p:spPr>
        <p:txBody>
          <a:bodyPr spcFirstLastPara="1" wrap="square" lIns="91425" tIns="91425" rIns="91425" bIns="91425" anchor="ctr" anchorCtr="0">
            <a:noAutofit/>
          </a:bodyPr>
          <a:lstStyle/>
          <a:p>
            <a:pPr marL="0" lvl="0" indent="0"/>
            <a:r>
              <a:rPr lang="id-ID" sz="1100" dirty="0" smtClean="0"/>
              <a:t>Mengembangkan </a:t>
            </a:r>
            <a:r>
              <a:rPr lang="id-ID" sz="1100" dirty="0"/>
              <a:t>keseimbangan antara sikap spiritual dan sosial, pengetahuan, dan keterampilan serta menerapkannya dalam berbagai situasi di sekolah dan masyarakat</a:t>
            </a:r>
            <a:endParaRPr sz="1100" dirty="0"/>
          </a:p>
        </p:txBody>
      </p:sp>
      <p:sp>
        <p:nvSpPr>
          <p:cNvPr id="1358" name="Google Shape;1358;p40"/>
          <p:cNvSpPr txBox="1">
            <a:spLocks noGrp="1"/>
          </p:cNvSpPr>
          <p:nvPr>
            <p:ph type="subTitle" idx="4"/>
          </p:nvPr>
        </p:nvSpPr>
        <p:spPr>
          <a:xfrm>
            <a:off x="3059832" y="1779662"/>
            <a:ext cx="3168352" cy="878360"/>
          </a:xfrm>
          <a:prstGeom prst="rect">
            <a:avLst/>
          </a:prstGeom>
        </p:spPr>
        <p:txBody>
          <a:bodyPr spcFirstLastPara="1" wrap="square" lIns="91425" tIns="91425" rIns="91425" bIns="91425" anchor="ctr" anchorCtr="0">
            <a:noAutofit/>
          </a:bodyPr>
          <a:lstStyle/>
          <a:p>
            <a:pPr marL="0" lvl="0" indent="0"/>
            <a:r>
              <a:rPr lang="id-ID" sz="1100" dirty="0" smtClean="0"/>
              <a:t>Menempatkan </a:t>
            </a:r>
            <a:r>
              <a:rPr lang="id-ID" sz="1100" dirty="0"/>
              <a:t>sekolah sebagai bagian dari masyarakat yang memberikan pengalamanan belajar agar peserta didik mampu menerapkan apa yang dipelajari di sekolah ke masyarakat dan memanfaatkan masyarakat sebagai sumber belajar</a:t>
            </a:r>
            <a:endParaRPr sz="1100" dirty="0"/>
          </a:p>
        </p:txBody>
      </p:sp>
      <p:sp>
        <p:nvSpPr>
          <p:cNvPr id="1360" name="Google Shape;1360;p40"/>
          <p:cNvSpPr txBox="1">
            <a:spLocks noGrp="1"/>
          </p:cNvSpPr>
          <p:nvPr>
            <p:ph type="subTitle" idx="6"/>
          </p:nvPr>
        </p:nvSpPr>
        <p:spPr>
          <a:xfrm>
            <a:off x="323528" y="3507854"/>
            <a:ext cx="2475615" cy="799669"/>
          </a:xfrm>
          <a:prstGeom prst="rect">
            <a:avLst/>
          </a:prstGeom>
        </p:spPr>
        <p:txBody>
          <a:bodyPr spcFirstLastPara="1" wrap="square" lIns="91425" tIns="91425" rIns="91425" bIns="91425" anchor="ctr" anchorCtr="0">
            <a:noAutofit/>
          </a:bodyPr>
          <a:lstStyle/>
          <a:p>
            <a:pPr marL="0" lvl="0" indent="0"/>
            <a:r>
              <a:rPr lang="id-ID" sz="1100" dirty="0" smtClean="0"/>
              <a:t>Mengembangkan </a:t>
            </a:r>
            <a:r>
              <a:rPr lang="id-ID" sz="1100" dirty="0"/>
              <a:t>kompetensi yang dinyatakan dalam bentuk kompetensi inti kelas yang dirinci lebih lanjut dalam kompetensi dasar mata pelajaran</a:t>
            </a:r>
            <a:endParaRPr sz="1100" dirty="0"/>
          </a:p>
        </p:txBody>
      </p:sp>
      <p:sp>
        <p:nvSpPr>
          <p:cNvPr id="1362" name="Google Shape;1362;p40"/>
          <p:cNvSpPr txBox="1">
            <a:spLocks noGrp="1"/>
          </p:cNvSpPr>
          <p:nvPr>
            <p:ph type="subTitle" idx="8"/>
          </p:nvPr>
        </p:nvSpPr>
        <p:spPr>
          <a:xfrm>
            <a:off x="3491880" y="3579862"/>
            <a:ext cx="2154955" cy="727661"/>
          </a:xfrm>
          <a:prstGeom prst="rect">
            <a:avLst/>
          </a:prstGeom>
        </p:spPr>
        <p:txBody>
          <a:bodyPr spcFirstLastPara="1" wrap="square" lIns="91425" tIns="91425" rIns="91425" bIns="91425" anchor="ctr" anchorCtr="0">
            <a:noAutofit/>
          </a:bodyPr>
          <a:lstStyle/>
          <a:p>
            <a:pPr marL="0" lvl="0" indent="0"/>
            <a:r>
              <a:rPr lang="id-ID" sz="1100" dirty="0" smtClean="0"/>
              <a:t>Mengembangkan </a:t>
            </a:r>
            <a:r>
              <a:rPr lang="id-ID" sz="1100" dirty="0"/>
              <a:t>kompetensi inti kelas menjadi unsur pengorganisasi (organizing elements) kompetensi dasar. </a:t>
            </a:r>
            <a:endParaRPr sz="1100" dirty="0"/>
          </a:p>
        </p:txBody>
      </p:sp>
      <p:grpSp>
        <p:nvGrpSpPr>
          <p:cNvPr id="1363" name="Google Shape;1363;p40"/>
          <p:cNvGrpSpPr/>
          <p:nvPr/>
        </p:nvGrpSpPr>
        <p:grpSpPr>
          <a:xfrm>
            <a:off x="4452720" y="1131590"/>
            <a:ext cx="247997" cy="381116"/>
            <a:chOff x="3131170" y="3816884"/>
            <a:chExt cx="220051" cy="338169"/>
          </a:xfrm>
        </p:grpSpPr>
        <p:sp>
          <p:nvSpPr>
            <p:cNvPr id="1364" name="Google Shape;1364;p40"/>
            <p:cNvSpPr/>
            <p:nvPr/>
          </p:nvSpPr>
          <p:spPr>
            <a:xfrm>
              <a:off x="3131170" y="3816884"/>
              <a:ext cx="220051" cy="258530"/>
            </a:xfrm>
            <a:custGeom>
              <a:avLst/>
              <a:gdLst/>
              <a:ahLst/>
              <a:cxnLst/>
              <a:rect l="l" t="t" r="r" b="b"/>
              <a:pathLst>
                <a:path w="14697" h="17267" extrusionOk="0">
                  <a:moveTo>
                    <a:pt x="7357" y="0"/>
                  </a:moveTo>
                  <a:cubicBezTo>
                    <a:pt x="7233" y="0"/>
                    <a:pt x="7107" y="58"/>
                    <a:pt x="7023" y="173"/>
                  </a:cubicBezTo>
                  <a:lnTo>
                    <a:pt x="295" y="10055"/>
                  </a:lnTo>
                  <a:cubicBezTo>
                    <a:pt x="1" y="10496"/>
                    <a:pt x="43" y="11085"/>
                    <a:pt x="421" y="11464"/>
                  </a:cubicBezTo>
                  <a:lnTo>
                    <a:pt x="3638" y="14701"/>
                  </a:lnTo>
                  <a:cubicBezTo>
                    <a:pt x="3827" y="14912"/>
                    <a:pt x="3932" y="15164"/>
                    <a:pt x="3932" y="15437"/>
                  </a:cubicBezTo>
                  <a:lnTo>
                    <a:pt x="3932" y="17266"/>
                  </a:lnTo>
                  <a:lnTo>
                    <a:pt x="10765" y="17266"/>
                  </a:lnTo>
                  <a:lnTo>
                    <a:pt x="10765" y="15437"/>
                  </a:lnTo>
                  <a:cubicBezTo>
                    <a:pt x="10765" y="15164"/>
                    <a:pt x="10870" y="14912"/>
                    <a:pt x="11060" y="14701"/>
                  </a:cubicBezTo>
                  <a:lnTo>
                    <a:pt x="14276" y="11464"/>
                  </a:lnTo>
                  <a:cubicBezTo>
                    <a:pt x="14655" y="11085"/>
                    <a:pt x="14697" y="10496"/>
                    <a:pt x="14402" y="10055"/>
                  </a:cubicBezTo>
                  <a:lnTo>
                    <a:pt x="7675" y="173"/>
                  </a:lnTo>
                  <a:cubicBezTo>
                    <a:pt x="7601" y="58"/>
                    <a:pt x="7480" y="0"/>
                    <a:pt x="73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0"/>
            <p:cNvSpPr/>
            <p:nvPr/>
          </p:nvSpPr>
          <p:spPr>
            <a:xfrm>
              <a:off x="3131170" y="3816884"/>
              <a:ext cx="118373" cy="258530"/>
            </a:xfrm>
            <a:custGeom>
              <a:avLst/>
              <a:gdLst/>
              <a:ahLst/>
              <a:cxnLst/>
              <a:rect l="l" t="t" r="r" b="b"/>
              <a:pathLst>
                <a:path w="7906" h="17267" extrusionOk="0">
                  <a:moveTo>
                    <a:pt x="7357" y="0"/>
                  </a:moveTo>
                  <a:cubicBezTo>
                    <a:pt x="7233" y="0"/>
                    <a:pt x="7107" y="58"/>
                    <a:pt x="7023" y="173"/>
                  </a:cubicBezTo>
                  <a:lnTo>
                    <a:pt x="295" y="10055"/>
                  </a:lnTo>
                  <a:cubicBezTo>
                    <a:pt x="1" y="10496"/>
                    <a:pt x="43" y="11085"/>
                    <a:pt x="421" y="11464"/>
                  </a:cubicBezTo>
                  <a:lnTo>
                    <a:pt x="3638" y="14701"/>
                  </a:lnTo>
                  <a:cubicBezTo>
                    <a:pt x="3827" y="14912"/>
                    <a:pt x="3932" y="15164"/>
                    <a:pt x="3932" y="15437"/>
                  </a:cubicBezTo>
                  <a:lnTo>
                    <a:pt x="3932" y="17266"/>
                  </a:lnTo>
                  <a:lnTo>
                    <a:pt x="5026" y="17266"/>
                  </a:lnTo>
                  <a:lnTo>
                    <a:pt x="5026" y="15437"/>
                  </a:lnTo>
                  <a:cubicBezTo>
                    <a:pt x="5026" y="15164"/>
                    <a:pt x="4921" y="14912"/>
                    <a:pt x="4731" y="14701"/>
                  </a:cubicBezTo>
                  <a:lnTo>
                    <a:pt x="1515" y="11464"/>
                  </a:lnTo>
                  <a:cubicBezTo>
                    <a:pt x="1157" y="11085"/>
                    <a:pt x="1094" y="10496"/>
                    <a:pt x="1388" y="10055"/>
                  </a:cubicBezTo>
                  <a:lnTo>
                    <a:pt x="7906" y="510"/>
                  </a:lnTo>
                  <a:lnTo>
                    <a:pt x="7675" y="173"/>
                  </a:lnTo>
                  <a:cubicBezTo>
                    <a:pt x="7601" y="58"/>
                    <a:pt x="7480" y="0"/>
                    <a:pt x="735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0"/>
            <p:cNvSpPr/>
            <p:nvPr/>
          </p:nvSpPr>
          <p:spPr>
            <a:xfrm>
              <a:off x="3235049" y="3816884"/>
              <a:ext cx="12292" cy="179041"/>
            </a:xfrm>
            <a:custGeom>
              <a:avLst/>
              <a:gdLst/>
              <a:ahLst/>
              <a:cxnLst/>
              <a:rect l="l" t="t" r="r" b="b"/>
              <a:pathLst>
                <a:path w="821" h="11958" extrusionOk="0">
                  <a:moveTo>
                    <a:pt x="419" y="0"/>
                  </a:moveTo>
                  <a:cubicBezTo>
                    <a:pt x="295" y="0"/>
                    <a:pt x="169" y="58"/>
                    <a:pt x="85" y="173"/>
                  </a:cubicBezTo>
                  <a:lnTo>
                    <a:pt x="1" y="321"/>
                  </a:lnTo>
                  <a:lnTo>
                    <a:pt x="1" y="11548"/>
                  </a:lnTo>
                  <a:cubicBezTo>
                    <a:pt x="1" y="11821"/>
                    <a:pt x="206" y="11958"/>
                    <a:pt x="411" y="11958"/>
                  </a:cubicBezTo>
                  <a:cubicBezTo>
                    <a:pt x="616" y="11958"/>
                    <a:pt x="821" y="11821"/>
                    <a:pt x="821" y="11548"/>
                  </a:cubicBezTo>
                  <a:lnTo>
                    <a:pt x="821" y="321"/>
                  </a:lnTo>
                  <a:lnTo>
                    <a:pt x="737" y="173"/>
                  </a:lnTo>
                  <a:cubicBezTo>
                    <a:pt x="663" y="58"/>
                    <a:pt x="542" y="0"/>
                    <a:pt x="4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0"/>
            <p:cNvSpPr/>
            <p:nvPr/>
          </p:nvSpPr>
          <p:spPr>
            <a:xfrm>
              <a:off x="3212396" y="3974350"/>
              <a:ext cx="57929" cy="30858"/>
            </a:xfrm>
            <a:custGeom>
              <a:avLst/>
              <a:gdLst/>
              <a:ahLst/>
              <a:cxnLst/>
              <a:rect l="l" t="t" r="r" b="b"/>
              <a:pathLst>
                <a:path w="3869" h="2061" extrusionOk="0">
                  <a:moveTo>
                    <a:pt x="1367" y="0"/>
                  </a:moveTo>
                  <a:cubicBezTo>
                    <a:pt x="0" y="0"/>
                    <a:pt x="0" y="2061"/>
                    <a:pt x="1367" y="2061"/>
                  </a:cubicBezTo>
                  <a:lnTo>
                    <a:pt x="2502" y="2061"/>
                  </a:lnTo>
                  <a:cubicBezTo>
                    <a:pt x="3869" y="2061"/>
                    <a:pt x="3869" y="0"/>
                    <a:pt x="25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0"/>
            <p:cNvSpPr/>
            <p:nvPr/>
          </p:nvSpPr>
          <p:spPr>
            <a:xfrm>
              <a:off x="3213339" y="3981597"/>
              <a:ext cx="56042" cy="23612"/>
            </a:xfrm>
            <a:custGeom>
              <a:avLst/>
              <a:gdLst/>
              <a:ahLst/>
              <a:cxnLst/>
              <a:rect l="l" t="t" r="r" b="b"/>
              <a:pathLst>
                <a:path w="3743" h="1577" extrusionOk="0">
                  <a:moveTo>
                    <a:pt x="442" y="0"/>
                  </a:moveTo>
                  <a:lnTo>
                    <a:pt x="442" y="0"/>
                  </a:lnTo>
                  <a:cubicBezTo>
                    <a:pt x="0" y="694"/>
                    <a:pt x="484" y="1577"/>
                    <a:pt x="1304" y="1577"/>
                  </a:cubicBezTo>
                  <a:lnTo>
                    <a:pt x="2439" y="1577"/>
                  </a:lnTo>
                  <a:cubicBezTo>
                    <a:pt x="3238" y="1577"/>
                    <a:pt x="3742" y="694"/>
                    <a:pt x="3301" y="0"/>
                  </a:cubicBezTo>
                  <a:lnTo>
                    <a:pt x="3301" y="0"/>
                  </a:lnTo>
                  <a:cubicBezTo>
                    <a:pt x="3112" y="294"/>
                    <a:pt x="2775" y="484"/>
                    <a:pt x="2439" y="484"/>
                  </a:cubicBezTo>
                  <a:lnTo>
                    <a:pt x="1304" y="484"/>
                  </a:lnTo>
                  <a:cubicBezTo>
                    <a:pt x="946" y="484"/>
                    <a:pt x="610" y="294"/>
                    <a:pt x="4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0"/>
            <p:cNvSpPr/>
            <p:nvPr/>
          </p:nvSpPr>
          <p:spPr>
            <a:xfrm>
              <a:off x="3199804" y="4118834"/>
              <a:ext cx="83112" cy="36218"/>
            </a:xfrm>
            <a:custGeom>
              <a:avLst/>
              <a:gdLst/>
              <a:ahLst/>
              <a:cxnLst/>
              <a:rect l="l" t="t" r="r" b="b"/>
              <a:pathLst>
                <a:path w="5551" h="2419" extrusionOk="0">
                  <a:moveTo>
                    <a:pt x="0" y="1"/>
                  </a:moveTo>
                  <a:lnTo>
                    <a:pt x="0" y="1830"/>
                  </a:lnTo>
                  <a:cubicBezTo>
                    <a:pt x="0" y="2145"/>
                    <a:pt x="252" y="2418"/>
                    <a:pt x="589" y="2418"/>
                  </a:cubicBezTo>
                  <a:lnTo>
                    <a:pt x="4962" y="2418"/>
                  </a:lnTo>
                  <a:cubicBezTo>
                    <a:pt x="5277" y="2418"/>
                    <a:pt x="5551" y="2145"/>
                    <a:pt x="5551" y="1830"/>
                  </a:cubicBezTo>
                  <a:lnTo>
                    <a:pt x="555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0"/>
            <p:cNvSpPr/>
            <p:nvPr/>
          </p:nvSpPr>
          <p:spPr>
            <a:xfrm>
              <a:off x="3199804" y="4118834"/>
              <a:ext cx="25199" cy="36218"/>
            </a:xfrm>
            <a:custGeom>
              <a:avLst/>
              <a:gdLst/>
              <a:ahLst/>
              <a:cxnLst/>
              <a:rect l="l" t="t" r="r" b="b"/>
              <a:pathLst>
                <a:path w="1683" h="2419" extrusionOk="0">
                  <a:moveTo>
                    <a:pt x="0" y="1"/>
                  </a:moveTo>
                  <a:lnTo>
                    <a:pt x="0" y="1830"/>
                  </a:lnTo>
                  <a:cubicBezTo>
                    <a:pt x="0" y="2145"/>
                    <a:pt x="252" y="2418"/>
                    <a:pt x="589" y="2418"/>
                  </a:cubicBezTo>
                  <a:lnTo>
                    <a:pt x="1682" y="2418"/>
                  </a:lnTo>
                  <a:cubicBezTo>
                    <a:pt x="1346" y="2418"/>
                    <a:pt x="1072" y="2145"/>
                    <a:pt x="1093" y="1830"/>
                  </a:cubicBezTo>
                  <a:lnTo>
                    <a:pt x="109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0"/>
            <p:cNvSpPr/>
            <p:nvPr/>
          </p:nvSpPr>
          <p:spPr>
            <a:xfrm>
              <a:off x="3176192" y="4074770"/>
              <a:ext cx="130021" cy="44708"/>
            </a:xfrm>
            <a:custGeom>
              <a:avLst/>
              <a:gdLst/>
              <a:ahLst/>
              <a:cxnLst/>
              <a:rect l="l" t="t" r="r" b="b"/>
              <a:pathLst>
                <a:path w="8684" h="2986" extrusionOk="0">
                  <a:moveTo>
                    <a:pt x="652" y="0"/>
                  </a:moveTo>
                  <a:cubicBezTo>
                    <a:pt x="295" y="0"/>
                    <a:pt x="0" y="295"/>
                    <a:pt x="0" y="652"/>
                  </a:cubicBezTo>
                  <a:lnTo>
                    <a:pt x="0" y="2334"/>
                  </a:lnTo>
                  <a:cubicBezTo>
                    <a:pt x="0" y="2691"/>
                    <a:pt x="295" y="2986"/>
                    <a:pt x="652" y="2986"/>
                  </a:cubicBezTo>
                  <a:lnTo>
                    <a:pt x="8011" y="2986"/>
                  </a:lnTo>
                  <a:cubicBezTo>
                    <a:pt x="8389" y="2986"/>
                    <a:pt x="8683" y="2691"/>
                    <a:pt x="8683" y="2334"/>
                  </a:cubicBezTo>
                  <a:lnTo>
                    <a:pt x="8683" y="673"/>
                  </a:lnTo>
                  <a:cubicBezTo>
                    <a:pt x="8683" y="295"/>
                    <a:pt x="8389" y="0"/>
                    <a:pt x="8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0"/>
            <p:cNvSpPr/>
            <p:nvPr/>
          </p:nvSpPr>
          <p:spPr>
            <a:xfrm>
              <a:off x="3176192" y="4093336"/>
              <a:ext cx="130021" cy="26142"/>
            </a:xfrm>
            <a:custGeom>
              <a:avLst/>
              <a:gdLst/>
              <a:ahLst/>
              <a:cxnLst/>
              <a:rect l="l" t="t" r="r" b="b"/>
              <a:pathLst>
                <a:path w="8684" h="1746" extrusionOk="0">
                  <a:moveTo>
                    <a:pt x="0" y="1"/>
                  </a:moveTo>
                  <a:lnTo>
                    <a:pt x="0" y="1094"/>
                  </a:lnTo>
                  <a:cubicBezTo>
                    <a:pt x="0" y="1451"/>
                    <a:pt x="295" y="1746"/>
                    <a:pt x="652" y="1746"/>
                  </a:cubicBezTo>
                  <a:lnTo>
                    <a:pt x="8011" y="1746"/>
                  </a:lnTo>
                  <a:cubicBezTo>
                    <a:pt x="8389" y="1746"/>
                    <a:pt x="8683" y="1451"/>
                    <a:pt x="8683" y="1094"/>
                  </a:cubicBezTo>
                  <a:lnTo>
                    <a:pt x="8683" y="1"/>
                  </a:lnTo>
                  <a:cubicBezTo>
                    <a:pt x="8683" y="358"/>
                    <a:pt x="8389" y="652"/>
                    <a:pt x="8011" y="652"/>
                  </a:cubicBezTo>
                  <a:lnTo>
                    <a:pt x="652" y="652"/>
                  </a:lnTo>
                  <a:cubicBezTo>
                    <a:pt x="295" y="652"/>
                    <a:pt x="0" y="358"/>
                    <a:pt x="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73" name="Google Shape;1373;p40"/>
          <p:cNvGrpSpPr/>
          <p:nvPr/>
        </p:nvGrpSpPr>
        <p:grpSpPr>
          <a:xfrm>
            <a:off x="1441015" y="2977753"/>
            <a:ext cx="275442" cy="370266"/>
            <a:chOff x="903502" y="3359564"/>
            <a:chExt cx="247990" cy="333393"/>
          </a:xfrm>
        </p:grpSpPr>
        <p:sp>
          <p:nvSpPr>
            <p:cNvPr id="1374" name="Google Shape;1374;p40"/>
            <p:cNvSpPr/>
            <p:nvPr/>
          </p:nvSpPr>
          <p:spPr>
            <a:xfrm>
              <a:off x="903502" y="3364610"/>
              <a:ext cx="247930" cy="328347"/>
            </a:xfrm>
            <a:custGeom>
              <a:avLst/>
              <a:gdLst/>
              <a:ahLst/>
              <a:cxnLst/>
              <a:rect l="l" t="t" r="r" b="b"/>
              <a:pathLst>
                <a:path w="16559" h="21930" extrusionOk="0">
                  <a:moveTo>
                    <a:pt x="6135" y="0"/>
                  </a:moveTo>
                  <a:lnTo>
                    <a:pt x="6135" y="9272"/>
                  </a:lnTo>
                  <a:cubicBezTo>
                    <a:pt x="6135" y="9503"/>
                    <a:pt x="6072" y="9735"/>
                    <a:pt x="5967" y="9945"/>
                  </a:cubicBezTo>
                  <a:lnTo>
                    <a:pt x="416" y="20352"/>
                  </a:lnTo>
                  <a:cubicBezTo>
                    <a:pt x="1" y="21058"/>
                    <a:pt x="509" y="21929"/>
                    <a:pt x="1313" y="21929"/>
                  </a:cubicBezTo>
                  <a:cubicBezTo>
                    <a:pt x="1322" y="21929"/>
                    <a:pt x="1332" y="21929"/>
                    <a:pt x="1341" y="21929"/>
                  </a:cubicBezTo>
                  <a:lnTo>
                    <a:pt x="15217" y="21929"/>
                  </a:lnTo>
                  <a:cubicBezTo>
                    <a:pt x="15227" y="21929"/>
                    <a:pt x="15236" y="21929"/>
                    <a:pt x="15246" y="21929"/>
                  </a:cubicBezTo>
                  <a:cubicBezTo>
                    <a:pt x="16049" y="21929"/>
                    <a:pt x="16558" y="21058"/>
                    <a:pt x="16163" y="20352"/>
                  </a:cubicBezTo>
                  <a:lnTo>
                    <a:pt x="10592" y="9945"/>
                  </a:lnTo>
                  <a:cubicBezTo>
                    <a:pt x="10487" y="9735"/>
                    <a:pt x="10424" y="9503"/>
                    <a:pt x="10424" y="9272"/>
                  </a:cubicBezTo>
                  <a:lnTo>
                    <a:pt x="104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0"/>
            <p:cNvSpPr/>
            <p:nvPr/>
          </p:nvSpPr>
          <p:spPr>
            <a:xfrm>
              <a:off x="1032175" y="3364610"/>
              <a:ext cx="119316" cy="328347"/>
            </a:xfrm>
            <a:custGeom>
              <a:avLst/>
              <a:gdLst/>
              <a:ahLst/>
              <a:cxnLst/>
              <a:rect l="l" t="t" r="r" b="b"/>
              <a:pathLst>
                <a:path w="7969" h="21930" extrusionOk="0">
                  <a:moveTo>
                    <a:pt x="1" y="0"/>
                  </a:moveTo>
                  <a:lnTo>
                    <a:pt x="1" y="9398"/>
                  </a:lnTo>
                  <a:cubicBezTo>
                    <a:pt x="1" y="9545"/>
                    <a:pt x="43" y="9693"/>
                    <a:pt x="106" y="9840"/>
                  </a:cubicBezTo>
                  <a:lnTo>
                    <a:pt x="5740" y="20352"/>
                  </a:lnTo>
                  <a:cubicBezTo>
                    <a:pt x="6151" y="21050"/>
                    <a:pt x="5639" y="21908"/>
                    <a:pt x="4851" y="21929"/>
                  </a:cubicBezTo>
                  <a:lnTo>
                    <a:pt x="6644" y="21929"/>
                  </a:lnTo>
                  <a:cubicBezTo>
                    <a:pt x="7464" y="21929"/>
                    <a:pt x="7969" y="21067"/>
                    <a:pt x="7569" y="20352"/>
                  </a:cubicBezTo>
                  <a:lnTo>
                    <a:pt x="1998" y="9945"/>
                  </a:lnTo>
                  <a:cubicBezTo>
                    <a:pt x="1893" y="9735"/>
                    <a:pt x="1830" y="9503"/>
                    <a:pt x="1830" y="9272"/>
                  </a:cubicBezTo>
                  <a:lnTo>
                    <a:pt x="1830" y="0"/>
                  </a:lnTo>
                  <a:close/>
                  <a:moveTo>
                    <a:pt x="4794" y="21929"/>
                  </a:moveTo>
                  <a:cubicBezTo>
                    <a:pt x="4804" y="21929"/>
                    <a:pt x="4813" y="21929"/>
                    <a:pt x="4823" y="21929"/>
                  </a:cubicBezTo>
                  <a:cubicBezTo>
                    <a:pt x="4832" y="21929"/>
                    <a:pt x="4842" y="21929"/>
                    <a:pt x="4851" y="2192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0"/>
            <p:cNvSpPr/>
            <p:nvPr/>
          </p:nvSpPr>
          <p:spPr>
            <a:xfrm>
              <a:off x="953480" y="3587460"/>
              <a:ext cx="147958" cy="77782"/>
            </a:xfrm>
            <a:custGeom>
              <a:avLst/>
              <a:gdLst/>
              <a:ahLst/>
              <a:cxnLst/>
              <a:rect l="l" t="t" r="r" b="b"/>
              <a:pathLst>
                <a:path w="9882" h="5195" extrusionOk="0">
                  <a:moveTo>
                    <a:pt x="4928" y="0"/>
                  </a:moveTo>
                  <a:cubicBezTo>
                    <a:pt x="4207" y="0"/>
                    <a:pt x="3485" y="85"/>
                    <a:pt x="2776" y="254"/>
                  </a:cubicBezTo>
                  <a:cubicBezTo>
                    <a:pt x="2523" y="296"/>
                    <a:pt x="2313" y="464"/>
                    <a:pt x="2187" y="695"/>
                  </a:cubicBezTo>
                  <a:lnTo>
                    <a:pt x="169" y="4501"/>
                  </a:lnTo>
                  <a:cubicBezTo>
                    <a:pt x="1" y="4816"/>
                    <a:pt x="211" y="5195"/>
                    <a:pt x="568" y="5195"/>
                  </a:cubicBezTo>
                  <a:lnTo>
                    <a:pt x="9314" y="5195"/>
                  </a:lnTo>
                  <a:cubicBezTo>
                    <a:pt x="9672" y="5195"/>
                    <a:pt x="9882" y="4816"/>
                    <a:pt x="9735" y="4522"/>
                  </a:cubicBezTo>
                  <a:lnTo>
                    <a:pt x="7716" y="716"/>
                  </a:lnTo>
                  <a:cubicBezTo>
                    <a:pt x="7590" y="464"/>
                    <a:pt x="7359" y="296"/>
                    <a:pt x="7086" y="254"/>
                  </a:cubicBezTo>
                  <a:lnTo>
                    <a:pt x="6791" y="191"/>
                  </a:lnTo>
                  <a:cubicBezTo>
                    <a:pt x="6176" y="64"/>
                    <a:pt x="5552" y="0"/>
                    <a:pt x="492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0"/>
            <p:cNvSpPr/>
            <p:nvPr/>
          </p:nvSpPr>
          <p:spPr>
            <a:xfrm>
              <a:off x="1013295" y="3584873"/>
              <a:ext cx="88473" cy="77752"/>
            </a:xfrm>
            <a:custGeom>
              <a:avLst/>
              <a:gdLst/>
              <a:ahLst/>
              <a:cxnLst/>
              <a:rect l="l" t="t" r="r" b="b"/>
              <a:pathLst>
                <a:path w="5909" h="5193" extrusionOk="0">
                  <a:moveTo>
                    <a:pt x="906" y="0"/>
                  </a:moveTo>
                  <a:cubicBezTo>
                    <a:pt x="603" y="0"/>
                    <a:pt x="300" y="14"/>
                    <a:pt x="0" y="42"/>
                  </a:cubicBezTo>
                  <a:cubicBezTo>
                    <a:pt x="316" y="84"/>
                    <a:pt x="631" y="126"/>
                    <a:pt x="967" y="189"/>
                  </a:cubicBezTo>
                  <a:lnTo>
                    <a:pt x="1262" y="252"/>
                  </a:lnTo>
                  <a:cubicBezTo>
                    <a:pt x="1535" y="294"/>
                    <a:pt x="1766" y="462"/>
                    <a:pt x="1892" y="714"/>
                  </a:cubicBezTo>
                  <a:lnTo>
                    <a:pt x="3911" y="4499"/>
                  </a:lnTo>
                  <a:cubicBezTo>
                    <a:pt x="4079" y="4814"/>
                    <a:pt x="3848" y="5193"/>
                    <a:pt x="3490" y="5193"/>
                  </a:cubicBezTo>
                  <a:lnTo>
                    <a:pt x="5340" y="5193"/>
                  </a:lnTo>
                  <a:cubicBezTo>
                    <a:pt x="5677" y="5172"/>
                    <a:pt x="5908" y="4793"/>
                    <a:pt x="5740" y="4499"/>
                  </a:cubicBezTo>
                  <a:lnTo>
                    <a:pt x="3721" y="714"/>
                  </a:lnTo>
                  <a:cubicBezTo>
                    <a:pt x="3595" y="462"/>
                    <a:pt x="3364" y="294"/>
                    <a:pt x="3091" y="252"/>
                  </a:cubicBezTo>
                  <a:lnTo>
                    <a:pt x="2796" y="189"/>
                  </a:lnTo>
                  <a:cubicBezTo>
                    <a:pt x="2172" y="61"/>
                    <a:pt x="1537" y="0"/>
                    <a:pt x="9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40"/>
            <p:cNvSpPr/>
            <p:nvPr/>
          </p:nvSpPr>
          <p:spPr>
            <a:xfrm>
              <a:off x="1048226" y="3630282"/>
              <a:ext cx="19854" cy="17323"/>
            </a:xfrm>
            <a:custGeom>
              <a:avLst/>
              <a:gdLst/>
              <a:ahLst/>
              <a:cxnLst/>
              <a:rect l="l" t="t" r="r" b="b"/>
              <a:pathLst>
                <a:path w="1326" h="1157" extrusionOk="0">
                  <a:moveTo>
                    <a:pt x="758" y="1"/>
                  </a:moveTo>
                  <a:cubicBezTo>
                    <a:pt x="253" y="1"/>
                    <a:pt x="1" y="632"/>
                    <a:pt x="358" y="989"/>
                  </a:cubicBezTo>
                  <a:cubicBezTo>
                    <a:pt x="474" y="1105"/>
                    <a:pt x="616" y="1157"/>
                    <a:pt x="756" y="1157"/>
                  </a:cubicBezTo>
                  <a:cubicBezTo>
                    <a:pt x="1047" y="1157"/>
                    <a:pt x="1325" y="931"/>
                    <a:pt x="1325" y="590"/>
                  </a:cubicBezTo>
                  <a:cubicBezTo>
                    <a:pt x="1325" y="274"/>
                    <a:pt x="1073" y="1"/>
                    <a:pt x="758" y="1"/>
                  </a:cubicBezTo>
                  <a:close/>
                </a:path>
              </a:pathLst>
            </a:custGeom>
            <a:solidFill>
              <a:srgbClr val="ECF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40"/>
            <p:cNvSpPr/>
            <p:nvPr/>
          </p:nvSpPr>
          <p:spPr>
            <a:xfrm>
              <a:off x="1056101" y="3630282"/>
              <a:ext cx="12682" cy="17173"/>
            </a:xfrm>
            <a:custGeom>
              <a:avLst/>
              <a:gdLst/>
              <a:ahLst/>
              <a:cxnLst/>
              <a:rect l="l" t="t" r="r" b="b"/>
              <a:pathLst>
                <a:path w="847" h="1147" extrusionOk="0">
                  <a:moveTo>
                    <a:pt x="232" y="1"/>
                  </a:moveTo>
                  <a:cubicBezTo>
                    <a:pt x="169" y="1"/>
                    <a:pt x="85" y="22"/>
                    <a:pt x="0" y="64"/>
                  </a:cubicBezTo>
                  <a:cubicBezTo>
                    <a:pt x="484" y="253"/>
                    <a:pt x="484" y="905"/>
                    <a:pt x="0" y="1115"/>
                  </a:cubicBezTo>
                  <a:cubicBezTo>
                    <a:pt x="55" y="1137"/>
                    <a:pt x="106" y="1147"/>
                    <a:pt x="154" y="1147"/>
                  </a:cubicBezTo>
                  <a:cubicBezTo>
                    <a:pt x="671" y="1147"/>
                    <a:pt x="847" y="22"/>
                    <a:pt x="232" y="22"/>
                  </a:cubicBezTo>
                  <a:lnTo>
                    <a:pt x="232" y="1"/>
                  </a:lnTo>
                  <a:close/>
                </a:path>
              </a:pathLst>
            </a:custGeom>
            <a:solidFill>
              <a:srgbClr val="DDE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0"/>
            <p:cNvSpPr/>
            <p:nvPr/>
          </p:nvSpPr>
          <p:spPr>
            <a:xfrm>
              <a:off x="981493" y="3635013"/>
              <a:ext cx="19854" cy="16994"/>
            </a:xfrm>
            <a:custGeom>
              <a:avLst/>
              <a:gdLst/>
              <a:ahLst/>
              <a:cxnLst/>
              <a:rect l="l" t="t" r="r" b="b"/>
              <a:pathLst>
                <a:path w="1326" h="1135" extrusionOk="0">
                  <a:moveTo>
                    <a:pt x="758" y="0"/>
                  </a:moveTo>
                  <a:cubicBezTo>
                    <a:pt x="253" y="0"/>
                    <a:pt x="1" y="610"/>
                    <a:pt x="358" y="967"/>
                  </a:cubicBezTo>
                  <a:cubicBezTo>
                    <a:pt x="474" y="1083"/>
                    <a:pt x="616" y="1135"/>
                    <a:pt x="755" y="1135"/>
                  </a:cubicBezTo>
                  <a:cubicBezTo>
                    <a:pt x="1047" y="1135"/>
                    <a:pt x="1325" y="909"/>
                    <a:pt x="1325" y="568"/>
                  </a:cubicBezTo>
                  <a:cubicBezTo>
                    <a:pt x="1325" y="253"/>
                    <a:pt x="1073" y="0"/>
                    <a:pt x="758" y="0"/>
                  </a:cubicBezTo>
                  <a:close/>
                </a:path>
              </a:pathLst>
            </a:custGeom>
            <a:solidFill>
              <a:srgbClr val="ECF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40"/>
            <p:cNvSpPr/>
            <p:nvPr/>
          </p:nvSpPr>
          <p:spPr>
            <a:xfrm>
              <a:off x="989369" y="3635013"/>
              <a:ext cx="12682" cy="16844"/>
            </a:xfrm>
            <a:custGeom>
              <a:avLst/>
              <a:gdLst/>
              <a:ahLst/>
              <a:cxnLst/>
              <a:rect l="l" t="t" r="r" b="b"/>
              <a:pathLst>
                <a:path w="847" h="1125" extrusionOk="0">
                  <a:moveTo>
                    <a:pt x="232" y="0"/>
                  </a:moveTo>
                  <a:cubicBezTo>
                    <a:pt x="169" y="0"/>
                    <a:pt x="84" y="0"/>
                    <a:pt x="0" y="42"/>
                  </a:cubicBezTo>
                  <a:cubicBezTo>
                    <a:pt x="484" y="231"/>
                    <a:pt x="484" y="904"/>
                    <a:pt x="0" y="1093"/>
                  </a:cubicBezTo>
                  <a:cubicBezTo>
                    <a:pt x="54" y="1115"/>
                    <a:pt x="106" y="1125"/>
                    <a:pt x="154" y="1125"/>
                  </a:cubicBezTo>
                  <a:cubicBezTo>
                    <a:pt x="671" y="1125"/>
                    <a:pt x="847" y="0"/>
                    <a:pt x="232" y="0"/>
                  </a:cubicBezTo>
                  <a:close/>
                </a:path>
              </a:pathLst>
            </a:custGeom>
            <a:solidFill>
              <a:srgbClr val="DDE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0"/>
            <p:cNvSpPr/>
            <p:nvPr/>
          </p:nvSpPr>
          <p:spPr>
            <a:xfrm>
              <a:off x="1008249" y="3606041"/>
              <a:ext cx="24255" cy="20602"/>
            </a:xfrm>
            <a:custGeom>
              <a:avLst/>
              <a:gdLst/>
              <a:ahLst/>
              <a:cxnLst/>
              <a:rect l="l" t="t" r="r" b="b"/>
              <a:pathLst>
                <a:path w="1620" h="1376" extrusionOk="0">
                  <a:moveTo>
                    <a:pt x="926" y="1"/>
                  </a:moveTo>
                  <a:cubicBezTo>
                    <a:pt x="316" y="1"/>
                    <a:pt x="1" y="737"/>
                    <a:pt x="421" y="1178"/>
                  </a:cubicBezTo>
                  <a:cubicBezTo>
                    <a:pt x="564" y="1314"/>
                    <a:pt x="738" y="1376"/>
                    <a:pt x="907" y="1376"/>
                  </a:cubicBezTo>
                  <a:cubicBezTo>
                    <a:pt x="1262" y="1376"/>
                    <a:pt x="1599" y="1107"/>
                    <a:pt x="1599" y="695"/>
                  </a:cubicBezTo>
                  <a:cubicBezTo>
                    <a:pt x="1620" y="316"/>
                    <a:pt x="1304" y="1"/>
                    <a:pt x="926" y="1"/>
                  </a:cubicBezTo>
                  <a:close/>
                </a:path>
              </a:pathLst>
            </a:custGeom>
            <a:solidFill>
              <a:srgbClr val="ECF0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40"/>
            <p:cNvSpPr/>
            <p:nvPr/>
          </p:nvSpPr>
          <p:spPr>
            <a:xfrm>
              <a:off x="1018011" y="3606041"/>
              <a:ext cx="14179" cy="20662"/>
            </a:xfrm>
            <a:custGeom>
              <a:avLst/>
              <a:gdLst/>
              <a:ahLst/>
              <a:cxnLst/>
              <a:rect l="l" t="t" r="r" b="b"/>
              <a:pathLst>
                <a:path w="947" h="1380" extrusionOk="0">
                  <a:moveTo>
                    <a:pt x="278" y="0"/>
                  </a:moveTo>
                  <a:cubicBezTo>
                    <a:pt x="186" y="0"/>
                    <a:pt x="92" y="20"/>
                    <a:pt x="1" y="64"/>
                  </a:cubicBezTo>
                  <a:cubicBezTo>
                    <a:pt x="547" y="295"/>
                    <a:pt x="547" y="1073"/>
                    <a:pt x="1" y="1326"/>
                  </a:cubicBezTo>
                  <a:cubicBezTo>
                    <a:pt x="86" y="1362"/>
                    <a:pt x="174" y="1379"/>
                    <a:pt x="260" y="1379"/>
                  </a:cubicBezTo>
                  <a:cubicBezTo>
                    <a:pt x="618" y="1379"/>
                    <a:pt x="947" y="1085"/>
                    <a:pt x="947" y="695"/>
                  </a:cubicBezTo>
                  <a:cubicBezTo>
                    <a:pt x="947" y="295"/>
                    <a:pt x="629" y="0"/>
                    <a:pt x="278" y="0"/>
                  </a:cubicBezTo>
                  <a:close/>
                </a:path>
              </a:pathLst>
            </a:custGeom>
            <a:solidFill>
              <a:srgbClr val="DDE4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0"/>
            <p:cNvSpPr/>
            <p:nvPr/>
          </p:nvSpPr>
          <p:spPr>
            <a:xfrm>
              <a:off x="995657" y="3550329"/>
              <a:ext cx="24255" cy="20602"/>
            </a:xfrm>
            <a:custGeom>
              <a:avLst/>
              <a:gdLst/>
              <a:ahLst/>
              <a:cxnLst/>
              <a:rect l="l" t="t" r="r" b="b"/>
              <a:pathLst>
                <a:path w="1620" h="1376" extrusionOk="0">
                  <a:moveTo>
                    <a:pt x="926" y="1"/>
                  </a:moveTo>
                  <a:cubicBezTo>
                    <a:pt x="316" y="1"/>
                    <a:pt x="1" y="737"/>
                    <a:pt x="442" y="1178"/>
                  </a:cubicBezTo>
                  <a:cubicBezTo>
                    <a:pt x="578" y="1314"/>
                    <a:pt x="747" y="1375"/>
                    <a:pt x="914" y="1375"/>
                  </a:cubicBezTo>
                  <a:cubicBezTo>
                    <a:pt x="1264" y="1375"/>
                    <a:pt x="1605" y="1107"/>
                    <a:pt x="1620" y="694"/>
                  </a:cubicBezTo>
                  <a:cubicBezTo>
                    <a:pt x="1620" y="316"/>
                    <a:pt x="1304" y="1"/>
                    <a:pt x="9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0"/>
            <p:cNvSpPr/>
            <p:nvPr/>
          </p:nvSpPr>
          <p:spPr>
            <a:xfrm>
              <a:off x="1004790" y="3550329"/>
              <a:ext cx="15751" cy="20363"/>
            </a:xfrm>
            <a:custGeom>
              <a:avLst/>
              <a:gdLst/>
              <a:ahLst/>
              <a:cxnLst/>
              <a:rect l="l" t="t" r="r" b="b"/>
              <a:pathLst>
                <a:path w="1052" h="1360" extrusionOk="0">
                  <a:moveTo>
                    <a:pt x="316" y="1"/>
                  </a:moveTo>
                  <a:cubicBezTo>
                    <a:pt x="211" y="1"/>
                    <a:pt x="106" y="22"/>
                    <a:pt x="1" y="64"/>
                  </a:cubicBezTo>
                  <a:cubicBezTo>
                    <a:pt x="526" y="316"/>
                    <a:pt x="526" y="1052"/>
                    <a:pt x="1" y="1304"/>
                  </a:cubicBezTo>
                  <a:cubicBezTo>
                    <a:pt x="90" y="1342"/>
                    <a:pt x="182" y="1359"/>
                    <a:pt x="273" y="1359"/>
                  </a:cubicBezTo>
                  <a:cubicBezTo>
                    <a:pt x="588" y="1359"/>
                    <a:pt x="881" y="1147"/>
                    <a:pt x="947" y="821"/>
                  </a:cubicBezTo>
                  <a:cubicBezTo>
                    <a:pt x="1052" y="400"/>
                    <a:pt x="736" y="1"/>
                    <a:pt x="3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0"/>
            <p:cNvSpPr/>
            <p:nvPr/>
          </p:nvSpPr>
          <p:spPr>
            <a:xfrm>
              <a:off x="1026830" y="3523558"/>
              <a:ext cx="23941" cy="20437"/>
            </a:xfrm>
            <a:custGeom>
              <a:avLst/>
              <a:gdLst/>
              <a:ahLst/>
              <a:cxnLst/>
              <a:rect l="l" t="t" r="r" b="b"/>
              <a:pathLst>
                <a:path w="1599" h="1365" extrusionOk="0">
                  <a:moveTo>
                    <a:pt x="940" y="1"/>
                  </a:moveTo>
                  <a:cubicBezTo>
                    <a:pt x="928" y="1"/>
                    <a:pt x="916" y="1"/>
                    <a:pt x="904" y="2"/>
                  </a:cubicBezTo>
                  <a:cubicBezTo>
                    <a:pt x="295" y="2"/>
                    <a:pt x="0" y="737"/>
                    <a:pt x="421" y="1158"/>
                  </a:cubicBezTo>
                  <a:cubicBezTo>
                    <a:pt x="564" y="1301"/>
                    <a:pt x="737" y="1364"/>
                    <a:pt x="907" y="1364"/>
                  </a:cubicBezTo>
                  <a:cubicBezTo>
                    <a:pt x="1261" y="1364"/>
                    <a:pt x="1598" y="1087"/>
                    <a:pt x="1598" y="674"/>
                  </a:cubicBezTo>
                  <a:cubicBezTo>
                    <a:pt x="1598" y="308"/>
                    <a:pt x="1302" y="1"/>
                    <a:pt x="94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0"/>
            <p:cNvSpPr/>
            <p:nvPr/>
          </p:nvSpPr>
          <p:spPr>
            <a:xfrm>
              <a:off x="1035948" y="3523258"/>
              <a:ext cx="15766" cy="20677"/>
            </a:xfrm>
            <a:custGeom>
              <a:avLst/>
              <a:gdLst/>
              <a:ahLst/>
              <a:cxnLst/>
              <a:rect l="l" t="t" r="r" b="b"/>
              <a:pathLst>
                <a:path w="1053" h="1381" extrusionOk="0">
                  <a:moveTo>
                    <a:pt x="295" y="1"/>
                  </a:moveTo>
                  <a:lnTo>
                    <a:pt x="295" y="22"/>
                  </a:lnTo>
                  <a:cubicBezTo>
                    <a:pt x="190" y="22"/>
                    <a:pt x="106" y="43"/>
                    <a:pt x="1" y="85"/>
                  </a:cubicBezTo>
                  <a:cubicBezTo>
                    <a:pt x="527" y="316"/>
                    <a:pt x="527" y="1073"/>
                    <a:pt x="1" y="1325"/>
                  </a:cubicBezTo>
                  <a:cubicBezTo>
                    <a:pt x="90" y="1363"/>
                    <a:pt x="183" y="1380"/>
                    <a:pt x="274" y="1380"/>
                  </a:cubicBezTo>
                  <a:cubicBezTo>
                    <a:pt x="588" y="1380"/>
                    <a:pt x="882" y="1168"/>
                    <a:pt x="947" y="842"/>
                  </a:cubicBezTo>
                  <a:cubicBezTo>
                    <a:pt x="1052" y="421"/>
                    <a:pt x="737" y="22"/>
                    <a:pt x="2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0"/>
            <p:cNvSpPr/>
            <p:nvPr/>
          </p:nvSpPr>
          <p:spPr>
            <a:xfrm>
              <a:off x="1012666" y="3484854"/>
              <a:ext cx="19839" cy="17144"/>
            </a:xfrm>
            <a:custGeom>
              <a:avLst/>
              <a:gdLst/>
              <a:ahLst/>
              <a:cxnLst/>
              <a:rect l="l" t="t" r="r" b="b"/>
              <a:pathLst>
                <a:path w="1325" h="1145" extrusionOk="0">
                  <a:moveTo>
                    <a:pt x="757" y="1"/>
                  </a:moveTo>
                  <a:cubicBezTo>
                    <a:pt x="252" y="1"/>
                    <a:pt x="0" y="610"/>
                    <a:pt x="358" y="968"/>
                  </a:cubicBezTo>
                  <a:cubicBezTo>
                    <a:pt x="473" y="1090"/>
                    <a:pt x="616" y="1145"/>
                    <a:pt x="755" y="1145"/>
                  </a:cubicBezTo>
                  <a:cubicBezTo>
                    <a:pt x="1046" y="1145"/>
                    <a:pt x="1325" y="909"/>
                    <a:pt x="1325" y="568"/>
                  </a:cubicBezTo>
                  <a:cubicBezTo>
                    <a:pt x="1325" y="253"/>
                    <a:pt x="1072" y="1"/>
                    <a:pt x="7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40"/>
            <p:cNvSpPr/>
            <p:nvPr/>
          </p:nvSpPr>
          <p:spPr>
            <a:xfrm>
              <a:off x="918534" y="3642559"/>
              <a:ext cx="24884" cy="10091"/>
            </a:xfrm>
            <a:custGeom>
              <a:avLst/>
              <a:gdLst/>
              <a:ahLst/>
              <a:cxnLst/>
              <a:rect l="l" t="t" r="r" b="b"/>
              <a:pathLst>
                <a:path w="1662" h="674" extrusionOk="0">
                  <a:moveTo>
                    <a:pt x="358" y="1"/>
                  </a:moveTo>
                  <a:lnTo>
                    <a:pt x="1" y="674"/>
                  </a:lnTo>
                  <a:lnTo>
                    <a:pt x="1325" y="674"/>
                  </a:lnTo>
                  <a:cubicBezTo>
                    <a:pt x="1515" y="674"/>
                    <a:pt x="1662" y="526"/>
                    <a:pt x="1662" y="337"/>
                  </a:cubicBezTo>
                  <a:cubicBezTo>
                    <a:pt x="1662" y="148"/>
                    <a:pt x="1494" y="1"/>
                    <a:pt x="1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0"/>
            <p:cNvSpPr/>
            <p:nvPr/>
          </p:nvSpPr>
          <p:spPr>
            <a:xfrm>
              <a:off x="933342" y="3615175"/>
              <a:ext cx="24555" cy="10091"/>
            </a:xfrm>
            <a:custGeom>
              <a:avLst/>
              <a:gdLst/>
              <a:ahLst/>
              <a:cxnLst/>
              <a:rect l="l" t="t" r="r" b="b"/>
              <a:pathLst>
                <a:path w="1640" h="674" extrusionOk="0">
                  <a:moveTo>
                    <a:pt x="357" y="1"/>
                  </a:moveTo>
                  <a:lnTo>
                    <a:pt x="0" y="673"/>
                  </a:lnTo>
                  <a:lnTo>
                    <a:pt x="1304" y="673"/>
                  </a:lnTo>
                  <a:cubicBezTo>
                    <a:pt x="1493" y="673"/>
                    <a:pt x="1640" y="526"/>
                    <a:pt x="1640" y="337"/>
                  </a:cubicBezTo>
                  <a:cubicBezTo>
                    <a:pt x="1640" y="148"/>
                    <a:pt x="1493" y="1"/>
                    <a:pt x="1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40"/>
            <p:cNvSpPr/>
            <p:nvPr/>
          </p:nvSpPr>
          <p:spPr>
            <a:xfrm>
              <a:off x="947820" y="3587790"/>
              <a:ext cx="24884" cy="10091"/>
            </a:xfrm>
            <a:custGeom>
              <a:avLst/>
              <a:gdLst/>
              <a:ahLst/>
              <a:cxnLst/>
              <a:rect l="l" t="t" r="r" b="b"/>
              <a:pathLst>
                <a:path w="1662" h="674" extrusionOk="0">
                  <a:moveTo>
                    <a:pt x="358" y="1"/>
                  </a:moveTo>
                  <a:lnTo>
                    <a:pt x="0" y="673"/>
                  </a:lnTo>
                  <a:lnTo>
                    <a:pt x="1304" y="673"/>
                  </a:lnTo>
                  <a:cubicBezTo>
                    <a:pt x="1493" y="673"/>
                    <a:pt x="1661" y="526"/>
                    <a:pt x="1661" y="337"/>
                  </a:cubicBezTo>
                  <a:cubicBezTo>
                    <a:pt x="1661" y="148"/>
                    <a:pt x="1493" y="1"/>
                    <a:pt x="1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0"/>
            <p:cNvSpPr/>
            <p:nvPr/>
          </p:nvSpPr>
          <p:spPr>
            <a:xfrm>
              <a:off x="962299" y="3560405"/>
              <a:ext cx="24884" cy="10406"/>
            </a:xfrm>
            <a:custGeom>
              <a:avLst/>
              <a:gdLst/>
              <a:ahLst/>
              <a:cxnLst/>
              <a:rect l="l" t="t" r="r" b="b"/>
              <a:pathLst>
                <a:path w="1662" h="695" extrusionOk="0">
                  <a:moveTo>
                    <a:pt x="379" y="0"/>
                  </a:moveTo>
                  <a:lnTo>
                    <a:pt x="0" y="694"/>
                  </a:lnTo>
                  <a:lnTo>
                    <a:pt x="1325" y="694"/>
                  </a:lnTo>
                  <a:cubicBezTo>
                    <a:pt x="1514" y="694"/>
                    <a:pt x="1661" y="526"/>
                    <a:pt x="1661" y="337"/>
                  </a:cubicBezTo>
                  <a:cubicBezTo>
                    <a:pt x="1640" y="148"/>
                    <a:pt x="1493" y="0"/>
                    <a:pt x="13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0"/>
            <p:cNvSpPr/>
            <p:nvPr/>
          </p:nvSpPr>
          <p:spPr>
            <a:xfrm>
              <a:off x="984637" y="3359564"/>
              <a:ext cx="85957" cy="26456"/>
            </a:xfrm>
            <a:custGeom>
              <a:avLst/>
              <a:gdLst/>
              <a:ahLst/>
              <a:cxnLst/>
              <a:rect l="l" t="t" r="r" b="b"/>
              <a:pathLst>
                <a:path w="5741" h="1767" extrusionOk="0">
                  <a:moveTo>
                    <a:pt x="442" y="1"/>
                  </a:moveTo>
                  <a:cubicBezTo>
                    <a:pt x="190" y="1"/>
                    <a:pt x="1" y="190"/>
                    <a:pt x="1" y="442"/>
                  </a:cubicBezTo>
                  <a:lnTo>
                    <a:pt x="1" y="1325"/>
                  </a:lnTo>
                  <a:cubicBezTo>
                    <a:pt x="1" y="1557"/>
                    <a:pt x="190" y="1767"/>
                    <a:pt x="442" y="1767"/>
                  </a:cubicBezTo>
                  <a:lnTo>
                    <a:pt x="5299" y="1767"/>
                  </a:lnTo>
                  <a:cubicBezTo>
                    <a:pt x="5530" y="1767"/>
                    <a:pt x="5741" y="1557"/>
                    <a:pt x="5741" y="1325"/>
                  </a:cubicBezTo>
                  <a:lnTo>
                    <a:pt x="5741" y="442"/>
                  </a:lnTo>
                  <a:cubicBezTo>
                    <a:pt x="5720" y="190"/>
                    <a:pt x="5530" y="1"/>
                    <a:pt x="52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40"/>
            <p:cNvSpPr/>
            <p:nvPr/>
          </p:nvSpPr>
          <p:spPr>
            <a:xfrm>
              <a:off x="1037535" y="3359564"/>
              <a:ext cx="33059" cy="26456"/>
            </a:xfrm>
            <a:custGeom>
              <a:avLst/>
              <a:gdLst/>
              <a:ahLst/>
              <a:cxnLst/>
              <a:rect l="l" t="t" r="r" b="b"/>
              <a:pathLst>
                <a:path w="2208" h="1767" extrusionOk="0">
                  <a:moveTo>
                    <a:pt x="0" y="1"/>
                  </a:moveTo>
                  <a:cubicBezTo>
                    <a:pt x="231" y="1"/>
                    <a:pt x="421" y="190"/>
                    <a:pt x="442" y="442"/>
                  </a:cubicBezTo>
                  <a:lnTo>
                    <a:pt x="442" y="1325"/>
                  </a:lnTo>
                  <a:cubicBezTo>
                    <a:pt x="442" y="1557"/>
                    <a:pt x="231" y="1767"/>
                    <a:pt x="0" y="1767"/>
                  </a:cubicBezTo>
                  <a:lnTo>
                    <a:pt x="1766" y="1767"/>
                  </a:lnTo>
                  <a:cubicBezTo>
                    <a:pt x="1997" y="1767"/>
                    <a:pt x="2208" y="1557"/>
                    <a:pt x="2208" y="1325"/>
                  </a:cubicBezTo>
                  <a:lnTo>
                    <a:pt x="2208" y="442"/>
                  </a:lnTo>
                  <a:cubicBezTo>
                    <a:pt x="2187" y="190"/>
                    <a:pt x="1997" y="1"/>
                    <a:pt x="17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5" name="Google Shape;1395;p40"/>
          <p:cNvGrpSpPr/>
          <p:nvPr/>
        </p:nvGrpSpPr>
        <p:grpSpPr>
          <a:xfrm>
            <a:off x="1446266" y="1213841"/>
            <a:ext cx="350176" cy="349797"/>
            <a:chOff x="1742965" y="1444096"/>
            <a:chExt cx="333692" cy="333363"/>
          </a:xfrm>
        </p:grpSpPr>
        <p:sp>
          <p:nvSpPr>
            <p:cNvPr id="1396" name="Google Shape;1396;p40"/>
            <p:cNvSpPr/>
            <p:nvPr/>
          </p:nvSpPr>
          <p:spPr>
            <a:xfrm>
              <a:off x="1742965" y="1444096"/>
              <a:ext cx="333692" cy="333363"/>
            </a:xfrm>
            <a:custGeom>
              <a:avLst/>
              <a:gdLst/>
              <a:ahLst/>
              <a:cxnLst/>
              <a:rect l="l" t="t" r="r" b="b"/>
              <a:pathLst>
                <a:path w="22287" h="22265" extrusionOk="0">
                  <a:moveTo>
                    <a:pt x="11143" y="0"/>
                  </a:moveTo>
                  <a:cubicBezTo>
                    <a:pt x="4983" y="0"/>
                    <a:pt x="1" y="4121"/>
                    <a:pt x="1" y="9188"/>
                  </a:cubicBezTo>
                  <a:cubicBezTo>
                    <a:pt x="1" y="13708"/>
                    <a:pt x="3974" y="17450"/>
                    <a:pt x="9209" y="18207"/>
                  </a:cubicBezTo>
                  <a:cubicBezTo>
                    <a:pt x="9335" y="19700"/>
                    <a:pt x="8831" y="21151"/>
                    <a:pt x="7843" y="22265"/>
                  </a:cubicBezTo>
                  <a:cubicBezTo>
                    <a:pt x="10324" y="22265"/>
                    <a:pt x="12468" y="20604"/>
                    <a:pt x="13099" y="18207"/>
                  </a:cubicBezTo>
                  <a:cubicBezTo>
                    <a:pt x="18313" y="17450"/>
                    <a:pt x="22286" y="13687"/>
                    <a:pt x="22286" y="9188"/>
                  </a:cubicBezTo>
                  <a:cubicBezTo>
                    <a:pt x="22265" y="4121"/>
                    <a:pt x="17283" y="0"/>
                    <a:pt x="11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0"/>
            <p:cNvSpPr/>
            <p:nvPr/>
          </p:nvSpPr>
          <p:spPr>
            <a:xfrm>
              <a:off x="1854719" y="1629492"/>
              <a:ext cx="22040" cy="21740"/>
            </a:xfrm>
            <a:custGeom>
              <a:avLst/>
              <a:gdLst/>
              <a:ahLst/>
              <a:cxnLst/>
              <a:rect l="l" t="t" r="r" b="b"/>
              <a:pathLst>
                <a:path w="1472" h="1452" extrusionOk="0">
                  <a:moveTo>
                    <a:pt x="736" y="1"/>
                  </a:moveTo>
                  <a:cubicBezTo>
                    <a:pt x="337" y="1"/>
                    <a:pt x="0" y="316"/>
                    <a:pt x="0" y="716"/>
                  </a:cubicBezTo>
                  <a:cubicBezTo>
                    <a:pt x="0" y="1136"/>
                    <a:pt x="337" y="1452"/>
                    <a:pt x="736" y="1452"/>
                  </a:cubicBezTo>
                  <a:cubicBezTo>
                    <a:pt x="1136" y="1452"/>
                    <a:pt x="1472" y="1136"/>
                    <a:pt x="1472" y="716"/>
                  </a:cubicBezTo>
                  <a:cubicBezTo>
                    <a:pt x="1472" y="316"/>
                    <a:pt x="1136" y="1"/>
                    <a:pt x="7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0"/>
            <p:cNvSpPr/>
            <p:nvPr/>
          </p:nvSpPr>
          <p:spPr>
            <a:xfrm>
              <a:off x="1898783" y="1629492"/>
              <a:ext cx="22054" cy="21740"/>
            </a:xfrm>
            <a:custGeom>
              <a:avLst/>
              <a:gdLst/>
              <a:ahLst/>
              <a:cxnLst/>
              <a:rect l="l" t="t" r="r" b="b"/>
              <a:pathLst>
                <a:path w="1473" h="1452" extrusionOk="0">
                  <a:moveTo>
                    <a:pt x="736" y="1"/>
                  </a:moveTo>
                  <a:cubicBezTo>
                    <a:pt x="316" y="1"/>
                    <a:pt x="1" y="316"/>
                    <a:pt x="1" y="716"/>
                  </a:cubicBezTo>
                  <a:cubicBezTo>
                    <a:pt x="1" y="1136"/>
                    <a:pt x="316" y="1452"/>
                    <a:pt x="736" y="1452"/>
                  </a:cubicBezTo>
                  <a:cubicBezTo>
                    <a:pt x="1136" y="1452"/>
                    <a:pt x="1472" y="1136"/>
                    <a:pt x="1472" y="716"/>
                  </a:cubicBezTo>
                  <a:cubicBezTo>
                    <a:pt x="1472" y="316"/>
                    <a:pt x="1136" y="1"/>
                    <a:pt x="73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40"/>
            <p:cNvSpPr/>
            <p:nvPr/>
          </p:nvSpPr>
          <p:spPr>
            <a:xfrm>
              <a:off x="1942863" y="1629492"/>
              <a:ext cx="21725" cy="21740"/>
            </a:xfrm>
            <a:custGeom>
              <a:avLst/>
              <a:gdLst/>
              <a:ahLst/>
              <a:cxnLst/>
              <a:rect l="l" t="t" r="r" b="b"/>
              <a:pathLst>
                <a:path w="1451" h="1452" extrusionOk="0">
                  <a:moveTo>
                    <a:pt x="715" y="1"/>
                  </a:moveTo>
                  <a:cubicBezTo>
                    <a:pt x="315" y="1"/>
                    <a:pt x="0" y="316"/>
                    <a:pt x="0" y="716"/>
                  </a:cubicBezTo>
                  <a:cubicBezTo>
                    <a:pt x="0" y="1136"/>
                    <a:pt x="315" y="1452"/>
                    <a:pt x="715" y="1452"/>
                  </a:cubicBezTo>
                  <a:cubicBezTo>
                    <a:pt x="1135" y="1452"/>
                    <a:pt x="1451" y="1136"/>
                    <a:pt x="1451" y="716"/>
                  </a:cubicBezTo>
                  <a:cubicBezTo>
                    <a:pt x="1451" y="316"/>
                    <a:pt x="1135" y="1"/>
                    <a:pt x="7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00" name="Google Shape;1400;p40"/>
          <p:cNvGrpSpPr/>
          <p:nvPr/>
        </p:nvGrpSpPr>
        <p:grpSpPr>
          <a:xfrm>
            <a:off x="7308304" y="1131590"/>
            <a:ext cx="424982" cy="370280"/>
            <a:chOff x="1971819" y="4276854"/>
            <a:chExt cx="383281" cy="333947"/>
          </a:xfrm>
        </p:grpSpPr>
        <p:sp>
          <p:nvSpPr>
            <p:cNvPr id="1401" name="Google Shape;1401;p40"/>
            <p:cNvSpPr/>
            <p:nvPr/>
          </p:nvSpPr>
          <p:spPr>
            <a:xfrm>
              <a:off x="1971819" y="4277094"/>
              <a:ext cx="383281" cy="333707"/>
            </a:xfrm>
            <a:custGeom>
              <a:avLst/>
              <a:gdLst/>
              <a:ahLst/>
              <a:cxnLst/>
              <a:rect l="l" t="t" r="r" b="b"/>
              <a:pathLst>
                <a:path w="25599" h="22288" extrusionOk="0">
                  <a:moveTo>
                    <a:pt x="14060" y="0"/>
                  </a:moveTo>
                  <a:cubicBezTo>
                    <a:pt x="11422" y="0"/>
                    <a:pt x="8740" y="922"/>
                    <a:pt x="6518" y="2928"/>
                  </a:cubicBezTo>
                  <a:cubicBezTo>
                    <a:pt x="0" y="8794"/>
                    <a:pt x="2334" y="19517"/>
                    <a:pt x="10702" y="22145"/>
                  </a:cubicBezTo>
                  <a:cubicBezTo>
                    <a:pt x="11014" y="22242"/>
                    <a:pt x="11325" y="22287"/>
                    <a:pt x="11629" y="22287"/>
                  </a:cubicBezTo>
                  <a:cubicBezTo>
                    <a:pt x="13434" y="22287"/>
                    <a:pt x="14966" y="20685"/>
                    <a:pt x="14696" y="18760"/>
                  </a:cubicBezTo>
                  <a:cubicBezTo>
                    <a:pt x="14465" y="17057"/>
                    <a:pt x="15033" y="15354"/>
                    <a:pt x="16252" y="14134"/>
                  </a:cubicBezTo>
                  <a:cubicBezTo>
                    <a:pt x="17290" y="13096"/>
                    <a:pt x="18692" y="12534"/>
                    <a:pt x="20127" y="12534"/>
                  </a:cubicBezTo>
                  <a:cubicBezTo>
                    <a:pt x="20552" y="12534"/>
                    <a:pt x="20980" y="12583"/>
                    <a:pt x="21403" y="12684"/>
                  </a:cubicBezTo>
                  <a:cubicBezTo>
                    <a:pt x="21659" y="12747"/>
                    <a:pt x="21913" y="12777"/>
                    <a:pt x="22162" y="12777"/>
                  </a:cubicBezTo>
                  <a:cubicBezTo>
                    <a:pt x="24051" y="12777"/>
                    <a:pt x="25599" y="11037"/>
                    <a:pt x="25208" y="9067"/>
                  </a:cubicBezTo>
                  <a:cubicBezTo>
                    <a:pt x="24046" y="3410"/>
                    <a:pt x="19135" y="0"/>
                    <a:pt x="1406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0"/>
            <p:cNvSpPr/>
            <p:nvPr/>
          </p:nvSpPr>
          <p:spPr>
            <a:xfrm>
              <a:off x="2071910" y="4276854"/>
              <a:ext cx="281124" cy="183233"/>
            </a:xfrm>
            <a:custGeom>
              <a:avLst/>
              <a:gdLst/>
              <a:ahLst/>
              <a:cxnLst/>
              <a:rect l="l" t="t" r="r" b="b"/>
              <a:pathLst>
                <a:path w="18776" h="12238" extrusionOk="0">
                  <a:moveTo>
                    <a:pt x="7372" y="1"/>
                  </a:moveTo>
                  <a:cubicBezTo>
                    <a:pt x="4809" y="1"/>
                    <a:pt x="2199" y="874"/>
                    <a:pt x="1" y="2776"/>
                  </a:cubicBezTo>
                  <a:cubicBezTo>
                    <a:pt x="1763" y="1879"/>
                    <a:pt x="3616" y="1463"/>
                    <a:pt x="5431" y="1463"/>
                  </a:cubicBezTo>
                  <a:cubicBezTo>
                    <a:pt x="10891" y="1463"/>
                    <a:pt x="16000" y="5237"/>
                    <a:pt x="17199" y="11060"/>
                  </a:cubicBezTo>
                  <a:cubicBezTo>
                    <a:pt x="17283" y="11438"/>
                    <a:pt x="17283" y="11859"/>
                    <a:pt x="17220" y="12237"/>
                  </a:cubicBezTo>
                  <a:cubicBezTo>
                    <a:pt x="18250" y="11543"/>
                    <a:pt x="18776" y="10303"/>
                    <a:pt x="18523" y="9083"/>
                  </a:cubicBezTo>
                  <a:cubicBezTo>
                    <a:pt x="17363" y="3436"/>
                    <a:pt x="12458" y="1"/>
                    <a:pt x="73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0"/>
            <p:cNvSpPr/>
            <p:nvPr/>
          </p:nvSpPr>
          <p:spPr>
            <a:xfrm>
              <a:off x="2169187" y="4328644"/>
              <a:ext cx="141984" cy="106574"/>
            </a:xfrm>
            <a:custGeom>
              <a:avLst/>
              <a:gdLst/>
              <a:ahLst/>
              <a:cxnLst/>
              <a:rect l="l" t="t" r="r" b="b"/>
              <a:pathLst>
                <a:path w="9483" h="7118" extrusionOk="0">
                  <a:moveTo>
                    <a:pt x="4741" y="0"/>
                  </a:moveTo>
                  <a:cubicBezTo>
                    <a:pt x="3832" y="0"/>
                    <a:pt x="2923" y="347"/>
                    <a:pt x="2229" y="1041"/>
                  </a:cubicBezTo>
                  <a:cubicBezTo>
                    <a:pt x="0" y="3291"/>
                    <a:pt x="1577" y="7117"/>
                    <a:pt x="4752" y="7117"/>
                  </a:cubicBezTo>
                  <a:cubicBezTo>
                    <a:pt x="7906" y="7117"/>
                    <a:pt x="9482" y="3291"/>
                    <a:pt x="7254" y="1041"/>
                  </a:cubicBezTo>
                  <a:cubicBezTo>
                    <a:pt x="6560" y="347"/>
                    <a:pt x="5651" y="0"/>
                    <a:pt x="47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0"/>
            <p:cNvSpPr/>
            <p:nvPr/>
          </p:nvSpPr>
          <p:spPr>
            <a:xfrm>
              <a:off x="2194685" y="4328959"/>
              <a:ext cx="103894" cy="98699"/>
            </a:xfrm>
            <a:custGeom>
              <a:avLst/>
              <a:gdLst/>
              <a:ahLst/>
              <a:cxnLst/>
              <a:rect l="l" t="t" r="r" b="b"/>
              <a:pathLst>
                <a:path w="6939" h="6592" extrusionOk="0">
                  <a:moveTo>
                    <a:pt x="3049" y="0"/>
                  </a:moveTo>
                  <a:cubicBezTo>
                    <a:pt x="2145" y="0"/>
                    <a:pt x="1241" y="347"/>
                    <a:pt x="547" y="1041"/>
                  </a:cubicBezTo>
                  <a:lnTo>
                    <a:pt x="526" y="1020"/>
                  </a:lnTo>
                  <a:cubicBezTo>
                    <a:pt x="316" y="1230"/>
                    <a:pt x="148" y="1462"/>
                    <a:pt x="0" y="1714"/>
                  </a:cubicBezTo>
                  <a:cubicBezTo>
                    <a:pt x="614" y="1344"/>
                    <a:pt x="1243" y="1181"/>
                    <a:pt x="1846" y="1181"/>
                  </a:cubicBezTo>
                  <a:cubicBezTo>
                    <a:pt x="4366" y="1181"/>
                    <a:pt x="6422" y="4030"/>
                    <a:pt x="4878" y="6592"/>
                  </a:cubicBezTo>
                  <a:cubicBezTo>
                    <a:pt x="5130" y="6444"/>
                    <a:pt x="5362" y="6255"/>
                    <a:pt x="5572" y="6066"/>
                  </a:cubicBezTo>
                  <a:cubicBezTo>
                    <a:pt x="6938" y="4657"/>
                    <a:pt x="6938" y="2429"/>
                    <a:pt x="5551" y="1041"/>
                  </a:cubicBezTo>
                  <a:cubicBezTo>
                    <a:pt x="4857" y="347"/>
                    <a:pt x="3953" y="0"/>
                    <a:pt x="3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0"/>
            <p:cNvSpPr/>
            <p:nvPr/>
          </p:nvSpPr>
          <p:spPr>
            <a:xfrm>
              <a:off x="2061849" y="4499810"/>
              <a:ext cx="81226" cy="60684"/>
            </a:xfrm>
            <a:custGeom>
              <a:avLst/>
              <a:gdLst/>
              <a:ahLst/>
              <a:cxnLst/>
              <a:rect l="l" t="t" r="r" b="b"/>
              <a:pathLst>
                <a:path w="5425" h="4053" extrusionOk="0">
                  <a:moveTo>
                    <a:pt x="2704" y="0"/>
                  </a:moveTo>
                  <a:cubicBezTo>
                    <a:pt x="2187" y="0"/>
                    <a:pt x="1672" y="195"/>
                    <a:pt x="1283" y="584"/>
                  </a:cubicBezTo>
                  <a:cubicBezTo>
                    <a:pt x="0" y="1866"/>
                    <a:pt x="904" y="4053"/>
                    <a:pt x="2712" y="4053"/>
                  </a:cubicBezTo>
                  <a:cubicBezTo>
                    <a:pt x="4520" y="4053"/>
                    <a:pt x="5424" y="1866"/>
                    <a:pt x="4142" y="584"/>
                  </a:cubicBezTo>
                  <a:cubicBezTo>
                    <a:pt x="3743" y="195"/>
                    <a:pt x="3222" y="0"/>
                    <a:pt x="270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0"/>
            <p:cNvSpPr/>
            <p:nvPr/>
          </p:nvSpPr>
          <p:spPr>
            <a:xfrm>
              <a:off x="2075384" y="4499600"/>
              <a:ext cx="62660" cy="57435"/>
            </a:xfrm>
            <a:custGeom>
              <a:avLst/>
              <a:gdLst/>
              <a:ahLst/>
              <a:cxnLst/>
              <a:rect l="l" t="t" r="r" b="b"/>
              <a:pathLst>
                <a:path w="4185" h="3836" extrusionOk="0">
                  <a:moveTo>
                    <a:pt x="1817" y="0"/>
                  </a:moveTo>
                  <a:cubicBezTo>
                    <a:pt x="1300" y="0"/>
                    <a:pt x="779" y="198"/>
                    <a:pt x="379" y="598"/>
                  </a:cubicBezTo>
                  <a:cubicBezTo>
                    <a:pt x="232" y="766"/>
                    <a:pt x="84" y="934"/>
                    <a:pt x="0" y="1123"/>
                  </a:cubicBezTo>
                  <a:cubicBezTo>
                    <a:pt x="299" y="978"/>
                    <a:pt x="600" y="912"/>
                    <a:pt x="890" y="912"/>
                  </a:cubicBezTo>
                  <a:cubicBezTo>
                    <a:pt x="2277" y="912"/>
                    <a:pt x="3408" y="2410"/>
                    <a:pt x="2712" y="3836"/>
                  </a:cubicBezTo>
                  <a:cubicBezTo>
                    <a:pt x="3827" y="3289"/>
                    <a:pt x="4184" y="1859"/>
                    <a:pt x="3448" y="850"/>
                  </a:cubicBezTo>
                  <a:cubicBezTo>
                    <a:pt x="3057" y="287"/>
                    <a:pt x="2441" y="0"/>
                    <a:pt x="18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0"/>
            <p:cNvSpPr/>
            <p:nvPr/>
          </p:nvSpPr>
          <p:spPr>
            <a:xfrm>
              <a:off x="2030047" y="4417027"/>
              <a:ext cx="81241" cy="60684"/>
            </a:xfrm>
            <a:custGeom>
              <a:avLst/>
              <a:gdLst/>
              <a:ahLst/>
              <a:cxnLst/>
              <a:rect l="l" t="t" r="r" b="b"/>
              <a:pathLst>
                <a:path w="5426" h="4053" extrusionOk="0">
                  <a:moveTo>
                    <a:pt x="2721" y="0"/>
                  </a:moveTo>
                  <a:cubicBezTo>
                    <a:pt x="2203" y="0"/>
                    <a:pt x="1683" y="195"/>
                    <a:pt x="1283" y="583"/>
                  </a:cubicBezTo>
                  <a:cubicBezTo>
                    <a:pt x="1" y="1866"/>
                    <a:pt x="905" y="4052"/>
                    <a:pt x="2713" y="4052"/>
                  </a:cubicBezTo>
                  <a:cubicBezTo>
                    <a:pt x="4521" y="4052"/>
                    <a:pt x="5425" y="1866"/>
                    <a:pt x="4143" y="583"/>
                  </a:cubicBezTo>
                  <a:cubicBezTo>
                    <a:pt x="3754" y="195"/>
                    <a:pt x="3238" y="0"/>
                    <a:pt x="272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0"/>
            <p:cNvSpPr/>
            <p:nvPr/>
          </p:nvSpPr>
          <p:spPr>
            <a:xfrm>
              <a:off x="2043897" y="4416937"/>
              <a:ext cx="62345" cy="57315"/>
            </a:xfrm>
            <a:custGeom>
              <a:avLst/>
              <a:gdLst/>
              <a:ahLst/>
              <a:cxnLst/>
              <a:rect l="l" t="t" r="r" b="b"/>
              <a:pathLst>
                <a:path w="4164" h="3828" extrusionOk="0">
                  <a:moveTo>
                    <a:pt x="1798" y="0"/>
                  </a:moveTo>
                  <a:cubicBezTo>
                    <a:pt x="1281" y="0"/>
                    <a:pt x="761" y="198"/>
                    <a:pt x="358" y="610"/>
                  </a:cubicBezTo>
                  <a:lnTo>
                    <a:pt x="358" y="589"/>
                  </a:lnTo>
                  <a:cubicBezTo>
                    <a:pt x="211" y="737"/>
                    <a:pt x="85" y="905"/>
                    <a:pt x="1" y="1094"/>
                  </a:cubicBezTo>
                  <a:cubicBezTo>
                    <a:pt x="317" y="926"/>
                    <a:pt x="639" y="851"/>
                    <a:pt x="949" y="851"/>
                  </a:cubicBezTo>
                  <a:cubicBezTo>
                    <a:pt x="2346" y="851"/>
                    <a:pt x="3491" y="2381"/>
                    <a:pt x="2734" y="3827"/>
                  </a:cubicBezTo>
                  <a:cubicBezTo>
                    <a:pt x="3827" y="3260"/>
                    <a:pt x="4164" y="1830"/>
                    <a:pt x="3428" y="821"/>
                  </a:cubicBezTo>
                  <a:cubicBezTo>
                    <a:pt x="3027" y="283"/>
                    <a:pt x="2415" y="0"/>
                    <a:pt x="17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0"/>
            <p:cNvSpPr/>
            <p:nvPr/>
          </p:nvSpPr>
          <p:spPr>
            <a:xfrm>
              <a:off x="2067194" y="4330845"/>
              <a:ext cx="80911" cy="60609"/>
            </a:xfrm>
            <a:custGeom>
              <a:avLst/>
              <a:gdLst/>
              <a:ahLst/>
              <a:cxnLst/>
              <a:rect l="l" t="t" r="r" b="b"/>
              <a:pathLst>
                <a:path w="5404" h="4048" extrusionOk="0">
                  <a:moveTo>
                    <a:pt x="2705" y="1"/>
                  </a:moveTo>
                  <a:cubicBezTo>
                    <a:pt x="2187" y="1"/>
                    <a:pt x="1672" y="200"/>
                    <a:pt x="1283" y="600"/>
                  </a:cubicBezTo>
                  <a:cubicBezTo>
                    <a:pt x="1" y="1882"/>
                    <a:pt x="905" y="4048"/>
                    <a:pt x="2713" y="4048"/>
                  </a:cubicBezTo>
                  <a:cubicBezTo>
                    <a:pt x="4500" y="4048"/>
                    <a:pt x="5404" y="1882"/>
                    <a:pt x="4142" y="600"/>
                  </a:cubicBezTo>
                  <a:cubicBezTo>
                    <a:pt x="3743" y="200"/>
                    <a:pt x="3223" y="1"/>
                    <a:pt x="27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0"/>
            <p:cNvSpPr/>
            <p:nvPr/>
          </p:nvSpPr>
          <p:spPr>
            <a:xfrm>
              <a:off x="2080415" y="4330845"/>
              <a:ext cx="62974" cy="57464"/>
            </a:xfrm>
            <a:custGeom>
              <a:avLst/>
              <a:gdLst/>
              <a:ahLst/>
              <a:cxnLst/>
              <a:rect l="l" t="t" r="r" b="b"/>
              <a:pathLst>
                <a:path w="4206" h="3838" extrusionOk="0">
                  <a:moveTo>
                    <a:pt x="1839" y="0"/>
                  </a:moveTo>
                  <a:cubicBezTo>
                    <a:pt x="1323" y="0"/>
                    <a:pt x="802" y="197"/>
                    <a:pt x="400" y="600"/>
                  </a:cubicBezTo>
                  <a:lnTo>
                    <a:pt x="379" y="600"/>
                  </a:lnTo>
                  <a:cubicBezTo>
                    <a:pt x="232" y="747"/>
                    <a:pt x="106" y="915"/>
                    <a:pt x="1" y="1104"/>
                  </a:cubicBezTo>
                  <a:cubicBezTo>
                    <a:pt x="318" y="942"/>
                    <a:pt x="639" y="869"/>
                    <a:pt x="948" y="869"/>
                  </a:cubicBezTo>
                  <a:cubicBezTo>
                    <a:pt x="2356" y="869"/>
                    <a:pt x="3496" y="2389"/>
                    <a:pt x="2755" y="3838"/>
                  </a:cubicBezTo>
                  <a:cubicBezTo>
                    <a:pt x="3848" y="3270"/>
                    <a:pt x="4205" y="1840"/>
                    <a:pt x="3470" y="831"/>
                  </a:cubicBezTo>
                  <a:cubicBezTo>
                    <a:pt x="3069" y="282"/>
                    <a:pt x="2457" y="0"/>
                    <a:pt x="18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1" name="Google Shape;1411;p40"/>
          <p:cNvGrpSpPr/>
          <p:nvPr/>
        </p:nvGrpSpPr>
        <p:grpSpPr>
          <a:xfrm>
            <a:off x="4380247" y="2990992"/>
            <a:ext cx="369566" cy="349803"/>
            <a:chOff x="2166043" y="3351344"/>
            <a:chExt cx="369566" cy="349803"/>
          </a:xfrm>
        </p:grpSpPr>
        <p:sp>
          <p:nvSpPr>
            <p:cNvPr id="1412" name="Google Shape;1412;p40"/>
            <p:cNvSpPr/>
            <p:nvPr/>
          </p:nvSpPr>
          <p:spPr>
            <a:xfrm>
              <a:off x="2166357" y="3351344"/>
              <a:ext cx="369252" cy="349803"/>
            </a:xfrm>
            <a:custGeom>
              <a:avLst/>
              <a:gdLst/>
              <a:ahLst/>
              <a:cxnLst/>
              <a:rect l="l" t="t" r="r" b="b"/>
              <a:pathLst>
                <a:path w="24662" h="23363" extrusionOk="0">
                  <a:moveTo>
                    <a:pt x="18025" y="0"/>
                  </a:moveTo>
                  <a:cubicBezTo>
                    <a:pt x="13633" y="0"/>
                    <a:pt x="9337" y="1726"/>
                    <a:pt x="6118" y="4944"/>
                  </a:cubicBezTo>
                  <a:cubicBezTo>
                    <a:pt x="1535" y="9506"/>
                    <a:pt x="0" y="16297"/>
                    <a:pt x="2124" y="22415"/>
                  </a:cubicBezTo>
                  <a:cubicBezTo>
                    <a:pt x="3975" y="23060"/>
                    <a:pt x="5845" y="23362"/>
                    <a:pt x="7676" y="23362"/>
                  </a:cubicBezTo>
                  <a:cubicBezTo>
                    <a:pt x="16116" y="23362"/>
                    <a:pt x="23695" y="16927"/>
                    <a:pt x="24473" y="7908"/>
                  </a:cubicBezTo>
                  <a:cubicBezTo>
                    <a:pt x="24662" y="5554"/>
                    <a:pt x="24367" y="3178"/>
                    <a:pt x="23590" y="949"/>
                  </a:cubicBezTo>
                  <a:cubicBezTo>
                    <a:pt x="21767" y="311"/>
                    <a:pt x="19887" y="0"/>
                    <a:pt x="180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0"/>
            <p:cNvSpPr/>
            <p:nvPr/>
          </p:nvSpPr>
          <p:spPr>
            <a:xfrm>
              <a:off x="2166043" y="3351344"/>
              <a:ext cx="353516" cy="335624"/>
            </a:xfrm>
            <a:custGeom>
              <a:avLst/>
              <a:gdLst/>
              <a:ahLst/>
              <a:cxnLst/>
              <a:rect l="l" t="t" r="r" b="b"/>
              <a:pathLst>
                <a:path w="23611" h="22416" extrusionOk="0">
                  <a:moveTo>
                    <a:pt x="18042" y="0"/>
                  </a:moveTo>
                  <a:cubicBezTo>
                    <a:pt x="13645" y="0"/>
                    <a:pt x="9343" y="1726"/>
                    <a:pt x="6139" y="4944"/>
                  </a:cubicBezTo>
                  <a:cubicBezTo>
                    <a:pt x="1556" y="9506"/>
                    <a:pt x="0" y="16297"/>
                    <a:pt x="2145" y="22415"/>
                  </a:cubicBezTo>
                  <a:cubicBezTo>
                    <a:pt x="2124" y="20923"/>
                    <a:pt x="2502" y="19220"/>
                    <a:pt x="3238" y="17411"/>
                  </a:cubicBezTo>
                  <a:cubicBezTo>
                    <a:pt x="3553" y="16676"/>
                    <a:pt x="3890" y="15940"/>
                    <a:pt x="4289" y="15225"/>
                  </a:cubicBezTo>
                  <a:cubicBezTo>
                    <a:pt x="7149" y="10158"/>
                    <a:pt x="11353" y="5974"/>
                    <a:pt x="16420" y="3094"/>
                  </a:cubicBezTo>
                  <a:cubicBezTo>
                    <a:pt x="17135" y="2694"/>
                    <a:pt x="17850" y="2358"/>
                    <a:pt x="18607" y="2043"/>
                  </a:cubicBezTo>
                  <a:cubicBezTo>
                    <a:pt x="20367" y="1326"/>
                    <a:pt x="22028" y="949"/>
                    <a:pt x="23492" y="949"/>
                  </a:cubicBezTo>
                  <a:cubicBezTo>
                    <a:pt x="23532" y="949"/>
                    <a:pt x="23571" y="949"/>
                    <a:pt x="23611" y="949"/>
                  </a:cubicBezTo>
                  <a:cubicBezTo>
                    <a:pt x="21788" y="311"/>
                    <a:pt x="19907" y="0"/>
                    <a:pt x="1804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0"/>
            <p:cNvSpPr/>
            <p:nvPr/>
          </p:nvSpPr>
          <p:spPr>
            <a:xfrm>
              <a:off x="2373487" y="3352332"/>
              <a:ext cx="159292" cy="158978"/>
            </a:xfrm>
            <a:custGeom>
              <a:avLst/>
              <a:gdLst/>
              <a:ahLst/>
              <a:cxnLst/>
              <a:rect l="l" t="t" r="r" b="b"/>
              <a:pathLst>
                <a:path w="10639" h="10618" extrusionOk="0">
                  <a:moveTo>
                    <a:pt x="2754" y="0"/>
                  </a:moveTo>
                  <a:cubicBezTo>
                    <a:pt x="1829" y="63"/>
                    <a:pt x="904" y="232"/>
                    <a:pt x="0" y="463"/>
                  </a:cubicBezTo>
                  <a:lnTo>
                    <a:pt x="10155" y="10618"/>
                  </a:lnTo>
                  <a:cubicBezTo>
                    <a:pt x="10386" y="9714"/>
                    <a:pt x="10554" y="8789"/>
                    <a:pt x="10639" y="7842"/>
                  </a:cubicBezTo>
                  <a:lnTo>
                    <a:pt x="27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0"/>
            <p:cNvSpPr/>
            <p:nvPr/>
          </p:nvSpPr>
          <p:spPr>
            <a:xfrm>
              <a:off x="2373487" y="3352332"/>
              <a:ext cx="71149" cy="45337"/>
            </a:xfrm>
            <a:custGeom>
              <a:avLst/>
              <a:gdLst/>
              <a:ahLst/>
              <a:cxnLst/>
              <a:rect l="l" t="t" r="r" b="b"/>
              <a:pathLst>
                <a:path w="4752" h="3028" extrusionOk="0">
                  <a:moveTo>
                    <a:pt x="2754" y="0"/>
                  </a:moveTo>
                  <a:cubicBezTo>
                    <a:pt x="1829" y="63"/>
                    <a:pt x="904" y="232"/>
                    <a:pt x="0" y="463"/>
                  </a:cubicBezTo>
                  <a:lnTo>
                    <a:pt x="2565" y="3028"/>
                  </a:lnTo>
                  <a:cubicBezTo>
                    <a:pt x="3280" y="2628"/>
                    <a:pt x="3995" y="2271"/>
                    <a:pt x="4752" y="1977"/>
                  </a:cubicBezTo>
                  <a:lnTo>
                    <a:pt x="27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0"/>
            <p:cNvSpPr/>
            <p:nvPr/>
          </p:nvSpPr>
          <p:spPr>
            <a:xfrm>
              <a:off x="2275596" y="3447587"/>
              <a:ext cx="166195" cy="157032"/>
            </a:xfrm>
            <a:custGeom>
              <a:avLst/>
              <a:gdLst/>
              <a:ahLst/>
              <a:cxnLst/>
              <a:rect l="l" t="t" r="r" b="b"/>
              <a:pathLst>
                <a:path w="11100" h="10488" extrusionOk="0">
                  <a:moveTo>
                    <a:pt x="10067" y="0"/>
                  </a:moveTo>
                  <a:cubicBezTo>
                    <a:pt x="9897" y="0"/>
                    <a:pt x="9720" y="71"/>
                    <a:pt x="9566" y="240"/>
                  </a:cubicBezTo>
                  <a:lnTo>
                    <a:pt x="546" y="9259"/>
                  </a:lnTo>
                  <a:cubicBezTo>
                    <a:pt x="1" y="9757"/>
                    <a:pt x="484" y="10487"/>
                    <a:pt x="1033" y="10487"/>
                  </a:cubicBezTo>
                  <a:cubicBezTo>
                    <a:pt x="1204" y="10487"/>
                    <a:pt x="1380" y="10417"/>
                    <a:pt x="1534" y="10248"/>
                  </a:cubicBezTo>
                  <a:lnTo>
                    <a:pt x="10554" y="1228"/>
                  </a:lnTo>
                  <a:cubicBezTo>
                    <a:pt x="11100" y="731"/>
                    <a:pt x="10616" y="0"/>
                    <a:pt x="1006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0"/>
            <p:cNvSpPr/>
            <p:nvPr/>
          </p:nvSpPr>
          <p:spPr>
            <a:xfrm>
              <a:off x="2284191" y="3555853"/>
              <a:ext cx="46774" cy="42657"/>
            </a:xfrm>
            <a:custGeom>
              <a:avLst/>
              <a:gdLst/>
              <a:ahLst/>
              <a:cxnLst/>
              <a:rect l="l" t="t" r="r" b="b"/>
              <a:pathLst>
                <a:path w="3124" h="2849" extrusionOk="0">
                  <a:moveTo>
                    <a:pt x="513" y="0"/>
                  </a:moveTo>
                  <a:cubicBezTo>
                    <a:pt x="238" y="0"/>
                    <a:pt x="1" y="338"/>
                    <a:pt x="246" y="599"/>
                  </a:cubicBezTo>
                  <a:lnTo>
                    <a:pt x="2390" y="2743"/>
                  </a:lnTo>
                  <a:cubicBezTo>
                    <a:pt x="2451" y="2804"/>
                    <a:pt x="2551" y="2845"/>
                    <a:pt x="2633" y="2848"/>
                  </a:cubicBezTo>
                  <a:lnTo>
                    <a:pt x="2633" y="2848"/>
                  </a:lnTo>
                  <a:cubicBezTo>
                    <a:pt x="2962" y="2839"/>
                    <a:pt x="3123" y="2467"/>
                    <a:pt x="2895" y="2239"/>
                  </a:cubicBezTo>
                  <a:lnTo>
                    <a:pt x="750" y="94"/>
                  </a:lnTo>
                  <a:cubicBezTo>
                    <a:pt x="675" y="28"/>
                    <a:pt x="592" y="0"/>
                    <a:pt x="513" y="0"/>
                  </a:cubicBezTo>
                  <a:close/>
                  <a:moveTo>
                    <a:pt x="2633" y="2848"/>
                  </a:moveTo>
                  <a:cubicBezTo>
                    <a:pt x="2629" y="2848"/>
                    <a:pt x="2625" y="2848"/>
                    <a:pt x="2621" y="2848"/>
                  </a:cubicBezTo>
                  <a:lnTo>
                    <a:pt x="2642" y="2848"/>
                  </a:lnTo>
                  <a:cubicBezTo>
                    <a:pt x="2639" y="2848"/>
                    <a:pt x="2636" y="2848"/>
                    <a:pt x="2633" y="28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0"/>
            <p:cNvSpPr/>
            <p:nvPr/>
          </p:nvSpPr>
          <p:spPr>
            <a:xfrm>
              <a:off x="2317235" y="3521342"/>
              <a:ext cx="47418" cy="43166"/>
            </a:xfrm>
            <a:custGeom>
              <a:avLst/>
              <a:gdLst/>
              <a:ahLst/>
              <a:cxnLst/>
              <a:rect l="l" t="t" r="r" b="b"/>
              <a:pathLst>
                <a:path w="3167" h="2883" extrusionOk="0">
                  <a:moveTo>
                    <a:pt x="530" y="0"/>
                  </a:moveTo>
                  <a:cubicBezTo>
                    <a:pt x="247" y="0"/>
                    <a:pt x="1" y="377"/>
                    <a:pt x="288" y="633"/>
                  </a:cubicBezTo>
                  <a:lnTo>
                    <a:pt x="2433" y="2778"/>
                  </a:lnTo>
                  <a:cubicBezTo>
                    <a:pt x="2494" y="2839"/>
                    <a:pt x="2594" y="2880"/>
                    <a:pt x="2696" y="2883"/>
                  </a:cubicBezTo>
                  <a:lnTo>
                    <a:pt x="2696" y="2883"/>
                  </a:lnTo>
                  <a:cubicBezTo>
                    <a:pt x="3004" y="2874"/>
                    <a:pt x="3166" y="2502"/>
                    <a:pt x="2937" y="2273"/>
                  </a:cubicBezTo>
                  <a:lnTo>
                    <a:pt x="793" y="129"/>
                  </a:lnTo>
                  <a:cubicBezTo>
                    <a:pt x="712" y="38"/>
                    <a:pt x="619" y="0"/>
                    <a:pt x="530" y="0"/>
                  </a:cubicBezTo>
                  <a:close/>
                  <a:moveTo>
                    <a:pt x="2696" y="2883"/>
                  </a:moveTo>
                  <a:lnTo>
                    <a:pt x="2696" y="2883"/>
                  </a:lnTo>
                  <a:cubicBezTo>
                    <a:pt x="2692" y="2883"/>
                    <a:pt x="2689" y="2883"/>
                    <a:pt x="2685" y="2883"/>
                  </a:cubicBezTo>
                  <a:lnTo>
                    <a:pt x="2706" y="2883"/>
                  </a:lnTo>
                  <a:cubicBezTo>
                    <a:pt x="2703" y="2883"/>
                    <a:pt x="2699" y="2883"/>
                    <a:pt x="2696" y="288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40"/>
            <p:cNvSpPr/>
            <p:nvPr/>
          </p:nvSpPr>
          <p:spPr>
            <a:xfrm>
              <a:off x="2352121" y="3487863"/>
              <a:ext cx="46475" cy="42657"/>
            </a:xfrm>
            <a:custGeom>
              <a:avLst/>
              <a:gdLst/>
              <a:ahLst/>
              <a:cxnLst/>
              <a:rect l="l" t="t" r="r" b="b"/>
              <a:pathLst>
                <a:path w="3104" h="2849" extrusionOk="0">
                  <a:moveTo>
                    <a:pt x="499" y="0"/>
                  </a:moveTo>
                  <a:cubicBezTo>
                    <a:pt x="228" y="0"/>
                    <a:pt x="0" y="337"/>
                    <a:pt x="229" y="599"/>
                  </a:cubicBezTo>
                  <a:lnTo>
                    <a:pt x="2394" y="2743"/>
                  </a:lnTo>
                  <a:cubicBezTo>
                    <a:pt x="2457" y="2827"/>
                    <a:pt x="2542" y="2848"/>
                    <a:pt x="2647" y="2848"/>
                  </a:cubicBezTo>
                  <a:lnTo>
                    <a:pt x="2626" y="2848"/>
                  </a:lnTo>
                  <a:cubicBezTo>
                    <a:pt x="2634" y="2849"/>
                    <a:pt x="2642" y="2849"/>
                    <a:pt x="2649" y="2849"/>
                  </a:cubicBezTo>
                  <a:cubicBezTo>
                    <a:pt x="2949" y="2849"/>
                    <a:pt x="3104" y="2464"/>
                    <a:pt x="2899" y="2238"/>
                  </a:cubicBezTo>
                  <a:lnTo>
                    <a:pt x="733" y="94"/>
                  </a:lnTo>
                  <a:cubicBezTo>
                    <a:pt x="658" y="28"/>
                    <a:pt x="577" y="0"/>
                    <a:pt x="4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40"/>
            <p:cNvSpPr/>
            <p:nvPr/>
          </p:nvSpPr>
          <p:spPr>
            <a:xfrm>
              <a:off x="2386108" y="3453861"/>
              <a:ext cx="46475" cy="42732"/>
            </a:xfrm>
            <a:custGeom>
              <a:avLst/>
              <a:gdLst/>
              <a:ahLst/>
              <a:cxnLst/>
              <a:rect l="l" t="t" r="r" b="b"/>
              <a:pathLst>
                <a:path w="3104" h="2854" extrusionOk="0">
                  <a:moveTo>
                    <a:pt x="499" y="0"/>
                  </a:moveTo>
                  <a:cubicBezTo>
                    <a:pt x="229" y="0"/>
                    <a:pt x="1" y="338"/>
                    <a:pt x="230" y="599"/>
                  </a:cubicBezTo>
                  <a:lnTo>
                    <a:pt x="2374" y="2743"/>
                  </a:lnTo>
                  <a:cubicBezTo>
                    <a:pt x="2444" y="2813"/>
                    <a:pt x="2513" y="2854"/>
                    <a:pt x="2595" y="2854"/>
                  </a:cubicBezTo>
                  <a:cubicBezTo>
                    <a:pt x="2611" y="2854"/>
                    <a:pt x="2627" y="2852"/>
                    <a:pt x="2644" y="2849"/>
                  </a:cubicBezTo>
                  <a:lnTo>
                    <a:pt x="2644" y="2849"/>
                  </a:lnTo>
                  <a:cubicBezTo>
                    <a:pt x="2646" y="2849"/>
                    <a:pt x="2648" y="2849"/>
                    <a:pt x="2650" y="2849"/>
                  </a:cubicBezTo>
                  <a:cubicBezTo>
                    <a:pt x="2950" y="2849"/>
                    <a:pt x="3104" y="2464"/>
                    <a:pt x="2879" y="2239"/>
                  </a:cubicBezTo>
                  <a:lnTo>
                    <a:pt x="734" y="94"/>
                  </a:lnTo>
                  <a:cubicBezTo>
                    <a:pt x="659" y="28"/>
                    <a:pt x="577" y="0"/>
                    <a:pt x="4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1" name="Google Shape;1421;p40"/>
          <p:cNvGrpSpPr/>
          <p:nvPr/>
        </p:nvGrpSpPr>
        <p:grpSpPr>
          <a:xfrm>
            <a:off x="7414056" y="2978900"/>
            <a:ext cx="324626" cy="407363"/>
            <a:chOff x="3882511" y="3365156"/>
            <a:chExt cx="295061" cy="370263"/>
          </a:xfrm>
        </p:grpSpPr>
        <p:sp>
          <p:nvSpPr>
            <p:cNvPr id="1422" name="Google Shape;1422;p40"/>
            <p:cNvSpPr/>
            <p:nvPr/>
          </p:nvSpPr>
          <p:spPr>
            <a:xfrm>
              <a:off x="3882511" y="3365156"/>
              <a:ext cx="295061" cy="282209"/>
            </a:xfrm>
            <a:custGeom>
              <a:avLst/>
              <a:gdLst/>
              <a:ahLst/>
              <a:cxnLst/>
              <a:rect l="l" t="t" r="r" b="b"/>
              <a:pathLst>
                <a:path w="11249" h="10759" extrusionOk="0">
                  <a:moveTo>
                    <a:pt x="5807" y="1"/>
                  </a:moveTo>
                  <a:cubicBezTo>
                    <a:pt x="4891" y="1"/>
                    <a:pt x="3981" y="502"/>
                    <a:pt x="3554" y="1469"/>
                  </a:cubicBezTo>
                  <a:cubicBezTo>
                    <a:pt x="964" y="2141"/>
                    <a:pt x="1" y="5321"/>
                    <a:pt x="1791" y="7314"/>
                  </a:cubicBezTo>
                  <a:cubicBezTo>
                    <a:pt x="1784" y="7416"/>
                    <a:pt x="1777" y="7518"/>
                    <a:pt x="1777" y="7619"/>
                  </a:cubicBezTo>
                  <a:cubicBezTo>
                    <a:pt x="1777" y="9355"/>
                    <a:pt x="3181" y="10759"/>
                    <a:pt x="4910" y="10759"/>
                  </a:cubicBezTo>
                  <a:cubicBezTo>
                    <a:pt x="5100" y="10759"/>
                    <a:pt x="5853" y="10738"/>
                    <a:pt x="6029" y="10705"/>
                  </a:cubicBezTo>
                  <a:lnTo>
                    <a:pt x="6110" y="9932"/>
                  </a:lnTo>
                  <a:cubicBezTo>
                    <a:pt x="6579" y="10183"/>
                    <a:pt x="7088" y="10304"/>
                    <a:pt x="7592" y="10304"/>
                  </a:cubicBezTo>
                  <a:cubicBezTo>
                    <a:pt x="8501" y="10304"/>
                    <a:pt x="9394" y="9909"/>
                    <a:pt x="10009" y="9172"/>
                  </a:cubicBezTo>
                  <a:cubicBezTo>
                    <a:pt x="10958" y="8019"/>
                    <a:pt x="10972" y="6358"/>
                    <a:pt x="10029" y="5199"/>
                  </a:cubicBezTo>
                  <a:cubicBezTo>
                    <a:pt x="11248" y="3492"/>
                    <a:pt x="10033" y="1130"/>
                    <a:pt x="7943" y="1130"/>
                  </a:cubicBezTo>
                  <a:cubicBezTo>
                    <a:pt x="7940" y="1130"/>
                    <a:pt x="7937" y="1130"/>
                    <a:pt x="7934" y="1130"/>
                  </a:cubicBezTo>
                  <a:lnTo>
                    <a:pt x="7873" y="1130"/>
                  </a:lnTo>
                  <a:cubicBezTo>
                    <a:pt x="7382" y="370"/>
                    <a:pt x="6592" y="1"/>
                    <a:pt x="58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40"/>
            <p:cNvSpPr/>
            <p:nvPr/>
          </p:nvSpPr>
          <p:spPr>
            <a:xfrm>
              <a:off x="3882511" y="3365314"/>
              <a:ext cx="166875" cy="282051"/>
            </a:xfrm>
            <a:custGeom>
              <a:avLst/>
              <a:gdLst/>
              <a:ahLst/>
              <a:cxnLst/>
              <a:rect l="l" t="t" r="r" b="b"/>
              <a:pathLst>
                <a:path w="6362" h="10753" extrusionOk="0">
                  <a:moveTo>
                    <a:pt x="6029" y="9573"/>
                  </a:moveTo>
                  <a:lnTo>
                    <a:pt x="6029" y="9575"/>
                  </a:lnTo>
                  <a:lnTo>
                    <a:pt x="6029" y="9575"/>
                  </a:lnTo>
                  <a:cubicBezTo>
                    <a:pt x="6031" y="9574"/>
                    <a:pt x="6033" y="9574"/>
                    <a:pt x="6036" y="9573"/>
                  </a:cubicBezTo>
                  <a:close/>
                  <a:moveTo>
                    <a:pt x="5794" y="1"/>
                  </a:moveTo>
                  <a:cubicBezTo>
                    <a:pt x="4840" y="1"/>
                    <a:pt x="3951" y="557"/>
                    <a:pt x="3554" y="1463"/>
                  </a:cubicBezTo>
                  <a:cubicBezTo>
                    <a:pt x="957" y="2135"/>
                    <a:pt x="1" y="5315"/>
                    <a:pt x="1791" y="7315"/>
                  </a:cubicBezTo>
                  <a:cubicBezTo>
                    <a:pt x="1777" y="7417"/>
                    <a:pt x="1771" y="7518"/>
                    <a:pt x="1771" y="7620"/>
                  </a:cubicBezTo>
                  <a:cubicBezTo>
                    <a:pt x="1771" y="9349"/>
                    <a:pt x="3174" y="10753"/>
                    <a:pt x="4910" y="10753"/>
                  </a:cubicBezTo>
                  <a:cubicBezTo>
                    <a:pt x="5100" y="10753"/>
                    <a:pt x="5846" y="10739"/>
                    <a:pt x="6029" y="10705"/>
                  </a:cubicBezTo>
                  <a:lnTo>
                    <a:pt x="6029" y="9575"/>
                  </a:lnTo>
                  <a:lnTo>
                    <a:pt x="6029" y="9575"/>
                  </a:lnTo>
                  <a:cubicBezTo>
                    <a:pt x="5884" y="9613"/>
                    <a:pt x="5737" y="9632"/>
                    <a:pt x="5591" y="9632"/>
                  </a:cubicBezTo>
                  <a:cubicBezTo>
                    <a:pt x="5335" y="9632"/>
                    <a:pt x="5081" y="9574"/>
                    <a:pt x="4849" y="9458"/>
                  </a:cubicBezTo>
                  <a:cubicBezTo>
                    <a:pt x="4266" y="9193"/>
                    <a:pt x="3866" y="8637"/>
                    <a:pt x="3798" y="8000"/>
                  </a:cubicBezTo>
                  <a:cubicBezTo>
                    <a:pt x="3778" y="7763"/>
                    <a:pt x="3798" y="7518"/>
                    <a:pt x="3873" y="7295"/>
                  </a:cubicBezTo>
                  <a:cubicBezTo>
                    <a:pt x="3900" y="7207"/>
                    <a:pt x="3866" y="7112"/>
                    <a:pt x="3798" y="7057"/>
                  </a:cubicBezTo>
                  <a:cubicBezTo>
                    <a:pt x="2381" y="5898"/>
                    <a:pt x="2672" y="3667"/>
                    <a:pt x="4334" y="2914"/>
                  </a:cubicBezTo>
                  <a:cubicBezTo>
                    <a:pt x="4422" y="2874"/>
                    <a:pt x="4483" y="2786"/>
                    <a:pt x="4469" y="2684"/>
                  </a:cubicBezTo>
                  <a:cubicBezTo>
                    <a:pt x="4463" y="2609"/>
                    <a:pt x="4463" y="2535"/>
                    <a:pt x="4463" y="2467"/>
                  </a:cubicBezTo>
                  <a:cubicBezTo>
                    <a:pt x="4463" y="1321"/>
                    <a:pt x="5249" y="331"/>
                    <a:pt x="6361" y="67"/>
                  </a:cubicBezTo>
                  <a:cubicBezTo>
                    <a:pt x="6172" y="22"/>
                    <a:pt x="5982" y="1"/>
                    <a:pt x="57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0"/>
            <p:cNvSpPr/>
            <p:nvPr/>
          </p:nvSpPr>
          <p:spPr>
            <a:xfrm>
              <a:off x="4023208" y="3614656"/>
              <a:ext cx="35227" cy="114887"/>
            </a:xfrm>
            <a:custGeom>
              <a:avLst/>
              <a:gdLst/>
              <a:ahLst/>
              <a:cxnLst/>
              <a:rect l="l" t="t" r="r" b="b"/>
              <a:pathLst>
                <a:path w="1343" h="4380" extrusionOk="0">
                  <a:moveTo>
                    <a:pt x="920" y="1"/>
                  </a:moveTo>
                  <a:cubicBezTo>
                    <a:pt x="896" y="1"/>
                    <a:pt x="872" y="5"/>
                    <a:pt x="848" y="13"/>
                  </a:cubicBezTo>
                  <a:cubicBezTo>
                    <a:pt x="645" y="87"/>
                    <a:pt x="434" y="128"/>
                    <a:pt x="224" y="128"/>
                  </a:cubicBezTo>
                  <a:lnTo>
                    <a:pt x="204" y="128"/>
                  </a:lnTo>
                  <a:lnTo>
                    <a:pt x="0" y="4379"/>
                  </a:lnTo>
                  <a:lnTo>
                    <a:pt x="1343" y="4379"/>
                  </a:lnTo>
                  <a:lnTo>
                    <a:pt x="1140" y="216"/>
                  </a:lnTo>
                  <a:cubicBezTo>
                    <a:pt x="1140" y="92"/>
                    <a:pt x="1036" y="1"/>
                    <a:pt x="9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0"/>
            <p:cNvSpPr/>
            <p:nvPr/>
          </p:nvSpPr>
          <p:spPr>
            <a:xfrm>
              <a:off x="4023208" y="3614656"/>
              <a:ext cx="30269" cy="114887"/>
            </a:xfrm>
            <a:custGeom>
              <a:avLst/>
              <a:gdLst/>
              <a:ahLst/>
              <a:cxnLst/>
              <a:rect l="l" t="t" r="r" b="b"/>
              <a:pathLst>
                <a:path w="1154" h="4380" extrusionOk="0">
                  <a:moveTo>
                    <a:pt x="920" y="1"/>
                  </a:moveTo>
                  <a:cubicBezTo>
                    <a:pt x="896" y="1"/>
                    <a:pt x="872" y="5"/>
                    <a:pt x="848" y="13"/>
                  </a:cubicBezTo>
                  <a:cubicBezTo>
                    <a:pt x="645" y="87"/>
                    <a:pt x="434" y="128"/>
                    <a:pt x="224" y="128"/>
                  </a:cubicBezTo>
                  <a:lnTo>
                    <a:pt x="204" y="128"/>
                  </a:lnTo>
                  <a:lnTo>
                    <a:pt x="0" y="4379"/>
                  </a:lnTo>
                  <a:lnTo>
                    <a:pt x="672" y="4379"/>
                  </a:lnTo>
                  <a:lnTo>
                    <a:pt x="672" y="738"/>
                  </a:lnTo>
                  <a:cubicBezTo>
                    <a:pt x="672" y="637"/>
                    <a:pt x="733" y="555"/>
                    <a:pt x="821" y="521"/>
                  </a:cubicBezTo>
                  <a:lnTo>
                    <a:pt x="1153" y="413"/>
                  </a:lnTo>
                  <a:lnTo>
                    <a:pt x="1146" y="216"/>
                  </a:lnTo>
                  <a:cubicBezTo>
                    <a:pt x="1141" y="92"/>
                    <a:pt x="1037" y="1"/>
                    <a:pt x="9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0"/>
            <p:cNvSpPr/>
            <p:nvPr/>
          </p:nvSpPr>
          <p:spPr>
            <a:xfrm>
              <a:off x="4003641" y="3723642"/>
              <a:ext cx="74362" cy="11777"/>
            </a:xfrm>
            <a:custGeom>
              <a:avLst/>
              <a:gdLst/>
              <a:ahLst/>
              <a:cxnLst/>
              <a:rect l="l" t="t" r="r" b="b"/>
              <a:pathLst>
                <a:path w="2835" h="449" extrusionOk="0">
                  <a:moveTo>
                    <a:pt x="299" y="1"/>
                  </a:moveTo>
                  <a:cubicBezTo>
                    <a:pt x="1" y="1"/>
                    <a:pt x="1" y="448"/>
                    <a:pt x="299" y="448"/>
                  </a:cubicBezTo>
                  <a:lnTo>
                    <a:pt x="2536" y="448"/>
                  </a:lnTo>
                  <a:cubicBezTo>
                    <a:pt x="2835" y="448"/>
                    <a:pt x="2835" y="1"/>
                    <a:pt x="2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53366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1"/>
        <p:cNvGrpSpPr/>
        <p:nvPr/>
      </p:nvGrpSpPr>
      <p:grpSpPr>
        <a:xfrm>
          <a:off x="0" y="0"/>
          <a:ext cx="0" cy="0"/>
          <a:chOff x="0" y="0"/>
          <a:chExt cx="0" cy="0"/>
        </a:xfrm>
      </p:grpSpPr>
      <p:sp>
        <p:nvSpPr>
          <p:cNvPr id="1202" name="Google Shape;1202;p34"/>
          <p:cNvSpPr/>
          <p:nvPr/>
        </p:nvSpPr>
        <p:spPr>
          <a:xfrm flipH="1">
            <a:off x="121123" y="797279"/>
            <a:ext cx="820558" cy="259690"/>
          </a:xfrm>
          <a:custGeom>
            <a:avLst/>
            <a:gdLst/>
            <a:ahLst/>
            <a:cxnLst/>
            <a:rect l="l" t="t" r="r" b="b"/>
            <a:pathLst>
              <a:path w="13410" h="4244" extrusionOk="0">
                <a:moveTo>
                  <a:pt x="7286" y="0"/>
                </a:moveTo>
                <a:cubicBezTo>
                  <a:pt x="6592" y="0"/>
                  <a:pt x="5782" y="384"/>
                  <a:pt x="4913" y="1537"/>
                </a:cubicBezTo>
                <a:cubicBezTo>
                  <a:pt x="4913" y="1537"/>
                  <a:pt x="4164" y="1313"/>
                  <a:pt x="3250" y="1313"/>
                </a:cubicBezTo>
                <a:cubicBezTo>
                  <a:pt x="1896" y="1313"/>
                  <a:pt x="180" y="1805"/>
                  <a:pt x="0" y="4244"/>
                </a:cubicBezTo>
                <a:lnTo>
                  <a:pt x="13158" y="4244"/>
                </a:lnTo>
                <a:cubicBezTo>
                  <a:pt x="13158" y="4244"/>
                  <a:pt x="13410" y="1459"/>
                  <a:pt x="10505" y="1459"/>
                </a:cubicBezTo>
                <a:cubicBezTo>
                  <a:pt x="10232" y="1459"/>
                  <a:pt x="9931" y="1483"/>
                  <a:pt x="9599" y="1537"/>
                </a:cubicBezTo>
                <a:cubicBezTo>
                  <a:pt x="9599" y="1537"/>
                  <a:pt x="8675" y="0"/>
                  <a:pt x="72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4"/>
          <p:cNvSpPr/>
          <p:nvPr/>
        </p:nvSpPr>
        <p:spPr>
          <a:xfrm flipH="1">
            <a:off x="672042" y="95113"/>
            <a:ext cx="1104514" cy="460180"/>
          </a:xfrm>
          <a:custGeom>
            <a:avLst/>
            <a:gdLst/>
            <a:ahLst/>
            <a:cxnLst/>
            <a:rect l="l" t="t" r="r" b="b"/>
            <a:pathLst>
              <a:path w="13441" h="5600" extrusionOk="0">
                <a:moveTo>
                  <a:pt x="6974" y="1"/>
                </a:moveTo>
                <a:cubicBezTo>
                  <a:pt x="5468" y="1"/>
                  <a:pt x="4461" y="3244"/>
                  <a:pt x="4461" y="3244"/>
                </a:cubicBezTo>
                <a:cubicBezTo>
                  <a:pt x="4461" y="3244"/>
                  <a:pt x="3549" y="2801"/>
                  <a:pt x="2546" y="2801"/>
                </a:cubicBezTo>
                <a:cubicBezTo>
                  <a:pt x="1440" y="2801"/>
                  <a:pt x="224" y="3339"/>
                  <a:pt x="0" y="5600"/>
                </a:cubicBezTo>
                <a:lnTo>
                  <a:pt x="13233" y="5600"/>
                </a:lnTo>
                <a:cubicBezTo>
                  <a:pt x="13233" y="5600"/>
                  <a:pt x="13441" y="2884"/>
                  <a:pt x="10780" y="2884"/>
                </a:cubicBezTo>
                <a:cubicBezTo>
                  <a:pt x="10373" y="2884"/>
                  <a:pt x="9900" y="2947"/>
                  <a:pt x="9349" y="3093"/>
                </a:cubicBezTo>
                <a:cubicBezTo>
                  <a:pt x="9349" y="3093"/>
                  <a:pt x="8923" y="462"/>
                  <a:pt x="7243" y="36"/>
                </a:cubicBezTo>
                <a:cubicBezTo>
                  <a:pt x="7152" y="12"/>
                  <a:pt x="7062" y="1"/>
                  <a:pt x="69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4"/>
          <p:cNvSpPr/>
          <p:nvPr/>
        </p:nvSpPr>
        <p:spPr>
          <a:xfrm>
            <a:off x="6836926" y="160596"/>
            <a:ext cx="1046287" cy="329236"/>
          </a:xfrm>
          <a:custGeom>
            <a:avLst/>
            <a:gdLst/>
            <a:ahLst/>
            <a:cxnLst/>
            <a:rect l="l" t="t" r="r" b="b"/>
            <a:pathLst>
              <a:path w="26167" h="8234" extrusionOk="0">
                <a:moveTo>
                  <a:pt x="17177" y="1"/>
                </a:moveTo>
                <a:cubicBezTo>
                  <a:pt x="13201" y="1"/>
                  <a:pt x="12657" y="4324"/>
                  <a:pt x="12657" y="4324"/>
                </a:cubicBezTo>
                <a:cubicBezTo>
                  <a:pt x="12657" y="4324"/>
                  <a:pt x="11583" y="2047"/>
                  <a:pt x="9435" y="2047"/>
                </a:cubicBezTo>
                <a:cubicBezTo>
                  <a:pt x="9263" y="2047"/>
                  <a:pt x="9084" y="2061"/>
                  <a:pt x="8898" y="2093"/>
                </a:cubicBezTo>
                <a:cubicBezTo>
                  <a:pt x="6392" y="2519"/>
                  <a:pt x="6392" y="5151"/>
                  <a:pt x="6392" y="5151"/>
                </a:cubicBezTo>
                <a:cubicBezTo>
                  <a:pt x="6392" y="5151"/>
                  <a:pt x="5086" y="4590"/>
                  <a:pt x="3651" y="4590"/>
                </a:cubicBezTo>
                <a:cubicBezTo>
                  <a:pt x="2052" y="4590"/>
                  <a:pt x="291" y="5287"/>
                  <a:pt x="1" y="8233"/>
                </a:cubicBezTo>
                <a:lnTo>
                  <a:pt x="24637" y="8233"/>
                </a:lnTo>
                <a:cubicBezTo>
                  <a:pt x="24637" y="8233"/>
                  <a:pt x="26166" y="5577"/>
                  <a:pt x="24236" y="4474"/>
                </a:cubicBezTo>
                <a:cubicBezTo>
                  <a:pt x="23676" y="4151"/>
                  <a:pt x="23151" y="4035"/>
                  <a:pt x="22686" y="4035"/>
                </a:cubicBezTo>
                <a:cubicBezTo>
                  <a:pt x="21531" y="4035"/>
                  <a:pt x="20753" y="4750"/>
                  <a:pt x="20753" y="4750"/>
                </a:cubicBezTo>
                <a:cubicBezTo>
                  <a:pt x="20753" y="4750"/>
                  <a:pt x="21855" y="288"/>
                  <a:pt x="17545" y="13"/>
                </a:cubicBezTo>
                <a:cubicBezTo>
                  <a:pt x="17419" y="5"/>
                  <a:pt x="17296" y="1"/>
                  <a:pt x="171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4"/>
          <p:cNvSpPr/>
          <p:nvPr/>
        </p:nvSpPr>
        <p:spPr>
          <a:xfrm>
            <a:off x="7819547" y="634850"/>
            <a:ext cx="1382854" cy="503838"/>
          </a:xfrm>
          <a:custGeom>
            <a:avLst/>
            <a:gdLst/>
            <a:ahLst/>
            <a:cxnLst/>
            <a:rect l="l" t="t" r="r" b="b"/>
            <a:pathLst>
              <a:path w="35340" h="12876" extrusionOk="0">
                <a:moveTo>
                  <a:pt x="22643" y="1"/>
                </a:moveTo>
                <a:cubicBezTo>
                  <a:pt x="18871" y="1"/>
                  <a:pt x="16993" y="4655"/>
                  <a:pt x="16993" y="4655"/>
                </a:cubicBezTo>
                <a:cubicBezTo>
                  <a:pt x="16993" y="4655"/>
                  <a:pt x="16103" y="1985"/>
                  <a:pt x="13153" y="1985"/>
                </a:cubicBezTo>
                <a:cubicBezTo>
                  <a:pt x="12603" y="1985"/>
                  <a:pt x="11980" y="2078"/>
                  <a:pt x="11279" y="2299"/>
                </a:cubicBezTo>
                <a:cubicBezTo>
                  <a:pt x="6817" y="3702"/>
                  <a:pt x="8071" y="8564"/>
                  <a:pt x="8071" y="8564"/>
                </a:cubicBezTo>
                <a:cubicBezTo>
                  <a:pt x="8071" y="8564"/>
                  <a:pt x="6582" y="7635"/>
                  <a:pt x="4846" y="7635"/>
                </a:cubicBezTo>
                <a:cubicBezTo>
                  <a:pt x="3022" y="7635"/>
                  <a:pt x="925" y="8662"/>
                  <a:pt x="0" y="12875"/>
                </a:cubicBezTo>
                <a:lnTo>
                  <a:pt x="33685" y="12875"/>
                </a:lnTo>
                <a:cubicBezTo>
                  <a:pt x="33685" y="12875"/>
                  <a:pt x="35339" y="6415"/>
                  <a:pt x="31053" y="6415"/>
                </a:cubicBezTo>
                <a:cubicBezTo>
                  <a:pt x="30504" y="6415"/>
                  <a:pt x="29858" y="6521"/>
                  <a:pt x="29098" y="6760"/>
                </a:cubicBezTo>
                <a:cubicBezTo>
                  <a:pt x="29098" y="6760"/>
                  <a:pt x="28823" y="1597"/>
                  <a:pt x="24086" y="218"/>
                </a:cubicBezTo>
                <a:cubicBezTo>
                  <a:pt x="23578" y="68"/>
                  <a:pt x="23097" y="1"/>
                  <a:pt x="226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id-ID" sz="3200" dirty="0"/>
              <a:t>B.	Tujuan Pendidikan IPS Di Sekolah Dasar </a:t>
            </a:r>
            <a:endParaRPr sz="3200" dirty="0"/>
          </a:p>
        </p:txBody>
      </p:sp>
      <p:sp>
        <p:nvSpPr>
          <p:cNvPr id="1207" name="Google Shape;1207;p34"/>
          <p:cNvSpPr txBox="1">
            <a:spLocks noGrp="1"/>
          </p:cNvSpPr>
          <p:nvPr>
            <p:ph type="body" idx="1"/>
          </p:nvPr>
        </p:nvSpPr>
        <p:spPr>
          <a:xfrm>
            <a:off x="720000" y="1138688"/>
            <a:ext cx="7704000" cy="3493464"/>
          </a:xfrm>
          <a:prstGeom prst="rect">
            <a:avLst/>
          </a:prstGeom>
        </p:spPr>
        <p:txBody>
          <a:bodyPr spcFirstLastPara="1" wrap="square" lIns="91425" tIns="91425" rIns="91425" bIns="91425" anchor="t" anchorCtr="0">
            <a:noAutofit/>
          </a:bodyPr>
          <a:lstStyle/>
          <a:p>
            <a:pPr marL="0" lvl="0" indent="457200">
              <a:lnSpc>
                <a:spcPct val="150000"/>
              </a:lnSpc>
              <a:buNone/>
            </a:pPr>
            <a:r>
              <a:rPr lang="id-ID" dirty="0" smtClean="0"/>
              <a:t>Jelas </a:t>
            </a:r>
            <a:r>
              <a:rPr lang="id-ID" dirty="0"/>
              <a:t>dinyatakan bahwa IPS merupakan integrasi dari ilmu-ilmu sosial dan humaniora yang bertujuan untuk memberikan pengantar pendidikan agar peserta didik menjadi warga negara yang baik (good citizenship). Meskipun berbeda dalam orientasi, pandangan, tujuan dan metode yang digunakan oleh guru, secara umum IPS bertujuan untuk mempersiapkan warga negara yang demokrasi</a:t>
            </a:r>
            <a:r>
              <a:rPr lang="id-ID" dirty="0" smtClean="0"/>
              <a:t>.</a:t>
            </a:r>
          </a:p>
          <a:p>
            <a:pPr marL="0" lvl="0" indent="457200">
              <a:lnSpc>
                <a:spcPct val="150000"/>
              </a:lnSpc>
              <a:buNone/>
            </a:pPr>
            <a:r>
              <a:rPr lang="id-ID" dirty="0"/>
              <a:t>Pembelajaran IPS mencoba untuk menghasilkan warga negara yang reflektif, mampu atau terampil dan peduli. Melalui pembelajaran IPS di sekolah, peserta didik diharapkan mampu untuk mengenal data, fakta dan konsep yang ada dikehidupan masyarakat dan lingkungannya yang kemudian mereka generalisasikan sebagai refleksi terhadap pembelajaran bermakna yang telah dilakukan</a:t>
            </a:r>
            <a:r>
              <a:rPr lang="id-ID" dirty="0" smtClean="0"/>
              <a:t>.</a:t>
            </a:r>
          </a:p>
          <a:p>
            <a:pPr marL="0" lvl="0" indent="457200">
              <a:lnSpc>
                <a:spcPct val="150000"/>
              </a:lnSpc>
              <a:buNone/>
            </a:pPr>
            <a:r>
              <a:rPr lang="id-ID" dirty="0"/>
              <a:t>Untuk mencapai tujuan bersama maka perlu adanya bekal yang harus dimiliki oleh setiap manusia untuk dapat berpartisipasi dalam kehidupan bermasyarakat. Dalam hal ini maka Pendidikan Ilmu Pengetahuan Sosial di Sekolah Dasar memuat materi yang dikemas dalam program pembelajaran mengenai fakta, konsep dan generalisasi dalam realitas kehidupannya.</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8"/>
        <p:cNvGrpSpPr/>
        <p:nvPr/>
      </p:nvGrpSpPr>
      <p:grpSpPr>
        <a:xfrm>
          <a:off x="0" y="0"/>
          <a:ext cx="0" cy="0"/>
          <a:chOff x="0" y="0"/>
          <a:chExt cx="0" cy="0"/>
        </a:xfrm>
      </p:grpSpPr>
      <p:sp>
        <p:nvSpPr>
          <p:cNvPr id="1239" name="Google Shape;1239;p36"/>
          <p:cNvSpPr/>
          <p:nvPr/>
        </p:nvSpPr>
        <p:spPr>
          <a:xfrm>
            <a:off x="4587748" y="1592561"/>
            <a:ext cx="796500" cy="7965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6"/>
          <p:cNvSpPr/>
          <p:nvPr/>
        </p:nvSpPr>
        <p:spPr>
          <a:xfrm>
            <a:off x="4587748" y="3117836"/>
            <a:ext cx="796500" cy="7965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36"/>
          <p:cNvSpPr/>
          <p:nvPr/>
        </p:nvSpPr>
        <p:spPr>
          <a:xfrm>
            <a:off x="879998" y="3117836"/>
            <a:ext cx="796500" cy="7965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36"/>
          <p:cNvSpPr/>
          <p:nvPr/>
        </p:nvSpPr>
        <p:spPr>
          <a:xfrm>
            <a:off x="874225" y="1592550"/>
            <a:ext cx="796500" cy="7965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6"/>
          <p:cNvSpPr txBox="1">
            <a:spLocks noGrp="1"/>
          </p:cNvSpPr>
          <p:nvPr>
            <p:ph type="title" idx="8"/>
          </p:nvPr>
        </p:nvSpPr>
        <p:spPr>
          <a:xfrm>
            <a:off x="874225" y="1694850"/>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244" name="Google Shape;1244;p36"/>
          <p:cNvSpPr txBox="1">
            <a:spLocks noGrp="1"/>
          </p:cNvSpPr>
          <p:nvPr>
            <p:ph type="title" idx="13"/>
          </p:nvPr>
        </p:nvSpPr>
        <p:spPr>
          <a:xfrm>
            <a:off x="874225" y="3211375"/>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1245" name="Google Shape;1245;p36"/>
          <p:cNvSpPr txBox="1">
            <a:spLocks noGrp="1"/>
          </p:cNvSpPr>
          <p:nvPr>
            <p:ph type="title" idx="15"/>
          </p:nvPr>
        </p:nvSpPr>
        <p:spPr>
          <a:xfrm>
            <a:off x="503976" y="339502"/>
            <a:ext cx="8172480" cy="572700"/>
          </a:xfrm>
          <a:prstGeom prst="rect">
            <a:avLst/>
          </a:prstGeom>
        </p:spPr>
        <p:txBody>
          <a:bodyPr spcFirstLastPara="1" wrap="square" lIns="91425" tIns="91425" rIns="91425" bIns="91425" anchor="t" anchorCtr="0">
            <a:noAutofit/>
          </a:bodyPr>
          <a:lstStyle/>
          <a:p>
            <a:pPr lvl="0"/>
            <a:r>
              <a:rPr lang="id-ID" sz="2000" dirty="0">
                <a:solidFill>
                  <a:schemeClr val="tx1"/>
                </a:solidFill>
              </a:rPr>
              <a:t>Gunawan menjelaskan bahwa setidaknya ada 4 tujuan </a:t>
            </a:r>
            <a:r>
              <a:rPr lang="id-ID" sz="2000" dirty="0">
                <a:solidFill>
                  <a:schemeClr val="accent3"/>
                </a:solidFill>
              </a:rPr>
              <a:t>mata pelajaran IPS, yaitu sebagai berikut ini yaitu : </a:t>
            </a:r>
            <a:endParaRPr sz="2000" dirty="0">
              <a:solidFill>
                <a:schemeClr val="accent3"/>
              </a:solidFill>
            </a:endParaRPr>
          </a:p>
        </p:txBody>
      </p:sp>
      <p:sp>
        <p:nvSpPr>
          <p:cNvPr id="1247" name="Google Shape;1247;p36"/>
          <p:cNvSpPr txBox="1">
            <a:spLocks noGrp="1"/>
          </p:cNvSpPr>
          <p:nvPr>
            <p:ph type="subTitle" idx="1"/>
          </p:nvPr>
        </p:nvSpPr>
        <p:spPr>
          <a:xfrm>
            <a:off x="1743338" y="1592562"/>
            <a:ext cx="2684646" cy="830864"/>
          </a:xfrm>
          <a:prstGeom prst="rect">
            <a:avLst/>
          </a:prstGeom>
        </p:spPr>
        <p:txBody>
          <a:bodyPr spcFirstLastPara="1" wrap="square" lIns="91425" tIns="91425" rIns="91425" bIns="91425" anchor="ctr" anchorCtr="0">
            <a:noAutofit/>
          </a:bodyPr>
          <a:lstStyle/>
          <a:p>
            <a:pPr marL="0" lvl="0" indent="0"/>
            <a:r>
              <a:rPr lang="id-ID" dirty="0" smtClean="0"/>
              <a:t>Mengenal </a:t>
            </a:r>
            <a:r>
              <a:rPr lang="id-ID" dirty="0"/>
              <a:t>konsep-konsep yang berkaitan dengan kehidupan masyarakat dan lingkungannya</a:t>
            </a:r>
            <a:endParaRPr dirty="0"/>
          </a:p>
        </p:txBody>
      </p:sp>
      <p:sp>
        <p:nvSpPr>
          <p:cNvPr id="1249" name="Google Shape;1249;p36"/>
          <p:cNvSpPr txBox="1">
            <a:spLocks noGrp="1"/>
          </p:cNvSpPr>
          <p:nvPr>
            <p:ph type="subTitle" idx="3"/>
          </p:nvPr>
        </p:nvSpPr>
        <p:spPr>
          <a:xfrm>
            <a:off x="5514056" y="1592550"/>
            <a:ext cx="3162400" cy="830875"/>
          </a:xfrm>
          <a:prstGeom prst="rect">
            <a:avLst/>
          </a:prstGeom>
        </p:spPr>
        <p:txBody>
          <a:bodyPr spcFirstLastPara="1" wrap="square" lIns="91425" tIns="91425" rIns="91425" bIns="91425" anchor="ctr" anchorCtr="0">
            <a:noAutofit/>
          </a:bodyPr>
          <a:lstStyle/>
          <a:p>
            <a:pPr marL="0" lvl="0" indent="0"/>
            <a:r>
              <a:rPr lang="id-ID" dirty="0" smtClean="0"/>
              <a:t>Memiliki </a:t>
            </a:r>
            <a:r>
              <a:rPr lang="id-ID" dirty="0"/>
              <a:t>kemampuan dasar untuk berfikir logis dan kritis, rasa ingin tahu, inkuiri, memecahkan masalah dan keterampilan dalam kehidupan sosial</a:t>
            </a:r>
            <a:endParaRPr dirty="0"/>
          </a:p>
        </p:txBody>
      </p:sp>
      <p:sp>
        <p:nvSpPr>
          <p:cNvPr id="1251" name="Google Shape;1251;p36"/>
          <p:cNvSpPr txBox="1">
            <a:spLocks noGrp="1"/>
          </p:cNvSpPr>
          <p:nvPr>
            <p:ph type="subTitle" idx="5"/>
          </p:nvPr>
        </p:nvSpPr>
        <p:spPr>
          <a:xfrm>
            <a:off x="1743338" y="3117836"/>
            <a:ext cx="2684646" cy="815189"/>
          </a:xfrm>
          <a:prstGeom prst="rect">
            <a:avLst/>
          </a:prstGeom>
        </p:spPr>
        <p:txBody>
          <a:bodyPr spcFirstLastPara="1" wrap="square" lIns="91425" tIns="91425" rIns="91425" bIns="91425" anchor="ctr" anchorCtr="0">
            <a:noAutofit/>
          </a:bodyPr>
          <a:lstStyle/>
          <a:p>
            <a:pPr marL="0" lvl="0" indent="0"/>
            <a:r>
              <a:rPr lang="fi-FI" dirty="0" smtClean="0"/>
              <a:t>Memiliki </a:t>
            </a:r>
            <a:r>
              <a:rPr lang="fi-FI" dirty="0"/>
              <a:t>komitmen dan kesadaran terhadap nilai-nilai sosial dan kemanusiaan</a:t>
            </a:r>
            <a:endParaRPr dirty="0"/>
          </a:p>
        </p:txBody>
      </p:sp>
      <p:sp>
        <p:nvSpPr>
          <p:cNvPr id="1253" name="Google Shape;1253;p36"/>
          <p:cNvSpPr txBox="1">
            <a:spLocks noGrp="1"/>
          </p:cNvSpPr>
          <p:nvPr>
            <p:ph type="subTitle" idx="7"/>
          </p:nvPr>
        </p:nvSpPr>
        <p:spPr>
          <a:xfrm>
            <a:off x="5514056" y="3117836"/>
            <a:ext cx="3162399" cy="815189"/>
          </a:xfrm>
          <a:prstGeom prst="rect">
            <a:avLst/>
          </a:prstGeom>
        </p:spPr>
        <p:txBody>
          <a:bodyPr spcFirstLastPara="1" wrap="square" lIns="91425" tIns="91425" rIns="91425" bIns="91425" anchor="ctr" anchorCtr="0">
            <a:noAutofit/>
          </a:bodyPr>
          <a:lstStyle/>
          <a:p>
            <a:pPr marL="0" lvl="0" indent="0"/>
            <a:r>
              <a:rPr lang="id-ID" dirty="0" smtClean="0"/>
              <a:t>Memiliki </a:t>
            </a:r>
            <a:r>
              <a:rPr lang="id-ID" dirty="0"/>
              <a:t>kemampuan berkomunikasi, bekerjasama dan berkompetensi dalam masyarakat yang majemuk, di tingkat lokal, nasional dan global</a:t>
            </a:r>
            <a:endParaRPr dirty="0"/>
          </a:p>
        </p:txBody>
      </p:sp>
      <p:sp>
        <p:nvSpPr>
          <p:cNvPr id="1254" name="Google Shape;1254;p36"/>
          <p:cNvSpPr txBox="1">
            <a:spLocks noGrp="1"/>
          </p:cNvSpPr>
          <p:nvPr>
            <p:ph type="title" idx="14"/>
          </p:nvPr>
        </p:nvSpPr>
        <p:spPr>
          <a:xfrm>
            <a:off x="4587750" y="3211375"/>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1255" name="Google Shape;1255;p36"/>
          <p:cNvSpPr txBox="1">
            <a:spLocks noGrp="1"/>
          </p:cNvSpPr>
          <p:nvPr>
            <p:ph type="title" idx="9"/>
          </p:nvPr>
        </p:nvSpPr>
        <p:spPr>
          <a:xfrm>
            <a:off x="4587750" y="1694850"/>
            <a:ext cx="796500" cy="591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Tree>
    <p:extLst>
      <p:ext uri="{BB962C8B-B14F-4D97-AF65-F5344CB8AC3E}">
        <p14:creationId xmlns:p14="http://schemas.microsoft.com/office/powerpoint/2010/main" val="3360034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00"/>
        <p:cNvGrpSpPr/>
        <p:nvPr/>
      </p:nvGrpSpPr>
      <p:grpSpPr>
        <a:xfrm>
          <a:off x="0" y="0"/>
          <a:ext cx="0" cy="0"/>
          <a:chOff x="0" y="0"/>
          <a:chExt cx="0" cy="0"/>
        </a:xfrm>
      </p:grpSpPr>
      <p:sp>
        <p:nvSpPr>
          <p:cNvPr id="1901" name="Google Shape;1901;p52"/>
          <p:cNvSpPr/>
          <p:nvPr/>
        </p:nvSpPr>
        <p:spPr>
          <a:xfrm>
            <a:off x="997963" y="1262301"/>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52"/>
          <p:cNvSpPr/>
          <p:nvPr/>
        </p:nvSpPr>
        <p:spPr>
          <a:xfrm>
            <a:off x="997963" y="1852374"/>
            <a:ext cx="533400" cy="5334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52"/>
          <p:cNvSpPr/>
          <p:nvPr/>
        </p:nvSpPr>
        <p:spPr>
          <a:xfrm>
            <a:off x="997963" y="2442446"/>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52"/>
          <p:cNvSpPr/>
          <p:nvPr/>
        </p:nvSpPr>
        <p:spPr>
          <a:xfrm>
            <a:off x="997963" y="3032518"/>
            <a:ext cx="533400" cy="5334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52"/>
          <p:cNvSpPr/>
          <p:nvPr/>
        </p:nvSpPr>
        <p:spPr>
          <a:xfrm>
            <a:off x="997963" y="3622590"/>
            <a:ext cx="533400" cy="5334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906" name="Google Shape;1906;p52"/>
          <p:cNvGraphicFramePr/>
          <p:nvPr>
            <p:extLst>
              <p:ext uri="{D42A27DB-BD31-4B8C-83A1-F6EECF244321}">
                <p14:modId xmlns:p14="http://schemas.microsoft.com/office/powerpoint/2010/main" val="3976617555"/>
              </p:ext>
            </p:extLst>
          </p:nvPr>
        </p:nvGraphicFramePr>
        <p:xfrm>
          <a:off x="938550" y="1239558"/>
          <a:ext cx="7204675" cy="2954250"/>
        </p:xfrm>
        <a:graphic>
          <a:graphicData uri="http://schemas.openxmlformats.org/drawingml/2006/table">
            <a:tbl>
              <a:tblPr>
                <a:noFill/>
                <a:tableStyleId>{614A1F89-6F1C-47EF-A91C-13C7A80F79F2}</a:tableStyleId>
              </a:tblPr>
              <a:tblGrid>
                <a:gridCol w="656175"/>
                <a:gridCol w="240971"/>
                <a:gridCol w="6307529"/>
              </a:tblGrid>
              <a:tr h="590850">
                <a:tc>
                  <a:txBody>
                    <a:bodyPr/>
                    <a:lstStyle/>
                    <a:p>
                      <a:pPr marL="0" lvl="0" indent="0" algn="ctr" rtl="0">
                        <a:spcBef>
                          <a:spcPts val="0"/>
                        </a:spcBef>
                        <a:spcAft>
                          <a:spcPts val="0"/>
                        </a:spcAft>
                        <a:buNone/>
                      </a:pPr>
                      <a:r>
                        <a:rPr lang="en" sz="2400" dirty="0">
                          <a:solidFill>
                            <a:schemeClr val="dk1"/>
                          </a:solidFill>
                          <a:latin typeface="Chau Philomene One"/>
                          <a:ea typeface="Chau Philomene One"/>
                          <a:cs typeface="Chau Philomene One"/>
                          <a:sym typeface="Chau Philomene One"/>
                        </a:rPr>
                        <a:t>1</a:t>
                      </a: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sz="1200" dirty="0" smtClean="0">
                          <a:solidFill>
                            <a:schemeClr val="tx1"/>
                          </a:solidFill>
                          <a:latin typeface="Didact Gothic"/>
                          <a:ea typeface="Didact Gothic"/>
                          <a:cs typeface="Didact Gothic"/>
                          <a:sym typeface="Didact Gothic"/>
                        </a:rPr>
                        <a:t>Membekali anak didik dengan pengetahuan sosial yang berguna dalam kehidupannya kelak di masyarakat.</a:t>
                      </a:r>
                      <a:endParaRPr sz="1200"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2</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sz="1200" dirty="0" smtClean="0">
                          <a:solidFill>
                            <a:schemeClr val="accent3"/>
                          </a:solidFill>
                          <a:latin typeface="Didact Gothic"/>
                          <a:ea typeface="Didact Gothic"/>
                          <a:cs typeface="Didact Gothic"/>
                          <a:sym typeface="Didact Gothic"/>
                        </a:rPr>
                        <a:t>Membekali anak didik dengan kemampuan mengidentifikasi,menganalisis, dan menyusun alternative pemecahan sosial yang terjadidalam kehidupan di masyarakat.</a:t>
                      </a:r>
                      <a:endParaRPr sz="1200" dirty="0">
                        <a:solidFill>
                          <a:schemeClr val="accent3"/>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3</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sz="1200" dirty="0" smtClean="0">
                          <a:solidFill>
                            <a:schemeClr val="tx1"/>
                          </a:solidFill>
                          <a:latin typeface="Didact Gothic"/>
                          <a:ea typeface="Didact Gothic"/>
                          <a:cs typeface="Didact Gothic"/>
                          <a:sym typeface="Didact Gothic"/>
                        </a:rPr>
                        <a:t>Membekali anak didik dengan kemampuan berkomunikasi dengan sesamawarga masyarakat dan berbagai bidang keilmuan serta bidang keahlian.</a:t>
                      </a:r>
                      <a:endParaRPr sz="1200"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4</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sz="1200" dirty="0" smtClean="0">
                          <a:solidFill>
                            <a:schemeClr val="accent3"/>
                          </a:solidFill>
                          <a:latin typeface="Didact Gothic"/>
                          <a:ea typeface="Didact Gothic"/>
                          <a:cs typeface="Didact Gothic"/>
                          <a:sym typeface="Didact Gothic"/>
                        </a:rPr>
                        <a:t>Membekali anak didik dengan kesadaran, sikap mental yang positif danketerampilam terhadap pemanfaatan lingkungan hidup yang menjadibagian dari kehidupan tersebut.</a:t>
                      </a:r>
                      <a:endParaRPr sz="1200" dirty="0">
                        <a:solidFill>
                          <a:schemeClr val="accent3"/>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r h="590850">
                <a:tc>
                  <a:txBody>
                    <a:bodyPr/>
                    <a:lstStyle/>
                    <a:p>
                      <a:pPr marL="0" lvl="0" indent="0" algn="ctr" rtl="0">
                        <a:spcBef>
                          <a:spcPts val="0"/>
                        </a:spcBef>
                        <a:spcAft>
                          <a:spcPts val="0"/>
                        </a:spcAft>
                        <a:buNone/>
                      </a:pPr>
                      <a:r>
                        <a:rPr lang="en" sz="2400">
                          <a:solidFill>
                            <a:schemeClr val="dk1"/>
                          </a:solidFill>
                          <a:latin typeface="Chau Philomene One"/>
                          <a:ea typeface="Chau Philomene One"/>
                          <a:cs typeface="Chau Philomene One"/>
                          <a:sym typeface="Chau Philomene One"/>
                        </a:rPr>
                        <a:t>5</a:t>
                      </a:r>
                      <a:endParaRPr sz="240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9E9E9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alpha val="0"/>
                        </a:schemeClr>
                      </a:solidFill>
                      <a:prstDash val="solid"/>
                      <a:round/>
                      <a:headEnd type="none" w="sm" len="sm"/>
                      <a:tailEnd type="none" w="sm" len="sm"/>
                    </a:lnT>
                    <a:lnB w="19050" cap="flat" cmpd="sng">
                      <a:solidFill>
                        <a:schemeClr val="accent1">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sz="2400" dirty="0">
                        <a:solidFill>
                          <a:schemeClr val="dk1"/>
                        </a:solidFill>
                        <a:latin typeface="Chau Philomene One"/>
                        <a:ea typeface="Chau Philomene One"/>
                        <a:cs typeface="Chau Philomene One"/>
                        <a:sym typeface="Chau Philomene One"/>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1FFFC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c>
                  <a:txBody>
                    <a:bodyPr/>
                    <a:lstStyle/>
                    <a:p>
                      <a:pPr marL="0" lvl="0" indent="0" algn="l" rtl="0">
                        <a:spcBef>
                          <a:spcPts val="0"/>
                        </a:spcBef>
                        <a:spcAft>
                          <a:spcPts val="0"/>
                        </a:spcAft>
                        <a:buNone/>
                      </a:pPr>
                      <a:r>
                        <a:rPr lang="id-ID" sz="1200" dirty="0" smtClean="0">
                          <a:solidFill>
                            <a:schemeClr val="tx1"/>
                          </a:solidFill>
                          <a:latin typeface="Didact Gothic"/>
                          <a:ea typeface="Didact Gothic"/>
                          <a:cs typeface="Didact Gothic"/>
                          <a:sym typeface="Didact Gothic"/>
                        </a:rPr>
                        <a:t>Membekali anak didik dengan kemampuan mengembangkan pengetahuan dan keilmuan IPS sesuai dengan perkembangan kehidupan, masyarakatilmu pengetahuan dan teknologi.</a:t>
                      </a:r>
                      <a:endParaRPr sz="1200" dirty="0">
                        <a:solidFill>
                          <a:schemeClr val="tx1"/>
                        </a:solidFill>
                        <a:latin typeface="Didact Gothic"/>
                        <a:ea typeface="Didact Gothic"/>
                        <a:cs typeface="Didact Gothic"/>
                        <a:sym typeface="Didact Gothic"/>
                      </a:endParaRPr>
                    </a:p>
                  </a:txBody>
                  <a:tcPr marL="91425" marR="91425" marT="91425" marB="91425" anchor="ctr">
                    <a:lnL w="9525" cap="flat" cmpd="sng">
                      <a:solidFill>
                        <a:srgbClr val="1FFFC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19050" cap="flat" cmpd="sng">
                      <a:solidFill>
                        <a:schemeClr val="accent1"/>
                      </a:solidFill>
                      <a:prstDash val="solid"/>
                      <a:round/>
                      <a:headEnd type="none" w="sm" len="sm"/>
                      <a:tailEnd type="none" w="sm" len="sm"/>
                    </a:lnT>
                    <a:lnB w="19050" cap="flat" cmpd="sng">
                      <a:solidFill>
                        <a:schemeClr val="accent1"/>
                      </a:solidFill>
                      <a:prstDash val="solid"/>
                      <a:round/>
                      <a:headEnd type="none" w="sm" len="sm"/>
                      <a:tailEnd type="none" w="sm" len="sm"/>
                    </a:lnB>
                  </a:tcPr>
                </a:tc>
              </a:tr>
            </a:tbl>
          </a:graphicData>
        </a:graphic>
      </p:graphicFrame>
      <p:sp>
        <p:nvSpPr>
          <p:cNvPr id="1907" name="Google Shape;1907;p52"/>
          <p:cNvSpPr txBox="1">
            <a:spLocks noGrp="1"/>
          </p:cNvSpPr>
          <p:nvPr>
            <p:ph type="title"/>
          </p:nvPr>
        </p:nvSpPr>
        <p:spPr>
          <a:xfrm>
            <a:off x="720000" y="339502"/>
            <a:ext cx="7704000" cy="572700"/>
          </a:xfrm>
          <a:prstGeom prst="rect">
            <a:avLst/>
          </a:prstGeom>
        </p:spPr>
        <p:txBody>
          <a:bodyPr spcFirstLastPara="1" wrap="square" lIns="91425" tIns="91425" rIns="91425" bIns="91425" anchor="t" anchorCtr="0">
            <a:noAutofit/>
          </a:bodyPr>
          <a:lstStyle/>
          <a:p>
            <a:r>
              <a:rPr lang="fi-FI" sz="1800" dirty="0" smtClean="0"/>
              <a:t>Susanto (2016) menguraikan tujuan kurikuler yang dimaksud adalah pendidikan IPS </a:t>
            </a:r>
            <a:r>
              <a:rPr lang="fi-FI" sz="1800" dirty="0" smtClean="0">
                <a:solidFill>
                  <a:schemeClr val="accent3"/>
                </a:solidFill>
              </a:rPr>
              <a:t>secara keseluruhan tujuan pendidikan IPS di SD adalah sebagai berikut:</a:t>
            </a:r>
            <a:endParaRPr sz="1800" dirty="0">
              <a:solidFill>
                <a:schemeClr val="accent3"/>
              </a:solidFill>
            </a:endParaRPr>
          </a:p>
        </p:txBody>
      </p:sp>
    </p:spTree>
    <p:extLst>
      <p:ext uri="{BB962C8B-B14F-4D97-AF65-F5344CB8AC3E}">
        <p14:creationId xmlns:p14="http://schemas.microsoft.com/office/powerpoint/2010/main" val="2610050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4"/>
        <p:cNvGrpSpPr/>
        <p:nvPr/>
      </p:nvGrpSpPr>
      <p:grpSpPr>
        <a:xfrm>
          <a:off x="0" y="0"/>
          <a:ext cx="0" cy="0"/>
          <a:chOff x="0" y="0"/>
          <a:chExt cx="0" cy="0"/>
        </a:xfrm>
      </p:grpSpPr>
      <p:sp>
        <p:nvSpPr>
          <p:cNvPr id="1335" name="Google Shape;1335;p39"/>
          <p:cNvSpPr txBox="1">
            <a:spLocks noGrp="1"/>
          </p:cNvSpPr>
          <p:nvPr>
            <p:ph type="title"/>
          </p:nvPr>
        </p:nvSpPr>
        <p:spPr>
          <a:xfrm>
            <a:off x="1691680" y="632514"/>
            <a:ext cx="5832648" cy="531900"/>
          </a:xfrm>
          <a:prstGeom prst="rect">
            <a:avLst/>
          </a:prstGeom>
        </p:spPr>
        <p:txBody>
          <a:bodyPr spcFirstLastPara="1" wrap="square" lIns="91425" tIns="91425" rIns="91425" bIns="91425" anchor="ctr" anchorCtr="0">
            <a:noAutofit/>
          </a:bodyPr>
          <a:lstStyle/>
          <a:p>
            <a:pPr lvl="0"/>
            <a:r>
              <a:rPr lang="id-ID" sz="2000" dirty="0" smtClean="0"/>
              <a:t>C. Karakteristik </a:t>
            </a:r>
            <a:r>
              <a:rPr lang="id-ID" sz="2000" dirty="0"/>
              <a:t>Ilmu Pengetahuan Sosial Di Sekolah Dasar Kelas Tinggi</a:t>
            </a:r>
            <a:endParaRPr sz="2000" dirty="0"/>
          </a:p>
        </p:txBody>
      </p:sp>
      <p:sp>
        <p:nvSpPr>
          <p:cNvPr id="1336" name="Google Shape;1336;p39"/>
          <p:cNvSpPr txBox="1">
            <a:spLocks noGrp="1"/>
          </p:cNvSpPr>
          <p:nvPr>
            <p:ph type="subTitle" idx="1"/>
          </p:nvPr>
        </p:nvSpPr>
        <p:spPr>
          <a:xfrm>
            <a:off x="1380668" y="1289300"/>
            <a:ext cx="6503700" cy="2650602"/>
          </a:xfrm>
          <a:prstGeom prst="rect">
            <a:avLst/>
          </a:prstGeom>
        </p:spPr>
        <p:txBody>
          <a:bodyPr spcFirstLastPara="1" wrap="square" lIns="91425" tIns="91425" rIns="91425" bIns="91425" anchor="ctr" anchorCtr="0">
            <a:noAutofit/>
          </a:bodyPr>
          <a:lstStyle/>
          <a:p>
            <a:pPr marL="0" lvl="0" indent="0">
              <a:lnSpc>
                <a:spcPct val="150000"/>
              </a:lnSpc>
            </a:pPr>
            <a:r>
              <a:rPr lang="en" sz="1400" dirty="0" smtClean="0"/>
              <a:t>“</a:t>
            </a:r>
            <a:r>
              <a:rPr lang="id-ID" sz="1400" dirty="0"/>
              <a:t>Apabila kita perhatikan dengan teliti dan cermat bahwa inti proses pembelajaran siswa kelas tinggi ( kelas IV, V, dan VI) di Sekolah Dasar (SD) adalah merupakan suatu proses pembelajaran yang dilaksanakan secara logis dan sistematis untuk membelajarkan tentang konsep dan generalisasi sehingga penerapannya (menyelesaikan soal, menggabungkan, menghubungkan, memisahkan, menyusun, menderetkan, melipat, dan membagi) dapat dilaksanakan oleh siswa kelas tinggi Sekolah Dasar (SD). Dalam proses pembelajaran di kelas tinggi Sekolah Dasar (SD) dapat digunakan dan dilakukan berbagai strategi dan metode </a:t>
            </a:r>
            <a:r>
              <a:rPr lang="id-ID" sz="1400" dirty="0" smtClean="0"/>
              <a:t>mengajar</a:t>
            </a:r>
            <a:r>
              <a:rPr lang="en" sz="1400" dirty="0" smtClean="0"/>
              <a:t>.”</a:t>
            </a:r>
            <a:endParaRPr sz="1400" dirty="0"/>
          </a:p>
        </p:txBody>
      </p:sp>
      <p:sp>
        <p:nvSpPr>
          <p:cNvPr id="1337" name="Google Shape;1337;p39"/>
          <p:cNvSpPr/>
          <p:nvPr/>
        </p:nvSpPr>
        <p:spPr>
          <a:xfrm>
            <a:off x="3647675" y="5"/>
            <a:ext cx="1322035" cy="632509"/>
          </a:xfrm>
          <a:custGeom>
            <a:avLst/>
            <a:gdLst/>
            <a:ahLst/>
            <a:cxnLst/>
            <a:rect l="l" t="t" r="r" b="b"/>
            <a:pathLst>
              <a:path w="15164" h="7255" extrusionOk="0">
                <a:moveTo>
                  <a:pt x="5362" y="0"/>
                </a:moveTo>
                <a:cubicBezTo>
                  <a:pt x="3058" y="0"/>
                  <a:pt x="3058" y="4598"/>
                  <a:pt x="3058" y="4598"/>
                </a:cubicBezTo>
                <a:cubicBezTo>
                  <a:pt x="3058" y="4598"/>
                  <a:pt x="2611" y="4325"/>
                  <a:pt x="2054" y="4325"/>
                </a:cubicBezTo>
                <a:cubicBezTo>
                  <a:pt x="1290" y="4325"/>
                  <a:pt x="319" y="4836"/>
                  <a:pt x="0" y="7255"/>
                </a:cubicBezTo>
                <a:lnTo>
                  <a:pt x="15163" y="7255"/>
                </a:lnTo>
                <a:cubicBezTo>
                  <a:pt x="15163" y="7255"/>
                  <a:pt x="14777" y="4519"/>
                  <a:pt x="12700" y="4519"/>
                </a:cubicBezTo>
                <a:cubicBezTo>
                  <a:pt x="12294" y="4519"/>
                  <a:pt x="11824" y="4624"/>
                  <a:pt x="11278" y="4874"/>
                </a:cubicBezTo>
                <a:cubicBezTo>
                  <a:pt x="11278" y="4874"/>
                  <a:pt x="10880" y="2861"/>
                  <a:pt x="9125" y="2861"/>
                </a:cubicBezTo>
                <a:cubicBezTo>
                  <a:pt x="8817" y="2861"/>
                  <a:pt x="8467" y="2923"/>
                  <a:pt x="8070" y="3069"/>
                </a:cubicBezTo>
                <a:cubicBezTo>
                  <a:pt x="8070" y="3069"/>
                  <a:pt x="8070" y="287"/>
                  <a:pt x="5564" y="11"/>
                </a:cubicBezTo>
                <a:cubicBezTo>
                  <a:pt x="5495" y="4"/>
                  <a:pt x="5428" y="0"/>
                  <a:pt x="53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9"/>
          <p:cNvSpPr/>
          <p:nvPr/>
        </p:nvSpPr>
        <p:spPr>
          <a:xfrm>
            <a:off x="7036250" y="568225"/>
            <a:ext cx="2374888" cy="632525"/>
          </a:xfrm>
          <a:custGeom>
            <a:avLst/>
            <a:gdLst/>
            <a:ahLst/>
            <a:cxnLst/>
            <a:rect l="l" t="t" r="r" b="b"/>
            <a:pathLst>
              <a:path w="19750" h="5729" extrusionOk="0">
                <a:moveTo>
                  <a:pt x="12239" y="1"/>
                </a:moveTo>
                <a:cubicBezTo>
                  <a:pt x="10760" y="1"/>
                  <a:pt x="9173" y="2822"/>
                  <a:pt x="9173" y="2822"/>
                </a:cubicBezTo>
                <a:cubicBezTo>
                  <a:pt x="9173" y="2822"/>
                  <a:pt x="8232" y="341"/>
                  <a:pt x="6562" y="341"/>
                </a:cubicBezTo>
                <a:cubicBezTo>
                  <a:pt x="6211" y="341"/>
                  <a:pt x="5827" y="451"/>
                  <a:pt x="5414" y="716"/>
                </a:cubicBezTo>
                <a:cubicBezTo>
                  <a:pt x="3058" y="2270"/>
                  <a:pt x="3609" y="3649"/>
                  <a:pt x="3609" y="3649"/>
                </a:cubicBezTo>
                <a:cubicBezTo>
                  <a:pt x="3609" y="3649"/>
                  <a:pt x="3228" y="3500"/>
                  <a:pt x="2697" y="3500"/>
                </a:cubicBezTo>
                <a:cubicBezTo>
                  <a:pt x="1868" y="3500"/>
                  <a:pt x="673" y="3864"/>
                  <a:pt x="0" y="5729"/>
                </a:cubicBezTo>
                <a:lnTo>
                  <a:pt x="19750" y="5729"/>
                </a:lnTo>
                <a:cubicBezTo>
                  <a:pt x="19750" y="5729"/>
                  <a:pt x="19337" y="2406"/>
                  <a:pt x="16528" y="2406"/>
                </a:cubicBezTo>
                <a:cubicBezTo>
                  <a:pt x="16091" y="2406"/>
                  <a:pt x="15597" y="2486"/>
                  <a:pt x="15038" y="2671"/>
                </a:cubicBezTo>
                <a:cubicBezTo>
                  <a:pt x="15038" y="2671"/>
                  <a:pt x="14060" y="441"/>
                  <a:pt x="12532" y="40"/>
                </a:cubicBezTo>
                <a:cubicBezTo>
                  <a:pt x="12435" y="13"/>
                  <a:pt x="12337" y="1"/>
                  <a:pt x="1223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9"/>
          <p:cNvSpPr/>
          <p:nvPr/>
        </p:nvSpPr>
        <p:spPr>
          <a:xfrm>
            <a:off x="138700" y="471688"/>
            <a:ext cx="1389414" cy="907002"/>
          </a:xfrm>
          <a:custGeom>
            <a:avLst/>
            <a:gdLst/>
            <a:ahLst/>
            <a:cxnLst/>
            <a:rect l="l" t="t" r="r" b="b"/>
            <a:pathLst>
              <a:path w="15189" h="7255" extrusionOk="0">
                <a:moveTo>
                  <a:pt x="9826" y="0"/>
                </a:moveTo>
                <a:cubicBezTo>
                  <a:pt x="9761" y="0"/>
                  <a:pt x="9694" y="4"/>
                  <a:pt x="9625" y="11"/>
                </a:cubicBezTo>
                <a:cubicBezTo>
                  <a:pt x="7119" y="287"/>
                  <a:pt x="7119" y="3069"/>
                  <a:pt x="7119" y="3069"/>
                </a:cubicBezTo>
                <a:cubicBezTo>
                  <a:pt x="6722" y="2923"/>
                  <a:pt x="6372" y="2861"/>
                  <a:pt x="6064" y="2861"/>
                </a:cubicBezTo>
                <a:cubicBezTo>
                  <a:pt x="4309" y="2861"/>
                  <a:pt x="3911" y="4874"/>
                  <a:pt x="3911" y="4874"/>
                </a:cubicBezTo>
                <a:cubicBezTo>
                  <a:pt x="3361" y="4624"/>
                  <a:pt x="2887" y="4519"/>
                  <a:pt x="2478" y="4519"/>
                </a:cubicBezTo>
                <a:cubicBezTo>
                  <a:pt x="387" y="4519"/>
                  <a:pt x="1" y="7255"/>
                  <a:pt x="1" y="7255"/>
                </a:cubicBezTo>
                <a:lnTo>
                  <a:pt x="15189" y="7255"/>
                </a:lnTo>
                <a:cubicBezTo>
                  <a:pt x="14870" y="4836"/>
                  <a:pt x="13899" y="4326"/>
                  <a:pt x="13135" y="4326"/>
                </a:cubicBezTo>
                <a:cubicBezTo>
                  <a:pt x="12578" y="4326"/>
                  <a:pt x="12131" y="4598"/>
                  <a:pt x="12131" y="4598"/>
                </a:cubicBezTo>
                <a:cubicBezTo>
                  <a:pt x="12131" y="4598"/>
                  <a:pt x="12131" y="0"/>
                  <a:pt x="98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6170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1"/>
        <p:cNvGrpSpPr/>
        <p:nvPr/>
      </p:nvGrpSpPr>
      <p:grpSpPr>
        <a:xfrm>
          <a:off x="0" y="0"/>
          <a:ext cx="0" cy="0"/>
          <a:chOff x="0" y="0"/>
          <a:chExt cx="0" cy="0"/>
        </a:xfrm>
      </p:grpSpPr>
      <p:sp>
        <p:nvSpPr>
          <p:cNvPr id="1912" name="Google Shape;1912;p5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id-ID" sz="1800" dirty="0"/>
              <a:t>Metode mengajar yang dapat digunakan dan dilaksanakan guru dalam proses </a:t>
            </a:r>
            <a:r>
              <a:rPr lang="id-ID" sz="1800" dirty="0">
                <a:solidFill>
                  <a:schemeClr val="accent3"/>
                </a:solidFill>
              </a:rPr>
              <a:t>pembelajaran kepada siswa kelas tinggi di Sekolah Dasar adalah sebagai berikut : </a:t>
            </a:r>
            <a:endParaRPr sz="1800" dirty="0">
              <a:solidFill>
                <a:schemeClr val="accent3"/>
              </a:solidFill>
            </a:endParaRPr>
          </a:p>
        </p:txBody>
      </p:sp>
      <p:grpSp>
        <p:nvGrpSpPr>
          <p:cNvPr id="1913" name="Google Shape;1913;p53"/>
          <p:cNvGrpSpPr/>
          <p:nvPr/>
        </p:nvGrpSpPr>
        <p:grpSpPr>
          <a:xfrm>
            <a:off x="1217940" y="1288844"/>
            <a:ext cx="6708120" cy="1642765"/>
            <a:chOff x="1252145" y="1365044"/>
            <a:chExt cx="6708120" cy="1642765"/>
          </a:xfrm>
        </p:grpSpPr>
        <p:sp>
          <p:nvSpPr>
            <p:cNvPr id="1914" name="Google Shape;1914;p53"/>
            <p:cNvSpPr/>
            <p:nvPr/>
          </p:nvSpPr>
          <p:spPr>
            <a:xfrm rot="10800000">
              <a:off x="6248961" y="2185840"/>
              <a:ext cx="1642891" cy="821969"/>
            </a:xfrm>
            <a:custGeom>
              <a:avLst/>
              <a:gdLst/>
              <a:ahLst/>
              <a:cxnLst/>
              <a:rect l="l" t="t" r="r" b="b"/>
              <a:pathLst>
                <a:path w="44066" h="22050" fill="none" extrusionOk="0">
                  <a:moveTo>
                    <a:pt x="1" y="22050"/>
                  </a:moveTo>
                  <a:cubicBezTo>
                    <a:pt x="1" y="9874"/>
                    <a:pt x="9874" y="1"/>
                    <a:pt x="22050" y="1"/>
                  </a:cubicBezTo>
                  <a:cubicBezTo>
                    <a:pt x="34192" y="1"/>
                    <a:pt x="44065" y="9874"/>
                    <a:pt x="44065" y="22050"/>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53"/>
            <p:cNvSpPr/>
            <p:nvPr/>
          </p:nvSpPr>
          <p:spPr>
            <a:xfrm rot="10800000">
              <a:off x="4606138" y="1365044"/>
              <a:ext cx="1642891" cy="820739"/>
            </a:xfrm>
            <a:custGeom>
              <a:avLst/>
              <a:gdLst/>
              <a:ahLst/>
              <a:cxnLst/>
              <a:rect l="l" t="t" r="r" b="b"/>
              <a:pathLst>
                <a:path w="44066" h="22017" fill="none" extrusionOk="0">
                  <a:moveTo>
                    <a:pt x="44065" y="1"/>
                  </a:moveTo>
                  <a:cubicBezTo>
                    <a:pt x="44065" y="12176"/>
                    <a:pt x="34191" y="22016"/>
                    <a:pt x="22049" y="22016"/>
                  </a:cubicBezTo>
                  <a:cubicBezTo>
                    <a:pt x="9874" y="22016"/>
                    <a:pt x="0" y="12176"/>
                    <a:pt x="0" y="1"/>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53"/>
            <p:cNvSpPr/>
            <p:nvPr/>
          </p:nvSpPr>
          <p:spPr>
            <a:xfrm rot="10800000">
              <a:off x="2963351" y="2185840"/>
              <a:ext cx="1642853" cy="821969"/>
            </a:xfrm>
            <a:custGeom>
              <a:avLst/>
              <a:gdLst/>
              <a:ahLst/>
              <a:cxnLst/>
              <a:rect l="l" t="t" r="r" b="b"/>
              <a:pathLst>
                <a:path w="44065" h="22050" fill="none" extrusionOk="0">
                  <a:moveTo>
                    <a:pt x="0" y="22050"/>
                  </a:moveTo>
                  <a:cubicBezTo>
                    <a:pt x="0" y="9874"/>
                    <a:pt x="9874" y="1"/>
                    <a:pt x="22049" y="1"/>
                  </a:cubicBezTo>
                  <a:cubicBezTo>
                    <a:pt x="34191" y="1"/>
                    <a:pt x="44065" y="9874"/>
                    <a:pt x="44065" y="22050"/>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53"/>
            <p:cNvSpPr/>
            <p:nvPr/>
          </p:nvSpPr>
          <p:spPr>
            <a:xfrm rot="10800000">
              <a:off x="1320527" y="1365044"/>
              <a:ext cx="1642891" cy="820739"/>
            </a:xfrm>
            <a:custGeom>
              <a:avLst/>
              <a:gdLst/>
              <a:ahLst/>
              <a:cxnLst/>
              <a:rect l="l" t="t" r="r" b="b"/>
              <a:pathLst>
                <a:path w="44066" h="22017" fill="none" extrusionOk="0">
                  <a:moveTo>
                    <a:pt x="44066" y="1"/>
                  </a:moveTo>
                  <a:cubicBezTo>
                    <a:pt x="44066" y="12176"/>
                    <a:pt x="34192" y="22016"/>
                    <a:pt x="22017" y="22016"/>
                  </a:cubicBezTo>
                  <a:cubicBezTo>
                    <a:pt x="9875" y="22016"/>
                    <a:pt x="1" y="12176"/>
                    <a:pt x="1" y="1"/>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53"/>
            <p:cNvSpPr/>
            <p:nvPr/>
          </p:nvSpPr>
          <p:spPr>
            <a:xfrm rot="10800000">
              <a:off x="6180579" y="2103665"/>
              <a:ext cx="136861" cy="136847"/>
            </a:xfrm>
            <a:custGeom>
              <a:avLst/>
              <a:gdLst/>
              <a:ahLst/>
              <a:cxnLst/>
              <a:rect l="l" t="t" r="r" b="b"/>
              <a:pathLst>
                <a:path w="3671" h="3671" extrusionOk="0">
                  <a:moveTo>
                    <a:pt x="1835" y="1"/>
                  </a:moveTo>
                  <a:cubicBezTo>
                    <a:pt x="835" y="1"/>
                    <a:pt x="1" y="835"/>
                    <a:pt x="1" y="1836"/>
                  </a:cubicBezTo>
                  <a:cubicBezTo>
                    <a:pt x="1" y="2870"/>
                    <a:pt x="835" y="3670"/>
                    <a:pt x="1835" y="3670"/>
                  </a:cubicBezTo>
                  <a:cubicBezTo>
                    <a:pt x="2869"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53"/>
            <p:cNvSpPr/>
            <p:nvPr/>
          </p:nvSpPr>
          <p:spPr>
            <a:xfrm rot="10800000">
              <a:off x="4537793" y="2103665"/>
              <a:ext cx="136824" cy="136847"/>
            </a:xfrm>
            <a:custGeom>
              <a:avLst/>
              <a:gdLst/>
              <a:ahLst/>
              <a:cxnLst/>
              <a:rect l="l" t="t" r="r" b="b"/>
              <a:pathLst>
                <a:path w="3670" h="3671" extrusionOk="0">
                  <a:moveTo>
                    <a:pt x="1835" y="1"/>
                  </a:moveTo>
                  <a:cubicBezTo>
                    <a:pt x="834" y="1"/>
                    <a:pt x="1" y="835"/>
                    <a:pt x="1" y="1836"/>
                  </a:cubicBezTo>
                  <a:cubicBezTo>
                    <a:pt x="1" y="2870"/>
                    <a:pt x="834" y="3670"/>
                    <a:pt x="1835" y="3670"/>
                  </a:cubicBezTo>
                  <a:cubicBezTo>
                    <a:pt x="2836" y="3670"/>
                    <a:pt x="3670" y="2870"/>
                    <a:pt x="3670" y="1836"/>
                  </a:cubicBezTo>
                  <a:cubicBezTo>
                    <a:pt x="3670" y="835"/>
                    <a:pt x="2869"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53"/>
            <p:cNvSpPr/>
            <p:nvPr/>
          </p:nvSpPr>
          <p:spPr>
            <a:xfrm rot="10800000">
              <a:off x="2894969" y="2103665"/>
              <a:ext cx="136824" cy="136847"/>
            </a:xfrm>
            <a:custGeom>
              <a:avLst/>
              <a:gdLst/>
              <a:ahLst/>
              <a:cxnLst/>
              <a:rect l="l" t="t" r="r" b="b"/>
              <a:pathLst>
                <a:path w="3670" h="3671" extrusionOk="0">
                  <a:moveTo>
                    <a:pt x="1835" y="1"/>
                  </a:moveTo>
                  <a:cubicBezTo>
                    <a:pt x="834" y="1"/>
                    <a:pt x="0" y="835"/>
                    <a:pt x="0" y="1836"/>
                  </a:cubicBezTo>
                  <a:cubicBezTo>
                    <a:pt x="0" y="2870"/>
                    <a:pt x="834" y="3670"/>
                    <a:pt x="1835" y="3670"/>
                  </a:cubicBezTo>
                  <a:cubicBezTo>
                    <a:pt x="2836"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53"/>
            <p:cNvSpPr/>
            <p:nvPr/>
          </p:nvSpPr>
          <p:spPr>
            <a:xfrm rot="10800000">
              <a:off x="1252145" y="2103665"/>
              <a:ext cx="136824" cy="136847"/>
            </a:xfrm>
            <a:custGeom>
              <a:avLst/>
              <a:gdLst/>
              <a:ahLst/>
              <a:cxnLst/>
              <a:rect l="l" t="t" r="r" b="b"/>
              <a:pathLst>
                <a:path w="3670" h="3671" extrusionOk="0">
                  <a:moveTo>
                    <a:pt x="1835" y="1"/>
                  </a:moveTo>
                  <a:cubicBezTo>
                    <a:pt x="834" y="1"/>
                    <a:pt x="0" y="835"/>
                    <a:pt x="0" y="1836"/>
                  </a:cubicBezTo>
                  <a:cubicBezTo>
                    <a:pt x="0" y="2870"/>
                    <a:pt x="834" y="3670"/>
                    <a:pt x="1835" y="3670"/>
                  </a:cubicBezTo>
                  <a:cubicBezTo>
                    <a:pt x="2836" y="3670"/>
                    <a:pt x="3669" y="2870"/>
                    <a:pt x="3669" y="1836"/>
                  </a:cubicBezTo>
                  <a:cubicBezTo>
                    <a:pt x="3669"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53"/>
            <p:cNvSpPr/>
            <p:nvPr/>
          </p:nvSpPr>
          <p:spPr>
            <a:xfrm rot="10800000">
              <a:off x="7823401" y="2103666"/>
              <a:ext cx="136864" cy="136846"/>
            </a:xfrm>
            <a:custGeom>
              <a:avLst/>
              <a:gdLst/>
              <a:ahLst/>
              <a:cxnLst/>
              <a:rect l="l" t="t" r="r" b="b"/>
              <a:pathLst>
                <a:path w="3671" h="3671" extrusionOk="0">
                  <a:moveTo>
                    <a:pt x="1835" y="1"/>
                  </a:moveTo>
                  <a:cubicBezTo>
                    <a:pt x="835" y="1"/>
                    <a:pt x="1" y="835"/>
                    <a:pt x="1" y="1836"/>
                  </a:cubicBezTo>
                  <a:cubicBezTo>
                    <a:pt x="1" y="2870"/>
                    <a:pt x="835" y="3670"/>
                    <a:pt x="1835" y="3670"/>
                  </a:cubicBezTo>
                  <a:cubicBezTo>
                    <a:pt x="2869"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3" name="Google Shape;1923;p53"/>
          <p:cNvGrpSpPr/>
          <p:nvPr/>
        </p:nvGrpSpPr>
        <p:grpSpPr>
          <a:xfrm>
            <a:off x="1449277" y="1494084"/>
            <a:ext cx="1259786" cy="1673441"/>
            <a:chOff x="1483483" y="1570284"/>
            <a:chExt cx="1259786" cy="1673441"/>
          </a:xfrm>
        </p:grpSpPr>
        <p:sp>
          <p:nvSpPr>
            <p:cNvPr id="1924" name="Google Shape;1924;p53"/>
            <p:cNvSpPr/>
            <p:nvPr/>
          </p:nvSpPr>
          <p:spPr>
            <a:xfrm>
              <a:off x="1545227" y="1641452"/>
              <a:ext cx="1151700" cy="11517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53"/>
            <p:cNvSpPr/>
            <p:nvPr/>
          </p:nvSpPr>
          <p:spPr>
            <a:xfrm rot="10800000">
              <a:off x="1483483" y="1570284"/>
              <a:ext cx="1259786" cy="1259691"/>
            </a:xfrm>
            <a:custGeom>
              <a:avLst/>
              <a:gdLst/>
              <a:ahLst/>
              <a:cxnLst/>
              <a:rect l="l" t="t" r="r" b="b"/>
              <a:pathLst>
                <a:path w="33791" h="33792" extrusionOk="0">
                  <a:moveTo>
                    <a:pt x="16912" y="1"/>
                  </a:moveTo>
                  <a:cubicBezTo>
                    <a:pt x="7572" y="1"/>
                    <a:pt x="0" y="7539"/>
                    <a:pt x="0" y="16879"/>
                  </a:cubicBezTo>
                  <a:cubicBezTo>
                    <a:pt x="0" y="26219"/>
                    <a:pt x="7572" y="33791"/>
                    <a:pt x="16912" y="33791"/>
                  </a:cubicBezTo>
                  <a:cubicBezTo>
                    <a:pt x="26252" y="33791"/>
                    <a:pt x="33791" y="26219"/>
                    <a:pt x="33791" y="16879"/>
                  </a:cubicBezTo>
                  <a:cubicBezTo>
                    <a:pt x="33791" y="7539"/>
                    <a:pt x="26252" y="1"/>
                    <a:pt x="16912" y="1"/>
                  </a:cubicBezTo>
                  <a:close/>
                  <a:moveTo>
                    <a:pt x="16912" y="31923"/>
                  </a:moveTo>
                  <a:cubicBezTo>
                    <a:pt x="8606" y="31923"/>
                    <a:pt x="1868" y="25185"/>
                    <a:pt x="1868" y="16879"/>
                  </a:cubicBezTo>
                  <a:cubicBezTo>
                    <a:pt x="1868" y="8573"/>
                    <a:pt x="8606" y="1835"/>
                    <a:pt x="16912" y="1835"/>
                  </a:cubicBezTo>
                  <a:cubicBezTo>
                    <a:pt x="25218" y="1835"/>
                    <a:pt x="31956" y="8573"/>
                    <a:pt x="31956" y="16879"/>
                  </a:cubicBezTo>
                  <a:cubicBezTo>
                    <a:pt x="31956" y="25185"/>
                    <a:pt x="25218" y="31923"/>
                    <a:pt x="16912"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26" name="Google Shape;1926;p53"/>
            <p:cNvCxnSpPr/>
            <p:nvPr/>
          </p:nvCxnSpPr>
          <p:spPr>
            <a:xfrm>
              <a:off x="2104101" y="2804225"/>
              <a:ext cx="0" cy="439500"/>
            </a:xfrm>
            <a:prstGeom prst="straightConnector1">
              <a:avLst/>
            </a:prstGeom>
            <a:noFill/>
            <a:ln w="38100" cap="flat" cmpd="sng">
              <a:solidFill>
                <a:schemeClr val="lt1"/>
              </a:solidFill>
              <a:prstDash val="solid"/>
              <a:round/>
              <a:headEnd type="none" w="med" len="med"/>
              <a:tailEnd type="none" w="med" len="med"/>
            </a:ln>
          </p:spPr>
        </p:cxnSp>
      </p:grpSp>
      <p:grpSp>
        <p:nvGrpSpPr>
          <p:cNvPr id="1927" name="Google Shape;1927;p53"/>
          <p:cNvGrpSpPr/>
          <p:nvPr/>
        </p:nvGrpSpPr>
        <p:grpSpPr>
          <a:xfrm>
            <a:off x="4763482" y="1494084"/>
            <a:ext cx="1259824" cy="1673191"/>
            <a:chOff x="4797688" y="1570284"/>
            <a:chExt cx="1259824" cy="1673191"/>
          </a:xfrm>
        </p:grpSpPr>
        <p:sp>
          <p:nvSpPr>
            <p:cNvPr id="1928" name="Google Shape;1928;p53"/>
            <p:cNvSpPr/>
            <p:nvPr/>
          </p:nvSpPr>
          <p:spPr>
            <a:xfrm>
              <a:off x="4875398" y="1610575"/>
              <a:ext cx="1151700" cy="11517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53"/>
            <p:cNvSpPr/>
            <p:nvPr/>
          </p:nvSpPr>
          <p:spPr>
            <a:xfrm rot="10800000">
              <a:off x="4797688" y="1570284"/>
              <a:ext cx="1259824" cy="1259691"/>
            </a:xfrm>
            <a:custGeom>
              <a:avLst/>
              <a:gdLst/>
              <a:ahLst/>
              <a:cxnLst/>
              <a:rect l="l" t="t" r="r" b="b"/>
              <a:pathLst>
                <a:path w="33792" h="33792" extrusionOk="0">
                  <a:moveTo>
                    <a:pt x="16912" y="1"/>
                  </a:moveTo>
                  <a:cubicBezTo>
                    <a:pt x="7572" y="1"/>
                    <a:pt x="0" y="7539"/>
                    <a:pt x="0" y="16879"/>
                  </a:cubicBezTo>
                  <a:cubicBezTo>
                    <a:pt x="0" y="26219"/>
                    <a:pt x="7572" y="33791"/>
                    <a:pt x="16912" y="33791"/>
                  </a:cubicBezTo>
                  <a:cubicBezTo>
                    <a:pt x="26219" y="33791"/>
                    <a:pt x="33791" y="26219"/>
                    <a:pt x="33791" y="16879"/>
                  </a:cubicBezTo>
                  <a:cubicBezTo>
                    <a:pt x="33791" y="7539"/>
                    <a:pt x="26252" y="1"/>
                    <a:pt x="16912" y="1"/>
                  </a:cubicBezTo>
                  <a:close/>
                  <a:moveTo>
                    <a:pt x="16912" y="31923"/>
                  </a:moveTo>
                  <a:cubicBezTo>
                    <a:pt x="8607" y="31923"/>
                    <a:pt x="1868" y="25185"/>
                    <a:pt x="1868" y="16879"/>
                  </a:cubicBezTo>
                  <a:cubicBezTo>
                    <a:pt x="1868" y="8573"/>
                    <a:pt x="8607" y="1835"/>
                    <a:pt x="16912" y="1835"/>
                  </a:cubicBezTo>
                  <a:cubicBezTo>
                    <a:pt x="25218" y="1835"/>
                    <a:pt x="31957" y="8573"/>
                    <a:pt x="31957" y="16879"/>
                  </a:cubicBezTo>
                  <a:cubicBezTo>
                    <a:pt x="31957" y="25185"/>
                    <a:pt x="25218" y="31923"/>
                    <a:pt x="16912"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0" name="Google Shape;1930;p53"/>
            <p:cNvCxnSpPr>
              <a:stCxn id="1928" idx="4"/>
            </p:cNvCxnSpPr>
            <p:nvPr/>
          </p:nvCxnSpPr>
          <p:spPr>
            <a:xfrm>
              <a:off x="5451248" y="2762275"/>
              <a:ext cx="0" cy="481200"/>
            </a:xfrm>
            <a:prstGeom prst="straightConnector1">
              <a:avLst/>
            </a:prstGeom>
            <a:noFill/>
            <a:ln w="38100" cap="flat" cmpd="sng">
              <a:solidFill>
                <a:schemeClr val="lt1"/>
              </a:solidFill>
              <a:prstDash val="solid"/>
              <a:round/>
              <a:headEnd type="none" w="med" len="med"/>
              <a:tailEnd type="none" w="med" len="med"/>
            </a:ln>
          </p:spPr>
        </p:cxnSp>
      </p:grpSp>
      <p:grpSp>
        <p:nvGrpSpPr>
          <p:cNvPr id="1931" name="Google Shape;1931;p53"/>
          <p:cNvGrpSpPr/>
          <p:nvPr/>
        </p:nvGrpSpPr>
        <p:grpSpPr>
          <a:xfrm>
            <a:off x="3105719" y="1494093"/>
            <a:ext cx="1259850" cy="1655322"/>
            <a:chOff x="3139925" y="1570293"/>
            <a:chExt cx="1259850" cy="1655322"/>
          </a:xfrm>
        </p:grpSpPr>
        <p:sp>
          <p:nvSpPr>
            <p:cNvPr id="1932" name="Google Shape;1932;p53"/>
            <p:cNvSpPr/>
            <p:nvPr/>
          </p:nvSpPr>
          <p:spPr>
            <a:xfrm>
              <a:off x="3196350" y="1635915"/>
              <a:ext cx="1151700" cy="1151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53"/>
            <p:cNvSpPr/>
            <p:nvPr/>
          </p:nvSpPr>
          <p:spPr>
            <a:xfrm rot="10800000">
              <a:off x="3139925" y="1570293"/>
              <a:ext cx="1259850" cy="1259681"/>
            </a:xfrm>
            <a:custGeom>
              <a:avLst/>
              <a:gdLst/>
              <a:ahLst/>
              <a:cxnLst/>
              <a:rect l="l" t="t" r="r" b="b"/>
              <a:pathLst>
                <a:path w="33792" h="33792" extrusionOk="0">
                  <a:moveTo>
                    <a:pt x="16879" y="1"/>
                  </a:moveTo>
                  <a:cubicBezTo>
                    <a:pt x="7539" y="1"/>
                    <a:pt x="0" y="7539"/>
                    <a:pt x="0" y="16879"/>
                  </a:cubicBezTo>
                  <a:cubicBezTo>
                    <a:pt x="0" y="26219"/>
                    <a:pt x="7539" y="33791"/>
                    <a:pt x="16879" y="33791"/>
                  </a:cubicBezTo>
                  <a:cubicBezTo>
                    <a:pt x="26219" y="33791"/>
                    <a:pt x="33791" y="26219"/>
                    <a:pt x="33791" y="16879"/>
                  </a:cubicBezTo>
                  <a:cubicBezTo>
                    <a:pt x="33791" y="7539"/>
                    <a:pt x="26219" y="1"/>
                    <a:pt x="16879" y="1"/>
                  </a:cubicBezTo>
                  <a:close/>
                  <a:moveTo>
                    <a:pt x="16879" y="31923"/>
                  </a:moveTo>
                  <a:cubicBezTo>
                    <a:pt x="8573" y="31923"/>
                    <a:pt x="1835" y="25185"/>
                    <a:pt x="1835" y="16879"/>
                  </a:cubicBezTo>
                  <a:cubicBezTo>
                    <a:pt x="1835" y="8573"/>
                    <a:pt x="8573" y="1835"/>
                    <a:pt x="16879" y="1835"/>
                  </a:cubicBezTo>
                  <a:cubicBezTo>
                    <a:pt x="25185" y="1835"/>
                    <a:pt x="31923" y="8573"/>
                    <a:pt x="31923" y="16879"/>
                  </a:cubicBezTo>
                  <a:cubicBezTo>
                    <a:pt x="31923" y="25185"/>
                    <a:pt x="25185" y="31923"/>
                    <a:pt x="16879"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4" name="Google Shape;1934;p53"/>
            <p:cNvCxnSpPr>
              <a:stCxn id="1932" idx="4"/>
            </p:cNvCxnSpPr>
            <p:nvPr/>
          </p:nvCxnSpPr>
          <p:spPr>
            <a:xfrm>
              <a:off x="3772200" y="2787615"/>
              <a:ext cx="0" cy="438000"/>
            </a:xfrm>
            <a:prstGeom prst="straightConnector1">
              <a:avLst/>
            </a:prstGeom>
            <a:noFill/>
            <a:ln w="38100" cap="flat" cmpd="sng">
              <a:solidFill>
                <a:schemeClr val="lt1"/>
              </a:solidFill>
              <a:prstDash val="solid"/>
              <a:round/>
              <a:headEnd type="none" w="med" len="med"/>
              <a:tailEnd type="none" w="med" len="med"/>
            </a:ln>
          </p:spPr>
        </p:cxnSp>
      </p:grpSp>
      <p:grpSp>
        <p:nvGrpSpPr>
          <p:cNvPr id="1935" name="Google Shape;1935;p53"/>
          <p:cNvGrpSpPr/>
          <p:nvPr/>
        </p:nvGrpSpPr>
        <p:grpSpPr>
          <a:xfrm>
            <a:off x="6431152" y="1494093"/>
            <a:ext cx="1261081" cy="1674682"/>
            <a:chOff x="6481967" y="1570293"/>
            <a:chExt cx="1261081" cy="1674682"/>
          </a:xfrm>
        </p:grpSpPr>
        <p:sp>
          <p:nvSpPr>
            <p:cNvPr id="1936" name="Google Shape;1936;p53"/>
            <p:cNvSpPr/>
            <p:nvPr/>
          </p:nvSpPr>
          <p:spPr>
            <a:xfrm>
              <a:off x="6532300" y="1610575"/>
              <a:ext cx="1151700" cy="11517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53"/>
            <p:cNvSpPr/>
            <p:nvPr/>
          </p:nvSpPr>
          <p:spPr>
            <a:xfrm rot="10800000">
              <a:off x="6481967" y="1570293"/>
              <a:ext cx="1261081" cy="1259681"/>
            </a:xfrm>
            <a:custGeom>
              <a:avLst/>
              <a:gdLst/>
              <a:ahLst/>
              <a:cxnLst/>
              <a:rect l="l" t="t" r="r" b="b"/>
              <a:pathLst>
                <a:path w="33825" h="33792" extrusionOk="0">
                  <a:moveTo>
                    <a:pt x="16912" y="1835"/>
                  </a:moveTo>
                  <a:cubicBezTo>
                    <a:pt x="25218" y="1835"/>
                    <a:pt x="31956" y="8573"/>
                    <a:pt x="31956" y="16879"/>
                  </a:cubicBezTo>
                  <a:cubicBezTo>
                    <a:pt x="31956" y="25185"/>
                    <a:pt x="25218" y="31923"/>
                    <a:pt x="16912" y="31923"/>
                  </a:cubicBezTo>
                  <a:cubicBezTo>
                    <a:pt x="8606" y="31923"/>
                    <a:pt x="1868" y="25185"/>
                    <a:pt x="1868" y="16879"/>
                  </a:cubicBezTo>
                  <a:cubicBezTo>
                    <a:pt x="1868" y="8573"/>
                    <a:pt x="8606" y="1835"/>
                    <a:pt x="16912" y="1835"/>
                  </a:cubicBezTo>
                  <a:close/>
                  <a:moveTo>
                    <a:pt x="16912" y="1"/>
                  </a:moveTo>
                  <a:cubicBezTo>
                    <a:pt x="7572" y="1"/>
                    <a:pt x="0" y="7539"/>
                    <a:pt x="0" y="16879"/>
                  </a:cubicBezTo>
                  <a:cubicBezTo>
                    <a:pt x="0" y="26219"/>
                    <a:pt x="7572" y="33791"/>
                    <a:pt x="16912" y="33791"/>
                  </a:cubicBezTo>
                  <a:cubicBezTo>
                    <a:pt x="26252" y="33791"/>
                    <a:pt x="33824" y="26219"/>
                    <a:pt x="33824" y="16879"/>
                  </a:cubicBezTo>
                  <a:cubicBezTo>
                    <a:pt x="33824" y="7539"/>
                    <a:pt x="26252"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8" name="Google Shape;1938;p53"/>
            <p:cNvCxnSpPr/>
            <p:nvPr/>
          </p:nvCxnSpPr>
          <p:spPr>
            <a:xfrm>
              <a:off x="7114950" y="2762275"/>
              <a:ext cx="0" cy="482700"/>
            </a:xfrm>
            <a:prstGeom prst="straightConnector1">
              <a:avLst/>
            </a:prstGeom>
            <a:noFill/>
            <a:ln w="38100" cap="flat" cmpd="sng">
              <a:solidFill>
                <a:schemeClr val="lt1"/>
              </a:solidFill>
              <a:prstDash val="solid"/>
              <a:round/>
              <a:headEnd type="none" w="med" len="med"/>
              <a:tailEnd type="none" w="med" len="med"/>
            </a:ln>
          </p:spPr>
        </p:cxnSp>
      </p:grpSp>
      <p:sp>
        <p:nvSpPr>
          <p:cNvPr id="1939" name="Google Shape;1939;p53"/>
          <p:cNvSpPr txBox="1"/>
          <p:nvPr/>
        </p:nvSpPr>
        <p:spPr>
          <a:xfrm>
            <a:off x="1334025"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a:t>
            </a:r>
            <a:r>
              <a:rPr lang="en" sz="2500" dirty="0" smtClean="0">
                <a:solidFill>
                  <a:srgbClr val="121B44"/>
                </a:solidFill>
                <a:latin typeface="Chau Philomene One"/>
                <a:ea typeface="Chau Philomene One"/>
                <a:cs typeface="Chau Philomene One"/>
                <a:sym typeface="Chau Philomene One"/>
              </a:rPr>
              <a:t>1</a:t>
            </a:r>
            <a:endParaRPr sz="2500" dirty="0">
              <a:latin typeface="Chau Philomene One"/>
              <a:ea typeface="Chau Philomene One"/>
              <a:cs typeface="Chau Philomene One"/>
              <a:sym typeface="Chau Philomene One"/>
            </a:endParaRPr>
          </a:p>
        </p:txBody>
      </p:sp>
      <p:sp>
        <p:nvSpPr>
          <p:cNvPr id="1940" name="Google Shape;1940;p53"/>
          <p:cNvSpPr txBox="1"/>
          <p:nvPr/>
        </p:nvSpPr>
        <p:spPr>
          <a:xfrm>
            <a:off x="3005401"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a:t>
            </a:r>
            <a:r>
              <a:rPr lang="en" sz="2500" dirty="0" smtClean="0">
                <a:solidFill>
                  <a:srgbClr val="121B44"/>
                </a:solidFill>
                <a:latin typeface="Chau Philomene One"/>
                <a:ea typeface="Chau Philomene One"/>
                <a:cs typeface="Chau Philomene One"/>
                <a:sym typeface="Chau Philomene One"/>
              </a:rPr>
              <a:t>2</a:t>
            </a:r>
            <a:endParaRPr sz="2500" dirty="0">
              <a:latin typeface="Chau Philomene One"/>
              <a:ea typeface="Chau Philomene One"/>
              <a:cs typeface="Chau Philomene One"/>
              <a:sym typeface="Chau Philomene One"/>
            </a:endParaRPr>
          </a:p>
        </p:txBody>
      </p:sp>
      <p:sp>
        <p:nvSpPr>
          <p:cNvPr id="1941" name="Google Shape;1941;p53"/>
          <p:cNvSpPr txBox="1"/>
          <p:nvPr/>
        </p:nvSpPr>
        <p:spPr>
          <a:xfrm>
            <a:off x="4676775"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a:t>
            </a:r>
            <a:r>
              <a:rPr lang="en" sz="2500" dirty="0" smtClean="0">
                <a:solidFill>
                  <a:srgbClr val="121B44"/>
                </a:solidFill>
                <a:latin typeface="Chau Philomene One"/>
                <a:ea typeface="Chau Philomene One"/>
                <a:cs typeface="Chau Philomene One"/>
                <a:sym typeface="Chau Philomene One"/>
              </a:rPr>
              <a:t>3</a:t>
            </a:r>
            <a:endParaRPr sz="2500" dirty="0">
              <a:latin typeface="Chau Philomene One"/>
              <a:ea typeface="Chau Philomene One"/>
              <a:cs typeface="Chau Philomene One"/>
              <a:sym typeface="Chau Philomene One"/>
            </a:endParaRPr>
          </a:p>
        </p:txBody>
      </p:sp>
      <p:sp>
        <p:nvSpPr>
          <p:cNvPr id="1942" name="Google Shape;1942;p53"/>
          <p:cNvSpPr txBox="1"/>
          <p:nvPr/>
        </p:nvSpPr>
        <p:spPr>
          <a:xfrm>
            <a:off x="6348150"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a:t>
            </a:r>
            <a:r>
              <a:rPr lang="en" sz="2500" dirty="0" smtClean="0">
                <a:solidFill>
                  <a:srgbClr val="121B44"/>
                </a:solidFill>
                <a:latin typeface="Chau Philomene One"/>
                <a:ea typeface="Chau Philomene One"/>
                <a:cs typeface="Chau Philomene One"/>
                <a:sym typeface="Chau Philomene One"/>
              </a:rPr>
              <a:t>4</a:t>
            </a:r>
            <a:endParaRPr sz="2500" dirty="0">
              <a:latin typeface="Chau Philomene One"/>
              <a:ea typeface="Chau Philomene One"/>
              <a:cs typeface="Chau Philomene One"/>
              <a:sym typeface="Chau Philomene One"/>
            </a:endParaRPr>
          </a:p>
        </p:txBody>
      </p:sp>
      <p:sp>
        <p:nvSpPr>
          <p:cNvPr id="1943" name="Google Shape;1943;p53"/>
          <p:cNvSpPr txBox="1"/>
          <p:nvPr/>
        </p:nvSpPr>
        <p:spPr>
          <a:xfrm>
            <a:off x="1334045" y="3658310"/>
            <a:ext cx="1465200" cy="691200"/>
          </a:xfrm>
          <a:prstGeom prst="rect">
            <a:avLst/>
          </a:prstGeom>
          <a:noFill/>
          <a:ln>
            <a:noFill/>
          </a:ln>
        </p:spPr>
        <p:txBody>
          <a:bodyPr spcFirstLastPara="1" wrap="square" lIns="91425" tIns="91425" rIns="91425" bIns="91425" anchor="ctr" anchorCtr="0">
            <a:noAutofit/>
          </a:bodyPr>
          <a:lstStyle/>
          <a:p>
            <a:pPr lvl="0" algn="ctr"/>
            <a:r>
              <a:rPr lang="id-ID" dirty="0">
                <a:latin typeface="Didact Gothic"/>
                <a:ea typeface="Didact Gothic"/>
                <a:cs typeface="Didact Gothic"/>
                <a:sym typeface="Didact Gothic"/>
              </a:rPr>
              <a:t>C</a:t>
            </a:r>
            <a:r>
              <a:rPr lang="id-ID" dirty="0" smtClean="0">
                <a:latin typeface="Didact Gothic"/>
                <a:ea typeface="Didact Gothic"/>
                <a:cs typeface="Didact Gothic"/>
                <a:sym typeface="Didact Gothic"/>
              </a:rPr>
              <a:t>eramah</a:t>
            </a:r>
            <a:endParaRPr dirty="0">
              <a:latin typeface="Didact Gothic"/>
              <a:ea typeface="Didact Gothic"/>
              <a:cs typeface="Didact Gothic"/>
              <a:sym typeface="Didact Gothic"/>
            </a:endParaRPr>
          </a:p>
        </p:txBody>
      </p:sp>
      <p:sp>
        <p:nvSpPr>
          <p:cNvPr id="1944" name="Google Shape;1944;p53"/>
          <p:cNvSpPr txBox="1"/>
          <p:nvPr/>
        </p:nvSpPr>
        <p:spPr>
          <a:xfrm>
            <a:off x="3005411"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dirty="0" smtClean="0">
                <a:solidFill>
                  <a:srgbClr val="121B44"/>
                </a:solidFill>
                <a:latin typeface="Didact Gothic"/>
                <a:ea typeface="Didact Gothic"/>
                <a:cs typeface="Didact Gothic"/>
                <a:sym typeface="Didact Gothic"/>
              </a:rPr>
              <a:t>Tanya </a:t>
            </a:r>
            <a:r>
              <a:rPr dirty="0" err="1" smtClean="0">
                <a:solidFill>
                  <a:srgbClr val="121B44"/>
                </a:solidFill>
                <a:latin typeface="Didact Gothic"/>
                <a:ea typeface="Didact Gothic"/>
                <a:cs typeface="Didact Gothic"/>
                <a:sym typeface="Didact Gothic"/>
              </a:rPr>
              <a:t>jawab</a:t>
            </a:r>
            <a:endParaRPr dirty="0">
              <a:solidFill>
                <a:srgbClr val="121B44"/>
              </a:solidFill>
              <a:latin typeface="Didact Gothic"/>
              <a:ea typeface="Didact Gothic"/>
              <a:cs typeface="Didact Gothic"/>
              <a:sym typeface="Didact Gothic"/>
            </a:endParaRPr>
          </a:p>
        </p:txBody>
      </p:sp>
      <p:sp>
        <p:nvSpPr>
          <p:cNvPr id="1945" name="Google Shape;1945;p53"/>
          <p:cNvSpPr txBox="1"/>
          <p:nvPr/>
        </p:nvSpPr>
        <p:spPr>
          <a:xfrm>
            <a:off x="4676778"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dirty="0" err="1" smtClean="0">
                <a:solidFill>
                  <a:srgbClr val="121B44"/>
                </a:solidFill>
                <a:latin typeface="Didact Gothic"/>
                <a:ea typeface="Didact Gothic"/>
                <a:cs typeface="Didact Gothic"/>
                <a:sym typeface="Didact Gothic"/>
              </a:rPr>
              <a:t>Diskusi</a:t>
            </a:r>
            <a:endParaRPr dirty="0">
              <a:solidFill>
                <a:srgbClr val="121B44"/>
              </a:solidFill>
              <a:latin typeface="Didact Gothic"/>
              <a:ea typeface="Didact Gothic"/>
              <a:cs typeface="Didact Gothic"/>
              <a:sym typeface="Didact Gothic"/>
            </a:endParaRPr>
          </a:p>
        </p:txBody>
      </p:sp>
      <p:sp>
        <p:nvSpPr>
          <p:cNvPr id="1946" name="Google Shape;1946;p53"/>
          <p:cNvSpPr txBox="1"/>
          <p:nvPr/>
        </p:nvSpPr>
        <p:spPr>
          <a:xfrm>
            <a:off x="6348145"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dirty="0" err="1" smtClean="0">
                <a:solidFill>
                  <a:srgbClr val="121B44"/>
                </a:solidFill>
                <a:latin typeface="Didact Gothic"/>
                <a:ea typeface="Didact Gothic"/>
                <a:cs typeface="Didact Gothic"/>
                <a:sym typeface="Didact Gothic"/>
              </a:rPr>
              <a:t>Simulasi</a:t>
            </a:r>
            <a:r>
              <a:rPr dirty="0" smtClean="0">
                <a:solidFill>
                  <a:srgbClr val="121B44"/>
                </a:solidFill>
                <a:latin typeface="Didact Gothic"/>
                <a:ea typeface="Didact Gothic"/>
                <a:cs typeface="Didact Gothic"/>
                <a:sym typeface="Didact Gothic"/>
              </a:rPr>
              <a:t> </a:t>
            </a:r>
            <a:r>
              <a:rPr dirty="0" err="1" smtClean="0">
                <a:solidFill>
                  <a:srgbClr val="121B44"/>
                </a:solidFill>
                <a:latin typeface="Didact Gothic"/>
                <a:ea typeface="Didact Gothic"/>
                <a:cs typeface="Didact Gothic"/>
                <a:sym typeface="Didact Gothic"/>
              </a:rPr>
              <a:t>dan</a:t>
            </a:r>
            <a:r>
              <a:rPr dirty="0" smtClean="0">
                <a:solidFill>
                  <a:srgbClr val="121B44"/>
                </a:solidFill>
                <a:latin typeface="Didact Gothic"/>
                <a:ea typeface="Didact Gothic"/>
                <a:cs typeface="Didact Gothic"/>
                <a:sym typeface="Didact Gothic"/>
              </a:rPr>
              <a:t> </a:t>
            </a:r>
            <a:r>
              <a:rPr dirty="0" err="1" smtClean="0">
                <a:solidFill>
                  <a:srgbClr val="121B44"/>
                </a:solidFill>
                <a:latin typeface="Didact Gothic"/>
                <a:ea typeface="Didact Gothic"/>
                <a:cs typeface="Didact Gothic"/>
                <a:sym typeface="Didact Gothic"/>
              </a:rPr>
              <a:t>bermain</a:t>
            </a:r>
            <a:r>
              <a:rPr dirty="0" smtClean="0">
                <a:solidFill>
                  <a:srgbClr val="121B44"/>
                </a:solidFill>
                <a:latin typeface="Didact Gothic"/>
                <a:ea typeface="Didact Gothic"/>
                <a:cs typeface="Didact Gothic"/>
                <a:sym typeface="Didact Gothic"/>
              </a:rPr>
              <a:t> </a:t>
            </a:r>
            <a:r>
              <a:rPr dirty="0" err="1" smtClean="0">
                <a:solidFill>
                  <a:srgbClr val="121B44"/>
                </a:solidFill>
                <a:latin typeface="Didact Gothic"/>
                <a:ea typeface="Didact Gothic"/>
                <a:cs typeface="Didact Gothic"/>
                <a:sym typeface="Didact Gothic"/>
              </a:rPr>
              <a:t>peran</a:t>
            </a:r>
            <a:endParaRPr dirty="0">
              <a:solidFill>
                <a:srgbClr val="121B44"/>
              </a:solidFill>
              <a:latin typeface="Didact Gothic"/>
              <a:ea typeface="Didact Gothic"/>
              <a:cs typeface="Didact Gothic"/>
              <a:sym typeface="Didact Gothic"/>
            </a:endParaRPr>
          </a:p>
        </p:txBody>
      </p:sp>
      <p:grpSp>
        <p:nvGrpSpPr>
          <p:cNvPr id="1947" name="Google Shape;1947;p53"/>
          <p:cNvGrpSpPr/>
          <p:nvPr/>
        </p:nvGrpSpPr>
        <p:grpSpPr>
          <a:xfrm>
            <a:off x="1743841" y="1808195"/>
            <a:ext cx="637234" cy="604222"/>
            <a:chOff x="1942120" y="1985852"/>
            <a:chExt cx="378315" cy="358695"/>
          </a:xfrm>
        </p:grpSpPr>
        <p:sp>
          <p:nvSpPr>
            <p:cNvPr id="1948" name="Google Shape;1948;p53"/>
            <p:cNvSpPr/>
            <p:nvPr/>
          </p:nvSpPr>
          <p:spPr>
            <a:xfrm>
              <a:off x="2161928" y="1985852"/>
              <a:ext cx="158508" cy="158901"/>
            </a:xfrm>
            <a:custGeom>
              <a:avLst/>
              <a:gdLst/>
              <a:ahLst/>
              <a:cxnLst/>
              <a:rect l="l" t="t" r="r" b="b"/>
              <a:pathLst>
                <a:path w="6043" h="6058" extrusionOk="0">
                  <a:moveTo>
                    <a:pt x="3426" y="0"/>
                  </a:moveTo>
                  <a:cubicBezTo>
                    <a:pt x="2360" y="0"/>
                    <a:pt x="1253" y="761"/>
                    <a:pt x="706" y="1986"/>
                  </a:cubicBezTo>
                  <a:cubicBezTo>
                    <a:pt x="1" y="3559"/>
                    <a:pt x="462" y="5295"/>
                    <a:pt x="1744" y="5872"/>
                  </a:cubicBezTo>
                  <a:cubicBezTo>
                    <a:pt x="2024" y="5998"/>
                    <a:pt x="2321" y="6058"/>
                    <a:pt x="2620" y="6058"/>
                  </a:cubicBezTo>
                  <a:cubicBezTo>
                    <a:pt x="3686" y="6058"/>
                    <a:pt x="4787" y="5297"/>
                    <a:pt x="5337" y="4068"/>
                  </a:cubicBezTo>
                  <a:cubicBezTo>
                    <a:pt x="6042" y="2502"/>
                    <a:pt x="5575" y="759"/>
                    <a:pt x="4293" y="183"/>
                  </a:cubicBezTo>
                  <a:cubicBezTo>
                    <a:pt x="4016" y="59"/>
                    <a:pt x="3723" y="0"/>
                    <a:pt x="34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53"/>
            <p:cNvSpPr/>
            <p:nvPr/>
          </p:nvSpPr>
          <p:spPr>
            <a:xfrm>
              <a:off x="2190571" y="2006888"/>
              <a:ext cx="115648" cy="123570"/>
            </a:xfrm>
            <a:custGeom>
              <a:avLst/>
              <a:gdLst/>
              <a:ahLst/>
              <a:cxnLst/>
              <a:rect l="l" t="t" r="r" b="b"/>
              <a:pathLst>
                <a:path w="4409" h="4711" extrusionOk="0">
                  <a:moveTo>
                    <a:pt x="2642" y="1"/>
                  </a:moveTo>
                  <a:cubicBezTo>
                    <a:pt x="1854" y="1"/>
                    <a:pt x="1003" y="629"/>
                    <a:pt x="557" y="1618"/>
                  </a:cubicBezTo>
                  <a:cubicBezTo>
                    <a:pt x="1" y="2852"/>
                    <a:pt x="292" y="4181"/>
                    <a:pt x="1201" y="4588"/>
                  </a:cubicBezTo>
                  <a:cubicBezTo>
                    <a:pt x="1383" y="4671"/>
                    <a:pt x="1576" y="4710"/>
                    <a:pt x="1773" y="4710"/>
                  </a:cubicBezTo>
                  <a:cubicBezTo>
                    <a:pt x="2559" y="4710"/>
                    <a:pt x="3407" y="4083"/>
                    <a:pt x="3852" y="3097"/>
                  </a:cubicBezTo>
                  <a:cubicBezTo>
                    <a:pt x="4408" y="1862"/>
                    <a:pt x="4116" y="533"/>
                    <a:pt x="3208" y="120"/>
                  </a:cubicBezTo>
                  <a:cubicBezTo>
                    <a:pt x="3028" y="39"/>
                    <a:pt x="2837" y="1"/>
                    <a:pt x="26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53"/>
            <p:cNvSpPr/>
            <p:nvPr/>
          </p:nvSpPr>
          <p:spPr>
            <a:xfrm>
              <a:off x="1942120" y="1986009"/>
              <a:ext cx="158665" cy="158928"/>
            </a:xfrm>
            <a:custGeom>
              <a:avLst/>
              <a:gdLst/>
              <a:ahLst/>
              <a:cxnLst/>
              <a:rect l="l" t="t" r="r" b="b"/>
              <a:pathLst>
                <a:path w="6049" h="6059" extrusionOk="0">
                  <a:moveTo>
                    <a:pt x="2619" y="1"/>
                  </a:moveTo>
                  <a:cubicBezTo>
                    <a:pt x="2322" y="1"/>
                    <a:pt x="2028" y="60"/>
                    <a:pt x="1749" y="184"/>
                  </a:cubicBezTo>
                  <a:cubicBezTo>
                    <a:pt x="468" y="760"/>
                    <a:pt x="0" y="2496"/>
                    <a:pt x="705" y="4069"/>
                  </a:cubicBezTo>
                  <a:cubicBezTo>
                    <a:pt x="1256" y="5297"/>
                    <a:pt x="2361" y="6059"/>
                    <a:pt x="3426" y="6059"/>
                  </a:cubicBezTo>
                  <a:cubicBezTo>
                    <a:pt x="3724" y="6059"/>
                    <a:pt x="4020" y="5999"/>
                    <a:pt x="4299" y="5872"/>
                  </a:cubicBezTo>
                  <a:cubicBezTo>
                    <a:pt x="5581" y="5296"/>
                    <a:pt x="6048" y="3560"/>
                    <a:pt x="5343" y="1987"/>
                  </a:cubicBezTo>
                  <a:cubicBezTo>
                    <a:pt x="4791" y="762"/>
                    <a:pt x="3687" y="1"/>
                    <a:pt x="26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53"/>
            <p:cNvSpPr/>
            <p:nvPr/>
          </p:nvSpPr>
          <p:spPr>
            <a:xfrm>
              <a:off x="1956520" y="2007072"/>
              <a:ext cx="115438" cy="123491"/>
            </a:xfrm>
            <a:custGeom>
              <a:avLst/>
              <a:gdLst/>
              <a:ahLst/>
              <a:cxnLst/>
              <a:rect l="l" t="t" r="r" b="b"/>
              <a:pathLst>
                <a:path w="4401" h="4708" extrusionOk="0">
                  <a:moveTo>
                    <a:pt x="1766" y="1"/>
                  </a:moveTo>
                  <a:cubicBezTo>
                    <a:pt x="1571" y="1"/>
                    <a:pt x="1380" y="39"/>
                    <a:pt x="1200" y="120"/>
                  </a:cubicBezTo>
                  <a:cubicBezTo>
                    <a:pt x="285" y="533"/>
                    <a:pt x="0" y="1862"/>
                    <a:pt x="550" y="3096"/>
                  </a:cubicBezTo>
                  <a:cubicBezTo>
                    <a:pt x="995" y="4085"/>
                    <a:pt x="1844" y="4708"/>
                    <a:pt x="2632" y="4708"/>
                  </a:cubicBezTo>
                  <a:cubicBezTo>
                    <a:pt x="2828" y="4708"/>
                    <a:pt x="3020" y="4669"/>
                    <a:pt x="3201" y="4588"/>
                  </a:cubicBezTo>
                  <a:cubicBezTo>
                    <a:pt x="4109" y="4181"/>
                    <a:pt x="4401" y="2852"/>
                    <a:pt x="3845" y="1618"/>
                  </a:cubicBezTo>
                  <a:cubicBezTo>
                    <a:pt x="3404" y="628"/>
                    <a:pt x="2554" y="1"/>
                    <a:pt x="17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53"/>
            <p:cNvSpPr/>
            <p:nvPr/>
          </p:nvSpPr>
          <p:spPr>
            <a:xfrm>
              <a:off x="1986921" y="2043820"/>
              <a:ext cx="289055" cy="300727"/>
            </a:xfrm>
            <a:custGeom>
              <a:avLst/>
              <a:gdLst/>
              <a:ahLst/>
              <a:cxnLst/>
              <a:rect l="l" t="t" r="r" b="b"/>
              <a:pathLst>
                <a:path w="11020" h="11465" extrusionOk="0">
                  <a:moveTo>
                    <a:pt x="5507" y="0"/>
                  </a:moveTo>
                  <a:cubicBezTo>
                    <a:pt x="2645" y="0"/>
                    <a:pt x="1" y="3390"/>
                    <a:pt x="1" y="6781"/>
                  </a:cubicBezTo>
                  <a:cubicBezTo>
                    <a:pt x="1" y="8625"/>
                    <a:pt x="1506" y="10320"/>
                    <a:pt x="3900" y="10849"/>
                  </a:cubicBezTo>
                  <a:cubicBezTo>
                    <a:pt x="4357" y="11259"/>
                    <a:pt x="4932" y="11464"/>
                    <a:pt x="5507" y="11464"/>
                  </a:cubicBezTo>
                  <a:cubicBezTo>
                    <a:pt x="6081" y="11464"/>
                    <a:pt x="6656" y="11259"/>
                    <a:pt x="7114" y="10849"/>
                  </a:cubicBezTo>
                  <a:cubicBezTo>
                    <a:pt x="9507" y="10320"/>
                    <a:pt x="11019" y="8618"/>
                    <a:pt x="11019" y="6781"/>
                  </a:cubicBezTo>
                  <a:cubicBezTo>
                    <a:pt x="11019" y="3390"/>
                    <a:pt x="8368" y="0"/>
                    <a:pt x="550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53"/>
            <p:cNvSpPr/>
            <p:nvPr/>
          </p:nvSpPr>
          <p:spPr>
            <a:xfrm>
              <a:off x="1986737" y="2047178"/>
              <a:ext cx="119215" cy="280687"/>
            </a:xfrm>
            <a:custGeom>
              <a:avLst/>
              <a:gdLst/>
              <a:ahLst/>
              <a:cxnLst/>
              <a:rect l="l" t="t" r="r" b="b"/>
              <a:pathLst>
                <a:path w="4545" h="10701" extrusionOk="0">
                  <a:moveTo>
                    <a:pt x="4544" y="1"/>
                  </a:moveTo>
                  <a:cubicBezTo>
                    <a:pt x="2076" y="645"/>
                    <a:pt x="1" y="3642"/>
                    <a:pt x="1" y="6653"/>
                  </a:cubicBezTo>
                  <a:cubicBezTo>
                    <a:pt x="1" y="8470"/>
                    <a:pt x="1472" y="10145"/>
                    <a:pt x="3812" y="10701"/>
                  </a:cubicBezTo>
                  <a:cubicBezTo>
                    <a:pt x="2523" y="9812"/>
                    <a:pt x="1757" y="8341"/>
                    <a:pt x="1764" y="6775"/>
                  </a:cubicBezTo>
                  <a:cubicBezTo>
                    <a:pt x="1764" y="4035"/>
                    <a:pt x="2951" y="1303"/>
                    <a:pt x="45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53"/>
            <p:cNvSpPr/>
            <p:nvPr/>
          </p:nvSpPr>
          <p:spPr>
            <a:xfrm>
              <a:off x="2084916" y="2316822"/>
              <a:ext cx="92697" cy="27725"/>
            </a:xfrm>
            <a:custGeom>
              <a:avLst/>
              <a:gdLst/>
              <a:ahLst/>
              <a:cxnLst/>
              <a:rect l="l" t="t" r="r" b="b"/>
              <a:pathLst>
                <a:path w="3534" h="1057" extrusionOk="0">
                  <a:moveTo>
                    <a:pt x="8" y="0"/>
                  </a:moveTo>
                  <a:cubicBezTo>
                    <a:pt x="1" y="197"/>
                    <a:pt x="89" y="380"/>
                    <a:pt x="231" y="502"/>
                  </a:cubicBezTo>
                  <a:cubicBezTo>
                    <a:pt x="679" y="872"/>
                    <a:pt x="1225" y="1056"/>
                    <a:pt x="1771" y="1056"/>
                  </a:cubicBezTo>
                  <a:cubicBezTo>
                    <a:pt x="2316" y="1056"/>
                    <a:pt x="2862" y="872"/>
                    <a:pt x="3310" y="502"/>
                  </a:cubicBezTo>
                  <a:cubicBezTo>
                    <a:pt x="3452" y="380"/>
                    <a:pt x="3534" y="197"/>
                    <a:pt x="3534" y="0"/>
                  </a:cubicBezTo>
                  <a:lnTo>
                    <a:pt x="3534" y="0"/>
                  </a:lnTo>
                  <a:lnTo>
                    <a:pt x="2652" y="265"/>
                  </a:lnTo>
                  <a:lnTo>
                    <a:pt x="889" y="265"/>
                  </a:lnTo>
                  <a:lnTo>
                    <a:pt x="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53"/>
            <p:cNvSpPr/>
            <p:nvPr/>
          </p:nvSpPr>
          <p:spPr>
            <a:xfrm>
              <a:off x="2102359" y="2257778"/>
              <a:ext cx="57995" cy="48762"/>
            </a:xfrm>
            <a:custGeom>
              <a:avLst/>
              <a:gdLst/>
              <a:ahLst/>
              <a:cxnLst/>
              <a:rect l="l" t="t" r="r" b="b"/>
              <a:pathLst>
                <a:path w="2211" h="1859" extrusionOk="0">
                  <a:moveTo>
                    <a:pt x="1106" y="0"/>
                  </a:moveTo>
                  <a:cubicBezTo>
                    <a:pt x="495" y="0"/>
                    <a:pt x="7" y="393"/>
                    <a:pt x="0" y="882"/>
                  </a:cubicBezTo>
                  <a:cubicBezTo>
                    <a:pt x="0" y="1350"/>
                    <a:pt x="468" y="1594"/>
                    <a:pt x="801" y="1777"/>
                  </a:cubicBezTo>
                  <a:cubicBezTo>
                    <a:pt x="895" y="1831"/>
                    <a:pt x="1001" y="1858"/>
                    <a:pt x="1106" y="1858"/>
                  </a:cubicBezTo>
                  <a:cubicBezTo>
                    <a:pt x="1211" y="1858"/>
                    <a:pt x="1316" y="1831"/>
                    <a:pt x="1411" y="1777"/>
                  </a:cubicBezTo>
                  <a:cubicBezTo>
                    <a:pt x="1743" y="1594"/>
                    <a:pt x="2211" y="1350"/>
                    <a:pt x="2211" y="882"/>
                  </a:cubicBezTo>
                  <a:cubicBezTo>
                    <a:pt x="2211" y="393"/>
                    <a:pt x="1716" y="0"/>
                    <a:pt x="1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53"/>
            <p:cNvSpPr/>
            <p:nvPr/>
          </p:nvSpPr>
          <p:spPr>
            <a:xfrm>
              <a:off x="2081611" y="2309714"/>
              <a:ext cx="99202" cy="23135"/>
            </a:xfrm>
            <a:custGeom>
              <a:avLst/>
              <a:gdLst/>
              <a:ahLst/>
              <a:cxnLst/>
              <a:rect l="l" t="t" r="r" b="b"/>
              <a:pathLst>
                <a:path w="3782" h="882" extrusionOk="0">
                  <a:moveTo>
                    <a:pt x="308" y="1"/>
                  </a:moveTo>
                  <a:cubicBezTo>
                    <a:pt x="152" y="1"/>
                    <a:pt x="0" y="173"/>
                    <a:pt x="120" y="346"/>
                  </a:cubicBezTo>
                  <a:cubicBezTo>
                    <a:pt x="344" y="685"/>
                    <a:pt x="717" y="882"/>
                    <a:pt x="1124" y="882"/>
                  </a:cubicBezTo>
                  <a:cubicBezTo>
                    <a:pt x="1354" y="882"/>
                    <a:pt x="1578" y="814"/>
                    <a:pt x="1775" y="692"/>
                  </a:cubicBezTo>
                  <a:cubicBezTo>
                    <a:pt x="1812" y="668"/>
                    <a:pt x="1854" y="656"/>
                    <a:pt x="1897" y="656"/>
                  </a:cubicBezTo>
                  <a:cubicBezTo>
                    <a:pt x="1939" y="656"/>
                    <a:pt x="1981" y="668"/>
                    <a:pt x="2019" y="692"/>
                  </a:cubicBezTo>
                  <a:cubicBezTo>
                    <a:pt x="2209" y="814"/>
                    <a:pt x="2439" y="882"/>
                    <a:pt x="2670" y="882"/>
                  </a:cubicBezTo>
                  <a:cubicBezTo>
                    <a:pt x="3070" y="882"/>
                    <a:pt x="3443" y="678"/>
                    <a:pt x="3666" y="346"/>
                  </a:cubicBezTo>
                  <a:cubicBezTo>
                    <a:pt x="3781" y="173"/>
                    <a:pt x="3632" y="1"/>
                    <a:pt x="3477" y="1"/>
                  </a:cubicBezTo>
                  <a:cubicBezTo>
                    <a:pt x="3413" y="1"/>
                    <a:pt x="3348" y="30"/>
                    <a:pt x="3300" y="102"/>
                  </a:cubicBezTo>
                  <a:cubicBezTo>
                    <a:pt x="3158" y="312"/>
                    <a:pt x="2921" y="441"/>
                    <a:pt x="2663" y="441"/>
                  </a:cubicBezTo>
                  <a:cubicBezTo>
                    <a:pt x="2520" y="441"/>
                    <a:pt x="2378" y="393"/>
                    <a:pt x="2256" y="319"/>
                  </a:cubicBezTo>
                  <a:cubicBezTo>
                    <a:pt x="2144" y="244"/>
                    <a:pt x="2017" y="207"/>
                    <a:pt x="1891" y="207"/>
                  </a:cubicBezTo>
                  <a:cubicBezTo>
                    <a:pt x="1764" y="207"/>
                    <a:pt x="1639" y="244"/>
                    <a:pt x="1531" y="319"/>
                  </a:cubicBezTo>
                  <a:cubicBezTo>
                    <a:pt x="1408" y="393"/>
                    <a:pt x="1266" y="441"/>
                    <a:pt x="1124" y="441"/>
                  </a:cubicBezTo>
                  <a:cubicBezTo>
                    <a:pt x="866" y="441"/>
                    <a:pt x="629" y="312"/>
                    <a:pt x="486" y="102"/>
                  </a:cubicBezTo>
                  <a:cubicBezTo>
                    <a:pt x="439" y="30"/>
                    <a:pt x="373" y="1"/>
                    <a:pt x="3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53"/>
            <p:cNvSpPr/>
            <p:nvPr/>
          </p:nvSpPr>
          <p:spPr>
            <a:xfrm>
              <a:off x="2180892" y="2280756"/>
              <a:ext cx="114809" cy="40709"/>
            </a:xfrm>
            <a:custGeom>
              <a:avLst/>
              <a:gdLst/>
              <a:ahLst/>
              <a:cxnLst/>
              <a:rect l="l" t="t" r="r" b="b"/>
              <a:pathLst>
                <a:path w="4377" h="1552" extrusionOk="0">
                  <a:moveTo>
                    <a:pt x="307" y="1"/>
                  </a:moveTo>
                  <a:cubicBezTo>
                    <a:pt x="56" y="1"/>
                    <a:pt x="0" y="389"/>
                    <a:pt x="275" y="440"/>
                  </a:cubicBezTo>
                  <a:cubicBezTo>
                    <a:pt x="295" y="446"/>
                    <a:pt x="2404" y="833"/>
                    <a:pt x="3970" y="1524"/>
                  </a:cubicBezTo>
                  <a:cubicBezTo>
                    <a:pt x="3997" y="1538"/>
                    <a:pt x="4031" y="1545"/>
                    <a:pt x="4065" y="1545"/>
                  </a:cubicBezTo>
                  <a:lnTo>
                    <a:pt x="4058" y="1552"/>
                  </a:lnTo>
                  <a:cubicBezTo>
                    <a:pt x="4302" y="1552"/>
                    <a:pt x="4377" y="1219"/>
                    <a:pt x="4153" y="1124"/>
                  </a:cubicBezTo>
                  <a:cubicBezTo>
                    <a:pt x="2539" y="406"/>
                    <a:pt x="437" y="26"/>
                    <a:pt x="356" y="6"/>
                  </a:cubicBezTo>
                  <a:cubicBezTo>
                    <a:pt x="339" y="2"/>
                    <a:pt x="323" y="1"/>
                    <a:pt x="3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53"/>
            <p:cNvSpPr/>
            <p:nvPr/>
          </p:nvSpPr>
          <p:spPr>
            <a:xfrm>
              <a:off x="2194846" y="2262841"/>
              <a:ext cx="123806" cy="18072"/>
            </a:xfrm>
            <a:custGeom>
              <a:avLst/>
              <a:gdLst/>
              <a:ahLst/>
              <a:cxnLst/>
              <a:rect l="l" t="t" r="r" b="b"/>
              <a:pathLst>
                <a:path w="4720" h="689" extrusionOk="0">
                  <a:moveTo>
                    <a:pt x="1368" y="0"/>
                  </a:moveTo>
                  <a:cubicBezTo>
                    <a:pt x="727" y="0"/>
                    <a:pt x="258" y="21"/>
                    <a:pt x="211" y="24"/>
                  </a:cubicBezTo>
                  <a:cubicBezTo>
                    <a:pt x="88" y="31"/>
                    <a:pt x="0" y="133"/>
                    <a:pt x="0" y="255"/>
                  </a:cubicBezTo>
                  <a:cubicBezTo>
                    <a:pt x="13" y="373"/>
                    <a:pt x="109" y="465"/>
                    <a:pt x="219" y="465"/>
                  </a:cubicBezTo>
                  <a:cubicBezTo>
                    <a:pt x="223" y="465"/>
                    <a:pt x="227" y="465"/>
                    <a:pt x="231" y="465"/>
                  </a:cubicBezTo>
                  <a:cubicBezTo>
                    <a:pt x="242" y="465"/>
                    <a:pt x="693" y="446"/>
                    <a:pt x="1322" y="446"/>
                  </a:cubicBezTo>
                  <a:cubicBezTo>
                    <a:pt x="2229" y="446"/>
                    <a:pt x="3504" y="486"/>
                    <a:pt x="4360" y="682"/>
                  </a:cubicBezTo>
                  <a:cubicBezTo>
                    <a:pt x="4381" y="682"/>
                    <a:pt x="4394" y="689"/>
                    <a:pt x="4415" y="689"/>
                  </a:cubicBezTo>
                  <a:cubicBezTo>
                    <a:pt x="4679" y="689"/>
                    <a:pt x="4720" y="309"/>
                    <a:pt x="4462" y="248"/>
                  </a:cubicBezTo>
                  <a:cubicBezTo>
                    <a:pt x="3570" y="44"/>
                    <a:pt x="2291" y="0"/>
                    <a:pt x="13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53"/>
            <p:cNvSpPr/>
            <p:nvPr/>
          </p:nvSpPr>
          <p:spPr>
            <a:xfrm>
              <a:off x="1967065" y="2280756"/>
              <a:ext cx="114599" cy="40525"/>
            </a:xfrm>
            <a:custGeom>
              <a:avLst/>
              <a:gdLst/>
              <a:ahLst/>
              <a:cxnLst/>
              <a:rect l="l" t="t" r="r" b="b"/>
              <a:pathLst>
                <a:path w="4369" h="1545" extrusionOk="0">
                  <a:moveTo>
                    <a:pt x="4068" y="1"/>
                  </a:moveTo>
                  <a:cubicBezTo>
                    <a:pt x="4053" y="1"/>
                    <a:pt x="4036" y="2"/>
                    <a:pt x="4019" y="6"/>
                  </a:cubicBezTo>
                  <a:cubicBezTo>
                    <a:pt x="3931" y="19"/>
                    <a:pt x="1836" y="406"/>
                    <a:pt x="222" y="1124"/>
                  </a:cubicBezTo>
                  <a:cubicBezTo>
                    <a:pt x="1" y="1218"/>
                    <a:pt x="65" y="1545"/>
                    <a:pt x="303" y="1545"/>
                  </a:cubicBezTo>
                  <a:cubicBezTo>
                    <a:pt x="305" y="1545"/>
                    <a:pt x="308" y="1545"/>
                    <a:pt x="310" y="1545"/>
                  </a:cubicBezTo>
                  <a:cubicBezTo>
                    <a:pt x="344" y="1545"/>
                    <a:pt x="371" y="1538"/>
                    <a:pt x="398" y="1524"/>
                  </a:cubicBezTo>
                  <a:cubicBezTo>
                    <a:pt x="1965" y="826"/>
                    <a:pt x="4074" y="440"/>
                    <a:pt x="4094" y="440"/>
                  </a:cubicBezTo>
                  <a:cubicBezTo>
                    <a:pt x="4368" y="389"/>
                    <a:pt x="4318" y="1"/>
                    <a:pt x="40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53"/>
            <p:cNvSpPr/>
            <p:nvPr/>
          </p:nvSpPr>
          <p:spPr>
            <a:xfrm>
              <a:off x="1943878" y="2262841"/>
              <a:ext cx="125852" cy="18072"/>
            </a:xfrm>
            <a:custGeom>
              <a:avLst/>
              <a:gdLst/>
              <a:ahLst/>
              <a:cxnLst/>
              <a:rect l="l" t="t" r="r" b="b"/>
              <a:pathLst>
                <a:path w="4798" h="689" extrusionOk="0">
                  <a:moveTo>
                    <a:pt x="3356" y="0"/>
                  </a:moveTo>
                  <a:cubicBezTo>
                    <a:pt x="2433" y="0"/>
                    <a:pt x="1153" y="44"/>
                    <a:pt x="265" y="248"/>
                  </a:cubicBezTo>
                  <a:cubicBezTo>
                    <a:pt x="1" y="309"/>
                    <a:pt x="48" y="689"/>
                    <a:pt x="313" y="689"/>
                  </a:cubicBezTo>
                  <a:cubicBezTo>
                    <a:pt x="326" y="689"/>
                    <a:pt x="347" y="682"/>
                    <a:pt x="360" y="682"/>
                  </a:cubicBezTo>
                  <a:cubicBezTo>
                    <a:pt x="1217" y="486"/>
                    <a:pt x="2492" y="446"/>
                    <a:pt x="3398" y="446"/>
                  </a:cubicBezTo>
                  <a:cubicBezTo>
                    <a:pt x="4027" y="446"/>
                    <a:pt x="4479" y="465"/>
                    <a:pt x="4490" y="465"/>
                  </a:cubicBezTo>
                  <a:cubicBezTo>
                    <a:pt x="4494" y="465"/>
                    <a:pt x="4498" y="465"/>
                    <a:pt x="4503" y="465"/>
                  </a:cubicBezTo>
                  <a:cubicBezTo>
                    <a:pt x="4782" y="465"/>
                    <a:pt x="4797" y="38"/>
                    <a:pt x="4510" y="24"/>
                  </a:cubicBezTo>
                  <a:cubicBezTo>
                    <a:pt x="4466" y="21"/>
                    <a:pt x="3997" y="0"/>
                    <a:pt x="33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53"/>
            <p:cNvSpPr/>
            <p:nvPr/>
          </p:nvSpPr>
          <p:spPr>
            <a:xfrm>
              <a:off x="2050424" y="2182524"/>
              <a:ext cx="40394" cy="52145"/>
            </a:xfrm>
            <a:custGeom>
              <a:avLst/>
              <a:gdLst/>
              <a:ahLst/>
              <a:cxnLst/>
              <a:rect l="l" t="t" r="r" b="b"/>
              <a:pathLst>
                <a:path w="1540" h="1988" extrusionOk="0">
                  <a:moveTo>
                    <a:pt x="767" y="1"/>
                  </a:moveTo>
                  <a:cubicBezTo>
                    <a:pt x="346" y="1"/>
                    <a:pt x="0" y="347"/>
                    <a:pt x="0" y="774"/>
                  </a:cubicBezTo>
                  <a:lnTo>
                    <a:pt x="0" y="1215"/>
                  </a:lnTo>
                  <a:cubicBezTo>
                    <a:pt x="0" y="1642"/>
                    <a:pt x="346" y="1981"/>
                    <a:pt x="767" y="1988"/>
                  </a:cubicBezTo>
                  <a:cubicBezTo>
                    <a:pt x="1194" y="1981"/>
                    <a:pt x="1540" y="1642"/>
                    <a:pt x="1540" y="1215"/>
                  </a:cubicBezTo>
                  <a:lnTo>
                    <a:pt x="1540" y="774"/>
                  </a:lnTo>
                  <a:cubicBezTo>
                    <a:pt x="1540" y="347"/>
                    <a:pt x="1194" y="1"/>
                    <a:pt x="7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53"/>
            <p:cNvSpPr/>
            <p:nvPr/>
          </p:nvSpPr>
          <p:spPr>
            <a:xfrm>
              <a:off x="2067683" y="2182524"/>
              <a:ext cx="23135" cy="40420"/>
            </a:xfrm>
            <a:custGeom>
              <a:avLst/>
              <a:gdLst/>
              <a:ahLst/>
              <a:cxnLst/>
              <a:rect l="l" t="t" r="r" b="b"/>
              <a:pathLst>
                <a:path w="882" h="1541" extrusionOk="0">
                  <a:moveTo>
                    <a:pt x="109" y="1"/>
                  </a:moveTo>
                  <a:cubicBezTo>
                    <a:pt x="75" y="1"/>
                    <a:pt x="34" y="8"/>
                    <a:pt x="0" y="15"/>
                  </a:cubicBezTo>
                  <a:lnTo>
                    <a:pt x="0" y="1106"/>
                  </a:lnTo>
                  <a:cubicBezTo>
                    <a:pt x="0" y="1344"/>
                    <a:pt x="197" y="1540"/>
                    <a:pt x="441" y="1540"/>
                  </a:cubicBezTo>
                  <a:cubicBezTo>
                    <a:pt x="685" y="1540"/>
                    <a:pt x="882" y="1344"/>
                    <a:pt x="882" y="1106"/>
                  </a:cubicBezTo>
                  <a:lnTo>
                    <a:pt x="882" y="774"/>
                  </a:lnTo>
                  <a:cubicBezTo>
                    <a:pt x="882" y="347"/>
                    <a:pt x="536" y="1"/>
                    <a:pt x="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53"/>
            <p:cNvSpPr/>
            <p:nvPr/>
          </p:nvSpPr>
          <p:spPr>
            <a:xfrm>
              <a:off x="2061991" y="2188216"/>
              <a:ext cx="17259" cy="17469"/>
            </a:xfrm>
            <a:custGeom>
              <a:avLst/>
              <a:gdLst/>
              <a:ahLst/>
              <a:cxnLst/>
              <a:rect l="l" t="t" r="r" b="b"/>
              <a:pathLst>
                <a:path w="658" h="666" extrusionOk="0">
                  <a:moveTo>
                    <a:pt x="326" y="1"/>
                  </a:moveTo>
                  <a:cubicBezTo>
                    <a:pt x="143" y="1"/>
                    <a:pt x="0" y="150"/>
                    <a:pt x="0" y="333"/>
                  </a:cubicBezTo>
                  <a:cubicBezTo>
                    <a:pt x="0" y="516"/>
                    <a:pt x="143" y="665"/>
                    <a:pt x="326" y="665"/>
                  </a:cubicBezTo>
                  <a:cubicBezTo>
                    <a:pt x="509" y="665"/>
                    <a:pt x="658" y="516"/>
                    <a:pt x="658" y="333"/>
                  </a:cubicBezTo>
                  <a:cubicBezTo>
                    <a:pt x="658" y="150"/>
                    <a:pt x="509" y="1"/>
                    <a:pt x="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53"/>
            <p:cNvSpPr/>
            <p:nvPr/>
          </p:nvSpPr>
          <p:spPr>
            <a:xfrm>
              <a:off x="2171711" y="2182524"/>
              <a:ext cx="40578" cy="52145"/>
            </a:xfrm>
            <a:custGeom>
              <a:avLst/>
              <a:gdLst/>
              <a:ahLst/>
              <a:cxnLst/>
              <a:rect l="l" t="t" r="r" b="b"/>
              <a:pathLst>
                <a:path w="1547" h="1988" extrusionOk="0">
                  <a:moveTo>
                    <a:pt x="774" y="1"/>
                  </a:moveTo>
                  <a:cubicBezTo>
                    <a:pt x="347" y="1"/>
                    <a:pt x="8" y="347"/>
                    <a:pt x="1" y="774"/>
                  </a:cubicBezTo>
                  <a:lnTo>
                    <a:pt x="1" y="1215"/>
                  </a:lnTo>
                  <a:cubicBezTo>
                    <a:pt x="8" y="1642"/>
                    <a:pt x="347" y="1981"/>
                    <a:pt x="774" y="1988"/>
                  </a:cubicBezTo>
                  <a:cubicBezTo>
                    <a:pt x="1201" y="1981"/>
                    <a:pt x="1547" y="1642"/>
                    <a:pt x="1547" y="1215"/>
                  </a:cubicBezTo>
                  <a:lnTo>
                    <a:pt x="1547" y="774"/>
                  </a:lnTo>
                  <a:cubicBezTo>
                    <a:pt x="1547" y="347"/>
                    <a:pt x="1201" y="1"/>
                    <a:pt x="7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53"/>
            <p:cNvSpPr/>
            <p:nvPr/>
          </p:nvSpPr>
          <p:spPr>
            <a:xfrm>
              <a:off x="2189154" y="2182524"/>
              <a:ext cx="23135" cy="40420"/>
            </a:xfrm>
            <a:custGeom>
              <a:avLst/>
              <a:gdLst/>
              <a:ahLst/>
              <a:cxnLst/>
              <a:rect l="l" t="t" r="r" b="b"/>
              <a:pathLst>
                <a:path w="882" h="1541" extrusionOk="0">
                  <a:moveTo>
                    <a:pt x="109" y="1"/>
                  </a:moveTo>
                  <a:cubicBezTo>
                    <a:pt x="75" y="1"/>
                    <a:pt x="34" y="8"/>
                    <a:pt x="0" y="15"/>
                  </a:cubicBezTo>
                  <a:lnTo>
                    <a:pt x="0" y="1106"/>
                  </a:lnTo>
                  <a:cubicBezTo>
                    <a:pt x="0" y="1344"/>
                    <a:pt x="197" y="1540"/>
                    <a:pt x="441" y="1540"/>
                  </a:cubicBezTo>
                  <a:cubicBezTo>
                    <a:pt x="685" y="1540"/>
                    <a:pt x="882" y="1344"/>
                    <a:pt x="882" y="1106"/>
                  </a:cubicBezTo>
                  <a:lnTo>
                    <a:pt x="882" y="774"/>
                  </a:lnTo>
                  <a:cubicBezTo>
                    <a:pt x="882" y="347"/>
                    <a:pt x="536" y="1"/>
                    <a:pt x="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53"/>
            <p:cNvSpPr/>
            <p:nvPr/>
          </p:nvSpPr>
          <p:spPr>
            <a:xfrm>
              <a:off x="2183279" y="2188216"/>
              <a:ext cx="17469" cy="17469"/>
            </a:xfrm>
            <a:custGeom>
              <a:avLst/>
              <a:gdLst/>
              <a:ahLst/>
              <a:cxnLst/>
              <a:rect l="l" t="t" r="r" b="b"/>
              <a:pathLst>
                <a:path w="666" h="666" extrusionOk="0">
                  <a:moveTo>
                    <a:pt x="333" y="1"/>
                  </a:moveTo>
                  <a:cubicBezTo>
                    <a:pt x="150" y="1"/>
                    <a:pt x="1" y="150"/>
                    <a:pt x="1" y="333"/>
                  </a:cubicBezTo>
                  <a:cubicBezTo>
                    <a:pt x="1" y="516"/>
                    <a:pt x="150" y="665"/>
                    <a:pt x="333" y="665"/>
                  </a:cubicBezTo>
                  <a:cubicBezTo>
                    <a:pt x="516" y="665"/>
                    <a:pt x="665" y="516"/>
                    <a:pt x="665" y="333"/>
                  </a:cubicBezTo>
                  <a:cubicBezTo>
                    <a:pt x="665" y="150"/>
                    <a:pt x="516" y="1"/>
                    <a:pt x="3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53"/>
            <p:cNvSpPr/>
            <p:nvPr/>
          </p:nvSpPr>
          <p:spPr>
            <a:xfrm>
              <a:off x="2102359" y="2258303"/>
              <a:ext cx="38086" cy="48237"/>
            </a:xfrm>
            <a:custGeom>
              <a:avLst/>
              <a:gdLst/>
              <a:ahLst/>
              <a:cxnLst/>
              <a:rect l="l" t="t" r="r" b="b"/>
              <a:pathLst>
                <a:path w="1452" h="1839" extrusionOk="0">
                  <a:moveTo>
                    <a:pt x="868" y="1"/>
                  </a:moveTo>
                  <a:lnTo>
                    <a:pt x="868" y="1"/>
                  </a:lnTo>
                  <a:cubicBezTo>
                    <a:pt x="373" y="82"/>
                    <a:pt x="0" y="441"/>
                    <a:pt x="0" y="862"/>
                  </a:cubicBezTo>
                  <a:cubicBezTo>
                    <a:pt x="0" y="1330"/>
                    <a:pt x="468" y="1574"/>
                    <a:pt x="801" y="1757"/>
                  </a:cubicBezTo>
                  <a:cubicBezTo>
                    <a:pt x="895" y="1811"/>
                    <a:pt x="1001" y="1838"/>
                    <a:pt x="1106" y="1838"/>
                  </a:cubicBezTo>
                  <a:cubicBezTo>
                    <a:pt x="1211" y="1838"/>
                    <a:pt x="1316" y="1811"/>
                    <a:pt x="1411" y="1757"/>
                  </a:cubicBezTo>
                  <a:lnTo>
                    <a:pt x="1451" y="1736"/>
                  </a:lnTo>
                  <a:cubicBezTo>
                    <a:pt x="1119" y="1513"/>
                    <a:pt x="665" y="1207"/>
                    <a:pt x="665" y="631"/>
                  </a:cubicBezTo>
                  <a:cubicBezTo>
                    <a:pt x="665" y="401"/>
                    <a:pt x="733" y="184"/>
                    <a:pt x="8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8" name="Google Shape;1968;p53"/>
          <p:cNvGrpSpPr/>
          <p:nvPr/>
        </p:nvGrpSpPr>
        <p:grpSpPr>
          <a:xfrm>
            <a:off x="3412080" y="1786305"/>
            <a:ext cx="637244" cy="647943"/>
            <a:chOff x="2497068" y="1980186"/>
            <a:chExt cx="363994" cy="370105"/>
          </a:xfrm>
        </p:grpSpPr>
        <p:sp>
          <p:nvSpPr>
            <p:cNvPr id="1969" name="Google Shape;1969;p53"/>
            <p:cNvSpPr/>
            <p:nvPr/>
          </p:nvSpPr>
          <p:spPr>
            <a:xfrm>
              <a:off x="2702974" y="1980186"/>
              <a:ext cx="131832" cy="172488"/>
            </a:xfrm>
            <a:custGeom>
              <a:avLst/>
              <a:gdLst/>
              <a:ahLst/>
              <a:cxnLst/>
              <a:rect l="l" t="t" r="r" b="b"/>
              <a:pathLst>
                <a:path w="5026" h="6576" extrusionOk="0">
                  <a:moveTo>
                    <a:pt x="4563" y="0"/>
                  </a:moveTo>
                  <a:cubicBezTo>
                    <a:pt x="4465" y="0"/>
                    <a:pt x="4366" y="31"/>
                    <a:pt x="4279" y="100"/>
                  </a:cubicBezTo>
                  <a:lnTo>
                    <a:pt x="1" y="3606"/>
                  </a:lnTo>
                  <a:lnTo>
                    <a:pt x="5025" y="6576"/>
                  </a:lnTo>
                  <a:lnTo>
                    <a:pt x="5025" y="460"/>
                  </a:lnTo>
                  <a:cubicBezTo>
                    <a:pt x="5025" y="186"/>
                    <a:pt x="4800" y="0"/>
                    <a:pt x="456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53"/>
            <p:cNvSpPr/>
            <p:nvPr/>
          </p:nvSpPr>
          <p:spPr>
            <a:xfrm>
              <a:off x="2742634" y="2020292"/>
              <a:ext cx="80238" cy="125274"/>
            </a:xfrm>
            <a:custGeom>
              <a:avLst/>
              <a:gdLst/>
              <a:ahLst/>
              <a:cxnLst/>
              <a:rect l="l" t="t" r="r" b="b"/>
              <a:pathLst>
                <a:path w="3059" h="4776" extrusionOk="0">
                  <a:moveTo>
                    <a:pt x="2764" y="0"/>
                  </a:moveTo>
                  <a:cubicBezTo>
                    <a:pt x="2688" y="0"/>
                    <a:pt x="2610" y="30"/>
                    <a:pt x="2550" y="97"/>
                  </a:cubicBezTo>
                  <a:lnTo>
                    <a:pt x="1" y="2972"/>
                  </a:lnTo>
                  <a:lnTo>
                    <a:pt x="3059" y="4776"/>
                  </a:lnTo>
                  <a:lnTo>
                    <a:pt x="3059" y="287"/>
                  </a:lnTo>
                  <a:cubicBezTo>
                    <a:pt x="3054" y="113"/>
                    <a:pt x="2911" y="0"/>
                    <a:pt x="27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53"/>
            <p:cNvSpPr/>
            <p:nvPr/>
          </p:nvSpPr>
          <p:spPr>
            <a:xfrm>
              <a:off x="2523351" y="1980186"/>
              <a:ext cx="131806" cy="172488"/>
            </a:xfrm>
            <a:custGeom>
              <a:avLst/>
              <a:gdLst/>
              <a:ahLst/>
              <a:cxnLst/>
              <a:rect l="l" t="t" r="r" b="b"/>
              <a:pathLst>
                <a:path w="5025" h="6576" extrusionOk="0">
                  <a:moveTo>
                    <a:pt x="463" y="0"/>
                  </a:moveTo>
                  <a:cubicBezTo>
                    <a:pt x="225" y="0"/>
                    <a:pt x="0" y="186"/>
                    <a:pt x="0" y="460"/>
                  </a:cubicBezTo>
                  <a:lnTo>
                    <a:pt x="0" y="6576"/>
                  </a:lnTo>
                  <a:lnTo>
                    <a:pt x="5025" y="3606"/>
                  </a:lnTo>
                  <a:lnTo>
                    <a:pt x="746" y="100"/>
                  </a:lnTo>
                  <a:cubicBezTo>
                    <a:pt x="659" y="31"/>
                    <a:pt x="560" y="0"/>
                    <a:pt x="4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53"/>
            <p:cNvSpPr/>
            <p:nvPr/>
          </p:nvSpPr>
          <p:spPr>
            <a:xfrm>
              <a:off x="2535443" y="2020292"/>
              <a:ext cx="80238" cy="125274"/>
            </a:xfrm>
            <a:custGeom>
              <a:avLst/>
              <a:gdLst/>
              <a:ahLst/>
              <a:cxnLst/>
              <a:rect l="l" t="t" r="r" b="b"/>
              <a:pathLst>
                <a:path w="3059" h="4776" extrusionOk="0">
                  <a:moveTo>
                    <a:pt x="291" y="0"/>
                  </a:moveTo>
                  <a:cubicBezTo>
                    <a:pt x="142" y="0"/>
                    <a:pt x="0" y="113"/>
                    <a:pt x="0" y="287"/>
                  </a:cubicBezTo>
                  <a:lnTo>
                    <a:pt x="0" y="4776"/>
                  </a:lnTo>
                  <a:lnTo>
                    <a:pt x="3058" y="2972"/>
                  </a:lnTo>
                  <a:lnTo>
                    <a:pt x="509" y="97"/>
                  </a:lnTo>
                  <a:cubicBezTo>
                    <a:pt x="446" y="30"/>
                    <a:pt x="368" y="0"/>
                    <a:pt x="2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53"/>
            <p:cNvSpPr/>
            <p:nvPr/>
          </p:nvSpPr>
          <p:spPr>
            <a:xfrm>
              <a:off x="2511416" y="2032961"/>
              <a:ext cx="335298" cy="317331"/>
            </a:xfrm>
            <a:custGeom>
              <a:avLst/>
              <a:gdLst/>
              <a:ahLst/>
              <a:cxnLst/>
              <a:rect l="l" t="t" r="r" b="b"/>
              <a:pathLst>
                <a:path w="12783" h="12098" extrusionOk="0">
                  <a:moveTo>
                    <a:pt x="6388" y="1"/>
                  </a:moveTo>
                  <a:cubicBezTo>
                    <a:pt x="2862" y="1"/>
                    <a:pt x="1" y="2706"/>
                    <a:pt x="1" y="6049"/>
                  </a:cubicBezTo>
                  <a:cubicBezTo>
                    <a:pt x="1" y="9385"/>
                    <a:pt x="2862" y="12097"/>
                    <a:pt x="6388" y="12097"/>
                  </a:cubicBezTo>
                  <a:cubicBezTo>
                    <a:pt x="9921" y="12097"/>
                    <a:pt x="12782" y="9385"/>
                    <a:pt x="12782" y="6049"/>
                  </a:cubicBezTo>
                  <a:cubicBezTo>
                    <a:pt x="12782" y="2706"/>
                    <a:pt x="9921" y="1"/>
                    <a:pt x="63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53"/>
            <p:cNvSpPr/>
            <p:nvPr/>
          </p:nvSpPr>
          <p:spPr>
            <a:xfrm>
              <a:off x="2656914" y="2228610"/>
              <a:ext cx="44302" cy="30112"/>
            </a:xfrm>
            <a:custGeom>
              <a:avLst/>
              <a:gdLst/>
              <a:ahLst/>
              <a:cxnLst/>
              <a:rect l="l" t="t" r="r" b="b"/>
              <a:pathLst>
                <a:path w="1689" h="1148" extrusionOk="0">
                  <a:moveTo>
                    <a:pt x="340" y="0"/>
                  </a:moveTo>
                  <a:cubicBezTo>
                    <a:pt x="123" y="0"/>
                    <a:pt x="0" y="258"/>
                    <a:pt x="136" y="427"/>
                  </a:cubicBezTo>
                  <a:lnTo>
                    <a:pt x="645" y="1051"/>
                  </a:lnTo>
                  <a:cubicBezTo>
                    <a:pt x="695" y="1116"/>
                    <a:pt x="770" y="1148"/>
                    <a:pt x="845" y="1148"/>
                  </a:cubicBezTo>
                  <a:cubicBezTo>
                    <a:pt x="919" y="1148"/>
                    <a:pt x="994" y="1116"/>
                    <a:pt x="1045" y="1051"/>
                  </a:cubicBezTo>
                  <a:lnTo>
                    <a:pt x="1553" y="427"/>
                  </a:lnTo>
                  <a:cubicBezTo>
                    <a:pt x="1689" y="258"/>
                    <a:pt x="1567" y="0"/>
                    <a:pt x="13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53"/>
            <p:cNvSpPr/>
            <p:nvPr/>
          </p:nvSpPr>
          <p:spPr>
            <a:xfrm>
              <a:off x="2737204" y="2253555"/>
              <a:ext cx="111792" cy="42834"/>
            </a:xfrm>
            <a:custGeom>
              <a:avLst/>
              <a:gdLst/>
              <a:ahLst/>
              <a:cxnLst/>
              <a:rect l="l" t="t" r="r" b="b"/>
              <a:pathLst>
                <a:path w="4262" h="1633" extrusionOk="0">
                  <a:moveTo>
                    <a:pt x="321" y="1"/>
                  </a:moveTo>
                  <a:cubicBezTo>
                    <a:pt x="57" y="1"/>
                    <a:pt x="1" y="402"/>
                    <a:pt x="282" y="460"/>
                  </a:cubicBezTo>
                  <a:cubicBezTo>
                    <a:pt x="303" y="460"/>
                    <a:pt x="2459" y="887"/>
                    <a:pt x="3842" y="1605"/>
                  </a:cubicBezTo>
                  <a:cubicBezTo>
                    <a:pt x="3875" y="1619"/>
                    <a:pt x="3908" y="1632"/>
                    <a:pt x="3948" y="1633"/>
                  </a:cubicBezTo>
                  <a:lnTo>
                    <a:pt x="3948" y="1633"/>
                  </a:lnTo>
                  <a:cubicBezTo>
                    <a:pt x="4189" y="1629"/>
                    <a:pt x="4261" y="1307"/>
                    <a:pt x="4052" y="1199"/>
                  </a:cubicBezTo>
                  <a:cubicBezTo>
                    <a:pt x="2615" y="453"/>
                    <a:pt x="459" y="26"/>
                    <a:pt x="370" y="5"/>
                  </a:cubicBezTo>
                  <a:cubicBezTo>
                    <a:pt x="353" y="2"/>
                    <a:pt x="336" y="1"/>
                    <a:pt x="321" y="1"/>
                  </a:cubicBezTo>
                  <a:close/>
                  <a:moveTo>
                    <a:pt x="3948" y="1633"/>
                  </a:moveTo>
                  <a:lnTo>
                    <a:pt x="3948" y="1633"/>
                  </a:lnTo>
                  <a:cubicBezTo>
                    <a:pt x="3946" y="1633"/>
                    <a:pt x="3945" y="1633"/>
                    <a:pt x="3944" y="1633"/>
                  </a:cubicBezTo>
                  <a:lnTo>
                    <a:pt x="3951" y="1633"/>
                  </a:lnTo>
                  <a:cubicBezTo>
                    <a:pt x="3950" y="1633"/>
                    <a:pt x="3949" y="1633"/>
                    <a:pt x="3948" y="163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53"/>
            <p:cNvSpPr/>
            <p:nvPr/>
          </p:nvSpPr>
          <p:spPr>
            <a:xfrm>
              <a:off x="2747670" y="2234879"/>
              <a:ext cx="113392" cy="19541"/>
            </a:xfrm>
            <a:custGeom>
              <a:avLst/>
              <a:gdLst/>
              <a:ahLst/>
              <a:cxnLst/>
              <a:rect l="l" t="t" r="r" b="b"/>
              <a:pathLst>
                <a:path w="4323" h="745" extrusionOk="0">
                  <a:moveTo>
                    <a:pt x="817" y="0"/>
                  </a:moveTo>
                  <a:cubicBezTo>
                    <a:pt x="523" y="0"/>
                    <a:pt x="330" y="5"/>
                    <a:pt x="304" y="5"/>
                  </a:cubicBezTo>
                  <a:cubicBezTo>
                    <a:pt x="1" y="12"/>
                    <a:pt x="12" y="460"/>
                    <a:pt x="311" y="460"/>
                  </a:cubicBezTo>
                  <a:cubicBezTo>
                    <a:pt x="313" y="460"/>
                    <a:pt x="315" y="460"/>
                    <a:pt x="317" y="460"/>
                  </a:cubicBezTo>
                  <a:cubicBezTo>
                    <a:pt x="323" y="460"/>
                    <a:pt x="512" y="454"/>
                    <a:pt x="808" y="454"/>
                  </a:cubicBezTo>
                  <a:cubicBezTo>
                    <a:pt x="1565" y="454"/>
                    <a:pt x="3024" y="489"/>
                    <a:pt x="3945" y="738"/>
                  </a:cubicBezTo>
                  <a:cubicBezTo>
                    <a:pt x="3965" y="744"/>
                    <a:pt x="3986" y="744"/>
                    <a:pt x="4006" y="744"/>
                  </a:cubicBezTo>
                  <a:cubicBezTo>
                    <a:pt x="4008" y="744"/>
                    <a:pt x="4011" y="744"/>
                    <a:pt x="4013" y="744"/>
                  </a:cubicBezTo>
                  <a:cubicBezTo>
                    <a:pt x="4278" y="744"/>
                    <a:pt x="4322" y="364"/>
                    <a:pt x="4067" y="297"/>
                  </a:cubicBezTo>
                  <a:cubicBezTo>
                    <a:pt x="3087" y="36"/>
                    <a:pt x="1597"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53"/>
            <p:cNvSpPr/>
            <p:nvPr/>
          </p:nvSpPr>
          <p:spPr>
            <a:xfrm>
              <a:off x="2511416" y="2035086"/>
              <a:ext cx="236595" cy="315206"/>
            </a:xfrm>
            <a:custGeom>
              <a:avLst/>
              <a:gdLst/>
              <a:ahLst/>
              <a:cxnLst/>
              <a:rect l="l" t="t" r="r" b="b"/>
              <a:pathLst>
                <a:path w="9020" h="12017" extrusionOk="0">
                  <a:moveTo>
                    <a:pt x="5358" y="1"/>
                  </a:moveTo>
                  <a:cubicBezTo>
                    <a:pt x="2320" y="469"/>
                    <a:pt x="1" y="2964"/>
                    <a:pt x="1" y="5968"/>
                  </a:cubicBezTo>
                  <a:cubicBezTo>
                    <a:pt x="1" y="9311"/>
                    <a:pt x="2862" y="12016"/>
                    <a:pt x="6388" y="12016"/>
                  </a:cubicBezTo>
                  <a:cubicBezTo>
                    <a:pt x="6405" y="12016"/>
                    <a:pt x="6421" y="12016"/>
                    <a:pt x="6437" y="12016"/>
                  </a:cubicBezTo>
                  <a:cubicBezTo>
                    <a:pt x="7329" y="12016"/>
                    <a:pt x="8200" y="11833"/>
                    <a:pt x="9019" y="11480"/>
                  </a:cubicBezTo>
                  <a:lnTo>
                    <a:pt x="9019" y="11480"/>
                  </a:lnTo>
                  <a:cubicBezTo>
                    <a:pt x="8680" y="11535"/>
                    <a:pt x="8334" y="11562"/>
                    <a:pt x="7989" y="11562"/>
                  </a:cubicBezTo>
                  <a:cubicBezTo>
                    <a:pt x="4463" y="11562"/>
                    <a:pt x="1601" y="8850"/>
                    <a:pt x="1601" y="5507"/>
                  </a:cubicBezTo>
                  <a:cubicBezTo>
                    <a:pt x="1601" y="3059"/>
                    <a:pt x="3140" y="943"/>
                    <a:pt x="53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53"/>
            <p:cNvSpPr/>
            <p:nvPr/>
          </p:nvSpPr>
          <p:spPr>
            <a:xfrm>
              <a:off x="2508924" y="2253713"/>
              <a:ext cx="111950" cy="42676"/>
            </a:xfrm>
            <a:custGeom>
              <a:avLst/>
              <a:gdLst/>
              <a:ahLst/>
              <a:cxnLst/>
              <a:rect l="l" t="t" r="r" b="b"/>
              <a:pathLst>
                <a:path w="4268" h="1627" extrusionOk="0">
                  <a:moveTo>
                    <a:pt x="3954" y="0"/>
                  </a:moveTo>
                  <a:cubicBezTo>
                    <a:pt x="3937" y="0"/>
                    <a:pt x="3919" y="2"/>
                    <a:pt x="3900" y="6"/>
                  </a:cubicBezTo>
                  <a:cubicBezTo>
                    <a:pt x="3812" y="20"/>
                    <a:pt x="1655" y="447"/>
                    <a:pt x="218" y="1193"/>
                  </a:cubicBezTo>
                  <a:cubicBezTo>
                    <a:pt x="1" y="1301"/>
                    <a:pt x="82" y="1627"/>
                    <a:pt x="326" y="1627"/>
                  </a:cubicBezTo>
                  <a:cubicBezTo>
                    <a:pt x="360" y="1627"/>
                    <a:pt x="394" y="1613"/>
                    <a:pt x="428" y="1599"/>
                  </a:cubicBezTo>
                  <a:cubicBezTo>
                    <a:pt x="1805" y="881"/>
                    <a:pt x="3968" y="454"/>
                    <a:pt x="3988" y="454"/>
                  </a:cubicBezTo>
                  <a:cubicBezTo>
                    <a:pt x="4267" y="396"/>
                    <a:pt x="4208" y="0"/>
                    <a:pt x="39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53"/>
            <p:cNvSpPr/>
            <p:nvPr/>
          </p:nvSpPr>
          <p:spPr>
            <a:xfrm>
              <a:off x="2497068" y="2234801"/>
              <a:ext cx="113392" cy="19620"/>
            </a:xfrm>
            <a:custGeom>
              <a:avLst/>
              <a:gdLst/>
              <a:ahLst/>
              <a:cxnLst/>
              <a:rect l="l" t="t" r="r" b="b"/>
              <a:pathLst>
                <a:path w="4323" h="748" extrusionOk="0">
                  <a:moveTo>
                    <a:pt x="3488" y="0"/>
                  </a:moveTo>
                  <a:cubicBezTo>
                    <a:pt x="2703" y="0"/>
                    <a:pt x="1228" y="41"/>
                    <a:pt x="256" y="300"/>
                  </a:cubicBezTo>
                  <a:cubicBezTo>
                    <a:pt x="1" y="367"/>
                    <a:pt x="45" y="747"/>
                    <a:pt x="310" y="747"/>
                  </a:cubicBezTo>
                  <a:cubicBezTo>
                    <a:pt x="313" y="747"/>
                    <a:pt x="315" y="747"/>
                    <a:pt x="317" y="747"/>
                  </a:cubicBezTo>
                  <a:cubicBezTo>
                    <a:pt x="338" y="747"/>
                    <a:pt x="358" y="747"/>
                    <a:pt x="378" y="741"/>
                  </a:cubicBezTo>
                  <a:cubicBezTo>
                    <a:pt x="1299" y="492"/>
                    <a:pt x="2758" y="457"/>
                    <a:pt x="3515" y="457"/>
                  </a:cubicBezTo>
                  <a:cubicBezTo>
                    <a:pt x="3812" y="457"/>
                    <a:pt x="4000" y="463"/>
                    <a:pt x="4006" y="463"/>
                  </a:cubicBezTo>
                  <a:cubicBezTo>
                    <a:pt x="4008" y="463"/>
                    <a:pt x="4011" y="463"/>
                    <a:pt x="4013" y="463"/>
                  </a:cubicBezTo>
                  <a:cubicBezTo>
                    <a:pt x="4311" y="463"/>
                    <a:pt x="4322" y="15"/>
                    <a:pt x="4020" y="8"/>
                  </a:cubicBezTo>
                  <a:cubicBezTo>
                    <a:pt x="3993" y="6"/>
                    <a:pt x="3793" y="0"/>
                    <a:pt x="34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53"/>
            <p:cNvSpPr/>
            <p:nvPr/>
          </p:nvSpPr>
          <p:spPr>
            <a:xfrm>
              <a:off x="2589319" y="2158524"/>
              <a:ext cx="41837" cy="54086"/>
            </a:xfrm>
            <a:custGeom>
              <a:avLst/>
              <a:gdLst/>
              <a:ahLst/>
              <a:cxnLst/>
              <a:rect l="l" t="t" r="r" b="b"/>
              <a:pathLst>
                <a:path w="1595" h="2062" extrusionOk="0">
                  <a:moveTo>
                    <a:pt x="794" y="1"/>
                  </a:moveTo>
                  <a:cubicBezTo>
                    <a:pt x="353" y="7"/>
                    <a:pt x="1" y="360"/>
                    <a:pt x="1" y="801"/>
                  </a:cubicBezTo>
                  <a:lnTo>
                    <a:pt x="1" y="1262"/>
                  </a:lnTo>
                  <a:cubicBezTo>
                    <a:pt x="1" y="1703"/>
                    <a:pt x="353" y="2055"/>
                    <a:pt x="794" y="2062"/>
                  </a:cubicBezTo>
                  <a:cubicBezTo>
                    <a:pt x="1235" y="2055"/>
                    <a:pt x="1594" y="1703"/>
                    <a:pt x="1594" y="1262"/>
                  </a:cubicBezTo>
                  <a:lnTo>
                    <a:pt x="1594" y="801"/>
                  </a:lnTo>
                  <a:cubicBezTo>
                    <a:pt x="1594" y="360"/>
                    <a:pt x="1235" y="7"/>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53"/>
            <p:cNvSpPr/>
            <p:nvPr/>
          </p:nvSpPr>
          <p:spPr>
            <a:xfrm>
              <a:off x="2606946" y="2158708"/>
              <a:ext cx="24551" cy="42361"/>
            </a:xfrm>
            <a:custGeom>
              <a:avLst/>
              <a:gdLst/>
              <a:ahLst/>
              <a:cxnLst/>
              <a:rect l="l" t="t" r="r" b="b"/>
              <a:pathLst>
                <a:path w="936" h="1615" extrusionOk="0">
                  <a:moveTo>
                    <a:pt x="122" y="0"/>
                  </a:moveTo>
                  <a:cubicBezTo>
                    <a:pt x="88" y="0"/>
                    <a:pt x="48" y="0"/>
                    <a:pt x="14" y="7"/>
                  </a:cubicBezTo>
                  <a:lnTo>
                    <a:pt x="14" y="1140"/>
                  </a:lnTo>
                  <a:cubicBezTo>
                    <a:pt x="0" y="1397"/>
                    <a:pt x="204" y="1614"/>
                    <a:pt x="468" y="1614"/>
                  </a:cubicBezTo>
                  <a:cubicBezTo>
                    <a:pt x="726" y="1614"/>
                    <a:pt x="936" y="1397"/>
                    <a:pt x="922" y="1140"/>
                  </a:cubicBezTo>
                  <a:lnTo>
                    <a:pt x="922" y="800"/>
                  </a:lnTo>
                  <a:cubicBezTo>
                    <a:pt x="922" y="360"/>
                    <a:pt x="570" y="0"/>
                    <a:pt x="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53"/>
            <p:cNvSpPr/>
            <p:nvPr/>
          </p:nvSpPr>
          <p:spPr>
            <a:xfrm>
              <a:off x="2601254" y="2164583"/>
              <a:ext cx="17968" cy="17968"/>
            </a:xfrm>
            <a:custGeom>
              <a:avLst/>
              <a:gdLst/>
              <a:ahLst/>
              <a:cxnLst/>
              <a:rect l="l" t="t" r="r" b="b"/>
              <a:pathLst>
                <a:path w="685" h="685" extrusionOk="0">
                  <a:moveTo>
                    <a:pt x="339" y="0"/>
                  </a:moveTo>
                  <a:cubicBezTo>
                    <a:pt x="149" y="0"/>
                    <a:pt x="0" y="156"/>
                    <a:pt x="0" y="346"/>
                  </a:cubicBezTo>
                  <a:cubicBezTo>
                    <a:pt x="0" y="536"/>
                    <a:pt x="149" y="685"/>
                    <a:pt x="339" y="685"/>
                  </a:cubicBezTo>
                  <a:cubicBezTo>
                    <a:pt x="529" y="685"/>
                    <a:pt x="685" y="536"/>
                    <a:pt x="685" y="346"/>
                  </a:cubicBezTo>
                  <a:cubicBezTo>
                    <a:pt x="685" y="156"/>
                    <a:pt x="529" y="0"/>
                    <a:pt x="3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53"/>
            <p:cNvSpPr/>
            <p:nvPr/>
          </p:nvSpPr>
          <p:spPr>
            <a:xfrm>
              <a:off x="2727000" y="2158524"/>
              <a:ext cx="41994" cy="54086"/>
            </a:xfrm>
            <a:custGeom>
              <a:avLst/>
              <a:gdLst/>
              <a:ahLst/>
              <a:cxnLst/>
              <a:rect l="l" t="t" r="r" b="b"/>
              <a:pathLst>
                <a:path w="1601" h="2062" extrusionOk="0">
                  <a:moveTo>
                    <a:pt x="800" y="1"/>
                  </a:moveTo>
                  <a:cubicBezTo>
                    <a:pt x="359" y="7"/>
                    <a:pt x="0" y="360"/>
                    <a:pt x="0" y="801"/>
                  </a:cubicBezTo>
                  <a:lnTo>
                    <a:pt x="0" y="1262"/>
                  </a:lnTo>
                  <a:cubicBezTo>
                    <a:pt x="0" y="1703"/>
                    <a:pt x="359" y="2055"/>
                    <a:pt x="800" y="2062"/>
                  </a:cubicBezTo>
                  <a:cubicBezTo>
                    <a:pt x="1241" y="2055"/>
                    <a:pt x="1593" y="1703"/>
                    <a:pt x="1600" y="1262"/>
                  </a:cubicBezTo>
                  <a:lnTo>
                    <a:pt x="1600" y="801"/>
                  </a:lnTo>
                  <a:cubicBezTo>
                    <a:pt x="1593" y="360"/>
                    <a:pt x="1241" y="7"/>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53"/>
            <p:cNvSpPr/>
            <p:nvPr/>
          </p:nvSpPr>
          <p:spPr>
            <a:xfrm>
              <a:off x="2744601" y="2158708"/>
              <a:ext cx="24578" cy="42361"/>
            </a:xfrm>
            <a:custGeom>
              <a:avLst/>
              <a:gdLst/>
              <a:ahLst/>
              <a:cxnLst/>
              <a:rect l="l" t="t" r="r" b="b"/>
              <a:pathLst>
                <a:path w="937" h="1615" extrusionOk="0">
                  <a:moveTo>
                    <a:pt x="129" y="0"/>
                  </a:moveTo>
                  <a:cubicBezTo>
                    <a:pt x="88" y="0"/>
                    <a:pt x="48" y="0"/>
                    <a:pt x="14" y="7"/>
                  </a:cubicBezTo>
                  <a:lnTo>
                    <a:pt x="14" y="1140"/>
                  </a:lnTo>
                  <a:cubicBezTo>
                    <a:pt x="0" y="1397"/>
                    <a:pt x="211" y="1614"/>
                    <a:pt x="468" y="1614"/>
                  </a:cubicBezTo>
                  <a:cubicBezTo>
                    <a:pt x="726" y="1614"/>
                    <a:pt x="936" y="1397"/>
                    <a:pt x="922" y="1140"/>
                  </a:cubicBezTo>
                  <a:lnTo>
                    <a:pt x="922" y="800"/>
                  </a:lnTo>
                  <a:cubicBezTo>
                    <a:pt x="929" y="360"/>
                    <a:pt x="570" y="0"/>
                    <a:pt x="12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53"/>
            <p:cNvSpPr/>
            <p:nvPr/>
          </p:nvSpPr>
          <p:spPr>
            <a:xfrm>
              <a:off x="2738909" y="2164583"/>
              <a:ext cx="17994" cy="17968"/>
            </a:xfrm>
            <a:custGeom>
              <a:avLst/>
              <a:gdLst/>
              <a:ahLst/>
              <a:cxnLst/>
              <a:rect l="l" t="t" r="r" b="b"/>
              <a:pathLst>
                <a:path w="686" h="685" extrusionOk="0">
                  <a:moveTo>
                    <a:pt x="346" y="0"/>
                  </a:moveTo>
                  <a:cubicBezTo>
                    <a:pt x="156" y="0"/>
                    <a:pt x="0" y="156"/>
                    <a:pt x="0" y="346"/>
                  </a:cubicBezTo>
                  <a:cubicBezTo>
                    <a:pt x="0" y="536"/>
                    <a:pt x="156" y="685"/>
                    <a:pt x="346" y="685"/>
                  </a:cubicBezTo>
                  <a:cubicBezTo>
                    <a:pt x="536" y="685"/>
                    <a:pt x="685" y="536"/>
                    <a:pt x="685" y="346"/>
                  </a:cubicBezTo>
                  <a:cubicBezTo>
                    <a:pt x="685" y="156"/>
                    <a:pt x="536" y="0"/>
                    <a:pt x="3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53"/>
            <p:cNvSpPr/>
            <p:nvPr/>
          </p:nvSpPr>
          <p:spPr>
            <a:xfrm>
              <a:off x="2656914" y="2228768"/>
              <a:ext cx="26886" cy="29981"/>
            </a:xfrm>
            <a:custGeom>
              <a:avLst/>
              <a:gdLst/>
              <a:ahLst/>
              <a:cxnLst/>
              <a:rect l="l" t="t" r="r" b="b"/>
              <a:pathLst>
                <a:path w="1025" h="1143" extrusionOk="0">
                  <a:moveTo>
                    <a:pt x="340" y="1"/>
                  </a:moveTo>
                  <a:cubicBezTo>
                    <a:pt x="123" y="1"/>
                    <a:pt x="0" y="259"/>
                    <a:pt x="143" y="428"/>
                  </a:cubicBezTo>
                  <a:lnTo>
                    <a:pt x="645" y="1052"/>
                  </a:lnTo>
                  <a:cubicBezTo>
                    <a:pt x="694" y="1112"/>
                    <a:pt x="768" y="1143"/>
                    <a:pt x="842" y="1143"/>
                  </a:cubicBezTo>
                  <a:cubicBezTo>
                    <a:pt x="909" y="1143"/>
                    <a:pt x="976" y="1117"/>
                    <a:pt x="1024" y="1065"/>
                  </a:cubicBezTo>
                  <a:lnTo>
                    <a:pt x="1024" y="1052"/>
                  </a:lnTo>
                  <a:lnTo>
                    <a:pt x="516" y="62"/>
                  </a:lnTo>
                  <a:cubicBezTo>
                    <a:pt x="509" y="42"/>
                    <a:pt x="502" y="21"/>
                    <a:pt x="4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53"/>
            <p:cNvSpPr/>
            <p:nvPr/>
          </p:nvSpPr>
          <p:spPr>
            <a:xfrm>
              <a:off x="2616572" y="2275142"/>
              <a:ext cx="124986" cy="21246"/>
            </a:xfrm>
            <a:custGeom>
              <a:avLst/>
              <a:gdLst/>
              <a:ahLst/>
              <a:cxnLst/>
              <a:rect l="l" t="t" r="r" b="b"/>
              <a:pathLst>
                <a:path w="4765" h="810" extrusionOk="0">
                  <a:moveTo>
                    <a:pt x="330" y="1"/>
                  </a:moveTo>
                  <a:cubicBezTo>
                    <a:pt x="149" y="1"/>
                    <a:pt x="0" y="243"/>
                    <a:pt x="176" y="403"/>
                  </a:cubicBezTo>
                  <a:cubicBezTo>
                    <a:pt x="478" y="672"/>
                    <a:pt x="859" y="809"/>
                    <a:pt x="1241" y="809"/>
                  </a:cubicBezTo>
                  <a:cubicBezTo>
                    <a:pt x="1554" y="809"/>
                    <a:pt x="1868" y="717"/>
                    <a:pt x="2142" y="532"/>
                  </a:cubicBezTo>
                  <a:cubicBezTo>
                    <a:pt x="2213" y="484"/>
                    <a:pt x="2298" y="460"/>
                    <a:pt x="2383" y="460"/>
                  </a:cubicBezTo>
                  <a:cubicBezTo>
                    <a:pt x="2467" y="460"/>
                    <a:pt x="2552" y="484"/>
                    <a:pt x="2623" y="532"/>
                  </a:cubicBezTo>
                  <a:cubicBezTo>
                    <a:pt x="2888" y="715"/>
                    <a:pt x="3207" y="810"/>
                    <a:pt x="3525" y="810"/>
                  </a:cubicBezTo>
                  <a:cubicBezTo>
                    <a:pt x="3918" y="810"/>
                    <a:pt x="4298" y="660"/>
                    <a:pt x="4590" y="403"/>
                  </a:cubicBezTo>
                  <a:cubicBezTo>
                    <a:pt x="4765" y="243"/>
                    <a:pt x="4616" y="1"/>
                    <a:pt x="4435" y="1"/>
                  </a:cubicBezTo>
                  <a:cubicBezTo>
                    <a:pt x="4386" y="1"/>
                    <a:pt x="4333" y="20"/>
                    <a:pt x="4285" y="64"/>
                  </a:cubicBezTo>
                  <a:cubicBezTo>
                    <a:pt x="4067" y="252"/>
                    <a:pt x="3792" y="348"/>
                    <a:pt x="3517" y="348"/>
                  </a:cubicBezTo>
                  <a:cubicBezTo>
                    <a:pt x="3296" y="348"/>
                    <a:pt x="3074" y="286"/>
                    <a:pt x="2881" y="159"/>
                  </a:cubicBezTo>
                  <a:cubicBezTo>
                    <a:pt x="2732" y="54"/>
                    <a:pt x="2557" y="1"/>
                    <a:pt x="2383" y="1"/>
                  </a:cubicBezTo>
                  <a:cubicBezTo>
                    <a:pt x="2208" y="1"/>
                    <a:pt x="2033" y="54"/>
                    <a:pt x="1884" y="159"/>
                  </a:cubicBezTo>
                  <a:cubicBezTo>
                    <a:pt x="1691" y="286"/>
                    <a:pt x="1469" y="348"/>
                    <a:pt x="1248" y="348"/>
                  </a:cubicBezTo>
                  <a:cubicBezTo>
                    <a:pt x="973" y="348"/>
                    <a:pt x="699" y="252"/>
                    <a:pt x="481" y="64"/>
                  </a:cubicBezTo>
                  <a:cubicBezTo>
                    <a:pt x="432" y="20"/>
                    <a:pt x="380" y="1"/>
                    <a:pt x="3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8" name="Google Shape;1988;p53"/>
          <p:cNvGrpSpPr/>
          <p:nvPr/>
        </p:nvGrpSpPr>
        <p:grpSpPr>
          <a:xfrm>
            <a:off x="6739541" y="1835050"/>
            <a:ext cx="637254" cy="598645"/>
            <a:chOff x="1933569" y="1512243"/>
            <a:chExt cx="393975" cy="370105"/>
          </a:xfrm>
        </p:grpSpPr>
        <p:sp>
          <p:nvSpPr>
            <p:cNvPr id="1989" name="Google Shape;1989;p53"/>
            <p:cNvSpPr/>
            <p:nvPr/>
          </p:nvSpPr>
          <p:spPr>
            <a:xfrm>
              <a:off x="2184354" y="1512243"/>
              <a:ext cx="113943" cy="113471"/>
            </a:xfrm>
            <a:custGeom>
              <a:avLst/>
              <a:gdLst/>
              <a:ahLst/>
              <a:cxnLst/>
              <a:rect l="l" t="t" r="r" b="b"/>
              <a:pathLst>
                <a:path w="4344" h="4326" extrusionOk="0">
                  <a:moveTo>
                    <a:pt x="3302" y="0"/>
                  </a:moveTo>
                  <a:cubicBezTo>
                    <a:pt x="3217" y="0"/>
                    <a:pt x="3131" y="11"/>
                    <a:pt x="3045" y="33"/>
                  </a:cubicBezTo>
                  <a:cubicBezTo>
                    <a:pt x="2340" y="209"/>
                    <a:pt x="1139" y="684"/>
                    <a:pt x="0" y="1816"/>
                  </a:cubicBezTo>
                  <a:lnTo>
                    <a:pt x="2957" y="4325"/>
                  </a:lnTo>
                  <a:cubicBezTo>
                    <a:pt x="3865" y="3410"/>
                    <a:pt x="4286" y="1904"/>
                    <a:pt x="4320" y="1057"/>
                  </a:cubicBezTo>
                  <a:cubicBezTo>
                    <a:pt x="4343" y="462"/>
                    <a:pt x="3860" y="0"/>
                    <a:pt x="33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3"/>
            <p:cNvSpPr/>
            <p:nvPr/>
          </p:nvSpPr>
          <p:spPr>
            <a:xfrm>
              <a:off x="2203214" y="1527273"/>
              <a:ext cx="86979" cy="92749"/>
            </a:xfrm>
            <a:custGeom>
              <a:avLst/>
              <a:gdLst/>
              <a:ahLst/>
              <a:cxnLst/>
              <a:rect l="l" t="t" r="r" b="b"/>
              <a:pathLst>
                <a:path w="3316" h="3536" extrusionOk="0">
                  <a:moveTo>
                    <a:pt x="2703" y="0"/>
                  </a:moveTo>
                  <a:cubicBezTo>
                    <a:pt x="2675" y="0"/>
                    <a:pt x="2646" y="3"/>
                    <a:pt x="2617" y="9"/>
                  </a:cubicBezTo>
                  <a:cubicBezTo>
                    <a:pt x="2217" y="91"/>
                    <a:pt x="1044" y="816"/>
                    <a:pt x="0" y="1853"/>
                  </a:cubicBezTo>
                  <a:lnTo>
                    <a:pt x="1987" y="3535"/>
                  </a:lnTo>
                  <a:cubicBezTo>
                    <a:pt x="2583" y="2830"/>
                    <a:pt x="3099" y="1650"/>
                    <a:pt x="3221" y="986"/>
                  </a:cubicBezTo>
                  <a:cubicBezTo>
                    <a:pt x="3315" y="458"/>
                    <a:pt x="3054" y="0"/>
                    <a:pt x="27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3"/>
            <p:cNvSpPr/>
            <p:nvPr/>
          </p:nvSpPr>
          <p:spPr>
            <a:xfrm>
              <a:off x="1962999" y="1512243"/>
              <a:ext cx="113943" cy="113471"/>
            </a:xfrm>
            <a:custGeom>
              <a:avLst/>
              <a:gdLst/>
              <a:ahLst/>
              <a:cxnLst/>
              <a:rect l="l" t="t" r="r" b="b"/>
              <a:pathLst>
                <a:path w="4344" h="4326" extrusionOk="0">
                  <a:moveTo>
                    <a:pt x="1040" y="0"/>
                  </a:moveTo>
                  <a:cubicBezTo>
                    <a:pt x="479" y="0"/>
                    <a:pt x="0" y="462"/>
                    <a:pt x="18" y="1057"/>
                  </a:cubicBezTo>
                  <a:cubicBezTo>
                    <a:pt x="52" y="1904"/>
                    <a:pt x="472" y="3410"/>
                    <a:pt x="1381" y="4325"/>
                  </a:cubicBezTo>
                  <a:lnTo>
                    <a:pt x="4344" y="1816"/>
                  </a:lnTo>
                  <a:cubicBezTo>
                    <a:pt x="3205" y="684"/>
                    <a:pt x="2004" y="209"/>
                    <a:pt x="1299" y="33"/>
                  </a:cubicBezTo>
                  <a:cubicBezTo>
                    <a:pt x="1212" y="11"/>
                    <a:pt x="1125" y="0"/>
                    <a:pt x="10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3"/>
            <p:cNvSpPr/>
            <p:nvPr/>
          </p:nvSpPr>
          <p:spPr>
            <a:xfrm>
              <a:off x="1970947" y="1527273"/>
              <a:ext cx="87162" cy="92749"/>
            </a:xfrm>
            <a:custGeom>
              <a:avLst/>
              <a:gdLst/>
              <a:ahLst/>
              <a:cxnLst/>
              <a:rect l="l" t="t" r="r" b="b"/>
              <a:pathLst>
                <a:path w="3323" h="3536" extrusionOk="0">
                  <a:moveTo>
                    <a:pt x="619" y="0"/>
                  </a:moveTo>
                  <a:cubicBezTo>
                    <a:pt x="267" y="0"/>
                    <a:pt x="1" y="458"/>
                    <a:pt x="101" y="986"/>
                  </a:cubicBezTo>
                  <a:cubicBezTo>
                    <a:pt x="223" y="1650"/>
                    <a:pt x="739" y="2830"/>
                    <a:pt x="1335" y="3535"/>
                  </a:cubicBezTo>
                  <a:lnTo>
                    <a:pt x="3322" y="1853"/>
                  </a:lnTo>
                  <a:cubicBezTo>
                    <a:pt x="2271" y="816"/>
                    <a:pt x="1098" y="91"/>
                    <a:pt x="705" y="9"/>
                  </a:cubicBezTo>
                  <a:cubicBezTo>
                    <a:pt x="676" y="3"/>
                    <a:pt x="647" y="0"/>
                    <a:pt x="6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3"/>
            <p:cNvSpPr/>
            <p:nvPr/>
          </p:nvSpPr>
          <p:spPr>
            <a:xfrm>
              <a:off x="1933569" y="1542093"/>
              <a:ext cx="393975" cy="328347"/>
            </a:xfrm>
            <a:custGeom>
              <a:avLst/>
              <a:gdLst/>
              <a:ahLst/>
              <a:cxnLst/>
              <a:rect l="l" t="t" r="r" b="b"/>
              <a:pathLst>
                <a:path w="15020" h="12518" extrusionOk="0">
                  <a:moveTo>
                    <a:pt x="7514" y="0"/>
                  </a:moveTo>
                  <a:cubicBezTo>
                    <a:pt x="1" y="0"/>
                    <a:pt x="909" y="8645"/>
                    <a:pt x="909" y="8645"/>
                  </a:cubicBezTo>
                  <a:lnTo>
                    <a:pt x="1777" y="8327"/>
                  </a:lnTo>
                  <a:cubicBezTo>
                    <a:pt x="1845" y="9452"/>
                    <a:pt x="2089" y="10557"/>
                    <a:pt x="2509" y="11602"/>
                  </a:cubicBezTo>
                  <a:lnTo>
                    <a:pt x="3160" y="10835"/>
                  </a:lnTo>
                  <a:cubicBezTo>
                    <a:pt x="3642" y="11744"/>
                    <a:pt x="4557" y="12517"/>
                    <a:pt x="4557" y="12517"/>
                  </a:cubicBezTo>
                  <a:lnTo>
                    <a:pt x="5235" y="11602"/>
                  </a:lnTo>
                  <a:lnTo>
                    <a:pt x="9785" y="11602"/>
                  </a:lnTo>
                  <a:lnTo>
                    <a:pt x="10470" y="12517"/>
                  </a:lnTo>
                  <a:cubicBezTo>
                    <a:pt x="10470" y="12517"/>
                    <a:pt x="11379" y="11744"/>
                    <a:pt x="11867" y="10835"/>
                  </a:cubicBezTo>
                  <a:lnTo>
                    <a:pt x="12518" y="11602"/>
                  </a:lnTo>
                  <a:cubicBezTo>
                    <a:pt x="12938" y="10557"/>
                    <a:pt x="13182" y="9452"/>
                    <a:pt x="13250" y="8327"/>
                  </a:cubicBezTo>
                  <a:lnTo>
                    <a:pt x="14111" y="8645"/>
                  </a:lnTo>
                  <a:cubicBezTo>
                    <a:pt x="14111" y="8645"/>
                    <a:pt x="15020" y="0"/>
                    <a:pt x="7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3"/>
            <p:cNvSpPr/>
            <p:nvPr/>
          </p:nvSpPr>
          <p:spPr>
            <a:xfrm>
              <a:off x="1939445" y="1551876"/>
              <a:ext cx="190508" cy="318563"/>
            </a:xfrm>
            <a:custGeom>
              <a:avLst/>
              <a:gdLst/>
              <a:ahLst/>
              <a:cxnLst/>
              <a:rect l="l" t="t" r="r" b="b"/>
              <a:pathLst>
                <a:path w="7263" h="12145" extrusionOk="0">
                  <a:moveTo>
                    <a:pt x="4842" y="0"/>
                  </a:moveTo>
                  <a:lnTo>
                    <a:pt x="4842" y="0"/>
                  </a:lnTo>
                  <a:cubicBezTo>
                    <a:pt x="0" y="1668"/>
                    <a:pt x="692" y="8272"/>
                    <a:pt x="692" y="8272"/>
                  </a:cubicBezTo>
                  <a:lnTo>
                    <a:pt x="1553" y="7954"/>
                  </a:lnTo>
                  <a:cubicBezTo>
                    <a:pt x="1621" y="9079"/>
                    <a:pt x="1865" y="10184"/>
                    <a:pt x="2285" y="11229"/>
                  </a:cubicBezTo>
                  <a:lnTo>
                    <a:pt x="2936" y="10462"/>
                  </a:lnTo>
                  <a:cubicBezTo>
                    <a:pt x="3418" y="11371"/>
                    <a:pt x="4333" y="12144"/>
                    <a:pt x="4333" y="12144"/>
                  </a:cubicBezTo>
                  <a:lnTo>
                    <a:pt x="5011" y="11229"/>
                  </a:lnTo>
                  <a:lnTo>
                    <a:pt x="7262" y="11229"/>
                  </a:lnTo>
                  <a:cubicBezTo>
                    <a:pt x="4611" y="10246"/>
                    <a:pt x="2740" y="7764"/>
                    <a:pt x="2740" y="4862"/>
                  </a:cubicBezTo>
                  <a:cubicBezTo>
                    <a:pt x="2740" y="3017"/>
                    <a:pt x="3499" y="1261"/>
                    <a:pt x="484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3"/>
            <p:cNvSpPr/>
            <p:nvPr/>
          </p:nvSpPr>
          <p:spPr>
            <a:xfrm>
              <a:off x="2199122" y="1856538"/>
              <a:ext cx="23135" cy="13902"/>
            </a:xfrm>
            <a:custGeom>
              <a:avLst/>
              <a:gdLst/>
              <a:ahLst/>
              <a:cxnLst/>
              <a:rect l="l" t="t" r="r" b="b"/>
              <a:pathLst>
                <a:path w="882" h="530" extrusionOk="0">
                  <a:moveTo>
                    <a:pt x="882" y="0"/>
                  </a:moveTo>
                  <a:lnTo>
                    <a:pt x="882" y="0"/>
                  </a:lnTo>
                  <a:cubicBezTo>
                    <a:pt x="590" y="41"/>
                    <a:pt x="298" y="61"/>
                    <a:pt x="0" y="68"/>
                  </a:cubicBezTo>
                  <a:lnTo>
                    <a:pt x="346" y="529"/>
                  </a:lnTo>
                  <a:cubicBezTo>
                    <a:pt x="536" y="360"/>
                    <a:pt x="712" y="183"/>
                    <a:pt x="882" y="0"/>
                  </a:cubicBezTo>
                  <a:close/>
                </a:path>
              </a:pathLst>
            </a:custGeom>
            <a:solidFill>
              <a:srgbClr val="C8D3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3"/>
            <p:cNvSpPr/>
            <p:nvPr/>
          </p:nvSpPr>
          <p:spPr>
            <a:xfrm>
              <a:off x="1950461" y="1650921"/>
              <a:ext cx="120448" cy="219519"/>
            </a:xfrm>
            <a:custGeom>
              <a:avLst/>
              <a:gdLst/>
              <a:ahLst/>
              <a:cxnLst/>
              <a:rect l="l" t="t" r="r" b="b"/>
              <a:pathLst>
                <a:path w="4592" h="8369" extrusionOk="0">
                  <a:moveTo>
                    <a:pt x="814" y="1"/>
                  </a:moveTo>
                  <a:lnTo>
                    <a:pt x="814" y="1"/>
                  </a:lnTo>
                  <a:cubicBezTo>
                    <a:pt x="35" y="2218"/>
                    <a:pt x="272" y="4496"/>
                    <a:pt x="272" y="4496"/>
                  </a:cubicBezTo>
                  <a:lnTo>
                    <a:pt x="1133" y="4178"/>
                  </a:lnTo>
                  <a:cubicBezTo>
                    <a:pt x="1201" y="5303"/>
                    <a:pt x="1445" y="6408"/>
                    <a:pt x="1865" y="7453"/>
                  </a:cubicBezTo>
                  <a:lnTo>
                    <a:pt x="2516" y="6686"/>
                  </a:lnTo>
                  <a:cubicBezTo>
                    <a:pt x="2998" y="7595"/>
                    <a:pt x="3913" y="8368"/>
                    <a:pt x="3913" y="8368"/>
                  </a:cubicBezTo>
                  <a:lnTo>
                    <a:pt x="4591" y="7453"/>
                  </a:lnTo>
                  <a:cubicBezTo>
                    <a:pt x="3140" y="6212"/>
                    <a:pt x="1" y="3839"/>
                    <a:pt x="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3"/>
            <p:cNvSpPr/>
            <p:nvPr/>
          </p:nvSpPr>
          <p:spPr>
            <a:xfrm>
              <a:off x="2190230" y="1650921"/>
              <a:ext cx="120422" cy="219519"/>
            </a:xfrm>
            <a:custGeom>
              <a:avLst/>
              <a:gdLst/>
              <a:ahLst/>
              <a:cxnLst/>
              <a:rect l="l" t="t" r="r" b="b"/>
              <a:pathLst>
                <a:path w="4591" h="8369" extrusionOk="0">
                  <a:moveTo>
                    <a:pt x="3784" y="1"/>
                  </a:moveTo>
                  <a:cubicBezTo>
                    <a:pt x="4591" y="3839"/>
                    <a:pt x="1451" y="6212"/>
                    <a:pt x="0" y="7453"/>
                  </a:cubicBezTo>
                  <a:lnTo>
                    <a:pt x="685" y="8368"/>
                  </a:lnTo>
                  <a:cubicBezTo>
                    <a:pt x="685" y="8368"/>
                    <a:pt x="1594" y="7595"/>
                    <a:pt x="2082" y="6686"/>
                  </a:cubicBezTo>
                  <a:lnTo>
                    <a:pt x="2733" y="7453"/>
                  </a:lnTo>
                  <a:cubicBezTo>
                    <a:pt x="3153" y="6408"/>
                    <a:pt x="3397" y="5303"/>
                    <a:pt x="3465" y="4178"/>
                  </a:cubicBezTo>
                  <a:lnTo>
                    <a:pt x="4326" y="4496"/>
                  </a:lnTo>
                  <a:cubicBezTo>
                    <a:pt x="4326" y="4496"/>
                    <a:pt x="4563" y="2218"/>
                    <a:pt x="37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3"/>
            <p:cNvSpPr/>
            <p:nvPr/>
          </p:nvSpPr>
          <p:spPr>
            <a:xfrm>
              <a:off x="2071408" y="1828603"/>
              <a:ext cx="118114" cy="53745"/>
            </a:xfrm>
            <a:custGeom>
              <a:avLst/>
              <a:gdLst/>
              <a:ahLst/>
              <a:cxnLst/>
              <a:rect l="l" t="t" r="r" b="b"/>
              <a:pathLst>
                <a:path w="4503" h="2049" extrusionOk="0">
                  <a:moveTo>
                    <a:pt x="2259" y="1"/>
                  </a:moveTo>
                  <a:lnTo>
                    <a:pt x="1" y="523"/>
                  </a:lnTo>
                  <a:cubicBezTo>
                    <a:pt x="150" y="1397"/>
                    <a:pt x="909" y="2048"/>
                    <a:pt x="1804" y="2048"/>
                  </a:cubicBezTo>
                  <a:lnTo>
                    <a:pt x="2713" y="2048"/>
                  </a:lnTo>
                  <a:cubicBezTo>
                    <a:pt x="3594" y="2048"/>
                    <a:pt x="4354" y="1404"/>
                    <a:pt x="4503" y="530"/>
                  </a:cubicBezTo>
                  <a:lnTo>
                    <a:pt x="22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3"/>
            <p:cNvSpPr/>
            <p:nvPr/>
          </p:nvSpPr>
          <p:spPr>
            <a:xfrm>
              <a:off x="2023040" y="1755395"/>
              <a:ext cx="25627" cy="20958"/>
            </a:xfrm>
            <a:custGeom>
              <a:avLst/>
              <a:gdLst/>
              <a:ahLst/>
              <a:cxnLst/>
              <a:rect l="l" t="t" r="r" b="b"/>
              <a:pathLst>
                <a:path w="977" h="799" extrusionOk="0">
                  <a:moveTo>
                    <a:pt x="305" y="0"/>
                  </a:moveTo>
                  <a:cubicBezTo>
                    <a:pt x="218" y="0"/>
                    <a:pt x="133" y="46"/>
                    <a:pt x="82" y="127"/>
                  </a:cubicBezTo>
                  <a:cubicBezTo>
                    <a:pt x="0" y="256"/>
                    <a:pt x="34" y="432"/>
                    <a:pt x="156" y="520"/>
                  </a:cubicBezTo>
                  <a:cubicBezTo>
                    <a:pt x="285" y="615"/>
                    <a:pt x="414" y="696"/>
                    <a:pt x="549" y="771"/>
                  </a:cubicBezTo>
                  <a:cubicBezTo>
                    <a:pt x="590" y="785"/>
                    <a:pt x="631" y="798"/>
                    <a:pt x="672" y="798"/>
                  </a:cubicBezTo>
                  <a:cubicBezTo>
                    <a:pt x="773" y="798"/>
                    <a:pt x="868" y="737"/>
                    <a:pt x="909" y="642"/>
                  </a:cubicBezTo>
                  <a:cubicBezTo>
                    <a:pt x="977" y="500"/>
                    <a:pt x="922" y="337"/>
                    <a:pt x="794" y="256"/>
                  </a:cubicBezTo>
                  <a:cubicBezTo>
                    <a:pt x="672" y="195"/>
                    <a:pt x="563" y="127"/>
                    <a:pt x="455" y="52"/>
                  </a:cubicBezTo>
                  <a:cubicBezTo>
                    <a:pt x="409" y="17"/>
                    <a:pt x="356" y="0"/>
                    <a:pt x="3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3"/>
            <p:cNvSpPr/>
            <p:nvPr/>
          </p:nvSpPr>
          <p:spPr>
            <a:xfrm>
              <a:off x="1986213" y="1706188"/>
              <a:ext cx="35778" cy="47922"/>
            </a:xfrm>
            <a:custGeom>
              <a:avLst/>
              <a:gdLst/>
              <a:ahLst/>
              <a:cxnLst/>
              <a:rect l="l" t="t" r="r" b="b"/>
              <a:pathLst>
                <a:path w="1364" h="1827" extrusionOk="0">
                  <a:moveTo>
                    <a:pt x="362" y="1"/>
                  </a:moveTo>
                  <a:cubicBezTo>
                    <a:pt x="330" y="1"/>
                    <a:pt x="297" y="6"/>
                    <a:pt x="265" y="16"/>
                  </a:cubicBezTo>
                  <a:cubicBezTo>
                    <a:pt x="89" y="84"/>
                    <a:pt x="1" y="274"/>
                    <a:pt x="62" y="450"/>
                  </a:cubicBezTo>
                  <a:cubicBezTo>
                    <a:pt x="218" y="904"/>
                    <a:pt x="455" y="1332"/>
                    <a:pt x="760" y="1711"/>
                  </a:cubicBezTo>
                  <a:cubicBezTo>
                    <a:pt x="821" y="1786"/>
                    <a:pt x="909" y="1827"/>
                    <a:pt x="1004" y="1827"/>
                  </a:cubicBezTo>
                  <a:cubicBezTo>
                    <a:pt x="1086" y="1827"/>
                    <a:pt x="1153" y="1799"/>
                    <a:pt x="1214" y="1745"/>
                  </a:cubicBezTo>
                  <a:cubicBezTo>
                    <a:pt x="1350" y="1623"/>
                    <a:pt x="1364" y="1413"/>
                    <a:pt x="1248" y="1264"/>
                  </a:cubicBezTo>
                  <a:cubicBezTo>
                    <a:pt x="1004" y="959"/>
                    <a:pt x="808" y="606"/>
                    <a:pt x="665" y="233"/>
                  </a:cubicBezTo>
                  <a:cubicBezTo>
                    <a:pt x="627" y="90"/>
                    <a:pt x="499" y="1"/>
                    <a:pt x="3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53"/>
            <p:cNvSpPr/>
            <p:nvPr/>
          </p:nvSpPr>
          <p:spPr>
            <a:xfrm>
              <a:off x="2206571" y="1755474"/>
              <a:ext cx="25653" cy="20879"/>
            </a:xfrm>
            <a:custGeom>
              <a:avLst/>
              <a:gdLst/>
              <a:ahLst/>
              <a:cxnLst/>
              <a:rect l="l" t="t" r="r" b="b"/>
              <a:pathLst>
                <a:path w="978" h="796" extrusionOk="0">
                  <a:moveTo>
                    <a:pt x="676" y="0"/>
                  </a:moveTo>
                  <a:cubicBezTo>
                    <a:pt x="623" y="0"/>
                    <a:pt x="569" y="16"/>
                    <a:pt x="523" y="49"/>
                  </a:cubicBezTo>
                  <a:cubicBezTo>
                    <a:pt x="414" y="124"/>
                    <a:pt x="306" y="192"/>
                    <a:pt x="184" y="259"/>
                  </a:cubicBezTo>
                  <a:cubicBezTo>
                    <a:pt x="55" y="334"/>
                    <a:pt x="1" y="497"/>
                    <a:pt x="69" y="639"/>
                  </a:cubicBezTo>
                  <a:cubicBezTo>
                    <a:pt x="109" y="734"/>
                    <a:pt x="204" y="795"/>
                    <a:pt x="306" y="795"/>
                  </a:cubicBezTo>
                  <a:cubicBezTo>
                    <a:pt x="347" y="795"/>
                    <a:pt x="387" y="788"/>
                    <a:pt x="428" y="768"/>
                  </a:cubicBezTo>
                  <a:cubicBezTo>
                    <a:pt x="564" y="693"/>
                    <a:pt x="699" y="612"/>
                    <a:pt x="821" y="524"/>
                  </a:cubicBezTo>
                  <a:cubicBezTo>
                    <a:pt x="943" y="429"/>
                    <a:pt x="977" y="253"/>
                    <a:pt x="896" y="124"/>
                  </a:cubicBezTo>
                  <a:cubicBezTo>
                    <a:pt x="849" y="44"/>
                    <a:pt x="763" y="0"/>
                    <a:pt x="6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53"/>
            <p:cNvSpPr/>
            <p:nvPr/>
          </p:nvSpPr>
          <p:spPr>
            <a:xfrm>
              <a:off x="2233090" y="1706188"/>
              <a:ext cx="35778" cy="47922"/>
            </a:xfrm>
            <a:custGeom>
              <a:avLst/>
              <a:gdLst/>
              <a:ahLst/>
              <a:cxnLst/>
              <a:rect l="l" t="t" r="r" b="b"/>
              <a:pathLst>
                <a:path w="1364" h="1827" extrusionOk="0">
                  <a:moveTo>
                    <a:pt x="1008" y="1"/>
                  </a:moveTo>
                  <a:cubicBezTo>
                    <a:pt x="869" y="1"/>
                    <a:pt x="737" y="90"/>
                    <a:pt x="699" y="233"/>
                  </a:cubicBezTo>
                  <a:cubicBezTo>
                    <a:pt x="563" y="606"/>
                    <a:pt x="366" y="952"/>
                    <a:pt x="115" y="1264"/>
                  </a:cubicBezTo>
                  <a:cubicBezTo>
                    <a:pt x="0" y="1406"/>
                    <a:pt x="14" y="1616"/>
                    <a:pt x="149" y="1745"/>
                  </a:cubicBezTo>
                  <a:cubicBezTo>
                    <a:pt x="210" y="1799"/>
                    <a:pt x="285" y="1827"/>
                    <a:pt x="360" y="1827"/>
                  </a:cubicBezTo>
                  <a:cubicBezTo>
                    <a:pt x="454" y="1827"/>
                    <a:pt x="549" y="1786"/>
                    <a:pt x="604" y="1711"/>
                  </a:cubicBezTo>
                  <a:cubicBezTo>
                    <a:pt x="909" y="1332"/>
                    <a:pt x="1146" y="904"/>
                    <a:pt x="1309" y="450"/>
                  </a:cubicBezTo>
                  <a:cubicBezTo>
                    <a:pt x="1363" y="274"/>
                    <a:pt x="1275" y="84"/>
                    <a:pt x="1105" y="16"/>
                  </a:cubicBezTo>
                  <a:cubicBezTo>
                    <a:pt x="1073" y="6"/>
                    <a:pt x="1040" y="1"/>
                    <a:pt x="10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53"/>
            <p:cNvSpPr/>
            <p:nvPr/>
          </p:nvSpPr>
          <p:spPr>
            <a:xfrm>
              <a:off x="2042765" y="1585031"/>
              <a:ext cx="33758" cy="22164"/>
            </a:xfrm>
            <a:custGeom>
              <a:avLst/>
              <a:gdLst/>
              <a:ahLst/>
              <a:cxnLst/>
              <a:rect l="l" t="t" r="r" b="b"/>
              <a:pathLst>
                <a:path w="1287" h="845" extrusionOk="0">
                  <a:moveTo>
                    <a:pt x="870" y="1"/>
                  </a:moveTo>
                  <a:cubicBezTo>
                    <a:pt x="823" y="1"/>
                    <a:pt x="772" y="14"/>
                    <a:pt x="720" y="45"/>
                  </a:cubicBezTo>
                  <a:cubicBezTo>
                    <a:pt x="550" y="126"/>
                    <a:pt x="394" y="221"/>
                    <a:pt x="238" y="316"/>
                  </a:cubicBezTo>
                  <a:cubicBezTo>
                    <a:pt x="1" y="472"/>
                    <a:pt x="109" y="838"/>
                    <a:pt x="387" y="845"/>
                  </a:cubicBezTo>
                  <a:cubicBezTo>
                    <a:pt x="442" y="845"/>
                    <a:pt x="496" y="824"/>
                    <a:pt x="543" y="797"/>
                  </a:cubicBezTo>
                  <a:cubicBezTo>
                    <a:pt x="679" y="709"/>
                    <a:pt x="828" y="628"/>
                    <a:pt x="971" y="553"/>
                  </a:cubicBezTo>
                  <a:cubicBezTo>
                    <a:pt x="1287" y="421"/>
                    <a:pt x="1135" y="1"/>
                    <a:pt x="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53"/>
            <p:cNvSpPr/>
            <p:nvPr/>
          </p:nvSpPr>
          <p:spPr>
            <a:xfrm>
              <a:off x="2078201" y="1600297"/>
              <a:ext cx="104395" cy="23082"/>
            </a:xfrm>
            <a:custGeom>
              <a:avLst/>
              <a:gdLst/>
              <a:ahLst/>
              <a:cxnLst/>
              <a:rect l="l" t="t" r="r" b="b"/>
              <a:pathLst>
                <a:path w="3980" h="880" extrusionOk="0">
                  <a:moveTo>
                    <a:pt x="1993" y="0"/>
                  </a:moveTo>
                  <a:cubicBezTo>
                    <a:pt x="1415" y="0"/>
                    <a:pt x="837" y="110"/>
                    <a:pt x="291" y="331"/>
                  </a:cubicBezTo>
                  <a:cubicBezTo>
                    <a:pt x="1" y="476"/>
                    <a:pt x="136" y="879"/>
                    <a:pt x="409" y="879"/>
                  </a:cubicBezTo>
                  <a:cubicBezTo>
                    <a:pt x="442" y="879"/>
                    <a:pt x="478" y="873"/>
                    <a:pt x="515" y="860"/>
                  </a:cubicBezTo>
                  <a:cubicBezTo>
                    <a:pt x="989" y="666"/>
                    <a:pt x="1493" y="570"/>
                    <a:pt x="1996" y="570"/>
                  </a:cubicBezTo>
                  <a:cubicBezTo>
                    <a:pt x="2500" y="570"/>
                    <a:pt x="3003" y="666"/>
                    <a:pt x="3478" y="860"/>
                  </a:cubicBezTo>
                  <a:cubicBezTo>
                    <a:pt x="3512" y="873"/>
                    <a:pt x="3552" y="880"/>
                    <a:pt x="3593" y="880"/>
                  </a:cubicBezTo>
                  <a:cubicBezTo>
                    <a:pt x="3898" y="873"/>
                    <a:pt x="3979" y="453"/>
                    <a:pt x="3695" y="331"/>
                  </a:cubicBezTo>
                  <a:cubicBezTo>
                    <a:pt x="3149" y="110"/>
                    <a:pt x="2571" y="0"/>
                    <a:pt x="1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53"/>
            <p:cNvSpPr/>
            <p:nvPr/>
          </p:nvSpPr>
          <p:spPr>
            <a:xfrm>
              <a:off x="2184590" y="1585031"/>
              <a:ext cx="33942" cy="22164"/>
            </a:xfrm>
            <a:custGeom>
              <a:avLst/>
              <a:gdLst/>
              <a:ahLst/>
              <a:cxnLst/>
              <a:rect l="l" t="t" r="r" b="b"/>
              <a:pathLst>
                <a:path w="1294" h="845" extrusionOk="0">
                  <a:moveTo>
                    <a:pt x="421" y="1"/>
                  </a:moveTo>
                  <a:cubicBezTo>
                    <a:pt x="153" y="1"/>
                    <a:pt x="0" y="421"/>
                    <a:pt x="317" y="553"/>
                  </a:cubicBezTo>
                  <a:cubicBezTo>
                    <a:pt x="466" y="628"/>
                    <a:pt x="608" y="709"/>
                    <a:pt x="744" y="797"/>
                  </a:cubicBezTo>
                  <a:cubicBezTo>
                    <a:pt x="791" y="824"/>
                    <a:pt x="846" y="838"/>
                    <a:pt x="900" y="845"/>
                  </a:cubicBezTo>
                  <a:cubicBezTo>
                    <a:pt x="1185" y="838"/>
                    <a:pt x="1293" y="472"/>
                    <a:pt x="1056" y="316"/>
                  </a:cubicBezTo>
                  <a:cubicBezTo>
                    <a:pt x="900" y="221"/>
                    <a:pt x="737" y="126"/>
                    <a:pt x="574" y="45"/>
                  </a:cubicBezTo>
                  <a:cubicBezTo>
                    <a:pt x="521" y="14"/>
                    <a:pt x="469" y="1"/>
                    <a:pt x="4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53"/>
            <p:cNvSpPr/>
            <p:nvPr/>
          </p:nvSpPr>
          <p:spPr>
            <a:xfrm>
              <a:off x="2075264" y="1568952"/>
              <a:ext cx="110717" cy="23922"/>
            </a:xfrm>
            <a:custGeom>
              <a:avLst/>
              <a:gdLst/>
              <a:ahLst/>
              <a:cxnLst/>
              <a:rect l="l" t="t" r="r" b="b"/>
              <a:pathLst>
                <a:path w="4221" h="912" extrusionOk="0">
                  <a:moveTo>
                    <a:pt x="2109" y="0"/>
                  </a:moveTo>
                  <a:cubicBezTo>
                    <a:pt x="1532" y="0"/>
                    <a:pt x="955" y="81"/>
                    <a:pt x="396" y="244"/>
                  </a:cubicBezTo>
                  <a:cubicBezTo>
                    <a:pt x="0" y="355"/>
                    <a:pt x="123" y="912"/>
                    <a:pt x="477" y="912"/>
                  </a:cubicBezTo>
                  <a:cubicBezTo>
                    <a:pt x="511" y="912"/>
                    <a:pt x="547" y="906"/>
                    <a:pt x="586" y="895"/>
                  </a:cubicBezTo>
                  <a:cubicBezTo>
                    <a:pt x="1084" y="753"/>
                    <a:pt x="1596" y="681"/>
                    <a:pt x="2108" y="681"/>
                  </a:cubicBezTo>
                  <a:cubicBezTo>
                    <a:pt x="2620" y="681"/>
                    <a:pt x="3132" y="753"/>
                    <a:pt x="3630" y="895"/>
                  </a:cubicBezTo>
                  <a:cubicBezTo>
                    <a:pt x="3664" y="902"/>
                    <a:pt x="3698" y="909"/>
                    <a:pt x="3725" y="909"/>
                  </a:cubicBezTo>
                  <a:lnTo>
                    <a:pt x="3732" y="909"/>
                  </a:lnTo>
                  <a:cubicBezTo>
                    <a:pt x="3739" y="909"/>
                    <a:pt x="3746" y="909"/>
                    <a:pt x="3752" y="909"/>
                  </a:cubicBezTo>
                  <a:cubicBezTo>
                    <a:pt x="4142" y="909"/>
                    <a:pt x="4220" y="331"/>
                    <a:pt x="3827" y="244"/>
                  </a:cubicBezTo>
                  <a:cubicBezTo>
                    <a:pt x="3264" y="81"/>
                    <a:pt x="2686" y="0"/>
                    <a:pt x="21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53"/>
            <p:cNvSpPr/>
            <p:nvPr/>
          </p:nvSpPr>
          <p:spPr>
            <a:xfrm>
              <a:off x="2035132" y="1679381"/>
              <a:ext cx="41811" cy="53745"/>
            </a:xfrm>
            <a:custGeom>
              <a:avLst/>
              <a:gdLst/>
              <a:ahLst/>
              <a:cxnLst/>
              <a:rect l="l" t="t" r="r" b="b"/>
              <a:pathLst>
                <a:path w="1594" h="2049" extrusionOk="0">
                  <a:moveTo>
                    <a:pt x="794" y="1"/>
                  </a:moveTo>
                  <a:cubicBezTo>
                    <a:pt x="353" y="1"/>
                    <a:pt x="0" y="353"/>
                    <a:pt x="0" y="794"/>
                  </a:cubicBezTo>
                  <a:lnTo>
                    <a:pt x="0" y="1248"/>
                  </a:lnTo>
                  <a:cubicBezTo>
                    <a:pt x="0" y="1689"/>
                    <a:pt x="353" y="2048"/>
                    <a:pt x="794" y="2048"/>
                  </a:cubicBezTo>
                  <a:cubicBezTo>
                    <a:pt x="1234" y="2048"/>
                    <a:pt x="1587" y="1689"/>
                    <a:pt x="1594" y="1248"/>
                  </a:cubicBezTo>
                  <a:lnTo>
                    <a:pt x="1594" y="794"/>
                  </a:lnTo>
                  <a:cubicBezTo>
                    <a:pt x="1587" y="353"/>
                    <a:pt x="1234" y="1"/>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53"/>
            <p:cNvSpPr/>
            <p:nvPr/>
          </p:nvSpPr>
          <p:spPr>
            <a:xfrm>
              <a:off x="2052916" y="1679381"/>
              <a:ext cx="24027" cy="41837"/>
            </a:xfrm>
            <a:custGeom>
              <a:avLst/>
              <a:gdLst/>
              <a:ahLst/>
              <a:cxnLst/>
              <a:rect l="l" t="t" r="r" b="b"/>
              <a:pathLst>
                <a:path w="916" h="1595" extrusionOk="0">
                  <a:moveTo>
                    <a:pt x="116" y="1"/>
                  </a:moveTo>
                  <a:cubicBezTo>
                    <a:pt x="82" y="1"/>
                    <a:pt x="41" y="1"/>
                    <a:pt x="0" y="8"/>
                  </a:cubicBezTo>
                  <a:lnTo>
                    <a:pt x="0" y="1140"/>
                  </a:lnTo>
                  <a:cubicBezTo>
                    <a:pt x="0" y="1391"/>
                    <a:pt x="204" y="1594"/>
                    <a:pt x="461" y="1594"/>
                  </a:cubicBezTo>
                  <a:cubicBezTo>
                    <a:pt x="712" y="1594"/>
                    <a:pt x="916" y="1391"/>
                    <a:pt x="916" y="1140"/>
                  </a:cubicBezTo>
                  <a:lnTo>
                    <a:pt x="916" y="801"/>
                  </a:lnTo>
                  <a:cubicBezTo>
                    <a:pt x="916" y="360"/>
                    <a:pt x="556" y="1"/>
                    <a:pt x="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53"/>
            <p:cNvSpPr/>
            <p:nvPr/>
          </p:nvSpPr>
          <p:spPr>
            <a:xfrm>
              <a:off x="2047040" y="1685256"/>
              <a:ext cx="17994" cy="17994"/>
            </a:xfrm>
            <a:custGeom>
              <a:avLst/>
              <a:gdLst/>
              <a:ahLst/>
              <a:cxnLst/>
              <a:rect l="l" t="t" r="r" b="b"/>
              <a:pathLst>
                <a:path w="686" h="686" extrusionOk="0">
                  <a:moveTo>
                    <a:pt x="340" y="1"/>
                  </a:moveTo>
                  <a:cubicBezTo>
                    <a:pt x="150" y="1"/>
                    <a:pt x="1" y="156"/>
                    <a:pt x="1" y="340"/>
                  </a:cubicBezTo>
                  <a:cubicBezTo>
                    <a:pt x="1" y="529"/>
                    <a:pt x="150" y="685"/>
                    <a:pt x="340" y="685"/>
                  </a:cubicBezTo>
                  <a:cubicBezTo>
                    <a:pt x="530" y="685"/>
                    <a:pt x="685" y="529"/>
                    <a:pt x="685" y="340"/>
                  </a:cubicBezTo>
                  <a:cubicBezTo>
                    <a:pt x="685" y="156"/>
                    <a:pt x="530"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53"/>
            <p:cNvSpPr/>
            <p:nvPr/>
          </p:nvSpPr>
          <p:spPr>
            <a:xfrm>
              <a:off x="2184354" y="1679381"/>
              <a:ext cx="41811" cy="53745"/>
            </a:xfrm>
            <a:custGeom>
              <a:avLst/>
              <a:gdLst/>
              <a:ahLst/>
              <a:cxnLst/>
              <a:rect l="l" t="t" r="r" b="b"/>
              <a:pathLst>
                <a:path w="1594" h="2049" extrusionOk="0">
                  <a:moveTo>
                    <a:pt x="794" y="1"/>
                  </a:moveTo>
                  <a:cubicBezTo>
                    <a:pt x="353" y="1"/>
                    <a:pt x="0" y="353"/>
                    <a:pt x="0" y="794"/>
                  </a:cubicBezTo>
                  <a:lnTo>
                    <a:pt x="0" y="1248"/>
                  </a:lnTo>
                  <a:cubicBezTo>
                    <a:pt x="0" y="1689"/>
                    <a:pt x="353" y="2048"/>
                    <a:pt x="794" y="2048"/>
                  </a:cubicBezTo>
                  <a:cubicBezTo>
                    <a:pt x="1234" y="2048"/>
                    <a:pt x="1587" y="1689"/>
                    <a:pt x="1594" y="1248"/>
                  </a:cubicBezTo>
                  <a:lnTo>
                    <a:pt x="1594" y="794"/>
                  </a:lnTo>
                  <a:cubicBezTo>
                    <a:pt x="1587" y="353"/>
                    <a:pt x="1234" y="1"/>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53"/>
            <p:cNvSpPr/>
            <p:nvPr/>
          </p:nvSpPr>
          <p:spPr>
            <a:xfrm>
              <a:off x="2202138" y="1679381"/>
              <a:ext cx="24027" cy="41837"/>
            </a:xfrm>
            <a:custGeom>
              <a:avLst/>
              <a:gdLst/>
              <a:ahLst/>
              <a:cxnLst/>
              <a:rect l="l" t="t" r="r" b="b"/>
              <a:pathLst>
                <a:path w="916" h="1595" extrusionOk="0">
                  <a:moveTo>
                    <a:pt x="116" y="1"/>
                  </a:moveTo>
                  <a:cubicBezTo>
                    <a:pt x="82" y="1"/>
                    <a:pt x="41" y="1"/>
                    <a:pt x="0" y="8"/>
                  </a:cubicBezTo>
                  <a:lnTo>
                    <a:pt x="0" y="1140"/>
                  </a:lnTo>
                  <a:cubicBezTo>
                    <a:pt x="0" y="1391"/>
                    <a:pt x="204" y="1594"/>
                    <a:pt x="461" y="1594"/>
                  </a:cubicBezTo>
                  <a:cubicBezTo>
                    <a:pt x="712" y="1594"/>
                    <a:pt x="916" y="1391"/>
                    <a:pt x="916" y="1140"/>
                  </a:cubicBezTo>
                  <a:lnTo>
                    <a:pt x="916" y="801"/>
                  </a:lnTo>
                  <a:cubicBezTo>
                    <a:pt x="916" y="360"/>
                    <a:pt x="556" y="1"/>
                    <a:pt x="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53"/>
            <p:cNvSpPr/>
            <p:nvPr/>
          </p:nvSpPr>
          <p:spPr>
            <a:xfrm>
              <a:off x="2196263" y="1685256"/>
              <a:ext cx="17994" cy="17994"/>
            </a:xfrm>
            <a:custGeom>
              <a:avLst/>
              <a:gdLst/>
              <a:ahLst/>
              <a:cxnLst/>
              <a:rect l="l" t="t" r="r" b="b"/>
              <a:pathLst>
                <a:path w="686" h="686" extrusionOk="0">
                  <a:moveTo>
                    <a:pt x="340" y="1"/>
                  </a:moveTo>
                  <a:cubicBezTo>
                    <a:pt x="150" y="1"/>
                    <a:pt x="1" y="156"/>
                    <a:pt x="1" y="340"/>
                  </a:cubicBezTo>
                  <a:cubicBezTo>
                    <a:pt x="1" y="529"/>
                    <a:pt x="150" y="685"/>
                    <a:pt x="340" y="685"/>
                  </a:cubicBezTo>
                  <a:cubicBezTo>
                    <a:pt x="529" y="685"/>
                    <a:pt x="685" y="529"/>
                    <a:pt x="685" y="340"/>
                  </a:cubicBezTo>
                  <a:cubicBezTo>
                    <a:pt x="685" y="156"/>
                    <a:pt x="529"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53"/>
            <p:cNvSpPr/>
            <p:nvPr/>
          </p:nvSpPr>
          <p:spPr>
            <a:xfrm>
              <a:off x="2047040" y="1774884"/>
              <a:ext cx="167216" cy="71529"/>
            </a:xfrm>
            <a:custGeom>
              <a:avLst/>
              <a:gdLst/>
              <a:ahLst/>
              <a:cxnLst/>
              <a:rect l="l" t="t" r="r" b="b"/>
              <a:pathLst>
                <a:path w="6375" h="2727" extrusionOk="0">
                  <a:moveTo>
                    <a:pt x="1703" y="1"/>
                  </a:moveTo>
                  <a:cubicBezTo>
                    <a:pt x="760" y="1"/>
                    <a:pt x="1" y="611"/>
                    <a:pt x="1" y="1364"/>
                  </a:cubicBezTo>
                  <a:cubicBezTo>
                    <a:pt x="1" y="2116"/>
                    <a:pt x="760" y="2727"/>
                    <a:pt x="1703" y="2727"/>
                  </a:cubicBezTo>
                  <a:cubicBezTo>
                    <a:pt x="2340" y="2727"/>
                    <a:pt x="2889" y="2455"/>
                    <a:pt x="3188" y="2042"/>
                  </a:cubicBezTo>
                  <a:cubicBezTo>
                    <a:pt x="3479" y="2455"/>
                    <a:pt x="4035" y="2727"/>
                    <a:pt x="4666" y="2727"/>
                  </a:cubicBezTo>
                  <a:cubicBezTo>
                    <a:pt x="5608" y="2727"/>
                    <a:pt x="6374" y="2116"/>
                    <a:pt x="6374" y="1364"/>
                  </a:cubicBezTo>
                  <a:cubicBezTo>
                    <a:pt x="6374" y="611"/>
                    <a:pt x="5608" y="1"/>
                    <a:pt x="4666" y="1"/>
                  </a:cubicBezTo>
                  <a:cubicBezTo>
                    <a:pt x="4028" y="1"/>
                    <a:pt x="3479" y="272"/>
                    <a:pt x="3188" y="686"/>
                  </a:cubicBezTo>
                  <a:cubicBezTo>
                    <a:pt x="2889" y="279"/>
                    <a:pt x="2340" y="1"/>
                    <a:pt x="17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53"/>
            <p:cNvSpPr/>
            <p:nvPr/>
          </p:nvSpPr>
          <p:spPr>
            <a:xfrm>
              <a:off x="2085467" y="1771343"/>
              <a:ext cx="90205" cy="37588"/>
            </a:xfrm>
            <a:custGeom>
              <a:avLst/>
              <a:gdLst/>
              <a:ahLst/>
              <a:cxnLst/>
              <a:rect l="l" t="t" r="r" b="b"/>
              <a:pathLst>
                <a:path w="3439" h="1433" extrusionOk="0">
                  <a:moveTo>
                    <a:pt x="482" y="0"/>
                  </a:moveTo>
                  <a:cubicBezTo>
                    <a:pt x="149" y="7"/>
                    <a:pt x="0" y="421"/>
                    <a:pt x="258" y="631"/>
                  </a:cubicBezTo>
                  <a:lnTo>
                    <a:pt x="834" y="1112"/>
                  </a:lnTo>
                  <a:cubicBezTo>
                    <a:pt x="1092" y="1326"/>
                    <a:pt x="1407" y="1433"/>
                    <a:pt x="1723" y="1433"/>
                  </a:cubicBezTo>
                  <a:cubicBezTo>
                    <a:pt x="2038" y="1433"/>
                    <a:pt x="2353" y="1326"/>
                    <a:pt x="2611" y="1112"/>
                  </a:cubicBezTo>
                  <a:lnTo>
                    <a:pt x="3180" y="631"/>
                  </a:lnTo>
                  <a:cubicBezTo>
                    <a:pt x="3438" y="421"/>
                    <a:pt x="3289" y="7"/>
                    <a:pt x="29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53"/>
            <p:cNvSpPr/>
            <p:nvPr/>
          </p:nvSpPr>
          <p:spPr>
            <a:xfrm>
              <a:off x="2085467" y="1771526"/>
              <a:ext cx="48762" cy="37404"/>
            </a:xfrm>
            <a:custGeom>
              <a:avLst/>
              <a:gdLst/>
              <a:ahLst/>
              <a:cxnLst/>
              <a:rect l="l" t="t" r="r" b="b"/>
              <a:pathLst>
                <a:path w="1859" h="1426" extrusionOk="0">
                  <a:moveTo>
                    <a:pt x="482" y="0"/>
                  </a:moveTo>
                  <a:cubicBezTo>
                    <a:pt x="149" y="0"/>
                    <a:pt x="0" y="414"/>
                    <a:pt x="251" y="624"/>
                  </a:cubicBezTo>
                  <a:lnTo>
                    <a:pt x="827" y="1105"/>
                  </a:lnTo>
                  <a:cubicBezTo>
                    <a:pt x="1080" y="1311"/>
                    <a:pt x="1390" y="1425"/>
                    <a:pt x="1711" y="1425"/>
                  </a:cubicBezTo>
                  <a:cubicBezTo>
                    <a:pt x="1760" y="1425"/>
                    <a:pt x="1809" y="1423"/>
                    <a:pt x="1858" y="1417"/>
                  </a:cubicBezTo>
                  <a:cubicBezTo>
                    <a:pt x="1817" y="1377"/>
                    <a:pt x="1777" y="1329"/>
                    <a:pt x="1743" y="1288"/>
                  </a:cubicBezTo>
                  <a:lnTo>
                    <a:pt x="1167" y="583"/>
                  </a:lnTo>
                  <a:cubicBezTo>
                    <a:pt x="1044" y="414"/>
                    <a:pt x="1004" y="197"/>
                    <a:pt x="1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3"/>
            <p:cNvSpPr/>
            <p:nvPr/>
          </p:nvSpPr>
          <p:spPr>
            <a:xfrm>
              <a:off x="2041007" y="1792720"/>
              <a:ext cx="179125" cy="59752"/>
            </a:xfrm>
            <a:custGeom>
              <a:avLst/>
              <a:gdLst/>
              <a:ahLst/>
              <a:cxnLst/>
              <a:rect l="l" t="t" r="r" b="b"/>
              <a:pathLst>
                <a:path w="6829" h="2278" extrusionOk="0">
                  <a:moveTo>
                    <a:pt x="227" y="1"/>
                  </a:moveTo>
                  <a:cubicBezTo>
                    <a:pt x="114" y="1"/>
                    <a:pt x="0" y="77"/>
                    <a:pt x="0" y="230"/>
                  </a:cubicBezTo>
                  <a:cubicBezTo>
                    <a:pt x="0" y="1355"/>
                    <a:pt x="909" y="2270"/>
                    <a:pt x="2034" y="2277"/>
                  </a:cubicBezTo>
                  <a:cubicBezTo>
                    <a:pt x="2495" y="2277"/>
                    <a:pt x="2936" y="2121"/>
                    <a:pt x="3295" y="1830"/>
                  </a:cubicBezTo>
                  <a:cubicBezTo>
                    <a:pt x="3329" y="1803"/>
                    <a:pt x="3370" y="1789"/>
                    <a:pt x="3412" y="1789"/>
                  </a:cubicBezTo>
                  <a:cubicBezTo>
                    <a:pt x="3453" y="1789"/>
                    <a:pt x="3496" y="1803"/>
                    <a:pt x="3533" y="1830"/>
                  </a:cubicBezTo>
                  <a:cubicBezTo>
                    <a:pt x="3885" y="2121"/>
                    <a:pt x="4333" y="2277"/>
                    <a:pt x="4794" y="2277"/>
                  </a:cubicBezTo>
                  <a:cubicBezTo>
                    <a:pt x="5920" y="2270"/>
                    <a:pt x="6828" y="1348"/>
                    <a:pt x="6828" y="230"/>
                  </a:cubicBezTo>
                  <a:cubicBezTo>
                    <a:pt x="6828" y="77"/>
                    <a:pt x="6715" y="1"/>
                    <a:pt x="6601" y="1"/>
                  </a:cubicBezTo>
                  <a:cubicBezTo>
                    <a:pt x="6487" y="1"/>
                    <a:pt x="6374" y="77"/>
                    <a:pt x="6374" y="230"/>
                  </a:cubicBezTo>
                  <a:cubicBezTo>
                    <a:pt x="6374" y="1104"/>
                    <a:pt x="5669" y="1816"/>
                    <a:pt x="4794" y="1816"/>
                  </a:cubicBezTo>
                  <a:cubicBezTo>
                    <a:pt x="4785" y="1816"/>
                    <a:pt x="4775" y="1816"/>
                    <a:pt x="4766" y="1816"/>
                  </a:cubicBezTo>
                  <a:cubicBezTo>
                    <a:pt x="4416" y="1816"/>
                    <a:pt x="4082" y="1695"/>
                    <a:pt x="3818" y="1477"/>
                  </a:cubicBezTo>
                  <a:cubicBezTo>
                    <a:pt x="3699" y="1382"/>
                    <a:pt x="3557" y="1335"/>
                    <a:pt x="3414" y="1335"/>
                  </a:cubicBezTo>
                  <a:cubicBezTo>
                    <a:pt x="3272" y="1335"/>
                    <a:pt x="3129" y="1382"/>
                    <a:pt x="3011" y="1477"/>
                  </a:cubicBezTo>
                  <a:cubicBezTo>
                    <a:pt x="2740" y="1695"/>
                    <a:pt x="2405" y="1816"/>
                    <a:pt x="2062" y="1816"/>
                  </a:cubicBezTo>
                  <a:cubicBezTo>
                    <a:pt x="2053" y="1816"/>
                    <a:pt x="2044" y="1816"/>
                    <a:pt x="2034" y="1816"/>
                  </a:cubicBezTo>
                  <a:cubicBezTo>
                    <a:pt x="1160" y="1816"/>
                    <a:pt x="454" y="1104"/>
                    <a:pt x="454" y="230"/>
                  </a:cubicBezTo>
                  <a:cubicBezTo>
                    <a:pt x="454" y="77"/>
                    <a:pt x="341"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7" name="Google Shape;2017;p53"/>
          <p:cNvGrpSpPr/>
          <p:nvPr/>
        </p:nvGrpSpPr>
        <p:grpSpPr>
          <a:xfrm>
            <a:off x="5074133" y="1871216"/>
            <a:ext cx="637264" cy="544465"/>
            <a:chOff x="3041787" y="2001118"/>
            <a:chExt cx="370158" cy="316255"/>
          </a:xfrm>
        </p:grpSpPr>
        <p:sp>
          <p:nvSpPr>
            <p:cNvPr id="2018" name="Google Shape;2018;p53"/>
            <p:cNvSpPr/>
            <p:nvPr/>
          </p:nvSpPr>
          <p:spPr>
            <a:xfrm>
              <a:off x="3087689" y="2006993"/>
              <a:ext cx="278536" cy="258628"/>
            </a:xfrm>
            <a:custGeom>
              <a:avLst/>
              <a:gdLst/>
              <a:ahLst/>
              <a:cxnLst/>
              <a:rect l="l" t="t" r="r" b="b"/>
              <a:pathLst>
                <a:path w="10619" h="9860" extrusionOk="0">
                  <a:moveTo>
                    <a:pt x="5309" y="1"/>
                  </a:moveTo>
                  <a:cubicBezTo>
                    <a:pt x="3977" y="1"/>
                    <a:pt x="3566" y="333"/>
                    <a:pt x="3065" y="333"/>
                  </a:cubicBezTo>
                  <a:cubicBezTo>
                    <a:pt x="2918" y="333"/>
                    <a:pt x="2764" y="305"/>
                    <a:pt x="2577" y="231"/>
                  </a:cubicBezTo>
                  <a:lnTo>
                    <a:pt x="299" y="231"/>
                  </a:lnTo>
                  <a:lnTo>
                    <a:pt x="0" y="5947"/>
                  </a:lnTo>
                  <a:cubicBezTo>
                    <a:pt x="190" y="8191"/>
                    <a:pt x="1580" y="9419"/>
                    <a:pt x="2679" y="9860"/>
                  </a:cubicBezTo>
                  <a:lnTo>
                    <a:pt x="7934" y="9860"/>
                  </a:lnTo>
                  <a:cubicBezTo>
                    <a:pt x="9039" y="9419"/>
                    <a:pt x="10429" y="8191"/>
                    <a:pt x="10619" y="5947"/>
                  </a:cubicBezTo>
                  <a:lnTo>
                    <a:pt x="10314" y="231"/>
                  </a:lnTo>
                  <a:lnTo>
                    <a:pt x="8042" y="231"/>
                  </a:lnTo>
                  <a:cubicBezTo>
                    <a:pt x="7855" y="305"/>
                    <a:pt x="7700" y="333"/>
                    <a:pt x="7554" y="333"/>
                  </a:cubicBezTo>
                  <a:cubicBezTo>
                    <a:pt x="7053" y="333"/>
                    <a:pt x="6642" y="1"/>
                    <a:pt x="53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3"/>
            <p:cNvSpPr/>
            <p:nvPr/>
          </p:nvSpPr>
          <p:spPr>
            <a:xfrm>
              <a:off x="3298631" y="2001118"/>
              <a:ext cx="113314" cy="184082"/>
            </a:xfrm>
            <a:custGeom>
              <a:avLst/>
              <a:gdLst/>
              <a:ahLst/>
              <a:cxnLst/>
              <a:rect l="l" t="t" r="r" b="b"/>
              <a:pathLst>
                <a:path w="4320" h="7018" extrusionOk="0">
                  <a:moveTo>
                    <a:pt x="1587" y="1"/>
                  </a:moveTo>
                  <a:cubicBezTo>
                    <a:pt x="902" y="1"/>
                    <a:pt x="0" y="455"/>
                    <a:pt x="0" y="455"/>
                  </a:cubicBezTo>
                  <a:cubicBezTo>
                    <a:pt x="2556" y="1215"/>
                    <a:pt x="1166" y="5174"/>
                    <a:pt x="2814" y="6883"/>
                  </a:cubicBezTo>
                  <a:cubicBezTo>
                    <a:pt x="2906" y="6975"/>
                    <a:pt x="3022" y="7018"/>
                    <a:pt x="3136" y="7018"/>
                  </a:cubicBezTo>
                  <a:cubicBezTo>
                    <a:pt x="3324" y="7018"/>
                    <a:pt x="3507" y="6900"/>
                    <a:pt x="3567" y="6693"/>
                  </a:cubicBezTo>
                  <a:cubicBezTo>
                    <a:pt x="3702" y="6266"/>
                    <a:pt x="3831" y="5581"/>
                    <a:pt x="3811" y="4605"/>
                  </a:cubicBezTo>
                  <a:cubicBezTo>
                    <a:pt x="3784" y="3269"/>
                    <a:pt x="4319" y="3188"/>
                    <a:pt x="4319" y="3188"/>
                  </a:cubicBezTo>
                  <a:cubicBezTo>
                    <a:pt x="4319" y="3188"/>
                    <a:pt x="3634" y="1"/>
                    <a:pt x="15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3"/>
            <p:cNvSpPr/>
            <p:nvPr/>
          </p:nvSpPr>
          <p:spPr>
            <a:xfrm>
              <a:off x="3143166" y="2114431"/>
              <a:ext cx="41837" cy="53719"/>
            </a:xfrm>
            <a:custGeom>
              <a:avLst/>
              <a:gdLst/>
              <a:ahLst/>
              <a:cxnLst/>
              <a:rect l="l" t="t" r="r" b="b"/>
              <a:pathLst>
                <a:path w="1595" h="2048" extrusionOk="0">
                  <a:moveTo>
                    <a:pt x="801" y="0"/>
                  </a:moveTo>
                  <a:cubicBezTo>
                    <a:pt x="360" y="0"/>
                    <a:pt x="8" y="359"/>
                    <a:pt x="1" y="800"/>
                  </a:cubicBezTo>
                  <a:lnTo>
                    <a:pt x="1" y="1254"/>
                  </a:lnTo>
                  <a:cubicBezTo>
                    <a:pt x="8" y="1695"/>
                    <a:pt x="360" y="2048"/>
                    <a:pt x="801" y="2048"/>
                  </a:cubicBezTo>
                  <a:cubicBezTo>
                    <a:pt x="1242" y="2048"/>
                    <a:pt x="1594" y="1695"/>
                    <a:pt x="1594" y="1254"/>
                  </a:cubicBezTo>
                  <a:lnTo>
                    <a:pt x="1594" y="800"/>
                  </a:lnTo>
                  <a:cubicBezTo>
                    <a:pt x="1594" y="359"/>
                    <a:pt x="1242" y="0"/>
                    <a:pt x="8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3"/>
            <p:cNvSpPr/>
            <p:nvPr/>
          </p:nvSpPr>
          <p:spPr>
            <a:xfrm>
              <a:off x="3161133" y="2114431"/>
              <a:ext cx="23869" cy="41811"/>
            </a:xfrm>
            <a:custGeom>
              <a:avLst/>
              <a:gdLst/>
              <a:ahLst/>
              <a:cxnLst/>
              <a:rect l="l" t="t" r="r" b="b"/>
              <a:pathLst>
                <a:path w="910" h="1594" extrusionOk="0">
                  <a:moveTo>
                    <a:pt x="116" y="0"/>
                  </a:moveTo>
                  <a:cubicBezTo>
                    <a:pt x="75" y="0"/>
                    <a:pt x="41" y="7"/>
                    <a:pt x="1" y="14"/>
                  </a:cubicBezTo>
                  <a:lnTo>
                    <a:pt x="1" y="1139"/>
                  </a:lnTo>
                  <a:cubicBezTo>
                    <a:pt x="1" y="1390"/>
                    <a:pt x="204" y="1593"/>
                    <a:pt x="455" y="1593"/>
                  </a:cubicBezTo>
                  <a:cubicBezTo>
                    <a:pt x="706" y="1593"/>
                    <a:pt x="909" y="1390"/>
                    <a:pt x="909" y="1139"/>
                  </a:cubicBezTo>
                  <a:lnTo>
                    <a:pt x="909" y="800"/>
                  </a:lnTo>
                  <a:cubicBezTo>
                    <a:pt x="909" y="359"/>
                    <a:pt x="557" y="0"/>
                    <a:pt x="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3"/>
            <p:cNvSpPr/>
            <p:nvPr/>
          </p:nvSpPr>
          <p:spPr>
            <a:xfrm>
              <a:off x="3155258" y="2120464"/>
              <a:ext cx="17810" cy="17810"/>
            </a:xfrm>
            <a:custGeom>
              <a:avLst/>
              <a:gdLst/>
              <a:ahLst/>
              <a:cxnLst/>
              <a:rect l="l" t="t" r="r" b="b"/>
              <a:pathLst>
                <a:path w="679" h="679" extrusionOk="0">
                  <a:moveTo>
                    <a:pt x="340" y="1"/>
                  </a:moveTo>
                  <a:cubicBezTo>
                    <a:pt x="150" y="1"/>
                    <a:pt x="1" y="150"/>
                    <a:pt x="1" y="340"/>
                  </a:cubicBezTo>
                  <a:cubicBezTo>
                    <a:pt x="1" y="529"/>
                    <a:pt x="150" y="679"/>
                    <a:pt x="340" y="679"/>
                  </a:cubicBezTo>
                  <a:cubicBezTo>
                    <a:pt x="530" y="679"/>
                    <a:pt x="679" y="529"/>
                    <a:pt x="679" y="340"/>
                  </a:cubicBezTo>
                  <a:cubicBezTo>
                    <a:pt x="679" y="150"/>
                    <a:pt x="530"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53"/>
            <p:cNvSpPr/>
            <p:nvPr/>
          </p:nvSpPr>
          <p:spPr>
            <a:xfrm>
              <a:off x="3268571" y="2114431"/>
              <a:ext cx="41811" cy="53719"/>
            </a:xfrm>
            <a:custGeom>
              <a:avLst/>
              <a:gdLst/>
              <a:ahLst/>
              <a:cxnLst/>
              <a:rect l="l" t="t" r="r" b="b"/>
              <a:pathLst>
                <a:path w="1594" h="2048" extrusionOk="0">
                  <a:moveTo>
                    <a:pt x="800" y="0"/>
                  </a:moveTo>
                  <a:cubicBezTo>
                    <a:pt x="359" y="0"/>
                    <a:pt x="0" y="359"/>
                    <a:pt x="0" y="800"/>
                  </a:cubicBezTo>
                  <a:lnTo>
                    <a:pt x="0" y="1254"/>
                  </a:lnTo>
                  <a:cubicBezTo>
                    <a:pt x="0" y="1695"/>
                    <a:pt x="359" y="2048"/>
                    <a:pt x="800" y="2048"/>
                  </a:cubicBezTo>
                  <a:cubicBezTo>
                    <a:pt x="1234" y="2048"/>
                    <a:pt x="1594" y="1695"/>
                    <a:pt x="1594" y="1254"/>
                  </a:cubicBezTo>
                  <a:lnTo>
                    <a:pt x="1594" y="800"/>
                  </a:lnTo>
                  <a:cubicBezTo>
                    <a:pt x="1594" y="359"/>
                    <a:pt x="1234" y="0"/>
                    <a:pt x="8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53"/>
            <p:cNvSpPr/>
            <p:nvPr/>
          </p:nvSpPr>
          <p:spPr>
            <a:xfrm>
              <a:off x="3286513" y="2114431"/>
              <a:ext cx="23869" cy="41811"/>
            </a:xfrm>
            <a:custGeom>
              <a:avLst/>
              <a:gdLst/>
              <a:ahLst/>
              <a:cxnLst/>
              <a:rect l="l" t="t" r="r" b="b"/>
              <a:pathLst>
                <a:path w="910" h="1594" extrusionOk="0">
                  <a:moveTo>
                    <a:pt x="116" y="0"/>
                  </a:moveTo>
                  <a:cubicBezTo>
                    <a:pt x="76" y="0"/>
                    <a:pt x="35" y="7"/>
                    <a:pt x="1" y="14"/>
                  </a:cubicBezTo>
                  <a:lnTo>
                    <a:pt x="1" y="1139"/>
                  </a:lnTo>
                  <a:cubicBezTo>
                    <a:pt x="1" y="1390"/>
                    <a:pt x="204" y="1593"/>
                    <a:pt x="455" y="1593"/>
                  </a:cubicBezTo>
                  <a:cubicBezTo>
                    <a:pt x="706" y="1593"/>
                    <a:pt x="910" y="1390"/>
                    <a:pt x="910" y="1139"/>
                  </a:cubicBezTo>
                  <a:lnTo>
                    <a:pt x="910" y="800"/>
                  </a:lnTo>
                  <a:cubicBezTo>
                    <a:pt x="910" y="359"/>
                    <a:pt x="557" y="0"/>
                    <a:pt x="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3"/>
            <p:cNvSpPr/>
            <p:nvPr/>
          </p:nvSpPr>
          <p:spPr>
            <a:xfrm>
              <a:off x="3280480" y="2120464"/>
              <a:ext cx="17994" cy="17810"/>
            </a:xfrm>
            <a:custGeom>
              <a:avLst/>
              <a:gdLst/>
              <a:ahLst/>
              <a:cxnLst/>
              <a:rect l="l" t="t" r="r" b="b"/>
              <a:pathLst>
                <a:path w="686" h="679" extrusionOk="0">
                  <a:moveTo>
                    <a:pt x="346" y="1"/>
                  </a:moveTo>
                  <a:cubicBezTo>
                    <a:pt x="156" y="1"/>
                    <a:pt x="0" y="150"/>
                    <a:pt x="0" y="340"/>
                  </a:cubicBezTo>
                  <a:cubicBezTo>
                    <a:pt x="0" y="529"/>
                    <a:pt x="156" y="679"/>
                    <a:pt x="346" y="679"/>
                  </a:cubicBezTo>
                  <a:cubicBezTo>
                    <a:pt x="529" y="679"/>
                    <a:pt x="685" y="529"/>
                    <a:pt x="685" y="340"/>
                  </a:cubicBezTo>
                  <a:cubicBezTo>
                    <a:pt x="685" y="150"/>
                    <a:pt x="529" y="1"/>
                    <a:pt x="3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3"/>
            <p:cNvSpPr/>
            <p:nvPr/>
          </p:nvSpPr>
          <p:spPr>
            <a:xfrm>
              <a:off x="3298447" y="2011741"/>
              <a:ext cx="98730" cy="173459"/>
            </a:xfrm>
            <a:custGeom>
              <a:avLst/>
              <a:gdLst/>
              <a:ahLst/>
              <a:cxnLst/>
              <a:rect l="l" t="t" r="r" b="b"/>
              <a:pathLst>
                <a:path w="3764" h="6613" extrusionOk="0">
                  <a:moveTo>
                    <a:pt x="496" y="0"/>
                  </a:moveTo>
                  <a:cubicBezTo>
                    <a:pt x="342" y="0"/>
                    <a:pt x="177" y="17"/>
                    <a:pt x="0" y="50"/>
                  </a:cubicBezTo>
                  <a:cubicBezTo>
                    <a:pt x="2563" y="816"/>
                    <a:pt x="1167" y="4776"/>
                    <a:pt x="2814" y="6478"/>
                  </a:cubicBezTo>
                  <a:cubicBezTo>
                    <a:pt x="2906" y="6570"/>
                    <a:pt x="3022" y="6613"/>
                    <a:pt x="3136" y="6613"/>
                  </a:cubicBezTo>
                  <a:cubicBezTo>
                    <a:pt x="3326" y="6613"/>
                    <a:pt x="3510" y="6495"/>
                    <a:pt x="3574" y="6288"/>
                  </a:cubicBezTo>
                  <a:cubicBezTo>
                    <a:pt x="3669" y="5963"/>
                    <a:pt x="3730" y="5624"/>
                    <a:pt x="3764" y="5291"/>
                  </a:cubicBezTo>
                  <a:cubicBezTo>
                    <a:pt x="3316" y="5068"/>
                    <a:pt x="2936" y="4356"/>
                    <a:pt x="2706" y="3149"/>
                  </a:cubicBezTo>
                  <a:cubicBezTo>
                    <a:pt x="2323" y="1189"/>
                    <a:pt x="1805" y="0"/>
                    <a:pt x="4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3"/>
            <p:cNvSpPr/>
            <p:nvPr/>
          </p:nvSpPr>
          <p:spPr>
            <a:xfrm>
              <a:off x="3087506" y="2013052"/>
              <a:ext cx="98730" cy="252569"/>
            </a:xfrm>
            <a:custGeom>
              <a:avLst/>
              <a:gdLst/>
              <a:ahLst/>
              <a:cxnLst/>
              <a:rect l="l" t="t" r="r" b="b"/>
              <a:pathLst>
                <a:path w="3764" h="9629" extrusionOk="0">
                  <a:moveTo>
                    <a:pt x="306" y="0"/>
                  </a:moveTo>
                  <a:lnTo>
                    <a:pt x="0" y="5716"/>
                  </a:lnTo>
                  <a:cubicBezTo>
                    <a:pt x="190" y="7960"/>
                    <a:pt x="1587" y="9188"/>
                    <a:pt x="2686" y="9629"/>
                  </a:cubicBezTo>
                  <a:lnTo>
                    <a:pt x="3764" y="9629"/>
                  </a:lnTo>
                  <a:cubicBezTo>
                    <a:pt x="3764" y="9629"/>
                    <a:pt x="1872" y="8361"/>
                    <a:pt x="1560" y="6116"/>
                  </a:cubicBezTo>
                  <a:cubicBezTo>
                    <a:pt x="950" y="1743"/>
                    <a:pt x="2109" y="434"/>
                    <a:pt x="3113" y="102"/>
                  </a:cubicBezTo>
                  <a:cubicBezTo>
                    <a:pt x="2930" y="102"/>
                    <a:pt x="2747" y="68"/>
                    <a:pt x="25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3"/>
            <p:cNvSpPr/>
            <p:nvPr/>
          </p:nvSpPr>
          <p:spPr>
            <a:xfrm>
              <a:off x="3041787" y="2001118"/>
              <a:ext cx="113497" cy="184082"/>
            </a:xfrm>
            <a:custGeom>
              <a:avLst/>
              <a:gdLst/>
              <a:ahLst/>
              <a:cxnLst/>
              <a:rect l="l" t="t" r="r" b="b"/>
              <a:pathLst>
                <a:path w="4327" h="7018" extrusionOk="0">
                  <a:moveTo>
                    <a:pt x="2733" y="1"/>
                  </a:moveTo>
                  <a:cubicBezTo>
                    <a:pt x="686" y="1"/>
                    <a:pt x="1" y="3188"/>
                    <a:pt x="1" y="3188"/>
                  </a:cubicBezTo>
                  <a:cubicBezTo>
                    <a:pt x="1" y="3188"/>
                    <a:pt x="543" y="3269"/>
                    <a:pt x="509" y="4605"/>
                  </a:cubicBezTo>
                  <a:cubicBezTo>
                    <a:pt x="489" y="5581"/>
                    <a:pt x="625" y="6266"/>
                    <a:pt x="753" y="6693"/>
                  </a:cubicBezTo>
                  <a:cubicBezTo>
                    <a:pt x="813" y="6900"/>
                    <a:pt x="996" y="7018"/>
                    <a:pt x="1184" y="7018"/>
                  </a:cubicBezTo>
                  <a:cubicBezTo>
                    <a:pt x="1298" y="7018"/>
                    <a:pt x="1414" y="6975"/>
                    <a:pt x="1506" y="6883"/>
                  </a:cubicBezTo>
                  <a:cubicBezTo>
                    <a:pt x="3154" y="5174"/>
                    <a:pt x="1764" y="1215"/>
                    <a:pt x="4327" y="455"/>
                  </a:cubicBezTo>
                  <a:cubicBezTo>
                    <a:pt x="4327" y="455"/>
                    <a:pt x="3411" y="1"/>
                    <a:pt x="27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3"/>
            <p:cNvSpPr/>
            <p:nvPr/>
          </p:nvSpPr>
          <p:spPr>
            <a:xfrm>
              <a:off x="3041787" y="2001118"/>
              <a:ext cx="111373" cy="122232"/>
            </a:xfrm>
            <a:custGeom>
              <a:avLst/>
              <a:gdLst/>
              <a:ahLst/>
              <a:cxnLst/>
              <a:rect l="l" t="t" r="r" b="b"/>
              <a:pathLst>
                <a:path w="4246" h="4660" extrusionOk="0">
                  <a:moveTo>
                    <a:pt x="2733" y="1"/>
                  </a:moveTo>
                  <a:cubicBezTo>
                    <a:pt x="686" y="1"/>
                    <a:pt x="1" y="3188"/>
                    <a:pt x="1" y="3188"/>
                  </a:cubicBezTo>
                  <a:cubicBezTo>
                    <a:pt x="1" y="3188"/>
                    <a:pt x="543" y="3269"/>
                    <a:pt x="509" y="4605"/>
                  </a:cubicBezTo>
                  <a:lnTo>
                    <a:pt x="509" y="4659"/>
                  </a:lnTo>
                  <a:cubicBezTo>
                    <a:pt x="1500" y="916"/>
                    <a:pt x="2883" y="307"/>
                    <a:pt x="3682" y="307"/>
                  </a:cubicBezTo>
                  <a:cubicBezTo>
                    <a:pt x="3944" y="307"/>
                    <a:pt x="4143" y="373"/>
                    <a:pt x="4245" y="414"/>
                  </a:cubicBezTo>
                  <a:cubicBezTo>
                    <a:pt x="4015" y="313"/>
                    <a:pt x="3296" y="1"/>
                    <a:pt x="27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3"/>
            <p:cNvSpPr/>
            <p:nvPr/>
          </p:nvSpPr>
          <p:spPr>
            <a:xfrm>
              <a:off x="3161133" y="2221843"/>
              <a:ext cx="131281" cy="95530"/>
            </a:xfrm>
            <a:custGeom>
              <a:avLst/>
              <a:gdLst/>
              <a:ahLst/>
              <a:cxnLst/>
              <a:rect l="l" t="t" r="r" b="b"/>
              <a:pathLst>
                <a:path w="5005" h="3642" extrusionOk="0">
                  <a:moveTo>
                    <a:pt x="2503" y="0"/>
                  </a:moveTo>
                  <a:cubicBezTo>
                    <a:pt x="1119" y="0"/>
                    <a:pt x="1" y="814"/>
                    <a:pt x="1" y="1824"/>
                  </a:cubicBezTo>
                  <a:cubicBezTo>
                    <a:pt x="1" y="2828"/>
                    <a:pt x="1119" y="3642"/>
                    <a:pt x="2503" y="3642"/>
                  </a:cubicBezTo>
                  <a:cubicBezTo>
                    <a:pt x="3886" y="3642"/>
                    <a:pt x="5005" y="2828"/>
                    <a:pt x="5005" y="1824"/>
                  </a:cubicBezTo>
                  <a:cubicBezTo>
                    <a:pt x="5005" y="814"/>
                    <a:pt x="3886" y="0"/>
                    <a:pt x="250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3"/>
            <p:cNvSpPr/>
            <p:nvPr/>
          </p:nvSpPr>
          <p:spPr>
            <a:xfrm>
              <a:off x="3143166" y="2215968"/>
              <a:ext cx="167216" cy="65680"/>
            </a:xfrm>
            <a:custGeom>
              <a:avLst/>
              <a:gdLst/>
              <a:ahLst/>
              <a:cxnLst/>
              <a:rect l="l" t="t" r="r" b="b"/>
              <a:pathLst>
                <a:path w="6375" h="2504" extrusionOk="0">
                  <a:moveTo>
                    <a:pt x="1709" y="1"/>
                  </a:moveTo>
                  <a:cubicBezTo>
                    <a:pt x="767" y="1"/>
                    <a:pt x="1" y="557"/>
                    <a:pt x="1" y="1248"/>
                  </a:cubicBezTo>
                  <a:cubicBezTo>
                    <a:pt x="1" y="1940"/>
                    <a:pt x="767" y="2503"/>
                    <a:pt x="1709" y="2503"/>
                  </a:cubicBezTo>
                  <a:cubicBezTo>
                    <a:pt x="1720" y="2503"/>
                    <a:pt x="1731" y="2503"/>
                    <a:pt x="1742" y="2503"/>
                  </a:cubicBezTo>
                  <a:cubicBezTo>
                    <a:pt x="2165" y="2503"/>
                    <a:pt x="2579" y="2374"/>
                    <a:pt x="2923" y="2130"/>
                  </a:cubicBezTo>
                  <a:cubicBezTo>
                    <a:pt x="3001" y="2072"/>
                    <a:pt x="3094" y="2043"/>
                    <a:pt x="3189" y="2043"/>
                  </a:cubicBezTo>
                  <a:cubicBezTo>
                    <a:pt x="3283" y="2043"/>
                    <a:pt x="3378" y="2072"/>
                    <a:pt x="3459" y="2130"/>
                  </a:cubicBezTo>
                  <a:cubicBezTo>
                    <a:pt x="3803" y="2374"/>
                    <a:pt x="4211" y="2503"/>
                    <a:pt x="4633" y="2503"/>
                  </a:cubicBezTo>
                  <a:cubicBezTo>
                    <a:pt x="4644" y="2503"/>
                    <a:pt x="4655" y="2503"/>
                    <a:pt x="4666" y="2503"/>
                  </a:cubicBezTo>
                  <a:cubicBezTo>
                    <a:pt x="5608" y="2503"/>
                    <a:pt x="6375" y="1940"/>
                    <a:pt x="6375" y="1248"/>
                  </a:cubicBezTo>
                  <a:cubicBezTo>
                    <a:pt x="6375" y="557"/>
                    <a:pt x="5608" y="1"/>
                    <a:pt x="46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53"/>
            <p:cNvSpPr/>
            <p:nvPr/>
          </p:nvSpPr>
          <p:spPr>
            <a:xfrm>
              <a:off x="3191009" y="2192151"/>
              <a:ext cx="71713" cy="50362"/>
            </a:xfrm>
            <a:custGeom>
              <a:avLst/>
              <a:gdLst/>
              <a:ahLst/>
              <a:cxnLst/>
              <a:rect l="l" t="t" r="r" b="b"/>
              <a:pathLst>
                <a:path w="2734" h="1920" extrusionOk="0">
                  <a:moveTo>
                    <a:pt x="1364" y="0"/>
                  </a:moveTo>
                  <a:cubicBezTo>
                    <a:pt x="611" y="0"/>
                    <a:pt x="1" y="407"/>
                    <a:pt x="1" y="909"/>
                  </a:cubicBezTo>
                  <a:cubicBezTo>
                    <a:pt x="1" y="1397"/>
                    <a:pt x="570" y="1648"/>
                    <a:pt x="984" y="1838"/>
                  </a:cubicBezTo>
                  <a:cubicBezTo>
                    <a:pt x="1106" y="1892"/>
                    <a:pt x="1237" y="1919"/>
                    <a:pt x="1366" y="1919"/>
                  </a:cubicBezTo>
                  <a:cubicBezTo>
                    <a:pt x="1496" y="1919"/>
                    <a:pt x="1625" y="1892"/>
                    <a:pt x="1743" y="1838"/>
                  </a:cubicBezTo>
                  <a:cubicBezTo>
                    <a:pt x="2157" y="1648"/>
                    <a:pt x="2733" y="1390"/>
                    <a:pt x="2733" y="909"/>
                  </a:cubicBezTo>
                  <a:cubicBezTo>
                    <a:pt x="2733" y="407"/>
                    <a:pt x="2123" y="0"/>
                    <a:pt x="13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53"/>
            <p:cNvSpPr/>
            <p:nvPr/>
          </p:nvSpPr>
          <p:spPr>
            <a:xfrm>
              <a:off x="3190826" y="2193908"/>
              <a:ext cx="53221" cy="48604"/>
            </a:xfrm>
            <a:custGeom>
              <a:avLst/>
              <a:gdLst/>
              <a:ahLst/>
              <a:cxnLst/>
              <a:rect l="l" t="t" r="r" b="b"/>
              <a:pathLst>
                <a:path w="2029" h="1853" extrusionOk="0">
                  <a:moveTo>
                    <a:pt x="849" y="1"/>
                  </a:moveTo>
                  <a:lnTo>
                    <a:pt x="849" y="1"/>
                  </a:lnTo>
                  <a:cubicBezTo>
                    <a:pt x="354" y="137"/>
                    <a:pt x="1" y="462"/>
                    <a:pt x="1" y="842"/>
                  </a:cubicBezTo>
                  <a:cubicBezTo>
                    <a:pt x="1" y="1323"/>
                    <a:pt x="577" y="1581"/>
                    <a:pt x="991" y="1771"/>
                  </a:cubicBezTo>
                  <a:cubicBezTo>
                    <a:pt x="1113" y="1825"/>
                    <a:pt x="1242" y="1852"/>
                    <a:pt x="1371" y="1852"/>
                  </a:cubicBezTo>
                  <a:cubicBezTo>
                    <a:pt x="1499" y="1852"/>
                    <a:pt x="1628" y="1825"/>
                    <a:pt x="1750" y="1771"/>
                  </a:cubicBezTo>
                  <a:cubicBezTo>
                    <a:pt x="1839" y="1730"/>
                    <a:pt x="1933" y="1689"/>
                    <a:pt x="2028" y="1642"/>
                  </a:cubicBezTo>
                  <a:cubicBezTo>
                    <a:pt x="1472" y="1540"/>
                    <a:pt x="747" y="1167"/>
                    <a:pt x="679" y="591"/>
                  </a:cubicBezTo>
                  <a:cubicBezTo>
                    <a:pt x="652" y="306"/>
                    <a:pt x="849" y="1"/>
                    <a:pt x="8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230015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11"/>
        <p:cNvGrpSpPr/>
        <p:nvPr/>
      </p:nvGrpSpPr>
      <p:grpSpPr>
        <a:xfrm>
          <a:off x="0" y="0"/>
          <a:ext cx="0" cy="0"/>
          <a:chOff x="0" y="0"/>
          <a:chExt cx="0" cy="0"/>
        </a:xfrm>
      </p:grpSpPr>
      <p:sp>
        <p:nvSpPr>
          <p:cNvPr id="1912" name="Google Shape;1912;p5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lvl="0"/>
            <a:r>
              <a:rPr lang="id-ID" sz="1800" dirty="0"/>
              <a:t>Metode mengajar yang dapat digunakan dan dilaksanakan guru dalam proses </a:t>
            </a:r>
            <a:r>
              <a:rPr lang="id-ID" sz="1800" dirty="0">
                <a:solidFill>
                  <a:schemeClr val="accent3"/>
                </a:solidFill>
              </a:rPr>
              <a:t>pembelajaran kepada siswa kelas tinggi di Sekolah Dasar adalah sebagai berikut : </a:t>
            </a:r>
            <a:endParaRPr sz="1800" dirty="0">
              <a:solidFill>
                <a:schemeClr val="accent3"/>
              </a:solidFill>
            </a:endParaRPr>
          </a:p>
        </p:txBody>
      </p:sp>
      <p:grpSp>
        <p:nvGrpSpPr>
          <p:cNvPr id="1913" name="Google Shape;1913;p53"/>
          <p:cNvGrpSpPr/>
          <p:nvPr/>
        </p:nvGrpSpPr>
        <p:grpSpPr>
          <a:xfrm>
            <a:off x="1217940" y="1288844"/>
            <a:ext cx="6708120" cy="1642765"/>
            <a:chOff x="1252145" y="1365044"/>
            <a:chExt cx="6708120" cy="1642765"/>
          </a:xfrm>
        </p:grpSpPr>
        <p:sp>
          <p:nvSpPr>
            <p:cNvPr id="1914" name="Google Shape;1914;p53"/>
            <p:cNvSpPr/>
            <p:nvPr/>
          </p:nvSpPr>
          <p:spPr>
            <a:xfrm rot="10800000">
              <a:off x="6248961" y="2185840"/>
              <a:ext cx="1642891" cy="821969"/>
            </a:xfrm>
            <a:custGeom>
              <a:avLst/>
              <a:gdLst/>
              <a:ahLst/>
              <a:cxnLst/>
              <a:rect l="l" t="t" r="r" b="b"/>
              <a:pathLst>
                <a:path w="44066" h="22050" fill="none" extrusionOk="0">
                  <a:moveTo>
                    <a:pt x="1" y="22050"/>
                  </a:moveTo>
                  <a:cubicBezTo>
                    <a:pt x="1" y="9874"/>
                    <a:pt x="9874" y="1"/>
                    <a:pt x="22050" y="1"/>
                  </a:cubicBezTo>
                  <a:cubicBezTo>
                    <a:pt x="34192" y="1"/>
                    <a:pt x="44065" y="9874"/>
                    <a:pt x="44065" y="22050"/>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53"/>
            <p:cNvSpPr/>
            <p:nvPr/>
          </p:nvSpPr>
          <p:spPr>
            <a:xfrm rot="10800000">
              <a:off x="4606138" y="1365044"/>
              <a:ext cx="1642891" cy="820739"/>
            </a:xfrm>
            <a:custGeom>
              <a:avLst/>
              <a:gdLst/>
              <a:ahLst/>
              <a:cxnLst/>
              <a:rect l="l" t="t" r="r" b="b"/>
              <a:pathLst>
                <a:path w="44066" h="22017" fill="none" extrusionOk="0">
                  <a:moveTo>
                    <a:pt x="44065" y="1"/>
                  </a:moveTo>
                  <a:cubicBezTo>
                    <a:pt x="44065" y="12176"/>
                    <a:pt x="34191" y="22016"/>
                    <a:pt x="22049" y="22016"/>
                  </a:cubicBezTo>
                  <a:cubicBezTo>
                    <a:pt x="9874" y="22016"/>
                    <a:pt x="0" y="12176"/>
                    <a:pt x="0" y="1"/>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53"/>
            <p:cNvSpPr/>
            <p:nvPr/>
          </p:nvSpPr>
          <p:spPr>
            <a:xfrm rot="10800000">
              <a:off x="2963351" y="2185840"/>
              <a:ext cx="1642853" cy="821969"/>
            </a:xfrm>
            <a:custGeom>
              <a:avLst/>
              <a:gdLst/>
              <a:ahLst/>
              <a:cxnLst/>
              <a:rect l="l" t="t" r="r" b="b"/>
              <a:pathLst>
                <a:path w="44065" h="22050" fill="none" extrusionOk="0">
                  <a:moveTo>
                    <a:pt x="0" y="22050"/>
                  </a:moveTo>
                  <a:cubicBezTo>
                    <a:pt x="0" y="9874"/>
                    <a:pt x="9874" y="1"/>
                    <a:pt x="22049" y="1"/>
                  </a:cubicBezTo>
                  <a:cubicBezTo>
                    <a:pt x="34191" y="1"/>
                    <a:pt x="44065" y="9874"/>
                    <a:pt x="44065" y="22050"/>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53"/>
            <p:cNvSpPr/>
            <p:nvPr/>
          </p:nvSpPr>
          <p:spPr>
            <a:xfrm rot="10800000">
              <a:off x="1320527" y="1365044"/>
              <a:ext cx="1642891" cy="820739"/>
            </a:xfrm>
            <a:custGeom>
              <a:avLst/>
              <a:gdLst/>
              <a:ahLst/>
              <a:cxnLst/>
              <a:rect l="l" t="t" r="r" b="b"/>
              <a:pathLst>
                <a:path w="44066" h="22017" fill="none" extrusionOk="0">
                  <a:moveTo>
                    <a:pt x="44066" y="1"/>
                  </a:moveTo>
                  <a:cubicBezTo>
                    <a:pt x="44066" y="12176"/>
                    <a:pt x="34192" y="22016"/>
                    <a:pt x="22017" y="22016"/>
                  </a:cubicBezTo>
                  <a:cubicBezTo>
                    <a:pt x="9875" y="22016"/>
                    <a:pt x="1" y="12176"/>
                    <a:pt x="1" y="1"/>
                  </a:cubicBezTo>
                </a:path>
              </a:pathLst>
            </a:custGeom>
            <a:solidFill>
              <a:schemeClr val="dk1"/>
            </a:solidFill>
            <a:ln w="38100" cap="rnd" cmpd="sng">
              <a:solidFill>
                <a:srgbClr val="121B44"/>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53"/>
            <p:cNvSpPr/>
            <p:nvPr/>
          </p:nvSpPr>
          <p:spPr>
            <a:xfrm rot="10800000">
              <a:off x="6180579" y="2103665"/>
              <a:ext cx="136861" cy="136847"/>
            </a:xfrm>
            <a:custGeom>
              <a:avLst/>
              <a:gdLst/>
              <a:ahLst/>
              <a:cxnLst/>
              <a:rect l="l" t="t" r="r" b="b"/>
              <a:pathLst>
                <a:path w="3671" h="3671" extrusionOk="0">
                  <a:moveTo>
                    <a:pt x="1835" y="1"/>
                  </a:moveTo>
                  <a:cubicBezTo>
                    <a:pt x="835" y="1"/>
                    <a:pt x="1" y="835"/>
                    <a:pt x="1" y="1836"/>
                  </a:cubicBezTo>
                  <a:cubicBezTo>
                    <a:pt x="1" y="2870"/>
                    <a:pt x="835" y="3670"/>
                    <a:pt x="1835" y="3670"/>
                  </a:cubicBezTo>
                  <a:cubicBezTo>
                    <a:pt x="2869"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53"/>
            <p:cNvSpPr/>
            <p:nvPr/>
          </p:nvSpPr>
          <p:spPr>
            <a:xfrm rot="10800000">
              <a:off x="4537793" y="2103665"/>
              <a:ext cx="136824" cy="136847"/>
            </a:xfrm>
            <a:custGeom>
              <a:avLst/>
              <a:gdLst/>
              <a:ahLst/>
              <a:cxnLst/>
              <a:rect l="l" t="t" r="r" b="b"/>
              <a:pathLst>
                <a:path w="3670" h="3671" extrusionOk="0">
                  <a:moveTo>
                    <a:pt x="1835" y="1"/>
                  </a:moveTo>
                  <a:cubicBezTo>
                    <a:pt x="834" y="1"/>
                    <a:pt x="1" y="835"/>
                    <a:pt x="1" y="1836"/>
                  </a:cubicBezTo>
                  <a:cubicBezTo>
                    <a:pt x="1" y="2870"/>
                    <a:pt x="834" y="3670"/>
                    <a:pt x="1835" y="3670"/>
                  </a:cubicBezTo>
                  <a:cubicBezTo>
                    <a:pt x="2836" y="3670"/>
                    <a:pt x="3670" y="2870"/>
                    <a:pt x="3670" y="1836"/>
                  </a:cubicBezTo>
                  <a:cubicBezTo>
                    <a:pt x="3670" y="835"/>
                    <a:pt x="2869"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53"/>
            <p:cNvSpPr/>
            <p:nvPr/>
          </p:nvSpPr>
          <p:spPr>
            <a:xfrm rot="10800000">
              <a:off x="2894969" y="2103665"/>
              <a:ext cx="136824" cy="136847"/>
            </a:xfrm>
            <a:custGeom>
              <a:avLst/>
              <a:gdLst/>
              <a:ahLst/>
              <a:cxnLst/>
              <a:rect l="l" t="t" r="r" b="b"/>
              <a:pathLst>
                <a:path w="3670" h="3671" extrusionOk="0">
                  <a:moveTo>
                    <a:pt x="1835" y="1"/>
                  </a:moveTo>
                  <a:cubicBezTo>
                    <a:pt x="834" y="1"/>
                    <a:pt x="0" y="835"/>
                    <a:pt x="0" y="1836"/>
                  </a:cubicBezTo>
                  <a:cubicBezTo>
                    <a:pt x="0" y="2870"/>
                    <a:pt x="834" y="3670"/>
                    <a:pt x="1835" y="3670"/>
                  </a:cubicBezTo>
                  <a:cubicBezTo>
                    <a:pt x="2836"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53"/>
            <p:cNvSpPr/>
            <p:nvPr/>
          </p:nvSpPr>
          <p:spPr>
            <a:xfrm rot="10800000">
              <a:off x="1252145" y="2103665"/>
              <a:ext cx="136824" cy="136847"/>
            </a:xfrm>
            <a:custGeom>
              <a:avLst/>
              <a:gdLst/>
              <a:ahLst/>
              <a:cxnLst/>
              <a:rect l="l" t="t" r="r" b="b"/>
              <a:pathLst>
                <a:path w="3670" h="3671" extrusionOk="0">
                  <a:moveTo>
                    <a:pt x="1835" y="1"/>
                  </a:moveTo>
                  <a:cubicBezTo>
                    <a:pt x="834" y="1"/>
                    <a:pt x="0" y="835"/>
                    <a:pt x="0" y="1836"/>
                  </a:cubicBezTo>
                  <a:cubicBezTo>
                    <a:pt x="0" y="2870"/>
                    <a:pt x="834" y="3670"/>
                    <a:pt x="1835" y="3670"/>
                  </a:cubicBezTo>
                  <a:cubicBezTo>
                    <a:pt x="2836" y="3670"/>
                    <a:pt x="3669" y="2870"/>
                    <a:pt x="3669" y="1836"/>
                  </a:cubicBezTo>
                  <a:cubicBezTo>
                    <a:pt x="3669"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53"/>
            <p:cNvSpPr/>
            <p:nvPr/>
          </p:nvSpPr>
          <p:spPr>
            <a:xfrm rot="10800000">
              <a:off x="7823401" y="2103666"/>
              <a:ext cx="136864" cy="136846"/>
            </a:xfrm>
            <a:custGeom>
              <a:avLst/>
              <a:gdLst/>
              <a:ahLst/>
              <a:cxnLst/>
              <a:rect l="l" t="t" r="r" b="b"/>
              <a:pathLst>
                <a:path w="3671" h="3671" extrusionOk="0">
                  <a:moveTo>
                    <a:pt x="1835" y="1"/>
                  </a:moveTo>
                  <a:cubicBezTo>
                    <a:pt x="835" y="1"/>
                    <a:pt x="1" y="835"/>
                    <a:pt x="1" y="1836"/>
                  </a:cubicBezTo>
                  <a:cubicBezTo>
                    <a:pt x="1" y="2870"/>
                    <a:pt x="835" y="3670"/>
                    <a:pt x="1835" y="3670"/>
                  </a:cubicBezTo>
                  <a:cubicBezTo>
                    <a:pt x="2869" y="3670"/>
                    <a:pt x="3670" y="2870"/>
                    <a:pt x="3670" y="1836"/>
                  </a:cubicBezTo>
                  <a:cubicBezTo>
                    <a:pt x="3670" y="835"/>
                    <a:pt x="2836" y="1"/>
                    <a:pt x="18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3" name="Google Shape;1923;p53"/>
          <p:cNvGrpSpPr/>
          <p:nvPr/>
        </p:nvGrpSpPr>
        <p:grpSpPr>
          <a:xfrm>
            <a:off x="1449277" y="1494084"/>
            <a:ext cx="1259786" cy="1673441"/>
            <a:chOff x="1483483" y="1570284"/>
            <a:chExt cx="1259786" cy="1673441"/>
          </a:xfrm>
        </p:grpSpPr>
        <p:sp>
          <p:nvSpPr>
            <p:cNvPr id="1924" name="Google Shape;1924;p53"/>
            <p:cNvSpPr/>
            <p:nvPr/>
          </p:nvSpPr>
          <p:spPr>
            <a:xfrm>
              <a:off x="1545227" y="1641452"/>
              <a:ext cx="1151700" cy="11517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53"/>
            <p:cNvSpPr/>
            <p:nvPr/>
          </p:nvSpPr>
          <p:spPr>
            <a:xfrm rot="10800000">
              <a:off x="1483483" y="1570284"/>
              <a:ext cx="1259786" cy="1259691"/>
            </a:xfrm>
            <a:custGeom>
              <a:avLst/>
              <a:gdLst/>
              <a:ahLst/>
              <a:cxnLst/>
              <a:rect l="l" t="t" r="r" b="b"/>
              <a:pathLst>
                <a:path w="33791" h="33792" extrusionOk="0">
                  <a:moveTo>
                    <a:pt x="16912" y="1"/>
                  </a:moveTo>
                  <a:cubicBezTo>
                    <a:pt x="7572" y="1"/>
                    <a:pt x="0" y="7539"/>
                    <a:pt x="0" y="16879"/>
                  </a:cubicBezTo>
                  <a:cubicBezTo>
                    <a:pt x="0" y="26219"/>
                    <a:pt x="7572" y="33791"/>
                    <a:pt x="16912" y="33791"/>
                  </a:cubicBezTo>
                  <a:cubicBezTo>
                    <a:pt x="26252" y="33791"/>
                    <a:pt x="33791" y="26219"/>
                    <a:pt x="33791" y="16879"/>
                  </a:cubicBezTo>
                  <a:cubicBezTo>
                    <a:pt x="33791" y="7539"/>
                    <a:pt x="26252" y="1"/>
                    <a:pt x="16912" y="1"/>
                  </a:cubicBezTo>
                  <a:close/>
                  <a:moveTo>
                    <a:pt x="16912" y="31923"/>
                  </a:moveTo>
                  <a:cubicBezTo>
                    <a:pt x="8606" y="31923"/>
                    <a:pt x="1868" y="25185"/>
                    <a:pt x="1868" y="16879"/>
                  </a:cubicBezTo>
                  <a:cubicBezTo>
                    <a:pt x="1868" y="8573"/>
                    <a:pt x="8606" y="1835"/>
                    <a:pt x="16912" y="1835"/>
                  </a:cubicBezTo>
                  <a:cubicBezTo>
                    <a:pt x="25218" y="1835"/>
                    <a:pt x="31956" y="8573"/>
                    <a:pt x="31956" y="16879"/>
                  </a:cubicBezTo>
                  <a:cubicBezTo>
                    <a:pt x="31956" y="25185"/>
                    <a:pt x="25218" y="31923"/>
                    <a:pt x="16912"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26" name="Google Shape;1926;p53"/>
            <p:cNvCxnSpPr/>
            <p:nvPr/>
          </p:nvCxnSpPr>
          <p:spPr>
            <a:xfrm>
              <a:off x="2104101" y="2804225"/>
              <a:ext cx="0" cy="439500"/>
            </a:xfrm>
            <a:prstGeom prst="straightConnector1">
              <a:avLst/>
            </a:prstGeom>
            <a:noFill/>
            <a:ln w="38100" cap="flat" cmpd="sng">
              <a:solidFill>
                <a:schemeClr val="lt1"/>
              </a:solidFill>
              <a:prstDash val="solid"/>
              <a:round/>
              <a:headEnd type="none" w="med" len="med"/>
              <a:tailEnd type="none" w="med" len="med"/>
            </a:ln>
          </p:spPr>
        </p:cxnSp>
      </p:grpSp>
      <p:grpSp>
        <p:nvGrpSpPr>
          <p:cNvPr id="1927" name="Google Shape;1927;p53"/>
          <p:cNvGrpSpPr/>
          <p:nvPr/>
        </p:nvGrpSpPr>
        <p:grpSpPr>
          <a:xfrm>
            <a:off x="4763482" y="1494084"/>
            <a:ext cx="1259824" cy="1673191"/>
            <a:chOff x="4797688" y="1570284"/>
            <a:chExt cx="1259824" cy="1673191"/>
          </a:xfrm>
        </p:grpSpPr>
        <p:sp>
          <p:nvSpPr>
            <p:cNvPr id="1928" name="Google Shape;1928;p53"/>
            <p:cNvSpPr/>
            <p:nvPr/>
          </p:nvSpPr>
          <p:spPr>
            <a:xfrm>
              <a:off x="4875398" y="1610575"/>
              <a:ext cx="1151700" cy="11517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53"/>
            <p:cNvSpPr/>
            <p:nvPr/>
          </p:nvSpPr>
          <p:spPr>
            <a:xfrm rot="10800000">
              <a:off x="4797688" y="1570284"/>
              <a:ext cx="1259824" cy="1259691"/>
            </a:xfrm>
            <a:custGeom>
              <a:avLst/>
              <a:gdLst/>
              <a:ahLst/>
              <a:cxnLst/>
              <a:rect l="l" t="t" r="r" b="b"/>
              <a:pathLst>
                <a:path w="33792" h="33792" extrusionOk="0">
                  <a:moveTo>
                    <a:pt x="16912" y="1"/>
                  </a:moveTo>
                  <a:cubicBezTo>
                    <a:pt x="7572" y="1"/>
                    <a:pt x="0" y="7539"/>
                    <a:pt x="0" y="16879"/>
                  </a:cubicBezTo>
                  <a:cubicBezTo>
                    <a:pt x="0" y="26219"/>
                    <a:pt x="7572" y="33791"/>
                    <a:pt x="16912" y="33791"/>
                  </a:cubicBezTo>
                  <a:cubicBezTo>
                    <a:pt x="26219" y="33791"/>
                    <a:pt x="33791" y="26219"/>
                    <a:pt x="33791" y="16879"/>
                  </a:cubicBezTo>
                  <a:cubicBezTo>
                    <a:pt x="33791" y="7539"/>
                    <a:pt x="26252" y="1"/>
                    <a:pt x="16912" y="1"/>
                  </a:cubicBezTo>
                  <a:close/>
                  <a:moveTo>
                    <a:pt x="16912" y="31923"/>
                  </a:moveTo>
                  <a:cubicBezTo>
                    <a:pt x="8607" y="31923"/>
                    <a:pt x="1868" y="25185"/>
                    <a:pt x="1868" y="16879"/>
                  </a:cubicBezTo>
                  <a:cubicBezTo>
                    <a:pt x="1868" y="8573"/>
                    <a:pt x="8607" y="1835"/>
                    <a:pt x="16912" y="1835"/>
                  </a:cubicBezTo>
                  <a:cubicBezTo>
                    <a:pt x="25218" y="1835"/>
                    <a:pt x="31957" y="8573"/>
                    <a:pt x="31957" y="16879"/>
                  </a:cubicBezTo>
                  <a:cubicBezTo>
                    <a:pt x="31957" y="25185"/>
                    <a:pt x="25218" y="31923"/>
                    <a:pt x="16912"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0" name="Google Shape;1930;p53"/>
            <p:cNvCxnSpPr>
              <a:stCxn id="1928" idx="4"/>
            </p:cNvCxnSpPr>
            <p:nvPr/>
          </p:nvCxnSpPr>
          <p:spPr>
            <a:xfrm>
              <a:off x="5451248" y="2762275"/>
              <a:ext cx="0" cy="481200"/>
            </a:xfrm>
            <a:prstGeom prst="straightConnector1">
              <a:avLst/>
            </a:prstGeom>
            <a:noFill/>
            <a:ln w="38100" cap="flat" cmpd="sng">
              <a:solidFill>
                <a:schemeClr val="lt1"/>
              </a:solidFill>
              <a:prstDash val="solid"/>
              <a:round/>
              <a:headEnd type="none" w="med" len="med"/>
              <a:tailEnd type="none" w="med" len="med"/>
            </a:ln>
          </p:spPr>
        </p:cxnSp>
      </p:grpSp>
      <p:grpSp>
        <p:nvGrpSpPr>
          <p:cNvPr id="1931" name="Google Shape;1931;p53"/>
          <p:cNvGrpSpPr/>
          <p:nvPr/>
        </p:nvGrpSpPr>
        <p:grpSpPr>
          <a:xfrm>
            <a:off x="3105719" y="1494093"/>
            <a:ext cx="1259850" cy="1655322"/>
            <a:chOff x="3139925" y="1570293"/>
            <a:chExt cx="1259850" cy="1655322"/>
          </a:xfrm>
        </p:grpSpPr>
        <p:sp>
          <p:nvSpPr>
            <p:cNvPr id="1932" name="Google Shape;1932;p53"/>
            <p:cNvSpPr/>
            <p:nvPr/>
          </p:nvSpPr>
          <p:spPr>
            <a:xfrm>
              <a:off x="3196350" y="1635915"/>
              <a:ext cx="1151700" cy="1151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53"/>
            <p:cNvSpPr/>
            <p:nvPr/>
          </p:nvSpPr>
          <p:spPr>
            <a:xfrm rot="10800000">
              <a:off x="3139925" y="1570293"/>
              <a:ext cx="1259850" cy="1259681"/>
            </a:xfrm>
            <a:custGeom>
              <a:avLst/>
              <a:gdLst/>
              <a:ahLst/>
              <a:cxnLst/>
              <a:rect l="l" t="t" r="r" b="b"/>
              <a:pathLst>
                <a:path w="33792" h="33792" extrusionOk="0">
                  <a:moveTo>
                    <a:pt x="16879" y="1"/>
                  </a:moveTo>
                  <a:cubicBezTo>
                    <a:pt x="7539" y="1"/>
                    <a:pt x="0" y="7539"/>
                    <a:pt x="0" y="16879"/>
                  </a:cubicBezTo>
                  <a:cubicBezTo>
                    <a:pt x="0" y="26219"/>
                    <a:pt x="7539" y="33791"/>
                    <a:pt x="16879" y="33791"/>
                  </a:cubicBezTo>
                  <a:cubicBezTo>
                    <a:pt x="26219" y="33791"/>
                    <a:pt x="33791" y="26219"/>
                    <a:pt x="33791" y="16879"/>
                  </a:cubicBezTo>
                  <a:cubicBezTo>
                    <a:pt x="33791" y="7539"/>
                    <a:pt x="26219" y="1"/>
                    <a:pt x="16879" y="1"/>
                  </a:cubicBezTo>
                  <a:close/>
                  <a:moveTo>
                    <a:pt x="16879" y="31923"/>
                  </a:moveTo>
                  <a:cubicBezTo>
                    <a:pt x="8573" y="31923"/>
                    <a:pt x="1835" y="25185"/>
                    <a:pt x="1835" y="16879"/>
                  </a:cubicBezTo>
                  <a:cubicBezTo>
                    <a:pt x="1835" y="8573"/>
                    <a:pt x="8573" y="1835"/>
                    <a:pt x="16879" y="1835"/>
                  </a:cubicBezTo>
                  <a:cubicBezTo>
                    <a:pt x="25185" y="1835"/>
                    <a:pt x="31923" y="8573"/>
                    <a:pt x="31923" y="16879"/>
                  </a:cubicBezTo>
                  <a:cubicBezTo>
                    <a:pt x="31923" y="25185"/>
                    <a:pt x="25185" y="31923"/>
                    <a:pt x="16879" y="31923"/>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4" name="Google Shape;1934;p53"/>
            <p:cNvCxnSpPr>
              <a:stCxn id="1932" idx="4"/>
            </p:cNvCxnSpPr>
            <p:nvPr/>
          </p:nvCxnSpPr>
          <p:spPr>
            <a:xfrm>
              <a:off x="3772200" y="2787615"/>
              <a:ext cx="0" cy="438000"/>
            </a:xfrm>
            <a:prstGeom prst="straightConnector1">
              <a:avLst/>
            </a:prstGeom>
            <a:noFill/>
            <a:ln w="38100" cap="flat" cmpd="sng">
              <a:solidFill>
                <a:schemeClr val="lt1"/>
              </a:solidFill>
              <a:prstDash val="solid"/>
              <a:round/>
              <a:headEnd type="none" w="med" len="med"/>
              <a:tailEnd type="none" w="med" len="med"/>
            </a:ln>
          </p:spPr>
        </p:cxnSp>
      </p:grpSp>
      <p:grpSp>
        <p:nvGrpSpPr>
          <p:cNvPr id="1935" name="Google Shape;1935;p53"/>
          <p:cNvGrpSpPr/>
          <p:nvPr/>
        </p:nvGrpSpPr>
        <p:grpSpPr>
          <a:xfrm>
            <a:off x="6431152" y="1494093"/>
            <a:ext cx="1261081" cy="1674682"/>
            <a:chOff x="6481967" y="1570293"/>
            <a:chExt cx="1261081" cy="1674682"/>
          </a:xfrm>
        </p:grpSpPr>
        <p:sp>
          <p:nvSpPr>
            <p:cNvPr id="1936" name="Google Shape;1936;p53"/>
            <p:cNvSpPr/>
            <p:nvPr/>
          </p:nvSpPr>
          <p:spPr>
            <a:xfrm>
              <a:off x="6532300" y="1610575"/>
              <a:ext cx="1151700" cy="11517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53"/>
            <p:cNvSpPr/>
            <p:nvPr/>
          </p:nvSpPr>
          <p:spPr>
            <a:xfrm rot="10800000">
              <a:off x="6481967" y="1570293"/>
              <a:ext cx="1261081" cy="1259681"/>
            </a:xfrm>
            <a:custGeom>
              <a:avLst/>
              <a:gdLst/>
              <a:ahLst/>
              <a:cxnLst/>
              <a:rect l="l" t="t" r="r" b="b"/>
              <a:pathLst>
                <a:path w="33825" h="33792" extrusionOk="0">
                  <a:moveTo>
                    <a:pt x="16912" y="1835"/>
                  </a:moveTo>
                  <a:cubicBezTo>
                    <a:pt x="25218" y="1835"/>
                    <a:pt x="31956" y="8573"/>
                    <a:pt x="31956" y="16879"/>
                  </a:cubicBezTo>
                  <a:cubicBezTo>
                    <a:pt x="31956" y="25185"/>
                    <a:pt x="25218" y="31923"/>
                    <a:pt x="16912" y="31923"/>
                  </a:cubicBezTo>
                  <a:cubicBezTo>
                    <a:pt x="8606" y="31923"/>
                    <a:pt x="1868" y="25185"/>
                    <a:pt x="1868" y="16879"/>
                  </a:cubicBezTo>
                  <a:cubicBezTo>
                    <a:pt x="1868" y="8573"/>
                    <a:pt x="8606" y="1835"/>
                    <a:pt x="16912" y="1835"/>
                  </a:cubicBezTo>
                  <a:close/>
                  <a:moveTo>
                    <a:pt x="16912" y="1"/>
                  </a:moveTo>
                  <a:cubicBezTo>
                    <a:pt x="7572" y="1"/>
                    <a:pt x="0" y="7539"/>
                    <a:pt x="0" y="16879"/>
                  </a:cubicBezTo>
                  <a:cubicBezTo>
                    <a:pt x="0" y="26219"/>
                    <a:pt x="7572" y="33791"/>
                    <a:pt x="16912" y="33791"/>
                  </a:cubicBezTo>
                  <a:cubicBezTo>
                    <a:pt x="26252" y="33791"/>
                    <a:pt x="33824" y="26219"/>
                    <a:pt x="33824" y="16879"/>
                  </a:cubicBezTo>
                  <a:cubicBezTo>
                    <a:pt x="33824" y="7539"/>
                    <a:pt x="26252"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38" name="Google Shape;1938;p53"/>
            <p:cNvCxnSpPr/>
            <p:nvPr/>
          </p:nvCxnSpPr>
          <p:spPr>
            <a:xfrm>
              <a:off x="7114950" y="2762275"/>
              <a:ext cx="0" cy="482700"/>
            </a:xfrm>
            <a:prstGeom prst="straightConnector1">
              <a:avLst/>
            </a:prstGeom>
            <a:noFill/>
            <a:ln w="38100" cap="flat" cmpd="sng">
              <a:solidFill>
                <a:schemeClr val="lt1"/>
              </a:solidFill>
              <a:prstDash val="solid"/>
              <a:round/>
              <a:headEnd type="none" w="med" len="med"/>
              <a:tailEnd type="none" w="med" len="med"/>
            </a:ln>
          </p:spPr>
        </p:cxnSp>
      </p:grpSp>
      <p:sp>
        <p:nvSpPr>
          <p:cNvPr id="1939" name="Google Shape;1939;p53"/>
          <p:cNvSpPr txBox="1"/>
          <p:nvPr/>
        </p:nvSpPr>
        <p:spPr>
          <a:xfrm>
            <a:off x="1334025"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05</a:t>
            </a:r>
            <a:endParaRPr sz="2500" dirty="0">
              <a:latin typeface="Chau Philomene One"/>
              <a:ea typeface="Chau Philomene One"/>
              <a:cs typeface="Chau Philomene One"/>
              <a:sym typeface="Chau Philomene One"/>
            </a:endParaRPr>
          </a:p>
        </p:txBody>
      </p:sp>
      <p:sp>
        <p:nvSpPr>
          <p:cNvPr id="1940" name="Google Shape;1940;p53"/>
          <p:cNvSpPr txBox="1"/>
          <p:nvPr/>
        </p:nvSpPr>
        <p:spPr>
          <a:xfrm>
            <a:off x="3005401"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06</a:t>
            </a:r>
            <a:endParaRPr sz="2500" dirty="0">
              <a:latin typeface="Chau Philomene One"/>
              <a:ea typeface="Chau Philomene One"/>
              <a:cs typeface="Chau Philomene One"/>
              <a:sym typeface="Chau Philomene One"/>
            </a:endParaRPr>
          </a:p>
        </p:txBody>
      </p:sp>
      <p:sp>
        <p:nvSpPr>
          <p:cNvPr id="1941" name="Google Shape;1941;p53"/>
          <p:cNvSpPr txBox="1"/>
          <p:nvPr/>
        </p:nvSpPr>
        <p:spPr>
          <a:xfrm>
            <a:off x="4676775"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07</a:t>
            </a:r>
            <a:endParaRPr sz="2500" dirty="0">
              <a:latin typeface="Chau Philomene One"/>
              <a:ea typeface="Chau Philomene One"/>
              <a:cs typeface="Chau Philomene One"/>
              <a:sym typeface="Chau Philomene One"/>
            </a:endParaRPr>
          </a:p>
        </p:txBody>
      </p:sp>
      <p:sp>
        <p:nvSpPr>
          <p:cNvPr id="1942" name="Google Shape;1942;p53"/>
          <p:cNvSpPr txBox="1"/>
          <p:nvPr/>
        </p:nvSpPr>
        <p:spPr>
          <a:xfrm>
            <a:off x="6348150" y="3238625"/>
            <a:ext cx="1465200" cy="3663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sz="2500" dirty="0" smtClean="0">
                <a:solidFill>
                  <a:srgbClr val="121B44"/>
                </a:solidFill>
                <a:latin typeface="Chau Philomene One"/>
                <a:ea typeface="Chau Philomene One"/>
                <a:cs typeface="Chau Philomene One"/>
                <a:sym typeface="Chau Philomene One"/>
              </a:rPr>
              <a:t>08</a:t>
            </a:r>
            <a:endParaRPr sz="2500" dirty="0">
              <a:latin typeface="Chau Philomene One"/>
              <a:ea typeface="Chau Philomene One"/>
              <a:cs typeface="Chau Philomene One"/>
              <a:sym typeface="Chau Philomene One"/>
            </a:endParaRPr>
          </a:p>
        </p:txBody>
      </p:sp>
      <p:sp>
        <p:nvSpPr>
          <p:cNvPr id="1943" name="Google Shape;1943;p53"/>
          <p:cNvSpPr txBox="1"/>
          <p:nvPr/>
        </p:nvSpPr>
        <p:spPr>
          <a:xfrm>
            <a:off x="1334045"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solidFill>
                  <a:srgbClr val="121B44"/>
                </a:solidFill>
                <a:latin typeface="Didact Gothic"/>
                <a:ea typeface="Didact Gothic"/>
                <a:cs typeface="Didact Gothic"/>
                <a:sym typeface="Didact Gothic"/>
              </a:rPr>
              <a:t>Pemecahan masalah</a:t>
            </a:r>
            <a:endParaRPr dirty="0">
              <a:latin typeface="Didact Gothic"/>
              <a:ea typeface="Didact Gothic"/>
              <a:cs typeface="Didact Gothic"/>
              <a:sym typeface="Didact Gothic"/>
            </a:endParaRPr>
          </a:p>
        </p:txBody>
      </p:sp>
      <p:sp>
        <p:nvSpPr>
          <p:cNvPr id="1944" name="Google Shape;1944;p53"/>
          <p:cNvSpPr txBox="1"/>
          <p:nvPr/>
        </p:nvSpPr>
        <p:spPr>
          <a:xfrm>
            <a:off x="3005411"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solidFill>
                  <a:srgbClr val="121B44"/>
                </a:solidFill>
                <a:latin typeface="Didact Gothic"/>
                <a:ea typeface="Didact Gothic"/>
                <a:cs typeface="Didact Gothic"/>
                <a:sym typeface="Didact Gothic"/>
              </a:rPr>
              <a:t>Karya wisata</a:t>
            </a:r>
            <a:endParaRPr dirty="0">
              <a:solidFill>
                <a:srgbClr val="121B44"/>
              </a:solidFill>
              <a:latin typeface="Didact Gothic"/>
              <a:ea typeface="Didact Gothic"/>
              <a:cs typeface="Didact Gothic"/>
              <a:sym typeface="Didact Gothic"/>
            </a:endParaRPr>
          </a:p>
        </p:txBody>
      </p:sp>
      <p:sp>
        <p:nvSpPr>
          <p:cNvPr id="1945" name="Google Shape;1945;p53"/>
          <p:cNvSpPr txBox="1"/>
          <p:nvPr/>
        </p:nvSpPr>
        <p:spPr>
          <a:xfrm>
            <a:off x="4676778"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id-ID" dirty="0" smtClean="0">
                <a:solidFill>
                  <a:srgbClr val="121B44"/>
                </a:solidFill>
                <a:latin typeface="Didact Gothic"/>
                <a:ea typeface="Didact Gothic"/>
                <a:cs typeface="Didact Gothic"/>
                <a:sym typeface="Didact Gothic"/>
              </a:rPr>
              <a:t>Penugasan</a:t>
            </a:r>
            <a:endParaRPr dirty="0">
              <a:solidFill>
                <a:srgbClr val="121B44"/>
              </a:solidFill>
              <a:latin typeface="Didact Gothic"/>
              <a:ea typeface="Didact Gothic"/>
              <a:cs typeface="Didact Gothic"/>
              <a:sym typeface="Didact Gothic"/>
            </a:endParaRPr>
          </a:p>
        </p:txBody>
      </p:sp>
      <p:sp>
        <p:nvSpPr>
          <p:cNvPr id="1946" name="Google Shape;1946;p53"/>
          <p:cNvSpPr txBox="1"/>
          <p:nvPr/>
        </p:nvSpPr>
        <p:spPr>
          <a:xfrm>
            <a:off x="6348145" y="3658310"/>
            <a:ext cx="1465200" cy="691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dirty="0" err="1" smtClean="0">
                <a:solidFill>
                  <a:srgbClr val="121B44"/>
                </a:solidFill>
                <a:latin typeface="Didact Gothic"/>
                <a:ea typeface="Didact Gothic"/>
                <a:cs typeface="Didact Gothic"/>
                <a:sym typeface="Didact Gothic"/>
              </a:rPr>
              <a:t>Proyek</a:t>
            </a:r>
            <a:endParaRPr dirty="0">
              <a:solidFill>
                <a:srgbClr val="121B44"/>
              </a:solidFill>
              <a:latin typeface="Didact Gothic"/>
              <a:ea typeface="Didact Gothic"/>
              <a:cs typeface="Didact Gothic"/>
              <a:sym typeface="Didact Gothic"/>
            </a:endParaRPr>
          </a:p>
        </p:txBody>
      </p:sp>
      <p:grpSp>
        <p:nvGrpSpPr>
          <p:cNvPr id="1947" name="Google Shape;1947;p53"/>
          <p:cNvGrpSpPr/>
          <p:nvPr/>
        </p:nvGrpSpPr>
        <p:grpSpPr>
          <a:xfrm>
            <a:off x="1743841" y="1808195"/>
            <a:ext cx="637234" cy="604222"/>
            <a:chOff x="1942120" y="1985852"/>
            <a:chExt cx="378315" cy="358695"/>
          </a:xfrm>
        </p:grpSpPr>
        <p:sp>
          <p:nvSpPr>
            <p:cNvPr id="1948" name="Google Shape;1948;p53"/>
            <p:cNvSpPr/>
            <p:nvPr/>
          </p:nvSpPr>
          <p:spPr>
            <a:xfrm>
              <a:off x="2161928" y="1985852"/>
              <a:ext cx="158508" cy="158901"/>
            </a:xfrm>
            <a:custGeom>
              <a:avLst/>
              <a:gdLst/>
              <a:ahLst/>
              <a:cxnLst/>
              <a:rect l="l" t="t" r="r" b="b"/>
              <a:pathLst>
                <a:path w="6043" h="6058" extrusionOk="0">
                  <a:moveTo>
                    <a:pt x="3426" y="0"/>
                  </a:moveTo>
                  <a:cubicBezTo>
                    <a:pt x="2360" y="0"/>
                    <a:pt x="1253" y="761"/>
                    <a:pt x="706" y="1986"/>
                  </a:cubicBezTo>
                  <a:cubicBezTo>
                    <a:pt x="1" y="3559"/>
                    <a:pt x="462" y="5295"/>
                    <a:pt x="1744" y="5872"/>
                  </a:cubicBezTo>
                  <a:cubicBezTo>
                    <a:pt x="2024" y="5998"/>
                    <a:pt x="2321" y="6058"/>
                    <a:pt x="2620" y="6058"/>
                  </a:cubicBezTo>
                  <a:cubicBezTo>
                    <a:pt x="3686" y="6058"/>
                    <a:pt x="4787" y="5297"/>
                    <a:pt x="5337" y="4068"/>
                  </a:cubicBezTo>
                  <a:cubicBezTo>
                    <a:pt x="6042" y="2502"/>
                    <a:pt x="5575" y="759"/>
                    <a:pt x="4293" y="183"/>
                  </a:cubicBezTo>
                  <a:cubicBezTo>
                    <a:pt x="4016" y="59"/>
                    <a:pt x="3723" y="0"/>
                    <a:pt x="34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53"/>
            <p:cNvSpPr/>
            <p:nvPr/>
          </p:nvSpPr>
          <p:spPr>
            <a:xfrm>
              <a:off x="2190571" y="2006888"/>
              <a:ext cx="115648" cy="123570"/>
            </a:xfrm>
            <a:custGeom>
              <a:avLst/>
              <a:gdLst/>
              <a:ahLst/>
              <a:cxnLst/>
              <a:rect l="l" t="t" r="r" b="b"/>
              <a:pathLst>
                <a:path w="4409" h="4711" extrusionOk="0">
                  <a:moveTo>
                    <a:pt x="2642" y="1"/>
                  </a:moveTo>
                  <a:cubicBezTo>
                    <a:pt x="1854" y="1"/>
                    <a:pt x="1003" y="629"/>
                    <a:pt x="557" y="1618"/>
                  </a:cubicBezTo>
                  <a:cubicBezTo>
                    <a:pt x="1" y="2852"/>
                    <a:pt x="292" y="4181"/>
                    <a:pt x="1201" y="4588"/>
                  </a:cubicBezTo>
                  <a:cubicBezTo>
                    <a:pt x="1383" y="4671"/>
                    <a:pt x="1576" y="4710"/>
                    <a:pt x="1773" y="4710"/>
                  </a:cubicBezTo>
                  <a:cubicBezTo>
                    <a:pt x="2559" y="4710"/>
                    <a:pt x="3407" y="4083"/>
                    <a:pt x="3852" y="3097"/>
                  </a:cubicBezTo>
                  <a:cubicBezTo>
                    <a:pt x="4408" y="1862"/>
                    <a:pt x="4116" y="533"/>
                    <a:pt x="3208" y="120"/>
                  </a:cubicBezTo>
                  <a:cubicBezTo>
                    <a:pt x="3028" y="39"/>
                    <a:pt x="2837" y="1"/>
                    <a:pt x="26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53"/>
            <p:cNvSpPr/>
            <p:nvPr/>
          </p:nvSpPr>
          <p:spPr>
            <a:xfrm>
              <a:off x="1942120" y="1986009"/>
              <a:ext cx="158665" cy="158928"/>
            </a:xfrm>
            <a:custGeom>
              <a:avLst/>
              <a:gdLst/>
              <a:ahLst/>
              <a:cxnLst/>
              <a:rect l="l" t="t" r="r" b="b"/>
              <a:pathLst>
                <a:path w="6049" h="6059" extrusionOk="0">
                  <a:moveTo>
                    <a:pt x="2619" y="1"/>
                  </a:moveTo>
                  <a:cubicBezTo>
                    <a:pt x="2322" y="1"/>
                    <a:pt x="2028" y="60"/>
                    <a:pt x="1749" y="184"/>
                  </a:cubicBezTo>
                  <a:cubicBezTo>
                    <a:pt x="468" y="760"/>
                    <a:pt x="0" y="2496"/>
                    <a:pt x="705" y="4069"/>
                  </a:cubicBezTo>
                  <a:cubicBezTo>
                    <a:pt x="1256" y="5297"/>
                    <a:pt x="2361" y="6059"/>
                    <a:pt x="3426" y="6059"/>
                  </a:cubicBezTo>
                  <a:cubicBezTo>
                    <a:pt x="3724" y="6059"/>
                    <a:pt x="4020" y="5999"/>
                    <a:pt x="4299" y="5872"/>
                  </a:cubicBezTo>
                  <a:cubicBezTo>
                    <a:pt x="5581" y="5296"/>
                    <a:pt x="6048" y="3560"/>
                    <a:pt x="5343" y="1987"/>
                  </a:cubicBezTo>
                  <a:cubicBezTo>
                    <a:pt x="4791" y="762"/>
                    <a:pt x="3687" y="1"/>
                    <a:pt x="26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53"/>
            <p:cNvSpPr/>
            <p:nvPr/>
          </p:nvSpPr>
          <p:spPr>
            <a:xfrm>
              <a:off x="1956520" y="2007072"/>
              <a:ext cx="115438" cy="123491"/>
            </a:xfrm>
            <a:custGeom>
              <a:avLst/>
              <a:gdLst/>
              <a:ahLst/>
              <a:cxnLst/>
              <a:rect l="l" t="t" r="r" b="b"/>
              <a:pathLst>
                <a:path w="4401" h="4708" extrusionOk="0">
                  <a:moveTo>
                    <a:pt x="1766" y="1"/>
                  </a:moveTo>
                  <a:cubicBezTo>
                    <a:pt x="1571" y="1"/>
                    <a:pt x="1380" y="39"/>
                    <a:pt x="1200" y="120"/>
                  </a:cubicBezTo>
                  <a:cubicBezTo>
                    <a:pt x="285" y="533"/>
                    <a:pt x="0" y="1862"/>
                    <a:pt x="550" y="3096"/>
                  </a:cubicBezTo>
                  <a:cubicBezTo>
                    <a:pt x="995" y="4085"/>
                    <a:pt x="1844" y="4708"/>
                    <a:pt x="2632" y="4708"/>
                  </a:cubicBezTo>
                  <a:cubicBezTo>
                    <a:pt x="2828" y="4708"/>
                    <a:pt x="3020" y="4669"/>
                    <a:pt x="3201" y="4588"/>
                  </a:cubicBezTo>
                  <a:cubicBezTo>
                    <a:pt x="4109" y="4181"/>
                    <a:pt x="4401" y="2852"/>
                    <a:pt x="3845" y="1618"/>
                  </a:cubicBezTo>
                  <a:cubicBezTo>
                    <a:pt x="3404" y="628"/>
                    <a:pt x="2554" y="1"/>
                    <a:pt x="17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53"/>
            <p:cNvSpPr/>
            <p:nvPr/>
          </p:nvSpPr>
          <p:spPr>
            <a:xfrm>
              <a:off x="1986921" y="2043820"/>
              <a:ext cx="289055" cy="300727"/>
            </a:xfrm>
            <a:custGeom>
              <a:avLst/>
              <a:gdLst/>
              <a:ahLst/>
              <a:cxnLst/>
              <a:rect l="l" t="t" r="r" b="b"/>
              <a:pathLst>
                <a:path w="11020" h="11465" extrusionOk="0">
                  <a:moveTo>
                    <a:pt x="5507" y="0"/>
                  </a:moveTo>
                  <a:cubicBezTo>
                    <a:pt x="2645" y="0"/>
                    <a:pt x="1" y="3390"/>
                    <a:pt x="1" y="6781"/>
                  </a:cubicBezTo>
                  <a:cubicBezTo>
                    <a:pt x="1" y="8625"/>
                    <a:pt x="1506" y="10320"/>
                    <a:pt x="3900" y="10849"/>
                  </a:cubicBezTo>
                  <a:cubicBezTo>
                    <a:pt x="4357" y="11259"/>
                    <a:pt x="4932" y="11464"/>
                    <a:pt x="5507" y="11464"/>
                  </a:cubicBezTo>
                  <a:cubicBezTo>
                    <a:pt x="6081" y="11464"/>
                    <a:pt x="6656" y="11259"/>
                    <a:pt x="7114" y="10849"/>
                  </a:cubicBezTo>
                  <a:cubicBezTo>
                    <a:pt x="9507" y="10320"/>
                    <a:pt x="11019" y="8618"/>
                    <a:pt x="11019" y="6781"/>
                  </a:cubicBezTo>
                  <a:cubicBezTo>
                    <a:pt x="11019" y="3390"/>
                    <a:pt x="8368" y="0"/>
                    <a:pt x="550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53"/>
            <p:cNvSpPr/>
            <p:nvPr/>
          </p:nvSpPr>
          <p:spPr>
            <a:xfrm>
              <a:off x="1986737" y="2047178"/>
              <a:ext cx="119215" cy="280687"/>
            </a:xfrm>
            <a:custGeom>
              <a:avLst/>
              <a:gdLst/>
              <a:ahLst/>
              <a:cxnLst/>
              <a:rect l="l" t="t" r="r" b="b"/>
              <a:pathLst>
                <a:path w="4545" h="10701" extrusionOk="0">
                  <a:moveTo>
                    <a:pt x="4544" y="1"/>
                  </a:moveTo>
                  <a:cubicBezTo>
                    <a:pt x="2076" y="645"/>
                    <a:pt x="1" y="3642"/>
                    <a:pt x="1" y="6653"/>
                  </a:cubicBezTo>
                  <a:cubicBezTo>
                    <a:pt x="1" y="8470"/>
                    <a:pt x="1472" y="10145"/>
                    <a:pt x="3812" y="10701"/>
                  </a:cubicBezTo>
                  <a:cubicBezTo>
                    <a:pt x="2523" y="9812"/>
                    <a:pt x="1757" y="8341"/>
                    <a:pt x="1764" y="6775"/>
                  </a:cubicBezTo>
                  <a:cubicBezTo>
                    <a:pt x="1764" y="4035"/>
                    <a:pt x="2951" y="1303"/>
                    <a:pt x="45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53"/>
            <p:cNvSpPr/>
            <p:nvPr/>
          </p:nvSpPr>
          <p:spPr>
            <a:xfrm>
              <a:off x="2084916" y="2316822"/>
              <a:ext cx="92697" cy="27725"/>
            </a:xfrm>
            <a:custGeom>
              <a:avLst/>
              <a:gdLst/>
              <a:ahLst/>
              <a:cxnLst/>
              <a:rect l="l" t="t" r="r" b="b"/>
              <a:pathLst>
                <a:path w="3534" h="1057" extrusionOk="0">
                  <a:moveTo>
                    <a:pt x="8" y="0"/>
                  </a:moveTo>
                  <a:cubicBezTo>
                    <a:pt x="1" y="197"/>
                    <a:pt x="89" y="380"/>
                    <a:pt x="231" y="502"/>
                  </a:cubicBezTo>
                  <a:cubicBezTo>
                    <a:pt x="679" y="872"/>
                    <a:pt x="1225" y="1056"/>
                    <a:pt x="1771" y="1056"/>
                  </a:cubicBezTo>
                  <a:cubicBezTo>
                    <a:pt x="2316" y="1056"/>
                    <a:pt x="2862" y="872"/>
                    <a:pt x="3310" y="502"/>
                  </a:cubicBezTo>
                  <a:cubicBezTo>
                    <a:pt x="3452" y="380"/>
                    <a:pt x="3534" y="197"/>
                    <a:pt x="3534" y="0"/>
                  </a:cubicBezTo>
                  <a:lnTo>
                    <a:pt x="3534" y="0"/>
                  </a:lnTo>
                  <a:lnTo>
                    <a:pt x="2652" y="265"/>
                  </a:lnTo>
                  <a:lnTo>
                    <a:pt x="889" y="265"/>
                  </a:lnTo>
                  <a:lnTo>
                    <a:pt x="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53"/>
            <p:cNvSpPr/>
            <p:nvPr/>
          </p:nvSpPr>
          <p:spPr>
            <a:xfrm>
              <a:off x="2102359" y="2257778"/>
              <a:ext cx="57995" cy="48762"/>
            </a:xfrm>
            <a:custGeom>
              <a:avLst/>
              <a:gdLst/>
              <a:ahLst/>
              <a:cxnLst/>
              <a:rect l="l" t="t" r="r" b="b"/>
              <a:pathLst>
                <a:path w="2211" h="1859" extrusionOk="0">
                  <a:moveTo>
                    <a:pt x="1106" y="0"/>
                  </a:moveTo>
                  <a:cubicBezTo>
                    <a:pt x="495" y="0"/>
                    <a:pt x="7" y="393"/>
                    <a:pt x="0" y="882"/>
                  </a:cubicBezTo>
                  <a:cubicBezTo>
                    <a:pt x="0" y="1350"/>
                    <a:pt x="468" y="1594"/>
                    <a:pt x="801" y="1777"/>
                  </a:cubicBezTo>
                  <a:cubicBezTo>
                    <a:pt x="895" y="1831"/>
                    <a:pt x="1001" y="1858"/>
                    <a:pt x="1106" y="1858"/>
                  </a:cubicBezTo>
                  <a:cubicBezTo>
                    <a:pt x="1211" y="1858"/>
                    <a:pt x="1316" y="1831"/>
                    <a:pt x="1411" y="1777"/>
                  </a:cubicBezTo>
                  <a:cubicBezTo>
                    <a:pt x="1743" y="1594"/>
                    <a:pt x="2211" y="1350"/>
                    <a:pt x="2211" y="882"/>
                  </a:cubicBezTo>
                  <a:cubicBezTo>
                    <a:pt x="2211" y="393"/>
                    <a:pt x="1716" y="0"/>
                    <a:pt x="1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53"/>
            <p:cNvSpPr/>
            <p:nvPr/>
          </p:nvSpPr>
          <p:spPr>
            <a:xfrm>
              <a:off x="2081611" y="2309714"/>
              <a:ext cx="99202" cy="23135"/>
            </a:xfrm>
            <a:custGeom>
              <a:avLst/>
              <a:gdLst/>
              <a:ahLst/>
              <a:cxnLst/>
              <a:rect l="l" t="t" r="r" b="b"/>
              <a:pathLst>
                <a:path w="3782" h="882" extrusionOk="0">
                  <a:moveTo>
                    <a:pt x="308" y="1"/>
                  </a:moveTo>
                  <a:cubicBezTo>
                    <a:pt x="152" y="1"/>
                    <a:pt x="0" y="173"/>
                    <a:pt x="120" y="346"/>
                  </a:cubicBezTo>
                  <a:cubicBezTo>
                    <a:pt x="344" y="685"/>
                    <a:pt x="717" y="882"/>
                    <a:pt x="1124" y="882"/>
                  </a:cubicBezTo>
                  <a:cubicBezTo>
                    <a:pt x="1354" y="882"/>
                    <a:pt x="1578" y="814"/>
                    <a:pt x="1775" y="692"/>
                  </a:cubicBezTo>
                  <a:cubicBezTo>
                    <a:pt x="1812" y="668"/>
                    <a:pt x="1854" y="656"/>
                    <a:pt x="1897" y="656"/>
                  </a:cubicBezTo>
                  <a:cubicBezTo>
                    <a:pt x="1939" y="656"/>
                    <a:pt x="1981" y="668"/>
                    <a:pt x="2019" y="692"/>
                  </a:cubicBezTo>
                  <a:cubicBezTo>
                    <a:pt x="2209" y="814"/>
                    <a:pt x="2439" y="882"/>
                    <a:pt x="2670" y="882"/>
                  </a:cubicBezTo>
                  <a:cubicBezTo>
                    <a:pt x="3070" y="882"/>
                    <a:pt x="3443" y="678"/>
                    <a:pt x="3666" y="346"/>
                  </a:cubicBezTo>
                  <a:cubicBezTo>
                    <a:pt x="3781" y="173"/>
                    <a:pt x="3632" y="1"/>
                    <a:pt x="3477" y="1"/>
                  </a:cubicBezTo>
                  <a:cubicBezTo>
                    <a:pt x="3413" y="1"/>
                    <a:pt x="3348" y="30"/>
                    <a:pt x="3300" y="102"/>
                  </a:cubicBezTo>
                  <a:cubicBezTo>
                    <a:pt x="3158" y="312"/>
                    <a:pt x="2921" y="441"/>
                    <a:pt x="2663" y="441"/>
                  </a:cubicBezTo>
                  <a:cubicBezTo>
                    <a:pt x="2520" y="441"/>
                    <a:pt x="2378" y="393"/>
                    <a:pt x="2256" y="319"/>
                  </a:cubicBezTo>
                  <a:cubicBezTo>
                    <a:pt x="2144" y="244"/>
                    <a:pt x="2017" y="207"/>
                    <a:pt x="1891" y="207"/>
                  </a:cubicBezTo>
                  <a:cubicBezTo>
                    <a:pt x="1764" y="207"/>
                    <a:pt x="1639" y="244"/>
                    <a:pt x="1531" y="319"/>
                  </a:cubicBezTo>
                  <a:cubicBezTo>
                    <a:pt x="1408" y="393"/>
                    <a:pt x="1266" y="441"/>
                    <a:pt x="1124" y="441"/>
                  </a:cubicBezTo>
                  <a:cubicBezTo>
                    <a:pt x="866" y="441"/>
                    <a:pt x="629" y="312"/>
                    <a:pt x="486" y="102"/>
                  </a:cubicBezTo>
                  <a:cubicBezTo>
                    <a:pt x="439" y="30"/>
                    <a:pt x="373" y="1"/>
                    <a:pt x="3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53"/>
            <p:cNvSpPr/>
            <p:nvPr/>
          </p:nvSpPr>
          <p:spPr>
            <a:xfrm>
              <a:off x="2180892" y="2280756"/>
              <a:ext cx="114809" cy="40709"/>
            </a:xfrm>
            <a:custGeom>
              <a:avLst/>
              <a:gdLst/>
              <a:ahLst/>
              <a:cxnLst/>
              <a:rect l="l" t="t" r="r" b="b"/>
              <a:pathLst>
                <a:path w="4377" h="1552" extrusionOk="0">
                  <a:moveTo>
                    <a:pt x="307" y="1"/>
                  </a:moveTo>
                  <a:cubicBezTo>
                    <a:pt x="56" y="1"/>
                    <a:pt x="0" y="389"/>
                    <a:pt x="275" y="440"/>
                  </a:cubicBezTo>
                  <a:cubicBezTo>
                    <a:pt x="295" y="446"/>
                    <a:pt x="2404" y="833"/>
                    <a:pt x="3970" y="1524"/>
                  </a:cubicBezTo>
                  <a:cubicBezTo>
                    <a:pt x="3997" y="1538"/>
                    <a:pt x="4031" y="1545"/>
                    <a:pt x="4065" y="1545"/>
                  </a:cubicBezTo>
                  <a:lnTo>
                    <a:pt x="4058" y="1552"/>
                  </a:lnTo>
                  <a:cubicBezTo>
                    <a:pt x="4302" y="1552"/>
                    <a:pt x="4377" y="1219"/>
                    <a:pt x="4153" y="1124"/>
                  </a:cubicBezTo>
                  <a:cubicBezTo>
                    <a:pt x="2539" y="406"/>
                    <a:pt x="437" y="26"/>
                    <a:pt x="356" y="6"/>
                  </a:cubicBezTo>
                  <a:cubicBezTo>
                    <a:pt x="339" y="2"/>
                    <a:pt x="323" y="1"/>
                    <a:pt x="3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53"/>
            <p:cNvSpPr/>
            <p:nvPr/>
          </p:nvSpPr>
          <p:spPr>
            <a:xfrm>
              <a:off x="2194846" y="2262841"/>
              <a:ext cx="123806" cy="18072"/>
            </a:xfrm>
            <a:custGeom>
              <a:avLst/>
              <a:gdLst/>
              <a:ahLst/>
              <a:cxnLst/>
              <a:rect l="l" t="t" r="r" b="b"/>
              <a:pathLst>
                <a:path w="4720" h="689" extrusionOk="0">
                  <a:moveTo>
                    <a:pt x="1368" y="0"/>
                  </a:moveTo>
                  <a:cubicBezTo>
                    <a:pt x="727" y="0"/>
                    <a:pt x="258" y="21"/>
                    <a:pt x="211" y="24"/>
                  </a:cubicBezTo>
                  <a:cubicBezTo>
                    <a:pt x="88" y="31"/>
                    <a:pt x="0" y="133"/>
                    <a:pt x="0" y="255"/>
                  </a:cubicBezTo>
                  <a:cubicBezTo>
                    <a:pt x="13" y="373"/>
                    <a:pt x="109" y="465"/>
                    <a:pt x="219" y="465"/>
                  </a:cubicBezTo>
                  <a:cubicBezTo>
                    <a:pt x="223" y="465"/>
                    <a:pt x="227" y="465"/>
                    <a:pt x="231" y="465"/>
                  </a:cubicBezTo>
                  <a:cubicBezTo>
                    <a:pt x="242" y="465"/>
                    <a:pt x="693" y="446"/>
                    <a:pt x="1322" y="446"/>
                  </a:cubicBezTo>
                  <a:cubicBezTo>
                    <a:pt x="2229" y="446"/>
                    <a:pt x="3504" y="486"/>
                    <a:pt x="4360" y="682"/>
                  </a:cubicBezTo>
                  <a:cubicBezTo>
                    <a:pt x="4381" y="682"/>
                    <a:pt x="4394" y="689"/>
                    <a:pt x="4415" y="689"/>
                  </a:cubicBezTo>
                  <a:cubicBezTo>
                    <a:pt x="4679" y="689"/>
                    <a:pt x="4720" y="309"/>
                    <a:pt x="4462" y="248"/>
                  </a:cubicBezTo>
                  <a:cubicBezTo>
                    <a:pt x="3570" y="44"/>
                    <a:pt x="2291" y="0"/>
                    <a:pt x="13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53"/>
            <p:cNvSpPr/>
            <p:nvPr/>
          </p:nvSpPr>
          <p:spPr>
            <a:xfrm>
              <a:off x="1967065" y="2280756"/>
              <a:ext cx="114599" cy="40525"/>
            </a:xfrm>
            <a:custGeom>
              <a:avLst/>
              <a:gdLst/>
              <a:ahLst/>
              <a:cxnLst/>
              <a:rect l="l" t="t" r="r" b="b"/>
              <a:pathLst>
                <a:path w="4369" h="1545" extrusionOk="0">
                  <a:moveTo>
                    <a:pt x="4068" y="1"/>
                  </a:moveTo>
                  <a:cubicBezTo>
                    <a:pt x="4053" y="1"/>
                    <a:pt x="4036" y="2"/>
                    <a:pt x="4019" y="6"/>
                  </a:cubicBezTo>
                  <a:cubicBezTo>
                    <a:pt x="3931" y="19"/>
                    <a:pt x="1836" y="406"/>
                    <a:pt x="222" y="1124"/>
                  </a:cubicBezTo>
                  <a:cubicBezTo>
                    <a:pt x="1" y="1218"/>
                    <a:pt x="65" y="1545"/>
                    <a:pt x="303" y="1545"/>
                  </a:cubicBezTo>
                  <a:cubicBezTo>
                    <a:pt x="305" y="1545"/>
                    <a:pt x="308" y="1545"/>
                    <a:pt x="310" y="1545"/>
                  </a:cubicBezTo>
                  <a:cubicBezTo>
                    <a:pt x="344" y="1545"/>
                    <a:pt x="371" y="1538"/>
                    <a:pt x="398" y="1524"/>
                  </a:cubicBezTo>
                  <a:cubicBezTo>
                    <a:pt x="1965" y="826"/>
                    <a:pt x="4074" y="440"/>
                    <a:pt x="4094" y="440"/>
                  </a:cubicBezTo>
                  <a:cubicBezTo>
                    <a:pt x="4368" y="389"/>
                    <a:pt x="4318" y="1"/>
                    <a:pt x="40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53"/>
            <p:cNvSpPr/>
            <p:nvPr/>
          </p:nvSpPr>
          <p:spPr>
            <a:xfrm>
              <a:off x="1943878" y="2262841"/>
              <a:ext cx="125852" cy="18072"/>
            </a:xfrm>
            <a:custGeom>
              <a:avLst/>
              <a:gdLst/>
              <a:ahLst/>
              <a:cxnLst/>
              <a:rect l="l" t="t" r="r" b="b"/>
              <a:pathLst>
                <a:path w="4798" h="689" extrusionOk="0">
                  <a:moveTo>
                    <a:pt x="3356" y="0"/>
                  </a:moveTo>
                  <a:cubicBezTo>
                    <a:pt x="2433" y="0"/>
                    <a:pt x="1153" y="44"/>
                    <a:pt x="265" y="248"/>
                  </a:cubicBezTo>
                  <a:cubicBezTo>
                    <a:pt x="1" y="309"/>
                    <a:pt x="48" y="689"/>
                    <a:pt x="313" y="689"/>
                  </a:cubicBezTo>
                  <a:cubicBezTo>
                    <a:pt x="326" y="689"/>
                    <a:pt x="347" y="682"/>
                    <a:pt x="360" y="682"/>
                  </a:cubicBezTo>
                  <a:cubicBezTo>
                    <a:pt x="1217" y="486"/>
                    <a:pt x="2492" y="446"/>
                    <a:pt x="3398" y="446"/>
                  </a:cubicBezTo>
                  <a:cubicBezTo>
                    <a:pt x="4027" y="446"/>
                    <a:pt x="4479" y="465"/>
                    <a:pt x="4490" y="465"/>
                  </a:cubicBezTo>
                  <a:cubicBezTo>
                    <a:pt x="4494" y="465"/>
                    <a:pt x="4498" y="465"/>
                    <a:pt x="4503" y="465"/>
                  </a:cubicBezTo>
                  <a:cubicBezTo>
                    <a:pt x="4782" y="465"/>
                    <a:pt x="4797" y="38"/>
                    <a:pt x="4510" y="24"/>
                  </a:cubicBezTo>
                  <a:cubicBezTo>
                    <a:pt x="4466" y="21"/>
                    <a:pt x="3997" y="0"/>
                    <a:pt x="33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53"/>
            <p:cNvSpPr/>
            <p:nvPr/>
          </p:nvSpPr>
          <p:spPr>
            <a:xfrm>
              <a:off x="2050424" y="2182524"/>
              <a:ext cx="40394" cy="52145"/>
            </a:xfrm>
            <a:custGeom>
              <a:avLst/>
              <a:gdLst/>
              <a:ahLst/>
              <a:cxnLst/>
              <a:rect l="l" t="t" r="r" b="b"/>
              <a:pathLst>
                <a:path w="1540" h="1988" extrusionOk="0">
                  <a:moveTo>
                    <a:pt x="767" y="1"/>
                  </a:moveTo>
                  <a:cubicBezTo>
                    <a:pt x="346" y="1"/>
                    <a:pt x="0" y="347"/>
                    <a:pt x="0" y="774"/>
                  </a:cubicBezTo>
                  <a:lnTo>
                    <a:pt x="0" y="1215"/>
                  </a:lnTo>
                  <a:cubicBezTo>
                    <a:pt x="0" y="1642"/>
                    <a:pt x="346" y="1981"/>
                    <a:pt x="767" y="1988"/>
                  </a:cubicBezTo>
                  <a:cubicBezTo>
                    <a:pt x="1194" y="1981"/>
                    <a:pt x="1540" y="1642"/>
                    <a:pt x="1540" y="1215"/>
                  </a:cubicBezTo>
                  <a:lnTo>
                    <a:pt x="1540" y="774"/>
                  </a:lnTo>
                  <a:cubicBezTo>
                    <a:pt x="1540" y="347"/>
                    <a:pt x="1194" y="1"/>
                    <a:pt x="7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53"/>
            <p:cNvSpPr/>
            <p:nvPr/>
          </p:nvSpPr>
          <p:spPr>
            <a:xfrm>
              <a:off x="2067683" y="2182524"/>
              <a:ext cx="23135" cy="40420"/>
            </a:xfrm>
            <a:custGeom>
              <a:avLst/>
              <a:gdLst/>
              <a:ahLst/>
              <a:cxnLst/>
              <a:rect l="l" t="t" r="r" b="b"/>
              <a:pathLst>
                <a:path w="882" h="1541" extrusionOk="0">
                  <a:moveTo>
                    <a:pt x="109" y="1"/>
                  </a:moveTo>
                  <a:cubicBezTo>
                    <a:pt x="75" y="1"/>
                    <a:pt x="34" y="8"/>
                    <a:pt x="0" y="15"/>
                  </a:cubicBezTo>
                  <a:lnTo>
                    <a:pt x="0" y="1106"/>
                  </a:lnTo>
                  <a:cubicBezTo>
                    <a:pt x="0" y="1344"/>
                    <a:pt x="197" y="1540"/>
                    <a:pt x="441" y="1540"/>
                  </a:cubicBezTo>
                  <a:cubicBezTo>
                    <a:pt x="685" y="1540"/>
                    <a:pt x="882" y="1344"/>
                    <a:pt x="882" y="1106"/>
                  </a:cubicBezTo>
                  <a:lnTo>
                    <a:pt x="882" y="774"/>
                  </a:lnTo>
                  <a:cubicBezTo>
                    <a:pt x="882" y="347"/>
                    <a:pt x="536" y="1"/>
                    <a:pt x="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53"/>
            <p:cNvSpPr/>
            <p:nvPr/>
          </p:nvSpPr>
          <p:spPr>
            <a:xfrm>
              <a:off x="2061991" y="2188216"/>
              <a:ext cx="17259" cy="17469"/>
            </a:xfrm>
            <a:custGeom>
              <a:avLst/>
              <a:gdLst/>
              <a:ahLst/>
              <a:cxnLst/>
              <a:rect l="l" t="t" r="r" b="b"/>
              <a:pathLst>
                <a:path w="658" h="666" extrusionOk="0">
                  <a:moveTo>
                    <a:pt x="326" y="1"/>
                  </a:moveTo>
                  <a:cubicBezTo>
                    <a:pt x="143" y="1"/>
                    <a:pt x="0" y="150"/>
                    <a:pt x="0" y="333"/>
                  </a:cubicBezTo>
                  <a:cubicBezTo>
                    <a:pt x="0" y="516"/>
                    <a:pt x="143" y="665"/>
                    <a:pt x="326" y="665"/>
                  </a:cubicBezTo>
                  <a:cubicBezTo>
                    <a:pt x="509" y="665"/>
                    <a:pt x="658" y="516"/>
                    <a:pt x="658" y="333"/>
                  </a:cubicBezTo>
                  <a:cubicBezTo>
                    <a:pt x="658" y="150"/>
                    <a:pt x="509" y="1"/>
                    <a:pt x="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53"/>
            <p:cNvSpPr/>
            <p:nvPr/>
          </p:nvSpPr>
          <p:spPr>
            <a:xfrm>
              <a:off x="2171711" y="2182524"/>
              <a:ext cx="40578" cy="52145"/>
            </a:xfrm>
            <a:custGeom>
              <a:avLst/>
              <a:gdLst/>
              <a:ahLst/>
              <a:cxnLst/>
              <a:rect l="l" t="t" r="r" b="b"/>
              <a:pathLst>
                <a:path w="1547" h="1988" extrusionOk="0">
                  <a:moveTo>
                    <a:pt x="774" y="1"/>
                  </a:moveTo>
                  <a:cubicBezTo>
                    <a:pt x="347" y="1"/>
                    <a:pt x="8" y="347"/>
                    <a:pt x="1" y="774"/>
                  </a:cubicBezTo>
                  <a:lnTo>
                    <a:pt x="1" y="1215"/>
                  </a:lnTo>
                  <a:cubicBezTo>
                    <a:pt x="8" y="1642"/>
                    <a:pt x="347" y="1981"/>
                    <a:pt x="774" y="1988"/>
                  </a:cubicBezTo>
                  <a:cubicBezTo>
                    <a:pt x="1201" y="1981"/>
                    <a:pt x="1547" y="1642"/>
                    <a:pt x="1547" y="1215"/>
                  </a:cubicBezTo>
                  <a:lnTo>
                    <a:pt x="1547" y="774"/>
                  </a:lnTo>
                  <a:cubicBezTo>
                    <a:pt x="1547" y="347"/>
                    <a:pt x="1201" y="1"/>
                    <a:pt x="7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53"/>
            <p:cNvSpPr/>
            <p:nvPr/>
          </p:nvSpPr>
          <p:spPr>
            <a:xfrm>
              <a:off x="2189154" y="2182524"/>
              <a:ext cx="23135" cy="40420"/>
            </a:xfrm>
            <a:custGeom>
              <a:avLst/>
              <a:gdLst/>
              <a:ahLst/>
              <a:cxnLst/>
              <a:rect l="l" t="t" r="r" b="b"/>
              <a:pathLst>
                <a:path w="882" h="1541" extrusionOk="0">
                  <a:moveTo>
                    <a:pt x="109" y="1"/>
                  </a:moveTo>
                  <a:cubicBezTo>
                    <a:pt x="75" y="1"/>
                    <a:pt x="34" y="8"/>
                    <a:pt x="0" y="15"/>
                  </a:cubicBezTo>
                  <a:lnTo>
                    <a:pt x="0" y="1106"/>
                  </a:lnTo>
                  <a:cubicBezTo>
                    <a:pt x="0" y="1344"/>
                    <a:pt x="197" y="1540"/>
                    <a:pt x="441" y="1540"/>
                  </a:cubicBezTo>
                  <a:cubicBezTo>
                    <a:pt x="685" y="1540"/>
                    <a:pt x="882" y="1344"/>
                    <a:pt x="882" y="1106"/>
                  </a:cubicBezTo>
                  <a:lnTo>
                    <a:pt x="882" y="774"/>
                  </a:lnTo>
                  <a:cubicBezTo>
                    <a:pt x="882" y="347"/>
                    <a:pt x="536" y="1"/>
                    <a:pt x="1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53"/>
            <p:cNvSpPr/>
            <p:nvPr/>
          </p:nvSpPr>
          <p:spPr>
            <a:xfrm>
              <a:off x="2183279" y="2188216"/>
              <a:ext cx="17469" cy="17469"/>
            </a:xfrm>
            <a:custGeom>
              <a:avLst/>
              <a:gdLst/>
              <a:ahLst/>
              <a:cxnLst/>
              <a:rect l="l" t="t" r="r" b="b"/>
              <a:pathLst>
                <a:path w="666" h="666" extrusionOk="0">
                  <a:moveTo>
                    <a:pt x="333" y="1"/>
                  </a:moveTo>
                  <a:cubicBezTo>
                    <a:pt x="150" y="1"/>
                    <a:pt x="1" y="150"/>
                    <a:pt x="1" y="333"/>
                  </a:cubicBezTo>
                  <a:cubicBezTo>
                    <a:pt x="1" y="516"/>
                    <a:pt x="150" y="665"/>
                    <a:pt x="333" y="665"/>
                  </a:cubicBezTo>
                  <a:cubicBezTo>
                    <a:pt x="516" y="665"/>
                    <a:pt x="665" y="516"/>
                    <a:pt x="665" y="333"/>
                  </a:cubicBezTo>
                  <a:cubicBezTo>
                    <a:pt x="665" y="150"/>
                    <a:pt x="516" y="1"/>
                    <a:pt x="3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53"/>
            <p:cNvSpPr/>
            <p:nvPr/>
          </p:nvSpPr>
          <p:spPr>
            <a:xfrm>
              <a:off x="2102359" y="2258303"/>
              <a:ext cx="38086" cy="48237"/>
            </a:xfrm>
            <a:custGeom>
              <a:avLst/>
              <a:gdLst/>
              <a:ahLst/>
              <a:cxnLst/>
              <a:rect l="l" t="t" r="r" b="b"/>
              <a:pathLst>
                <a:path w="1452" h="1839" extrusionOk="0">
                  <a:moveTo>
                    <a:pt x="868" y="1"/>
                  </a:moveTo>
                  <a:lnTo>
                    <a:pt x="868" y="1"/>
                  </a:lnTo>
                  <a:cubicBezTo>
                    <a:pt x="373" y="82"/>
                    <a:pt x="0" y="441"/>
                    <a:pt x="0" y="862"/>
                  </a:cubicBezTo>
                  <a:cubicBezTo>
                    <a:pt x="0" y="1330"/>
                    <a:pt x="468" y="1574"/>
                    <a:pt x="801" y="1757"/>
                  </a:cubicBezTo>
                  <a:cubicBezTo>
                    <a:pt x="895" y="1811"/>
                    <a:pt x="1001" y="1838"/>
                    <a:pt x="1106" y="1838"/>
                  </a:cubicBezTo>
                  <a:cubicBezTo>
                    <a:pt x="1211" y="1838"/>
                    <a:pt x="1316" y="1811"/>
                    <a:pt x="1411" y="1757"/>
                  </a:cubicBezTo>
                  <a:lnTo>
                    <a:pt x="1451" y="1736"/>
                  </a:lnTo>
                  <a:cubicBezTo>
                    <a:pt x="1119" y="1513"/>
                    <a:pt x="665" y="1207"/>
                    <a:pt x="665" y="631"/>
                  </a:cubicBezTo>
                  <a:cubicBezTo>
                    <a:pt x="665" y="401"/>
                    <a:pt x="733" y="184"/>
                    <a:pt x="8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8" name="Google Shape;1968;p53"/>
          <p:cNvGrpSpPr/>
          <p:nvPr/>
        </p:nvGrpSpPr>
        <p:grpSpPr>
          <a:xfrm>
            <a:off x="3412080" y="1786305"/>
            <a:ext cx="637244" cy="647943"/>
            <a:chOff x="2497068" y="1980186"/>
            <a:chExt cx="363994" cy="370105"/>
          </a:xfrm>
        </p:grpSpPr>
        <p:sp>
          <p:nvSpPr>
            <p:cNvPr id="1969" name="Google Shape;1969;p53"/>
            <p:cNvSpPr/>
            <p:nvPr/>
          </p:nvSpPr>
          <p:spPr>
            <a:xfrm>
              <a:off x="2702974" y="1980186"/>
              <a:ext cx="131832" cy="172488"/>
            </a:xfrm>
            <a:custGeom>
              <a:avLst/>
              <a:gdLst/>
              <a:ahLst/>
              <a:cxnLst/>
              <a:rect l="l" t="t" r="r" b="b"/>
              <a:pathLst>
                <a:path w="5026" h="6576" extrusionOk="0">
                  <a:moveTo>
                    <a:pt x="4563" y="0"/>
                  </a:moveTo>
                  <a:cubicBezTo>
                    <a:pt x="4465" y="0"/>
                    <a:pt x="4366" y="31"/>
                    <a:pt x="4279" y="100"/>
                  </a:cubicBezTo>
                  <a:lnTo>
                    <a:pt x="1" y="3606"/>
                  </a:lnTo>
                  <a:lnTo>
                    <a:pt x="5025" y="6576"/>
                  </a:lnTo>
                  <a:lnTo>
                    <a:pt x="5025" y="460"/>
                  </a:lnTo>
                  <a:cubicBezTo>
                    <a:pt x="5025" y="186"/>
                    <a:pt x="4800" y="0"/>
                    <a:pt x="456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53"/>
            <p:cNvSpPr/>
            <p:nvPr/>
          </p:nvSpPr>
          <p:spPr>
            <a:xfrm>
              <a:off x="2742634" y="2020292"/>
              <a:ext cx="80238" cy="125274"/>
            </a:xfrm>
            <a:custGeom>
              <a:avLst/>
              <a:gdLst/>
              <a:ahLst/>
              <a:cxnLst/>
              <a:rect l="l" t="t" r="r" b="b"/>
              <a:pathLst>
                <a:path w="3059" h="4776" extrusionOk="0">
                  <a:moveTo>
                    <a:pt x="2764" y="0"/>
                  </a:moveTo>
                  <a:cubicBezTo>
                    <a:pt x="2688" y="0"/>
                    <a:pt x="2610" y="30"/>
                    <a:pt x="2550" y="97"/>
                  </a:cubicBezTo>
                  <a:lnTo>
                    <a:pt x="1" y="2972"/>
                  </a:lnTo>
                  <a:lnTo>
                    <a:pt x="3059" y="4776"/>
                  </a:lnTo>
                  <a:lnTo>
                    <a:pt x="3059" y="287"/>
                  </a:lnTo>
                  <a:cubicBezTo>
                    <a:pt x="3054" y="113"/>
                    <a:pt x="2911" y="0"/>
                    <a:pt x="27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53"/>
            <p:cNvSpPr/>
            <p:nvPr/>
          </p:nvSpPr>
          <p:spPr>
            <a:xfrm>
              <a:off x="2523351" y="1980186"/>
              <a:ext cx="131806" cy="172488"/>
            </a:xfrm>
            <a:custGeom>
              <a:avLst/>
              <a:gdLst/>
              <a:ahLst/>
              <a:cxnLst/>
              <a:rect l="l" t="t" r="r" b="b"/>
              <a:pathLst>
                <a:path w="5025" h="6576" extrusionOk="0">
                  <a:moveTo>
                    <a:pt x="463" y="0"/>
                  </a:moveTo>
                  <a:cubicBezTo>
                    <a:pt x="225" y="0"/>
                    <a:pt x="0" y="186"/>
                    <a:pt x="0" y="460"/>
                  </a:cubicBezTo>
                  <a:lnTo>
                    <a:pt x="0" y="6576"/>
                  </a:lnTo>
                  <a:lnTo>
                    <a:pt x="5025" y="3606"/>
                  </a:lnTo>
                  <a:lnTo>
                    <a:pt x="746" y="100"/>
                  </a:lnTo>
                  <a:cubicBezTo>
                    <a:pt x="659" y="31"/>
                    <a:pt x="560" y="0"/>
                    <a:pt x="46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53"/>
            <p:cNvSpPr/>
            <p:nvPr/>
          </p:nvSpPr>
          <p:spPr>
            <a:xfrm>
              <a:off x="2535443" y="2020292"/>
              <a:ext cx="80238" cy="125274"/>
            </a:xfrm>
            <a:custGeom>
              <a:avLst/>
              <a:gdLst/>
              <a:ahLst/>
              <a:cxnLst/>
              <a:rect l="l" t="t" r="r" b="b"/>
              <a:pathLst>
                <a:path w="3059" h="4776" extrusionOk="0">
                  <a:moveTo>
                    <a:pt x="291" y="0"/>
                  </a:moveTo>
                  <a:cubicBezTo>
                    <a:pt x="142" y="0"/>
                    <a:pt x="0" y="113"/>
                    <a:pt x="0" y="287"/>
                  </a:cubicBezTo>
                  <a:lnTo>
                    <a:pt x="0" y="4776"/>
                  </a:lnTo>
                  <a:lnTo>
                    <a:pt x="3058" y="2972"/>
                  </a:lnTo>
                  <a:lnTo>
                    <a:pt x="509" y="97"/>
                  </a:lnTo>
                  <a:cubicBezTo>
                    <a:pt x="446" y="30"/>
                    <a:pt x="368" y="0"/>
                    <a:pt x="2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53"/>
            <p:cNvSpPr/>
            <p:nvPr/>
          </p:nvSpPr>
          <p:spPr>
            <a:xfrm>
              <a:off x="2511416" y="2032961"/>
              <a:ext cx="335298" cy="317331"/>
            </a:xfrm>
            <a:custGeom>
              <a:avLst/>
              <a:gdLst/>
              <a:ahLst/>
              <a:cxnLst/>
              <a:rect l="l" t="t" r="r" b="b"/>
              <a:pathLst>
                <a:path w="12783" h="12098" extrusionOk="0">
                  <a:moveTo>
                    <a:pt x="6388" y="1"/>
                  </a:moveTo>
                  <a:cubicBezTo>
                    <a:pt x="2862" y="1"/>
                    <a:pt x="1" y="2706"/>
                    <a:pt x="1" y="6049"/>
                  </a:cubicBezTo>
                  <a:cubicBezTo>
                    <a:pt x="1" y="9385"/>
                    <a:pt x="2862" y="12097"/>
                    <a:pt x="6388" y="12097"/>
                  </a:cubicBezTo>
                  <a:cubicBezTo>
                    <a:pt x="9921" y="12097"/>
                    <a:pt x="12782" y="9385"/>
                    <a:pt x="12782" y="6049"/>
                  </a:cubicBezTo>
                  <a:cubicBezTo>
                    <a:pt x="12782" y="2706"/>
                    <a:pt x="9921" y="1"/>
                    <a:pt x="63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53"/>
            <p:cNvSpPr/>
            <p:nvPr/>
          </p:nvSpPr>
          <p:spPr>
            <a:xfrm>
              <a:off x="2656914" y="2228610"/>
              <a:ext cx="44302" cy="30112"/>
            </a:xfrm>
            <a:custGeom>
              <a:avLst/>
              <a:gdLst/>
              <a:ahLst/>
              <a:cxnLst/>
              <a:rect l="l" t="t" r="r" b="b"/>
              <a:pathLst>
                <a:path w="1689" h="1148" extrusionOk="0">
                  <a:moveTo>
                    <a:pt x="340" y="0"/>
                  </a:moveTo>
                  <a:cubicBezTo>
                    <a:pt x="123" y="0"/>
                    <a:pt x="0" y="258"/>
                    <a:pt x="136" y="427"/>
                  </a:cubicBezTo>
                  <a:lnTo>
                    <a:pt x="645" y="1051"/>
                  </a:lnTo>
                  <a:cubicBezTo>
                    <a:pt x="695" y="1116"/>
                    <a:pt x="770" y="1148"/>
                    <a:pt x="845" y="1148"/>
                  </a:cubicBezTo>
                  <a:cubicBezTo>
                    <a:pt x="919" y="1148"/>
                    <a:pt x="994" y="1116"/>
                    <a:pt x="1045" y="1051"/>
                  </a:cubicBezTo>
                  <a:lnTo>
                    <a:pt x="1553" y="427"/>
                  </a:lnTo>
                  <a:cubicBezTo>
                    <a:pt x="1689" y="258"/>
                    <a:pt x="1567" y="0"/>
                    <a:pt x="13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53"/>
            <p:cNvSpPr/>
            <p:nvPr/>
          </p:nvSpPr>
          <p:spPr>
            <a:xfrm>
              <a:off x="2737204" y="2253555"/>
              <a:ext cx="111792" cy="42834"/>
            </a:xfrm>
            <a:custGeom>
              <a:avLst/>
              <a:gdLst/>
              <a:ahLst/>
              <a:cxnLst/>
              <a:rect l="l" t="t" r="r" b="b"/>
              <a:pathLst>
                <a:path w="4262" h="1633" extrusionOk="0">
                  <a:moveTo>
                    <a:pt x="321" y="1"/>
                  </a:moveTo>
                  <a:cubicBezTo>
                    <a:pt x="57" y="1"/>
                    <a:pt x="1" y="402"/>
                    <a:pt x="282" y="460"/>
                  </a:cubicBezTo>
                  <a:cubicBezTo>
                    <a:pt x="303" y="460"/>
                    <a:pt x="2459" y="887"/>
                    <a:pt x="3842" y="1605"/>
                  </a:cubicBezTo>
                  <a:cubicBezTo>
                    <a:pt x="3875" y="1619"/>
                    <a:pt x="3908" y="1632"/>
                    <a:pt x="3948" y="1633"/>
                  </a:cubicBezTo>
                  <a:lnTo>
                    <a:pt x="3948" y="1633"/>
                  </a:lnTo>
                  <a:cubicBezTo>
                    <a:pt x="4189" y="1629"/>
                    <a:pt x="4261" y="1307"/>
                    <a:pt x="4052" y="1199"/>
                  </a:cubicBezTo>
                  <a:cubicBezTo>
                    <a:pt x="2615" y="453"/>
                    <a:pt x="459" y="26"/>
                    <a:pt x="370" y="5"/>
                  </a:cubicBezTo>
                  <a:cubicBezTo>
                    <a:pt x="353" y="2"/>
                    <a:pt x="336" y="1"/>
                    <a:pt x="321" y="1"/>
                  </a:cubicBezTo>
                  <a:close/>
                  <a:moveTo>
                    <a:pt x="3948" y="1633"/>
                  </a:moveTo>
                  <a:lnTo>
                    <a:pt x="3948" y="1633"/>
                  </a:lnTo>
                  <a:cubicBezTo>
                    <a:pt x="3946" y="1633"/>
                    <a:pt x="3945" y="1633"/>
                    <a:pt x="3944" y="1633"/>
                  </a:cubicBezTo>
                  <a:lnTo>
                    <a:pt x="3951" y="1633"/>
                  </a:lnTo>
                  <a:cubicBezTo>
                    <a:pt x="3950" y="1633"/>
                    <a:pt x="3949" y="1633"/>
                    <a:pt x="3948" y="163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53"/>
            <p:cNvSpPr/>
            <p:nvPr/>
          </p:nvSpPr>
          <p:spPr>
            <a:xfrm>
              <a:off x="2747670" y="2234879"/>
              <a:ext cx="113392" cy="19541"/>
            </a:xfrm>
            <a:custGeom>
              <a:avLst/>
              <a:gdLst/>
              <a:ahLst/>
              <a:cxnLst/>
              <a:rect l="l" t="t" r="r" b="b"/>
              <a:pathLst>
                <a:path w="4323" h="745" extrusionOk="0">
                  <a:moveTo>
                    <a:pt x="817" y="0"/>
                  </a:moveTo>
                  <a:cubicBezTo>
                    <a:pt x="523" y="0"/>
                    <a:pt x="330" y="5"/>
                    <a:pt x="304" y="5"/>
                  </a:cubicBezTo>
                  <a:cubicBezTo>
                    <a:pt x="1" y="12"/>
                    <a:pt x="12" y="460"/>
                    <a:pt x="311" y="460"/>
                  </a:cubicBezTo>
                  <a:cubicBezTo>
                    <a:pt x="313" y="460"/>
                    <a:pt x="315" y="460"/>
                    <a:pt x="317" y="460"/>
                  </a:cubicBezTo>
                  <a:cubicBezTo>
                    <a:pt x="323" y="460"/>
                    <a:pt x="512" y="454"/>
                    <a:pt x="808" y="454"/>
                  </a:cubicBezTo>
                  <a:cubicBezTo>
                    <a:pt x="1565" y="454"/>
                    <a:pt x="3024" y="489"/>
                    <a:pt x="3945" y="738"/>
                  </a:cubicBezTo>
                  <a:cubicBezTo>
                    <a:pt x="3965" y="744"/>
                    <a:pt x="3986" y="744"/>
                    <a:pt x="4006" y="744"/>
                  </a:cubicBezTo>
                  <a:cubicBezTo>
                    <a:pt x="4008" y="744"/>
                    <a:pt x="4011" y="744"/>
                    <a:pt x="4013" y="744"/>
                  </a:cubicBezTo>
                  <a:cubicBezTo>
                    <a:pt x="4278" y="744"/>
                    <a:pt x="4322" y="364"/>
                    <a:pt x="4067" y="297"/>
                  </a:cubicBezTo>
                  <a:cubicBezTo>
                    <a:pt x="3087" y="36"/>
                    <a:pt x="1597"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53"/>
            <p:cNvSpPr/>
            <p:nvPr/>
          </p:nvSpPr>
          <p:spPr>
            <a:xfrm>
              <a:off x="2511416" y="2035086"/>
              <a:ext cx="236595" cy="315206"/>
            </a:xfrm>
            <a:custGeom>
              <a:avLst/>
              <a:gdLst/>
              <a:ahLst/>
              <a:cxnLst/>
              <a:rect l="l" t="t" r="r" b="b"/>
              <a:pathLst>
                <a:path w="9020" h="12017" extrusionOk="0">
                  <a:moveTo>
                    <a:pt x="5358" y="1"/>
                  </a:moveTo>
                  <a:cubicBezTo>
                    <a:pt x="2320" y="469"/>
                    <a:pt x="1" y="2964"/>
                    <a:pt x="1" y="5968"/>
                  </a:cubicBezTo>
                  <a:cubicBezTo>
                    <a:pt x="1" y="9311"/>
                    <a:pt x="2862" y="12016"/>
                    <a:pt x="6388" y="12016"/>
                  </a:cubicBezTo>
                  <a:cubicBezTo>
                    <a:pt x="6405" y="12016"/>
                    <a:pt x="6421" y="12016"/>
                    <a:pt x="6437" y="12016"/>
                  </a:cubicBezTo>
                  <a:cubicBezTo>
                    <a:pt x="7329" y="12016"/>
                    <a:pt x="8200" y="11833"/>
                    <a:pt x="9019" y="11480"/>
                  </a:cubicBezTo>
                  <a:lnTo>
                    <a:pt x="9019" y="11480"/>
                  </a:lnTo>
                  <a:cubicBezTo>
                    <a:pt x="8680" y="11535"/>
                    <a:pt x="8334" y="11562"/>
                    <a:pt x="7989" y="11562"/>
                  </a:cubicBezTo>
                  <a:cubicBezTo>
                    <a:pt x="4463" y="11562"/>
                    <a:pt x="1601" y="8850"/>
                    <a:pt x="1601" y="5507"/>
                  </a:cubicBezTo>
                  <a:cubicBezTo>
                    <a:pt x="1601" y="3059"/>
                    <a:pt x="3140" y="943"/>
                    <a:pt x="53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53"/>
            <p:cNvSpPr/>
            <p:nvPr/>
          </p:nvSpPr>
          <p:spPr>
            <a:xfrm>
              <a:off x="2508924" y="2253713"/>
              <a:ext cx="111950" cy="42676"/>
            </a:xfrm>
            <a:custGeom>
              <a:avLst/>
              <a:gdLst/>
              <a:ahLst/>
              <a:cxnLst/>
              <a:rect l="l" t="t" r="r" b="b"/>
              <a:pathLst>
                <a:path w="4268" h="1627" extrusionOk="0">
                  <a:moveTo>
                    <a:pt x="3954" y="0"/>
                  </a:moveTo>
                  <a:cubicBezTo>
                    <a:pt x="3937" y="0"/>
                    <a:pt x="3919" y="2"/>
                    <a:pt x="3900" y="6"/>
                  </a:cubicBezTo>
                  <a:cubicBezTo>
                    <a:pt x="3812" y="20"/>
                    <a:pt x="1655" y="447"/>
                    <a:pt x="218" y="1193"/>
                  </a:cubicBezTo>
                  <a:cubicBezTo>
                    <a:pt x="1" y="1301"/>
                    <a:pt x="82" y="1627"/>
                    <a:pt x="326" y="1627"/>
                  </a:cubicBezTo>
                  <a:cubicBezTo>
                    <a:pt x="360" y="1627"/>
                    <a:pt x="394" y="1613"/>
                    <a:pt x="428" y="1599"/>
                  </a:cubicBezTo>
                  <a:cubicBezTo>
                    <a:pt x="1805" y="881"/>
                    <a:pt x="3968" y="454"/>
                    <a:pt x="3988" y="454"/>
                  </a:cubicBezTo>
                  <a:cubicBezTo>
                    <a:pt x="4267" y="396"/>
                    <a:pt x="4208" y="0"/>
                    <a:pt x="39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53"/>
            <p:cNvSpPr/>
            <p:nvPr/>
          </p:nvSpPr>
          <p:spPr>
            <a:xfrm>
              <a:off x="2497068" y="2234801"/>
              <a:ext cx="113392" cy="19620"/>
            </a:xfrm>
            <a:custGeom>
              <a:avLst/>
              <a:gdLst/>
              <a:ahLst/>
              <a:cxnLst/>
              <a:rect l="l" t="t" r="r" b="b"/>
              <a:pathLst>
                <a:path w="4323" h="748" extrusionOk="0">
                  <a:moveTo>
                    <a:pt x="3488" y="0"/>
                  </a:moveTo>
                  <a:cubicBezTo>
                    <a:pt x="2703" y="0"/>
                    <a:pt x="1228" y="41"/>
                    <a:pt x="256" y="300"/>
                  </a:cubicBezTo>
                  <a:cubicBezTo>
                    <a:pt x="1" y="367"/>
                    <a:pt x="45" y="747"/>
                    <a:pt x="310" y="747"/>
                  </a:cubicBezTo>
                  <a:cubicBezTo>
                    <a:pt x="313" y="747"/>
                    <a:pt x="315" y="747"/>
                    <a:pt x="317" y="747"/>
                  </a:cubicBezTo>
                  <a:cubicBezTo>
                    <a:pt x="338" y="747"/>
                    <a:pt x="358" y="747"/>
                    <a:pt x="378" y="741"/>
                  </a:cubicBezTo>
                  <a:cubicBezTo>
                    <a:pt x="1299" y="492"/>
                    <a:pt x="2758" y="457"/>
                    <a:pt x="3515" y="457"/>
                  </a:cubicBezTo>
                  <a:cubicBezTo>
                    <a:pt x="3812" y="457"/>
                    <a:pt x="4000" y="463"/>
                    <a:pt x="4006" y="463"/>
                  </a:cubicBezTo>
                  <a:cubicBezTo>
                    <a:pt x="4008" y="463"/>
                    <a:pt x="4011" y="463"/>
                    <a:pt x="4013" y="463"/>
                  </a:cubicBezTo>
                  <a:cubicBezTo>
                    <a:pt x="4311" y="463"/>
                    <a:pt x="4322" y="15"/>
                    <a:pt x="4020" y="8"/>
                  </a:cubicBezTo>
                  <a:cubicBezTo>
                    <a:pt x="3993" y="6"/>
                    <a:pt x="3793" y="0"/>
                    <a:pt x="34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53"/>
            <p:cNvSpPr/>
            <p:nvPr/>
          </p:nvSpPr>
          <p:spPr>
            <a:xfrm>
              <a:off x="2589319" y="2158524"/>
              <a:ext cx="41837" cy="54086"/>
            </a:xfrm>
            <a:custGeom>
              <a:avLst/>
              <a:gdLst/>
              <a:ahLst/>
              <a:cxnLst/>
              <a:rect l="l" t="t" r="r" b="b"/>
              <a:pathLst>
                <a:path w="1595" h="2062" extrusionOk="0">
                  <a:moveTo>
                    <a:pt x="794" y="1"/>
                  </a:moveTo>
                  <a:cubicBezTo>
                    <a:pt x="353" y="7"/>
                    <a:pt x="1" y="360"/>
                    <a:pt x="1" y="801"/>
                  </a:cubicBezTo>
                  <a:lnTo>
                    <a:pt x="1" y="1262"/>
                  </a:lnTo>
                  <a:cubicBezTo>
                    <a:pt x="1" y="1703"/>
                    <a:pt x="353" y="2055"/>
                    <a:pt x="794" y="2062"/>
                  </a:cubicBezTo>
                  <a:cubicBezTo>
                    <a:pt x="1235" y="2055"/>
                    <a:pt x="1594" y="1703"/>
                    <a:pt x="1594" y="1262"/>
                  </a:cubicBezTo>
                  <a:lnTo>
                    <a:pt x="1594" y="801"/>
                  </a:lnTo>
                  <a:cubicBezTo>
                    <a:pt x="1594" y="360"/>
                    <a:pt x="1235" y="7"/>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53"/>
            <p:cNvSpPr/>
            <p:nvPr/>
          </p:nvSpPr>
          <p:spPr>
            <a:xfrm>
              <a:off x="2606946" y="2158708"/>
              <a:ext cx="24551" cy="42361"/>
            </a:xfrm>
            <a:custGeom>
              <a:avLst/>
              <a:gdLst/>
              <a:ahLst/>
              <a:cxnLst/>
              <a:rect l="l" t="t" r="r" b="b"/>
              <a:pathLst>
                <a:path w="936" h="1615" extrusionOk="0">
                  <a:moveTo>
                    <a:pt x="122" y="0"/>
                  </a:moveTo>
                  <a:cubicBezTo>
                    <a:pt x="88" y="0"/>
                    <a:pt x="48" y="0"/>
                    <a:pt x="14" y="7"/>
                  </a:cubicBezTo>
                  <a:lnTo>
                    <a:pt x="14" y="1140"/>
                  </a:lnTo>
                  <a:cubicBezTo>
                    <a:pt x="0" y="1397"/>
                    <a:pt x="204" y="1614"/>
                    <a:pt x="468" y="1614"/>
                  </a:cubicBezTo>
                  <a:cubicBezTo>
                    <a:pt x="726" y="1614"/>
                    <a:pt x="936" y="1397"/>
                    <a:pt x="922" y="1140"/>
                  </a:cubicBezTo>
                  <a:lnTo>
                    <a:pt x="922" y="800"/>
                  </a:lnTo>
                  <a:cubicBezTo>
                    <a:pt x="922" y="360"/>
                    <a:pt x="570" y="0"/>
                    <a:pt x="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53"/>
            <p:cNvSpPr/>
            <p:nvPr/>
          </p:nvSpPr>
          <p:spPr>
            <a:xfrm>
              <a:off x="2601254" y="2164583"/>
              <a:ext cx="17968" cy="17968"/>
            </a:xfrm>
            <a:custGeom>
              <a:avLst/>
              <a:gdLst/>
              <a:ahLst/>
              <a:cxnLst/>
              <a:rect l="l" t="t" r="r" b="b"/>
              <a:pathLst>
                <a:path w="685" h="685" extrusionOk="0">
                  <a:moveTo>
                    <a:pt x="339" y="0"/>
                  </a:moveTo>
                  <a:cubicBezTo>
                    <a:pt x="149" y="0"/>
                    <a:pt x="0" y="156"/>
                    <a:pt x="0" y="346"/>
                  </a:cubicBezTo>
                  <a:cubicBezTo>
                    <a:pt x="0" y="536"/>
                    <a:pt x="149" y="685"/>
                    <a:pt x="339" y="685"/>
                  </a:cubicBezTo>
                  <a:cubicBezTo>
                    <a:pt x="529" y="685"/>
                    <a:pt x="685" y="536"/>
                    <a:pt x="685" y="346"/>
                  </a:cubicBezTo>
                  <a:cubicBezTo>
                    <a:pt x="685" y="156"/>
                    <a:pt x="529" y="0"/>
                    <a:pt x="3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53"/>
            <p:cNvSpPr/>
            <p:nvPr/>
          </p:nvSpPr>
          <p:spPr>
            <a:xfrm>
              <a:off x="2727000" y="2158524"/>
              <a:ext cx="41994" cy="54086"/>
            </a:xfrm>
            <a:custGeom>
              <a:avLst/>
              <a:gdLst/>
              <a:ahLst/>
              <a:cxnLst/>
              <a:rect l="l" t="t" r="r" b="b"/>
              <a:pathLst>
                <a:path w="1601" h="2062" extrusionOk="0">
                  <a:moveTo>
                    <a:pt x="800" y="1"/>
                  </a:moveTo>
                  <a:cubicBezTo>
                    <a:pt x="359" y="7"/>
                    <a:pt x="0" y="360"/>
                    <a:pt x="0" y="801"/>
                  </a:cubicBezTo>
                  <a:lnTo>
                    <a:pt x="0" y="1262"/>
                  </a:lnTo>
                  <a:cubicBezTo>
                    <a:pt x="0" y="1703"/>
                    <a:pt x="359" y="2055"/>
                    <a:pt x="800" y="2062"/>
                  </a:cubicBezTo>
                  <a:cubicBezTo>
                    <a:pt x="1241" y="2055"/>
                    <a:pt x="1593" y="1703"/>
                    <a:pt x="1600" y="1262"/>
                  </a:cubicBezTo>
                  <a:lnTo>
                    <a:pt x="1600" y="801"/>
                  </a:lnTo>
                  <a:cubicBezTo>
                    <a:pt x="1593" y="360"/>
                    <a:pt x="1241" y="7"/>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53"/>
            <p:cNvSpPr/>
            <p:nvPr/>
          </p:nvSpPr>
          <p:spPr>
            <a:xfrm>
              <a:off x="2744601" y="2158708"/>
              <a:ext cx="24578" cy="42361"/>
            </a:xfrm>
            <a:custGeom>
              <a:avLst/>
              <a:gdLst/>
              <a:ahLst/>
              <a:cxnLst/>
              <a:rect l="l" t="t" r="r" b="b"/>
              <a:pathLst>
                <a:path w="937" h="1615" extrusionOk="0">
                  <a:moveTo>
                    <a:pt x="129" y="0"/>
                  </a:moveTo>
                  <a:cubicBezTo>
                    <a:pt x="88" y="0"/>
                    <a:pt x="48" y="0"/>
                    <a:pt x="14" y="7"/>
                  </a:cubicBezTo>
                  <a:lnTo>
                    <a:pt x="14" y="1140"/>
                  </a:lnTo>
                  <a:cubicBezTo>
                    <a:pt x="0" y="1397"/>
                    <a:pt x="211" y="1614"/>
                    <a:pt x="468" y="1614"/>
                  </a:cubicBezTo>
                  <a:cubicBezTo>
                    <a:pt x="726" y="1614"/>
                    <a:pt x="936" y="1397"/>
                    <a:pt x="922" y="1140"/>
                  </a:cubicBezTo>
                  <a:lnTo>
                    <a:pt x="922" y="800"/>
                  </a:lnTo>
                  <a:cubicBezTo>
                    <a:pt x="929" y="360"/>
                    <a:pt x="570" y="0"/>
                    <a:pt x="12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53"/>
            <p:cNvSpPr/>
            <p:nvPr/>
          </p:nvSpPr>
          <p:spPr>
            <a:xfrm>
              <a:off x="2738909" y="2164583"/>
              <a:ext cx="17994" cy="17968"/>
            </a:xfrm>
            <a:custGeom>
              <a:avLst/>
              <a:gdLst/>
              <a:ahLst/>
              <a:cxnLst/>
              <a:rect l="l" t="t" r="r" b="b"/>
              <a:pathLst>
                <a:path w="686" h="685" extrusionOk="0">
                  <a:moveTo>
                    <a:pt x="346" y="0"/>
                  </a:moveTo>
                  <a:cubicBezTo>
                    <a:pt x="156" y="0"/>
                    <a:pt x="0" y="156"/>
                    <a:pt x="0" y="346"/>
                  </a:cubicBezTo>
                  <a:cubicBezTo>
                    <a:pt x="0" y="536"/>
                    <a:pt x="156" y="685"/>
                    <a:pt x="346" y="685"/>
                  </a:cubicBezTo>
                  <a:cubicBezTo>
                    <a:pt x="536" y="685"/>
                    <a:pt x="685" y="536"/>
                    <a:pt x="685" y="346"/>
                  </a:cubicBezTo>
                  <a:cubicBezTo>
                    <a:pt x="685" y="156"/>
                    <a:pt x="536" y="0"/>
                    <a:pt x="3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53"/>
            <p:cNvSpPr/>
            <p:nvPr/>
          </p:nvSpPr>
          <p:spPr>
            <a:xfrm>
              <a:off x="2656914" y="2228768"/>
              <a:ext cx="26886" cy="29981"/>
            </a:xfrm>
            <a:custGeom>
              <a:avLst/>
              <a:gdLst/>
              <a:ahLst/>
              <a:cxnLst/>
              <a:rect l="l" t="t" r="r" b="b"/>
              <a:pathLst>
                <a:path w="1025" h="1143" extrusionOk="0">
                  <a:moveTo>
                    <a:pt x="340" y="1"/>
                  </a:moveTo>
                  <a:cubicBezTo>
                    <a:pt x="123" y="1"/>
                    <a:pt x="0" y="259"/>
                    <a:pt x="143" y="428"/>
                  </a:cubicBezTo>
                  <a:lnTo>
                    <a:pt x="645" y="1052"/>
                  </a:lnTo>
                  <a:cubicBezTo>
                    <a:pt x="694" y="1112"/>
                    <a:pt x="768" y="1143"/>
                    <a:pt x="842" y="1143"/>
                  </a:cubicBezTo>
                  <a:cubicBezTo>
                    <a:pt x="909" y="1143"/>
                    <a:pt x="976" y="1117"/>
                    <a:pt x="1024" y="1065"/>
                  </a:cubicBezTo>
                  <a:lnTo>
                    <a:pt x="1024" y="1052"/>
                  </a:lnTo>
                  <a:lnTo>
                    <a:pt x="516" y="62"/>
                  </a:lnTo>
                  <a:cubicBezTo>
                    <a:pt x="509" y="42"/>
                    <a:pt x="502" y="21"/>
                    <a:pt x="4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53"/>
            <p:cNvSpPr/>
            <p:nvPr/>
          </p:nvSpPr>
          <p:spPr>
            <a:xfrm>
              <a:off x="2616572" y="2275142"/>
              <a:ext cx="124986" cy="21246"/>
            </a:xfrm>
            <a:custGeom>
              <a:avLst/>
              <a:gdLst/>
              <a:ahLst/>
              <a:cxnLst/>
              <a:rect l="l" t="t" r="r" b="b"/>
              <a:pathLst>
                <a:path w="4765" h="810" extrusionOk="0">
                  <a:moveTo>
                    <a:pt x="330" y="1"/>
                  </a:moveTo>
                  <a:cubicBezTo>
                    <a:pt x="149" y="1"/>
                    <a:pt x="0" y="243"/>
                    <a:pt x="176" y="403"/>
                  </a:cubicBezTo>
                  <a:cubicBezTo>
                    <a:pt x="478" y="672"/>
                    <a:pt x="859" y="809"/>
                    <a:pt x="1241" y="809"/>
                  </a:cubicBezTo>
                  <a:cubicBezTo>
                    <a:pt x="1554" y="809"/>
                    <a:pt x="1868" y="717"/>
                    <a:pt x="2142" y="532"/>
                  </a:cubicBezTo>
                  <a:cubicBezTo>
                    <a:pt x="2213" y="484"/>
                    <a:pt x="2298" y="460"/>
                    <a:pt x="2383" y="460"/>
                  </a:cubicBezTo>
                  <a:cubicBezTo>
                    <a:pt x="2467" y="460"/>
                    <a:pt x="2552" y="484"/>
                    <a:pt x="2623" y="532"/>
                  </a:cubicBezTo>
                  <a:cubicBezTo>
                    <a:pt x="2888" y="715"/>
                    <a:pt x="3207" y="810"/>
                    <a:pt x="3525" y="810"/>
                  </a:cubicBezTo>
                  <a:cubicBezTo>
                    <a:pt x="3918" y="810"/>
                    <a:pt x="4298" y="660"/>
                    <a:pt x="4590" y="403"/>
                  </a:cubicBezTo>
                  <a:cubicBezTo>
                    <a:pt x="4765" y="243"/>
                    <a:pt x="4616" y="1"/>
                    <a:pt x="4435" y="1"/>
                  </a:cubicBezTo>
                  <a:cubicBezTo>
                    <a:pt x="4386" y="1"/>
                    <a:pt x="4333" y="20"/>
                    <a:pt x="4285" y="64"/>
                  </a:cubicBezTo>
                  <a:cubicBezTo>
                    <a:pt x="4067" y="252"/>
                    <a:pt x="3792" y="348"/>
                    <a:pt x="3517" y="348"/>
                  </a:cubicBezTo>
                  <a:cubicBezTo>
                    <a:pt x="3296" y="348"/>
                    <a:pt x="3074" y="286"/>
                    <a:pt x="2881" y="159"/>
                  </a:cubicBezTo>
                  <a:cubicBezTo>
                    <a:pt x="2732" y="54"/>
                    <a:pt x="2557" y="1"/>
                    <a:pt x="2383" y="1"/>
                  </a:cubicBezTo>
                  <a:cubicBezTo>
                    <a:pt x="2208" y="1"/>
                    <a:pt x="2033" y="54"/>
                    <a:pt x="1884" y="159"/>
                  </a:cubicBezTo>
                  <a:cubicBezTo>
                    <a:pt x="1691" y="286"/>
                    <a:pt x="1469" y="348"/>
                    <a:pt x="1248" y="348"/>
                  </a:cubicBezTo>
                  <a:cubicBezTo>
                    <a:pt x="973" y="348"/>
                    <a:pt x="699" y="252"/>
                    <a:pt x="481" y="64"/>
                  </a:cubicBezTo>
                  <a:cubicBezTo>
                    <a:pt x="432" y="20"/>
                    <a:pt x="380" y="1"/>
                    <a:pt x="3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8" name="Google Shape;1988;p53"/>
          <p:cNvGrpSpPr/>
          <p:nvPr/>
        </p:nvGrpSpPr>
        <p:grpSpPr>
          <a:xfrm>
            <a:off x="6739541" y="1835050"/>
            <a:ext cx="637254" cy="598645"/>
            <a:chOff x="1933569" y="1512243"/>
            <a:chExt cx="393975" cy="370105"/>
          </a:xfrm>
        </p:grpSpPr>
        <p:sp>
          <p:nvSpPr>
            <p:cNvPr id="1989" name="Google Shape;1989;p53"/>
            <p:cNvSpPr/>
            <p:nvPr/>
          </p:nvSpPr>
          <p:spPr>
            <a:xfrm>
              <a:off x="2184354" y="1512243"/>
              <a:ext cx="113943" cy="113471"/>
            </a:xfrm>
            <a:custGeom>
              <a:avLst/>
              <a:gdLst/>
              <a:ahLst/>
              <a:cxnLst/>
              <a:rect l="l" t="t" r="r" b="b"/>
              <a:pathLst>
                <a:path w="4344" h="4326" extrusionOk="0">
                  <a:moveTo>
                    <a:pt x="3302" y="0"/>
                  </a:moveTo>
                  <a:cubicBezTo>
                    <a:pt x="3217" y="0"/>
                    <a:pt x="3131" y="11"/>
                    <a:pt x="3045" y="33"/>
                  </a:cubicBezTo>
                  <a:cubicBezTo>
                    <a:pt x="2340" y="209"/>
                    <a:pt x="1139" y="684"/>
                    <a:pt x="0" y="1816"/>
                  </a:cubicBezTo>
                  <a:lnTo>
                    <a:pt x="2957" y="4325"/>
                  </a:lnTo>
                  <a:cubicBezTo>
                    <a:pt x="3865" y="3410"/>
                    <a:pt x="4286" y="1904"/>
                    <a:pt x="4320" y="1057"/>
                  </a:cubicBezTo>
                  <a:cubicBezTo>
                    <a:pt x="4343" y="462"/>
                    <a:pt x="3860" y="0"/>
                    <a:pt x="33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3"/>
            <p:cNvSpPr/>
            <p:nvPr/>
          </p:nvSpPr>
          <p:spPr>
            <a:xfrm>
              <a:off x="2203214" y="1527273"/>
              <a:ext cx="86979" cy="92749"/>
            </a:xfrm>
            <a:custGeom>
              <a:avLst/>
              <a:gdLst/>
              <a:ahLst/>
              <a:cxnLst/>
              <a:rect l="l" t="t" r="r" b="b"/>
              <a:pathLst>
                <a:path w="3316" h="3536" extrusionOk="0">
                  <a:moveTo>
                    <a:pt x="2703" y="0"/>
                  </a:moveTo>
                  <a:cubicBezTo>
                    <a:pt x="2675" y="0"/>
                    <a:pt x="2646" y="3"/>
                    <a:pt x="2617" y="9"/>
                  </a:cubicBezTo>
                  <a:cubicBezTo>
                    <a:pt x="2217" y="91"/>
                    <a:pt x="1044" y="816"/>
                    <a:pt x="0" y="1853"/>
                  </a:cubicBezTo>
                  <a:lnTo>
                    <a:pt x="1987" y="3535"/>
                  </a:lnTo>
                  <a:cubicBezTo>
                    <a:pt x="2583" y="2830"/>
                    <a:pt x="3099" y="1650"/>
                    <a:pt x="3221" y="986"/>
                  </a:cubicBezTo>
                  <a:cubicBezTo>
                    <a:pt x="3315" y="458"/>
                    <a:pt x="3054" y="0"/>
                    <a:pt x="27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3"/>
            <p:cNvSpPr/>
            <p:nvPr/>
          </p:nvSpPr>
          <p:spPr>
            <a:xfrm>
              <a:off x="1962999" y="1512243"/>
              <a:ext cx="113943" cy="113471"/>
            </a:xfrm>
            <a:custGeom>
              <a:avLst/>
              <a:gdLst/>
              <a:ahLst/>
              <a:cxnLst/>
              <a:rect l="l" t="t" r="r" b="b"/>
              <a:pathLst>
                <a:path w="4344" h="4326" extrusionOk="0">
                  <a:moveTo>
                    <a:pt x="1040" y="0"/>
                  </a:moveTo>
                  <a:cubicBezTo>
                    <a:pt x="479" y="0"/>
                    <a:pt x="0" y="462"/>
                    <a:pt x="18" y="1057"/>
                  </a:cubicBezTo>
                  <a:cubicBezTo>
                    <a:pt x="52" y="1904"/>
                    <a:pt x="472" y="3410"/>
                    <a:pt x="1381" y="4325"/>
                  </a:cubicBezTo>
                  <a:lnTo>
                    <a:pt x="4344" y="1816"/>
                  </a:lnTo>
                  <a:cubicBezTo>
                    <a:pt x="3205" y="684"/>
                    <a:pt x="2004" y="209"/>
                    <a:pt x="1299" y="33"/>
                  </a:cubicBezTo>
                  <a:cubicBezTo>
                    <a:pt x="1212" y="11"/>
                    <a:pt x="1125" y="0"/>
                    <a:pt x="104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3"/>
            <p:cNvSpPr/>
            <p:nvPr/>
          </p:nvSpPr>
          <p:spPr>
            <a:xfrm>
              <a:off x="1970947" y="1527273"/>
              <a:ext cx="87162" cy="92749"/>
            </a:xfrm>
            <a:custGeom>
              <a:avLst/>
              <a:gdLst/>
              <a:ahLst/>
              <a:cxnLst/>
              <a:rect l="l" t="t" r="r" b="b"/>
              <a:pathLst>
                <a:path w="3323" h="3536" extrusionOk="0">
                  <a:moveTo>
                    <a:pt x="619" y="0"/>
                  </a:moveTo>
                  <a:cubicBezTo>
                    <a:pt x="267" y="0"/>
                    <a:pt x="1" y="458"/>
                    <a:pt x="101" y="986"/>
                  </a:cubicBezTo>
                  <a:cubicBezTo>
                    <a:pt x="223" y="1650"/>
                    <a:pt x="739" y="2830"/>
                    <a:pt x="1335" y="3535"/>
                  </a:cubicBezTo>
                  <a:lnTo>
                    <a:pt x="3322" y="1853"/>
                  </a:lnTo>
                  <a:cubicBezTo>
                    <a:pt x="2271" y="816"/>
                    <a:pt x="1098" y="91"/>
                    <a:pt x="705" y="9"/>
                  </a:cubicBezTo>
                  <a:cubicBezTo>
                    <a:pt x="676" y="3"/>
                    <a:pt x="647" y="0"/>
                    <a:pt x="6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3"/>
            <p:cNvSpPr/>
            <p:nvPr/>
          </p:nvSpPr>
          <p:spPr>
            <a:xfrm>
              <a:off x="1933569" y="1542093"/>
              <a:ext cx="393975" cy="328347"/>
            </a:xfrm>
            <a:custGeom>
              <a:avLst/>
              <a:gdLst/>
              <a:ahLst/>
              <a:cxnLst/>
              <a:rect l="l" t="t" r="r" b="b"/>
              <a:pathLst>
                <a:path w="15020" h="12518" extrusionOk="0">
                  <a:moveTo>
                    <a:pt x="7514" y="0"/>
                  </a:moveTo>
                  <a:cubicBezTo>
                    <a:pt x="1" y="0"/>
                    <a:pt x="909" y="8645"/>
                    <a:pt x="909" y="8645"/>
                  </a:cubicBezTo>
                  <a:lnTo>
                    <a:pt x="1777" y="8327"/>
                  </a:lnTo>
                  <a:cubicBezTo>
                    <a:pt x="1845" y="9452"/>
                    <a:pt x="2089" y="10557"/>
                    <a:pt x="2509" y="11602"/>
                  </a:cubicBezTo>
                  <a:lnTo>
                    <a:pt x="3160" y="10835"/>
                  </a:lnTo>
                  <a:cubicBezTo>
                    <a:pt x="3642" y="11744"/>
                    <a:pt x="4557" y="12517"/>
                    <a:pt x="4557" y="12517"/>
                  </a:cubicBezTo>
                  <a:lnTo>
                    <a:pt x="5235" y="11602"/>
                  </a:lnTo>
                  <a:lnTo>
                    <a:pt x="9785" y="11602"/>
                  </a:lnTo>
                  <a:lnTo>
                    <a:pt x="10470" y="12517"/>
                  </a:lnTo>
                  <a:cubicBezTo>
                    <a:pt x="10470" y="12517"/>
                    <a:pt x="11379" y="11744"/>
                    <a:pt x="11867" y="10835"/>
                  </a:cubicBezTo>
                  <a:lnTo>
                    <a:pt x="12518" y="11602"/>
                  </a:lnTo>
                  <a:cubicBezTo>
                    <a:pt x="12938" y="10557"/>
                    <a:pt x="13182" y="9452"/>
                    <a:pt x="13250" y="8327"/>
                  </a:cubicBezTo>
                  <a:lnTo>
                    <a:pt x="14111" y="8645"/>
                  </a:lnTo>
                  <a:cubicBezTo>
                    <a:pt x="14111" y="8645"/>
                    <a:pt x="15020" y="0"/>
                    <a:pt x="7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3"/>
            <p:cNvSpPr/>
            <p:nvPr/>
          </p:nvSpPr>
          <p:spPr>
            <a:xfrm>
              <a:off x="1939445" y="1551876"/>
              <a:ext cx="190508" cy="318563"/>
            </a:xfrm>
            <a:custGeom>
              <a:avLst/>
              <a:gdLst/>
              <a:ahLst/>
              <a:cxnLst/>
              <a:rect l="l" t="t" r="r" b="b"/>
              <a:pathLst>
                <a:path w="7263" h="12145" extrusionOk="0">
                  <a:moveTo>
                    <a:pt x="4842" y="0"/>
                  </a:moveTo>
                  <a:lnTo>
                    <a:pt x="4842" y="0"/>
                  </a:lnTo>
                  <a:cubicBezTo>
                    <a:pt x="0" y="1668"/>
                    <a:pt x="692" y="8272"/>
                    <a:pt x="692" y="8272"/>
                  </a:cubicBezTo>
                  <a:lnTo>
                    <a:pt x="1553" y="7954"/>
                  </a:lnTo>
                  <a:cubicBezTo>
                    <a:pt x="1621" y="9079"/>
                    <a:pt x="1865" y="10184"/>
                    <a:pt x="2285" y="11229"/>
                  </a:cubicBezTo>
                  <a:lnTo>
                    <a:pt x="2936" y="10462"/>
                  </a:lnTo>
                  <a:cubicBezTo>
                    <a:pt x="3418" y="11371"/>
                    <a:pt x="4333" y="12144"/>
                    <a:pt x="4333" y="12144"/>
                  </a:cubicBezTo>
                  <a:lnTo>
                    <a:pt x="5011" y="11229"/>
                  </a:lnTo>
                  <a:lnTo>
                    <a:pt x="7262" y="11229"/>
                  </a:lnTo>
                  <a:cubicBezTo>
                    <a:pt x="4611" y="10246"/>
                    <a:pt x="2740" y="7764"/>
                    <a:pt x="2740" y="4862"/>
                  </a:cubicBezTo>
                  <a:cubicBezTo>
                    <a:pt x="2740" y="3017"/>
                    <a:pt x="3499" y="1261"/>
                    <a:pt x="484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3"/>
            <p:cNvSpPr/>
            <p:nvPr/>
          </p:nvSpPr>
          <p:spPr>
            <a:xfrm>
              <a:off x="2199122" y="1856538"/>
              <a:ext cx="23135" cy="13902"/>
            </a:xfrm>
            <a:custGeom>
              <a:avLst/>
              <a:gdLst/>
              <a:ahLst/>
              <a:cxnLst/>
              <a:rect l="l" t="t" r="r" b="b"/>
              <a:pathLst>
                <a:path w="882" h="530" extrusionOk="0">
                  <a:moveTo>
                    <a:pt x="882" y="0"/>
                  </a:moveTo>
                  <a:lnTo>
                    <a:pt x="882" y="0"/>
                  </a:lnTo>
                  <a:cubicBezTo>
                    <a:pt x="590" y="41"/>
                    <a:pt x="298" y="61"/>
                    <a:pt x="0" y="68"/>
                  </a:cubicBezTo>
                  <a:lnTo>
                    <a:pt x="346" y="529"/>
                  </a:lnTo>
                  <a:cubicBezTo>
                    <a:pt x="536" y="360"/>
                    <a:pt x="712" y="183"/>
                    <a:pt x="882" y="0"/>
                  </a:cubicBezTo>
                  <a:close/>
                </a:path>
              </a:pathLst>
            </a:custGeom>
            <a:solidFill>
              <a:srgbClr val="C8D3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3"/>
            <p:cNvSpPr/>
            <p:nvPr/>
          </p:nvSpPr>
          <p:spPr>
            <a:xfrm>
              <a:off x="1950461" y="1650921"/>
              <a:ext cx="120448" cy="219519"/>
            </a:xfrm>
            <a:custGeom>
              <a:avLst/>
              <a:gdLst/>
              <a:ahLst/>
              <a:cxnLst/>
              <a:rect l="l" t="t" r="r" b="b"/>
              <a:pathLst>
                <a:path w="4592" h="8369" extrusionOk="0">
                  <a:moveTo>
                    <a:pt x="814" y="1"/>
                  </a:moveTo>
                  <a:lnTo>
                    <a:pt x="814" y="1"/>
                  </a:lnTo>
                  <a:cubicBezTo>
                    <a:pt x="35" y="2218"/>
                    <a:pt x="272" y="4496"/>
                    <a:pt x="272" y="4496"/>
                  </a:cubicBezTo>
                  <a:lnTo>
                    <a:pt x="1133" y="4178"/>
                  </a:lnTo>
                  <a:cubicBezTo>
                    <a:pt x="1201" y="5303"/>
                    <a:pt x="1445" y="6408"/>
                    <a:pt x="1865" y="7453"/>
                  </a:cubicBezTo>
                  <a:lnTo>
                    <a:pt x="2516" y="6686"/>
                  </a:lnTo>
                  <a:cubicBezTo>
                    <a:pt x="2998" y="7595"/>
                    <a:pt x="3913" y="8368"/>
                    <a:pt x="3913" y="8368"/>
                  </a:cubicBezTo>
                  <a:lnTo>
                    <a:pt x="4591" y="7453"/>
                  </a:lnTo>
                  <a:cubicBezTo>
                    <a:pt x="3140" y="6212"/>
                    <a:pt x="1" y="3839"/>
                    <a:pt x="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3"/>
            <p:cNvSpPr/>
            <p:nvPr/>
          </p:nvSpPr>
          <p:spPr>
            <a:xfrm>
              <a:off x="2190230" y="1650921"/>
              <a:ext cx="120422" cy="219519"/>
            </a:xfrm>
            <a:custGeom>
              <a:avLst/>
              <a:gdLst/>
              <a:ahLst/>
              <a:cxnLst/>
              <a:rect l="l" t="t" r="r" b="b"/>
              <a:pathLst>
                <a:path w="4591" h="8369" extrusionOk="0">
                  <a:moveTo>
                    <a:pt x="3784" y="1"/>
                  </a:moveTo>
                  <a:cubicBezTo>
                    <a:pt x="4591" y="3839"/>
                    <a:pt x="1451" y="6212"/>
                    <a:pt x="0" y="7453"/>
                  </a:cubicBezTo>
                  <a:lnTo>
                    <a:pt x="685" y="8368"/>
                  </a:lnTo>
                  <a:cubicBezTo>
                    <a:pt x="685" y="8368"/>
                    <a:pt x="1594" y="7595"/>
                    <a:pt x="2082" y="6686"/>
                  </a:cubicBezTo>
                  <a:lnTo>
                    <a:pt x="2733" y="7453"/>
                  </a:lnTo>
                  <a:cubicBezTo>
                    <a:pt x="3153" y="6408"/>
                    <a:pt x="3397" y="5303"/>
                    <a:pt x="3465" y="4178"/>
                  </a:cubicBezTo>
                  <a:lnTo>
                    <a:pt x="4326" y="4496"/>
                  </a:lnTo>
                  <a:cubicBezTo>
                    <a:pt x="4326" y="4496"/>
                    <a:pt x="4563" y="2218"/>
                    <a:pt x="37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3"/>
            <p:cNvSpPr/>
            <p:nvPr/>
          </p:nvSpPr>
          <p:spPr>
            <a:xfrm>
              <a:off x="2071408" y="1828603"/>
              <a:ext cx="118114" cy="53745"/>
            </a:xfrm>
            <a:custGeom>
              <a:avLst/>
              <a:gdLst/>
              <a:ahLst/>
              <a:cxnLst/>
              <a:rect l="l" t="t" r="r" b="b"/>
              <a:pathLst>
                <a:path w="4503" h="2049" extrusionOk="0">
                  <a:moveTo>
                    <a:pt x="2259" y="1"/>
                  </a:moveTo>
                  <a:lnTo>
                    <a:pt x="1" y="523"/>
                  </a:lnTo>
                  <a:cubicBezTo>
                    <a:pt x="150" y="1397"/>
                    <a:pt x="909" y="2048"/>
                    <a:pt x="1804" y="2048"/>
                  </a:cubicBezTo>
                  <a:lnTo>
                    <a:pt x="2713" y="2048"/>
                  </a:lnTo>
                  <a:cubicBezTo>
                    <a:pt x="3594" y="2048"/>
                    <a:pt x="4354" y="1404"/>
                    <a:pt x="4503" y="530"/>
                  </a:cubicBezTo>
                  <a:lnTo>
                    <a:pt x="225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3"/>
            <p:cNvSpPr/>
            <p:nvPr/>
          </p:nvSpPr>
          <p:spPr>
            <a:xfrm>
              <a:off x="2023040" y="1755395"/>
              <a:ext cx="25627" cy="20958"/>
            </a:xfrm>
            <a:custGeom>
              <a:avLst/>
              <a:gdLst/>
              <a:ahLst/>
              <a:cxnLst/>
              <a:rect l="l" t="t" r="r" b="b"/>
              <a:pathLst>
                <a:path w="977" h="799" extrusionOk="0">
                  <a:moveTo>
                    <a:pt x="305" y="0"/>
                  </a:moveTo>
                  <a:cubicBezTo>
                    <a:pt x="218" y="0"/>
                    <a:pt x="133" y="46"/>
                    <a:pt x="82" y="127"/>
                  </a:cubicBezTo>
                  <a:cubicBezTo>
                    <a:pt x="0" y="256"/>
                    <a:pt x="34" y="432"/>
                    <a:pt x="156" y="520"/>
                  </a:cubicBezTo>
                  <a:cubicBezTo>
                    <a:pt x="285" y="615"/>
                    <a:pt x="414" y="696"/>
                    <a:pt x="549" y="771"/>
                  </a:cubicBezTo>
                  <a:cubicBezTo>
                    <a:pt x="590" y="785"/>
                    <a:pt x="631" y="798"/>
                    <a:pt x="672" y="798"/>
                  </a:cubicBezTo>
                  <a:cubicBezTo>
                    <a:pt x="773" y="798"/>
                    <a:pt x="868" y="737"/>
                    <a:pt x="909" y="642"/>
                  </a:cubicBezTo>
                  <a:cubicBezTo>
                    <a:pt x="977" y="500"/>
                    <a:pt x="922" y="337"/>
                    <a:pt x="794" y="256"/>
                  </a:cubicBezTo>
                  <a:cubicBezTo>
                    <a:pt x="672" y="195"/>
                    <a:pt x="563" y="127"/>
                    <a:pt x="455" y="52"/>
                  </a:cubicBezTo>
                  <a:cubicBezTo>
                    <a:pt x="409" y="17"/>
                    <a:pt x="356" y="0"/>
                    <a:pt x="3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3"/>
            <p:cNvSpPr/>
            <p:nvPr/>
          </p:nvSpPr>
          <p:spPr>
            <a:xfrm>
              <a:off x="1986213" y="1706188"/>
              <a:ext cx="35778" cy="47922"/>
            </a:xfrm>
            <a:custGeom>
              <a:avLst/>
              <a:gdLst/>
              <a:ahLst/>
              <a:cxnLst/>
              <a:rect l="l" t="t" r="r" b="b"/>
              <a:pathLst>
                <a:path w="1364" h="1827" extrusionOk="0">
                  <a:moveTo>
                    <a:pt x="362" y="1"/>
                  </a:moveTo>
                  <a:cubicBezTo>
                    <a:pt x="330" y="1"/>
                    <a:pt x="297" y="6"/>
                    <a:pt x="265" y="16"/>
                  </a:cubicBezTo>
                  <a:cubicBezTo>
                    <a:pt x="89" y="84"/>
                    <a:pt x="1" y="274"/>
                    <a:pt x="62" y="450"/>
                  </a:cubicBezTo>
                  <a:cubicBezTo>
                    <a:pt x="218" y="904"/>
                    <a:pt x="455" y="1332"/>
                    <a:pt x="760" y="1711"/>
                  </a:cubicBezTo>
                  <a:cubicBezTo>
                    <a:pt x="821" y="1786"/>
                    <a:pt x="909" y="1827"/>
                    <a:pt x="1004" y="1827"/>
                  </a:cubicBezTo>
                  <a:cubicBezTo>
                    <a:pt x="1086" y="1827"/>
                    <a:pt x="1153" y="1799"/>
                    <a:pt x="1214" y="1745"/>
                  </a:cubicBezTo>
                  <a:cubicBezTo>
                    <a:pt x="1350" y="1623"/>
                    <a:pt x="1364" y="1413"/>
                    <a:pt x="1248" y="1264"/>
                  </a:cubicBezTo>
                  <a:cubicBezTo>
                    <a:pt x="1004" y="959"/>
                    <a:pt x="808" y="606"/>
                    <a:pt x="665" y="233"/>
                  </a:cubicBezTo>
                  <a:cubicBezTo>
                    <a:pt x="627" y="90"/>
                    <a:pt x="499" y="1"/>
                    <a:pt x="3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53"/>
            <p:cNvSpPr/>
            <p:nvPr/>
          </p:nvSpPr>
          <p:spPr>
            <a:xfrm>
              <a:off x="2206571" y="1755474"/>
              <a:ext cx="25653" cy="20879"/>
            </a:xfrm>
            <a:custGeom>
              <a:avLst/>
              <a:gdLst/>
              <a:ahLst/>
              <a:cxnLst/>
              <a:rect l="l" t="t" r="r" b="b"/>
              <a:pathLst>
                <a:path w="978" h="796" extrusionOk="0">
                  <a:moveTo>
                    <a:pt x="676" y="0"/>
                  </a:moveTo>
                  <a:cubicBezTo>
                    <a:pt x="623" y="0"/>
                    <a:pt x="569" y="16"/>
                    <a:pt x="523" y="49"/>
                  </a:cubicBezTo>
                  <a:cubicBezTo>
                    <a:pt x="414" y="124"/>
                    <a:pt x="306" y="192"/>
                    <a:pt x="184" y="259"/>
                  </a:cubicBezTo>
                  <a:cubicBezTo>
                    <a:pt x="55" y="334"/>
                    <a:pt x="1" y="497"/>
                    <a:pt x="69" y="639"/>
                  </a:cubicBezTo>
                  <a:cubicBezTo>
                    <a:pt x="109" y="734"/>
                    <a:pt x="204" y="795"/>
                    <a:pt x="306" y="795"/>
                  </a:cubicBezTo>
                  <a:cubicBezTo>
                    <a:pt x="347" y="795"/>
                    <a:pt x="387" y="788"/>
                    <a:pt x="428" y="768"/>
                  </a:cubicBezTo>
                  <a:cubicBezTo>
                    <a:pt x="564" y="693"/>
                    <a:pt x="699" y="612"/>
                    <a:pt x="821" y="524"/>
                  </a:cubicBezTo>
                  <a:cubicBezTo>
                    <a:pt x="943" y="429"/>
                    <a:pt x="977" y="253"/>
                    <a:pt x="896" y="124"/>
                  </a:cubicBezTo>
                  <a:cubicBezTo>
                    <a:pt x="849" y="44"/>
                    <a:pt x="763" y="0"/>
                    <a:pt x="6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53"/>
            <p:cNvSpPr/>
            <p:nvPr/>
          </p:nvSpPr>
          <p:spPr>
            <a:xfrm>
              <a:off x="2233090" y="1706188"/>
              <a:ext cx="35778" cy="47922"/>
            </a:xfrm>
            <a:custGeom>
              <a:avLst/>
              <a:gdLst/>
              <a:ahLst/>
              <a:cxnLst/>
              <a:rect l="l" t="t" r="r" b="b"/>
              <a:pathLst>
                <a:path w="1364" h="1827" extrusionOk="0">
                  <a:moveTo>
                    <a:pt x="1008" y="1"/>
                  </a:moveTo>
                  <a:cubicBezTo>
                    <a:pt x="869" y="1"/>
                    <a:pt x="737" y="90"/>
                    <a:pt x="699" y="233"/>
                  </a:cubicBezTo>
                  <a:cubicBezTo>
                    <a:pt x="563" y="606"/>
                    <a:pt x="366" y="952"/>
                    <a:pt x="115" y="1264"/>
                  </a:cubicBezTo>
                  <a:cubicBezTo>
                    <a:pt x="0" y="1406"/>
                    <a:pt x="14" y="1616"/>
                    <a:pt x="149" y="1745"/>
                  </a:cubicBezTo>
                  <a:cubicBezTo>
                    <a:pt x="210" y="1799"/>
                    <a:pt x="285" y="1827"/>
                    <a:pt x="360" y="1827"/>
                  </a:cubicBezTo>
                  <a:cubicBezTo>
                    <a:pt x="454" y="1827"/>
                    <a:pt x="549" y="1786"/>
                    <a:pt x="604" y="1711"/>
                  </a:cubicBezTo>
                  <a:cubicBezTo>
                    <a:pt x="909" y="1332"/>
                    <a:pt x="1146" y="904"/>
                    <a:pt x="1309" y="450"/>
                  </a:cubicBezTo>
                  <a:cubicBezTo>
                    <a:pt x="1363" y="274"/>
                    <a:pt x="1275" y="84"/>
                    <a:pt x="1105" y="16"/>
                  </a:cubicBezTo>
                  <a:cubicBezTo>
                    <a:pt x="1073" y="6"/>
                    <a:pt x="1040" y="1"/>
                    <a:pt x="10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53"/>
            <p:cNvSpPr/>
            <p:nvPr/>
          </p:nvSpPr>
          <p:spPr>
            <a:xfrm>
              <a:off x="2042765" y="1585031"/>
              <a:ext cx="33758" cy="22164"/>
            </a:xfrm>
            <a:custGeom>
              <a:avLst/>
              <a:gdLst/>
              <a:ahLst/>
              <a:cxnLst/>
              <a:rect l="l" t="t" r="r" b="b"/>
              <a:pathLst>
                <a:path w="1287" h="845" extrusionOk="0">
                  <a:moveTo>
                    <a:pt x="870" y="1"/>
                  </a:moveTo>
                  <a:cubicBezTo>
                    <a:pt x="823" y="1"/>
                    <a:pt x="772" y="14"/>
                    <a:pt x="720" y="45"/>
                  </a:cubicBezTo>
                  <a:cubicBezTo>
                    <a:pt x="550" y="126"/>
                    <a:pt x="394" y="221"/>
                    <a:pt x="238" y="316"/>
                  </a:cubicBezTo>
                  <a:cubicBezTo>
                    <a:pt x="1" y="472"/>
                    <a:pt x="109" y="838"/>
                    <a:pt x="387" y="845"/>
                  </a:cubicBezTo>
                  <a:cubicBezTo>
                    <a:pt x="442" y="845"/>
                    <a:pt x="496" y="824"/>
                    <a:pt x="543" y="797"/>
                  </a:cubicBezTo>
                  <a:cubicBezTo>
                    <a:pt x="679" y="709"/>
                    <a:pt x="828" y="628"/>
                    <a:pt x="971" y="553"/>
                  </a:cubicBezTo>
                  <a:cubicBezTo>
                    <a:pt x="1287" y="421"/>
                    <a:pt x="1135" y="1"/>
                    <a:pt x="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53"/>
            <p:cNvSpPr/>
            <p:nvPr/>
          </p:nvSpPr>
          <p:spPr>
            <a:xfrm>
              <a:off x="2078201" y="1600297"/>
              <a:ext cx="104395" cy="23082"/>
            </a:xfrm>
            <a:custGeom>
              <a:avLst/>
              <a:gdLst/>
              <a:ahLst/>
              <a:cxnLst/>
              <a:rect l="l" t="t" r="r" b="b"/>
              <a:pathLst>
                <a:path w="3980" h="880" extrusionOk="0">
                  <a:moveTo>
                    <a:pt x="1993" y="0"/>
                  </a:moveTo>
                  <a:cubicBezTo>
                    <a:pt x="1415" y="0"/>
                    <a:pt x="837" y="110"/>
                    <a:pt x="291" y="331"/>
                  </a:cubicBezTo>
                  <a:cubicBezTo>
                    <a:pt x="1" y="476"/>
                    <a:pt x="136" y="879"/>
                    <a:pt x="409" y="879"/>
                  </a:cubicBezTo>
                  <a:cubicBezTo>
                    <a:pt x="442" y="879"/>
                    <a:pt x="478" y="873"/>
                    <a:pt x="515" y="860"/>
                  </a:cubicBezTo>
                  <a:cubicBezTo>
                    <a:pt x="989" y="666"/>
                    <a:pt x="1493" y="570"/>
                    <a:pt x="1996" y="570"/>
                  </a:cubicBezTo>
                  <a:cubicBezTo>
                    <a:pt x="2500" y="570"/>
                    <a:pt x="3003" y="666"/>
                    <a:pt x="3478" y="860"/>
                  </a:cubicBezTo>
                  <a:cubicBezTo>
                    <a:pt x="3512" y="873"/>
                    <a:pt x="3552" y="880"/>
                    <a:pt x="3593" y="880"/>
                  </a:cubicBezTo>
                  <a:cubicBezTo>
                    <a:pt x="3898" y="873"/>
                    <a:pt x="3979" y="453"/>
                    <a:pt x="3695" y="331"/>
                  </a:cubicBezTo>
                  <a:cubicBezTo>
                    <a:pt x="3149" y="110"/>
                    <a:pt x="2571" y="0"/>
                    <a:pt x="19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53"/>
            <p:cNvSpPr/>
            <p:nvPr/>
          </p:nvSpPr>
          <p:spPr>
            <a:xfrm>
              <a:off x="2184590" y="1585031"/>
              <a:ext cx="33942" cy="22164"/>
            </a:xfrm>
            <a:custGeom>
              <a:avLst/>
              <a:gdLst/>
              <a:ahLst/>
              <a:cxnLst/>
              <a:rect l="l" t="t" r="r" b="b"/>
              <a:pathLst>
                <a:path w="1294" h="845" extrusionOk="0">
                  <a:moveTo>
                    <a:pt x="421" y="1"/>
                  </a:moveTo>
                  <a:cubicBezTo>
                    <a:pt x="153" y="1"/>
                    <a:pt x="0" y="421"/>
                    <a:pt x="317" y="553"/>
                  </a:cubicBezTo>
                  <a:cubicBezTo>
                    <a:pt x="466" y="628"/>
                    <a:pt x="608" y="709"/>
                    <a:pt x="744" y="797"/>
                  </a:cubicBezTo>
                  <a:cubicBezTo>
                    <a:pt x="791" y="824"/>
                    <a:pt x="846" y="838"/>
                    <a:pt x="900" y="845"/>
                  </a:cubicBezTo>
                  <a:cubicBezTo>
                    <a:pt x="1185" y="838"/>
                    <a:pt x="1293" y="472"/>
                    <a:pt x="1056" y="316"/>
                  </a:cubicBezTo>
                  <a:cubicBezTo>
                    <a:pt x="900" y="221"/>
                    <a:pt x="737" y="126"/>
                    <a:pt x="574" y="45"/>
                  </a:cubicBezTo>
                  <a:cubicBezTo>
                    <a:pt x="521" y="14"/>
                    <a:pt x="469" y="1"/>
                    <a:pt x="4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53"/>
            <p:cNvSpPr/>
            <p:nvPr/>
          </p:nvSpPr>
          <p:spPr>
            <a:xfrm>
              <a:off x="2075264" y="1568952"/>
              <a:ext cx="110717" cy="23922"/>
            </a:xfrm>
            <a:custGeom>
              <a:avLst/>
              <a:gdLst/>
              <a:ahLst/>
              <a:cxnLst/>
              <a:rect l="l" t="t" r="r" b="b"/>
              <a:pathLst>
                <a:path w="4221" h="912" extrusionOk="0">
                  <a:moveTo>
                    <a:pt x="2109" y="0"/>
                  </a:moveTo>
                  <a:cubicBezTo>
                    <a:pt x="1532" y="0"/>
                    <a:pt x="955" y="81"/>
                    <a:pt x="396" y="244"/>
                  </a:cubicBezTo>
                  <a:cubicBezTo>
                    <a:pt x="0" y="355"/>
                    <a:pt x="123" y="912"/>
                    <a:pt x="477" y="912"/>
                  </a:cubicBezTo>
                  <a:cubicBezTo>
                    <a:pt x="511" y="912"/>
                    <a:pt x="547" y="906"/>
                    <a:pt x="586" y="895"/>
                  </a:cubicBezTo>
                  <a:cubicBezTo>
                    <a:pt x="1084" y="753"/>
                    <a:pt x="1596" y="681"/>
                    <a:pt x="2108" y="681"/>
                  </a:cubicBezTo>
                  <a:cubicBezTo>
                    <a:pt x="2620" y="681"/>
                    <a:pt x="3132" y="753"/>
                    <a:pt x="3630" y="895"/>
                  </a:cubicBezTo>
                  <a:cubicBezTo>
                    <a:pt x="3664" y="902"/>
                    <a:pt x="3698" y="909"/>
                    <a:pt x="3725" y="909"/>
                  </a:cubicBezTo>
                  <a:lnTo>
                    <a:pt x="3732" y="909"/>
                  </a:lnTo>
                  <a:cubicBezTo>
                    <a:pt x="3739" y="909"/>
                    <a:pt x="3746" y="909"/>
                    <a:pt x="3752" y="909"/>
                  </a:cubicBezTo>
                  <a:cubicBezTo>
                    <a:pt x="4142" y="909"/>
                    <a:pt x="4220" y="331"/>
                    <a:pt x="3827" y="244"/>
                  </a:cubicBezTo>
                  <a:cubicBezTo>
                    <a:pt x="3264" y="81"/>
                    <a:pt x="2686" y="0"/>
                    <a:pt x="21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53"/>
            <p:cNvSpPr/>
            <p:nvPr/>
          </p:nvSpPr>
          <p:spPr>
            <a:xfrm>
              <a:off x="2035132" y="1679381"/>
              <a:ext cx="41811" cy="53745"/>
            </a:xfrm>
            <a:custGeom>
              <a:avLst/>
              <a:gdLst/>
              <a:ahLst/>
              <a:cxnLst/>
              <a:rect l="l" t="t" r="r" b="b"/>
              <a:pathLst>
                <a:path w="1594" h="2049" extrusionOk="0">
                  <a:moveTo>
                    <a:pt x="794" y="1"/>
                  </a:moveTo>
                  <a:cubicBezTo>
                    <a:pt x="353" y="1"/>
                    <a:pt x="0" y="353"/>
                    <a:pt x="0" y="794"/>
                  </a:cubicBezTo>
                  <a:lnTo>
                    <a:pt x="0" y="1248"/>
                  </a:lnTo>
                  <a:cubicBezTo>
                    <a:pt x="0" y="1689"/>
                    <a:pt x="353" y="2048"/>
                    <a:pt x="794" y="2048"/>
                  </a:cubicBezTo>
                  <a:cubicBezTo>
                    <a:pt x="1234" y="2048"/>
                    <a:pt x="1587" y="1689"/>
                    <a:pt x="1594" y="1248"/>
                  </a:cubicBezTo>
                  <a:lnTo>
                    <a:pt x="1594" y="794"/>
                  </a:lnTo>
                  <a:cubicBezTo>
                    <a:pt x="1587" y="353"/>
                    <a:pt x="1234" y="1"/>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53"/>
            <p:cNvSpPr/>
            <p:nvPr/>
          </p:nvSpPr>
          <p:spPr>
            <a:xfrm>
              <a:off x="2052916" y="1679381"/>
              <a:ext cx="24027" cy="41837"/>
            </a:xfrm>
            <a:custGeom>
              <a:avLst/>
              <a:gdLst/>
              <a:ahLst/>
              <a:cxnLst/>
              <a:rect l="l" t="t" r="r" b="b"/>
              <a:pathLst>
                <a:path w="916" h="1595" extrusionOk="0">
                  <a:moveTo>
                    <a:pt x="116" y="1"/>
                  </a:moveTo>
                  <a:cubicBezTo>
                    <a:pt x="82" y="1"/>
                    <a:pt x="41" y="1"/>
                    <a:pt x="0" y="8"/>
                  </a:cubicBezTo>
                  <a:lnTo>
                    <a:pt x="0" y="1140"/>
                  </a:lnTo>
                  <a:cubicBezTo>
                    <a:pt x="0" y="1391"/>
                    <a:pt x="204" y="1594"/>
                    <a:pt x="461" y="1594"/>
                  </a:cubicBezTo>
                  <a:cubicBezTo>
                    <a:pt x="712" y="1594"/>
                    <a:pt x="916" y="1391"/>
                    <a:pt x="916" y="1140"/>
                  </a:cubicBezTo>
                  <a:lnTo>
                    <a:pt x="916" y="801"/>
                  </a:lnTo>
                  <a:cubicBezTo>
                    <a:pt x="916" y="360"/>
                    <a:pt x="556" y="1"/>
                    <a:pt x="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53"/>
            <p:cNvSpPr/>
            <p:nvPr/>
          </p:nvSpPr>
          <p:spPr>
            <a:xfrm>
              <a:off x="2047040" y="1685256"/>
              <a:ext cx="17994" cy="17994"/>
            </a:xfrm>
            <a:custGeom>
              <a:avLst/>
              <a:gdLst/>
              <a:ahLst/>
              <a:cxnLst/>
              <a:rect l="l" t="t" r="r" b="b"/>
              <a:pathLst>
                <a:path w="686" h="686" extrusionOk="0">
                  <a:moveTo>
                    <a:pt x="340" y="1"/>
                  </a:moveTo>
                  <a:cubicBezTo>
                    <a:pt x="150" y="1"/>
                    <a:pt x="1" y="156"/>
                    <a:pt x="1" y="340"/>
                  </a:cubicBezTo>
                  <a:cubicBezTo>
                    <a:pt x="1" y="529"/>
                    <a:pt x="150" y="685"/>
                    <a:pt x="340" y="685"/>
                  </a:cubicBezTo>
                  <a:cubicBezTo>
                    <a:pt x="530" y="685"/>
                    <a:pt x="685" y="529"/>
                    <a:pt x="685" y="340"/>
                  </a:cubicBezTo>
                  <a:cubicBezTo>
                    <a:pt x="685" y="156"/>
                    <a:pt x="530"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53"/>
            <p:cNvSpPr/>
            <p:nvPr/>
          </p:nvSpPr>
          <p:spPr>
            <a:xfrm>
              <a:off x="2184354" y="1679381"/>
              <a:ext cx="41811" cy="53745"/>
            </a:xfrm>
            <a:custGeom>
              <a:avLst/>
              <a:gdLst/>
              <a:ahLst/>
              <a:cxnLst/>
              <a:rect l="l" t="t" r="r" b="b"/>
              <a:pathLst>
                <a:path w="1594" h="2049" extrusionOk="0">
                  <a:moveTo>
                    <a:pt x="794" y="1"/>
                  </a:moveTo>
                  <a:cubicBezTo>
                    <a:pt x="353" y="1"/>
                    <a:pt x="0" y="353"/>
                    <a:pt x="0" y="794"/>
                  </a:cubicBezTo>
                  <a:lnTo>
                    <a:pt x="0" y="1248"/>
                  </a:lnTo>
                  <a:cubicBezTo>
                    <a:pt x="0" y="1689"/>
                    <a:pt x="353" y="2048"/>
                    <a:pt x="794" y="2048"/>
                  </a:cubicBezTo>
                  <a:cubicBezTo>
                    <a:pt x="1234" y="2048"/>
                    <a:pt x="1587" y="1689"/>
                    <a:pt x="1594" y="1248"/>
                  </a:cubicBezTo>
                  <a:lnTo>
                    <a:pt x="1594" y="794"/>
                  </a:lnTo>
                  <a:cubicBezTo>
                    <a:pt x="1587" y="353"/>
                    <a:pt x="1234" y="1"/>
                    <a:pt x="7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53"/>
            <p:cNvSpPr/>
            <p:nvPr/>
          </p:nvSpPr>
          <p:spPr>
            <a:xfrm>
              <a:off x="2202138" y="1679381"/>
              <a:ext cx="24027" cy="41837"/>
            </a:xfrm>
            <a:custGeom>
              <a:avLst/>
              <a:gdLst/>
              <a:ahLst/>
              <a:cxnLst/>
              <a:rect l="l" t="t" r="r" b="b"/>
              <a:pathLst>
                <a:path w="916" h="1595" extrusionOk="0">
                  <a:moveTo>
                    <a:pt x="116" y="1"/>
                  </a:moveTo>
                  <a:cubicBezTo>
                    <a:pt x="82" y="1"/>
                    <a:pt x="41" y="1"/>
                    <a:pt x="0" y="8"/>
                  </a:cubicBezTo>
                  <a:lnTo>
                    <a:pt x="0" y="1140"/>
                  </a:lnTo>
                  <a:cubicBezTo>
                    <a:pt x="0" y="1391"/>
                    <a:pt x="204" y="1594"/>
                    <a:pt x="461" y="1594"/>
                  </a:cubicBezTo>
                  <a:cubicBezTo>
                    <a:pt x="712" y="1594"/>
                    <a:pt x="916" y="1391"/>
                    <a:pt x="916" y="1140"/>
                  </a:cubicBezTo>
                  <a:lnTo>
                    <a:pt x="916" y="801"/>
                  </a:lnTo>
                  <a:cubicBezTo>
                    <a:pt x="916" y="360"/>
                    <a:pt x="556" y="1"/>
                    <a:pt x="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53"/>
            <p:cNvSpPr/>
            <p:nvPr/>
          </p:nvSpPr>
          <p:spPr>
            <a:xfrm>
              <a:off x="2196263" y="1685256"/>
              <a:ext cx="17994" cy="17994"/>
            </a:xfrm>
            <a:custGeom>
              <a:avLst/>
              <a:gdLst/>
              <a:ahLst/>
              <a:cxnLst/>
              <a:rect l="l" t="t" r="r" b="b"/>
              <a:pathLst>
                <a:path w="686" h="686" extrusionOk="0">
                  <a:moveTo>
                    <a:pt x="340" y="1"/>
                  </a:moveTo>
                  <a:cubicBezTo>
                    <a:pt x="150" y="1"/>
                    <a:pt x="1" y="156"/>
                    <a:pt x="1" y="340"/>
                  </a:cubicBezTo>
                  <a:cubicBezTo>
                    <a:pt x="1" y="529"/>
                    <a:pt x="150" y="685"/>
                    <a:pt x="340" y="685"/>
                  </a:cubicBezTo>
                  <a:cubicBezTo>
                    <a:pt x="529" y="685"/>
                    <a:pt x="685" y="529"/>
                    <a:pt x="685" y="340"/>
                  </a:cubicBezTo>
                  <a:cubicBezTo>
                    <a:pt x="685" y="156"/>
                    <a:pt x="529"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53"/>
            <p:cNvSpPr/>
            <p:nvPr/>
          </p:nvSpPr>
          <p:spPr>
            <a:xfrm>
              <a:off x="2047040" y="1774884"/>
              <a:ext cx="167216" cy="71529"/>
            </a:xfrm>
            <a:custGeom>
              <a:avLst/>
              <a:gdLst/>
              <a:ahLst/>
              <a:cxnLst/>
              <a:rect l="l" t="t" r="r" b="b"/>
              <a:pathLst>
                <a:path w="6375" h="2727" extrusionOk="0">
                  <a:moveTo>
                    <a:pt x="1703" y="1"/>
                  </a:moveTo>
                  <a:cubicBezTo>
                    <a:pt x="760" y="1"/>
                    <a:pt x="1" y="611"/>
                    <a:pt x="1" y="1364"/>
                  </a:cubicBezTo>
                  <a:cubicBezTo>
                    <a:pt x="1" y="2116"/>
                    <a:pt x="760" y="2727"/>
                    <a:pt x="1703" y="2727"/>
                  </a:cubicBezTo>
                  <a:cubicBezTo>
                    <a:pt x="2340" y="2727"/>
                    <a:pt x="2889" y="2455"/>
                    <a:pt x="3188" y="2042"/>
                  </a:cubicBezTo>
                  <a:cubicBezTo>
                    <a:pt x="3479" y="2455"/>
                    <a:pt x="4035" y="2727"/>
                    <a:pt x="4666" y="2727"/>
                  </a:cubicBezTo>
                  <a:cubicBezTo>
                    <a:pt x="5608" y="2727"/>
                    <a:pt x="6374" y="2116"/>
                    <a:pt x="6374" y="1364"/>
                  </a:cubicBezTo>
                  <a:cubicBezTo>
                    <a:pt x="6374" y="611"/>
                    <a:pt x="5608" y="1"/>
                    <a:pt x="4666" y="1"/>
                  </a:cubicBezTo>
                  <a:cubicBezTo>
                    <a:pt x="4028" y="1"/>
                    <a:pt x="3479" y="272"/>
                    <a:pt x="3188" y="686"/>
                  </a:cubicBezTo>
                  <a:cubicBezTo>
                    <a:pt x="2889" y="279"/>
                    <a:pt x="2340" y="1"/>
                    <a:pt x="17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53"/>
            <p:cNvSpPr/>
            <p:nvPr/>
          </p:nvSpPr>
          <p:spPr>
            <a:xfrm>
              <a:off x="2085467" y="1771343"/>
              <a:ext cx="90205" cy="37588"/>
            </a:xfrm>
            <a:custGeom>
              <a:avLst/>
              <a:gdLst/>
              <a:ahLst/>
              <a:cxnLst/>
              <a:rect l="l" t="t" r="r" b="b"/>
              <a:pathLst>
                <a:path w="3439" h="1433" extrusionOk="0">
                  <a:moveTo>
                    <a:pt x="482" y="0"/>
                  </a:moveTo>
                  <a:cubicBezTo>
                    <a:pt x="149" y="7"/>
                    <a:pt x="0" y="421"/>
                    <a:pt x="258" y="631"/>
                  </a:cubicBezTo>
                  <a:lnTo>
                    <a:pt x="834" y="1112"/>
                  </a:lnTo>
                  <a:cubicBezTo>
                    <a:pt x="1092" y="1326"/>
                    <a:pt x="1407" y="1433"/>
                    <a:pt x="1723" y="1433"/>
                  </a:cubicBezTo>
                  <a:cubicBezTo>
                    <a:pt x="2038" y="1433"/>
                    <a:pt x="2353" y="1326"/>
                    <a:pt x="2611" y="1112"/>
                  </a:cubicBezTo>
                  <a:lnTo>
                    <a:pt x="3180" y="631"/>
                  </a:lnTo>
                  <a:cubicBezTo>
                    <a:pt x="3438" y="421"/>
                    <a:pt x="3289" y="7"/>
                    <a:pt x="29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53"/>
            <p:cNvSpPr/>
            <p:nvPr/>
          </p:nvSpPr>
          <p:spPr>
            <a:xfrm>
              <a:off x="2085467" y="1771526"/>
              <a:ext cx="48762" cy="37404"/>
            </a:xfrm>
            <a:custGeom>
              <a:avLst/>
              <a:gdLst/>
              <a:ahLst/>
              <a:cxnLst/>
              <a:rect l="l" t="t" r="r" b="b"/>
              <a:pathLst>
                <a:path w="1859" h="1426" extrusionOk="0">
                  <a:moveTo>
                    <a:pt x="482" y="0"/>
                  </a:moveTo>
                  <a:cubicBezTo>
                    <a:pt x="149" y="0"/>
                    <a:pt x="0" y="414"/>
                    <a:pt x="251" y="624"/>
                  </a:cubicBezTo>
                  <a:lnTo>
                    <a:pt x="827" y="1105"/>
                  </a:lnTo>
                  <a:cubicBezTo>
                    <a:pt x="1080" y="1311"/>
                    <a:pt x="1390" y="1425"/>
                    <a:pt x="1711" y="1425"/>
                  </a:cubicBezTo>
                  <a:cubicBezTo>
                    <a:pt x="1760" y="1425"/>
                    <a:pt x="1809" y="1423"/>
                    <a:pt x="1858" y="1417"/>
                  </a:cubicBezTo>
                  <a:cubicBezTo>
                    <a:pt x="1817" y="1377"/>
                    <a:pt x="1777" y="1329"/>
                    <a:pt x="1743" y="1288"/>
                  </a:cubicBezTo>
                  <a:lnTo>
                    <a:pt x="1167" y="583"/>
                  </a:lnTo>
                  <a:cubicBezTo>
                    <a:pt x="1044" y="414"/>
                    <a:pt x="1004" y="197"/>
                    <a:pt x="10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3"/>
            <p:cNvSpPr/>
            <p:nvPr/>
          </p:nvSpPr>
          <p:spPr>
            <a:xfrm>
              <a:off x="2041007" y="1792720"/>
              <a:ext cx="179125" cy="59752"/>
            </a:xfrm>
            <a:custGeom>
              <a:avLst/>
              <a:gdLst/>
              <a:ahLst/>
              <a:cxnLst/>
              <a:rect l="l" t="t" r="r" b="b"/>
              <a:pathLst>
                <a:path w="6829" h="2278" extrusionOk="0">
                  <a:moveTo>
                    <a:pt x="227" y="1"/>
                  </a:moveTo>
                  <a:cubicBezTo>
                    <a:pt x="114" y="1"/>
                    <a:pt x="0" y="77"/>
                    <a:pt x="0" y="230"/>
                  </a:cubicBezTo>
                  <a:cubicBezTo>
                    <a:pt x="0" y="1355"/>
                    <a:pt x="909" y="2270"/>
                    <a:pt x="2034" y="2277"/>
                  </a:cubicBezTo>
                  <a:cubicBezTo>
                    <a:pt x="2495" y="2277"/>
                    <a:pt x="2936" y="2121"/>
                    <a:pt x="3295" y="1830"/>
                  </a:cubicBezTo>
                  <a:cubicBezTo>
                    <a:pt x="3329" y="1803"/>
                    <a:pt x="3370" y="1789"/>
                    <a:pt x="3412" y="1789"/>
                  </a:cubicBezTo>
                  <a:cubicBezTo>
                    <a:pt x="3453" y="1789"/>
                    <a:pt x="3496" y="1803"/>
                    <a:pt x="3533" y="1830"/>
                  </a:cubicBezTo>
                  <a:cubicBezTo>
                    <a:pt x="3885" y="2121"/>
                    <a:pt x="4333" y="2277"/>
                    <a:pt x="4794" y="2277"/>
                  </a:cubicBezTo>
                  <a:cubicBezTo>
                    <a:pt x="5920" y="2270"/>
                    <a:pt x="6828" y="1348"/>
                    <a:pt x="6828" y="230"/>
                  </a:cubicBezTo>
                  <a:cubicBezTo>
                    <a:pt x="6828" y="77"/>
                    <a:pt x="6715" y="1"/>
                    <a:pt x="6601" y="1"/>
                  </a:cubicBezTo>
                  <a:cubicBezTo>
                    <a:pt x="6487" y="1"/>
                    <a:pt x="6374" y="77"/>
                    <a:pt x="6374" y="230"/>
                  </a:cubicBezTo>
                  <a:cubicBezTo>
                    <a:pt x="6374" y="1104"/>
                    <a:pt x="5669" y="1816"/>
                    <a:pt x="4794" y="1816"/>
                  </a:cubicBezTo>
                  <a:cubicBezTo>
                    <a:pt x="4785" y="1816"/>
                    <a:pt x="4775" y="1816"/>
                    <a:pt x="4766" y="1816"/>
                  </a:cubicBezTo>
                  <a:cubicBezTo>
                    <a:pt x="4416" y="1816"/>
                    <a:pt x="4082" y="1695"/>
                    <a:pt x="3818" y="1477"/>
                  </a:cubicBezTo>
                  <a:cubicBezTo>
                    <a:pt x="3699" y="1382"/>
                    <a:pt x="3557" y="1335"/>
                    <a:pt x="3414" y="1335"/>
                  </a:cubicBezTo>
                  <a:cubicBezTo>
                    <a:pt x="3272" y="1335"/>
                    <a:pt x="3129" y="1382"/>
                    <a:pt x="3011" y="1477"/>
                  </a:cubicBezTo>
                  <a:cubicBezTo>
                    <a:pt x="2740" y="1695"/>
                    <a:pt x="2405" y="1816"/>
                    <a:pt x="2062" y="1816"/>
                  </a:cubicBezTo>
                  <a:cubicBezTo>
                    <a:pt x="2053" y="1816"/>
                    <a:pt x="2044" y="1816"/>
                    <a:pt x="2034" y="1816"/>
                  </a:cubicBezTo>
                  <a:cubicBezTo>
                    <a:pt x="1160" y="1816"/>
                    <a:pt x="454" y="1104"/>
                    <a:pt x="454" y="230"/>
                  </a:cubicBezTo>
                  <a:cubicBezTo>
                    <a:pt x="454" y="77"/>
                    <a:pt x="341"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7" name="Google Shape;2017;p53"/>
          <p:cNvGrpSpPr/>
          <p:nvPr/>
        </p:nvGrpSpPr>
        <p:grpSpPr>
          <a:xfrm>
            <a:off x="5074133" y="1871216"/>
            <a:ext cx="637264" cy="544465"/>
            <a:chOff x="3041787" y="2001118"/>
            <a:chExt cx="370158" cy="316255"/>
          </a:xfrm>
        </p:grpSpPr>
        <p:sp>
          <p:nvSpPr>
            <p:cNvPr id="2018" name="Google Shape;2018;p53"/>
            <p:cNvSpPr/>
            <p:nvPr/>
          </p:nvSpPr>
          <p:spPr>
            <a:xfrm>
              <a:off x="3087689" y="2006993"/>
              <a:ext cx="278536" cy="258628"/>
            </a:xfrm>
            <a:custGeom>
              <a:avLst/>
              <a:gdLst/>
              <a:ahLst/>
              <a:cxnLst/>
              <a:rect l="l" t="t" r="r" b="b"/>
              <a:pathLst>
                <a:path w="10619" h="9860" extrusionOk="0">
                  <a:moveTo>
                    <a:pt x="5309" y="1"/>
                  </a:moveTo>
                  <a:cubicBezTo>
                    <a:pt x="3977" y="1"/>
                    <a:pt x="3566" y="333"/>
                    <a:pt x="3065" y="333"/>
                  </a:cubicBezTo>
                  <a:cubicBezTo>
                    <a:pt x="2918" y="333"/>
                    <a:pt x="2764" y="305"/>
                    <a:pt x="2577" y="231"/>
                  </a:cubicBezTo>
                  <a:lnTo>
                    <a:pt x="299" y="231"/>
                  </a:lnTo>
                  <a:lnTo>
                    <a:pt x="0" y="5947"/>
                  </a:lnTo>
                  <a:cubicBezTo>
                    <a:pt x="190" y="8191"/>
                    <a:pt x="1580" y="9419"/>
                    <a:pt x="2679" y="9860"/>
                  </a:cubicBezTo>
                  <a:lnTo>
                    <a:pt x="7934" y="9860"/>
                  </a:lnTo>
                  <a:cubicBezTo>
                    <a:pt x="9039" y="9419"/>
                    <a:pt x="10429" y="8191"/>
                    <a:pt x="10619" y="5947"/>
                  </a:cubicBezTo>
                  <a:lnTo>
                    <a:pt x="10314" y="231"/>
                  </a:lnTo>
                  <a:lnTo>
                    <a:pt x="8042" y="231"/>
                  </a:lnTo>
                  <a:cubicBezTo>
                    <a:pt x="7855" y="305"/>
                    <a:pt x="7700" y="333"/>
                    <a:pt x="7554" y="333"/>
                  </a:cubicBezTo>
                  <a:cubicBezTo>
                    <a:pt x="7053" y="333"/>
                    <a:pt x="6642" y="1"/>
                    <a:pt x="53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3"/>
            <p:cNvSpPr/>
            <p:nvPr/>
          </p:nvSpPr>
          <p:spPr>
            <a:xfrm>
              <a:off x="3298631" y="2001118"/>
              <a:ext cx="113314" cy="184082"/>
            </a:xfrm>
            <a:custGeom>
              <a:avLst/>
              <a:gdLst/>
              <a:ahLst/>
              <a:cxnLst/>
              <a:rect l="l" t="t" r="r" b="b"/>
              <a:pathLst>
                <a:path w="4320" h="7018" extrusionOk="0">
                  <a:moveTo>
                    <a:pt x="1587" y="1"/>
                  </a:moveTo>
                  <a:cubicBezTo>
                    <a:pt x="902" y="1"/>
                    <a:pt x="0" y="455"/>
                    <a:pt x="0" y="455"/>
                  </a:cubicBezTo>
                  <a:cubicBezTo>
                    <a:pt x="2556" y="1215"/>
                    <a:pt x="1166" y="5174"/>
                    <a:pt x="2814" y="6883"/>
                  </a:cubicBezTo>
                  <a:cubicBezTo>
                    <a:pt x="2906" y="6975"/>
                    <a:pt x="3022" y="7018"/>
                    <a:pt x="3136" y="7018"/>
                  </a:cubicBezTo>
                  <a:cubicBezTo>
                    <a:pt x="3324" y="7018"/>
                    <a:pt x="3507" y="6900"/>
                    <a:pt x="3567" y="6693"/>
                  </a:cubicBezTo>
                  <a:cubicBezTo>
                    <a:pt x="3702" y="6266"/>
                    <a:pt x="3831" y="5581"/>
                    <a:pt x="3811" y="4605"/>
                  </a:cubicBezTo>
                  <a:cubicBezTo>
                    <a:pt x="3784" y="3269"/>
                    <a:pt x="4319" y="3188"/>
                    <a:pt x="4319" y="3188"/>
                  </a:cubicBezTo>
                  <a:cubicBezTo>
                    <a:pt x="4319" y="3188"/>
                    <a:pt x="3634" y="1"/>
                    <a:pt x="15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3"/>
            <p:cNvSpPr/>
            <p:nvPr/>
          </p:nvSpPr>
          <p:spPr>
            <a:xfrm>
              <a:off x="3143166" y="2114431"/>
              <a:ext cx="41837" cy="53719"/>
            </a:xfrm>
            <a:custGeom>
              <a:avLst/>
              <a:gdLst/>
              <a:ahLst/>
              <a:cxnLst/>
              <a:rect l="l" t="t" r="r" b="b"/>
              <a:pathLst>
                <a:path w="1595" h="2048" extrusionOk="0">
                  <a:moveTo>
                    <a:pt x="801" y="0"/>
                  </a:moveTo>
                  <a:cubicBezTo>
                    <a:pt x="360" y="0"/>
                    <a:pt x="8" y="359"/>
                    <a:pt x="1" y="800"/>
                  </a:cubicBezTo>
                  <a:lnTo>
                    <a:pt x="1" y="1254"/>
                  </a:lnTo>
                  <a:cubicBezTo>
                    <a:pt x="8" y="1695"/>
                    <a:pt x="360" y="2048"/>
                    <a:pt x="801" y="2048"/>
                  </a:cubicBezTo>
                  <a:cubicBezTo>
                    <a:pt x="1242" y="2048"/>
                    <a:pt x="1594" y="1695"/>
                    <a:pt x="1594" y="1254"/>
                  </a:cubicBezTo>
                  <a:lnTo>
                    <a:pt x="1594" y="800"/>
                  </a:lnTo>
                  <a:cubicBezTo>
                    <a:pt x="1594" y="359"/>
                    <a:pt x="1242" y="0"/>
                    <a:pt x="8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3"/>
            <p:cNvSpPr/>
            <p:nvPr/>
          </p:nvSpPr>
          <p:spPr>
            <a:xfrm>
              <a:off x="3161133" y="2114431"/>
              <a:ext cx="23869" cy="41811"/>
            </a:xfrm>
            <a:custGeom>
              <a:avLst/>
              <a:gdLst/>
              <a:ahLst/>
              <a:cxnLst/>
              <a:rect l="l" t="t" r="r" b="b"/>
              <a:pathLst>
                <a:path w="910" h="1594" extrusionOk="0">
                  <a:moveTo>
                    <a:pt x="116" y="0"/>
                  </a:moveTo>
                  <a:cubicBezTo>
                    <a:pt x="75" y="0"/>
                    <a:pt x="41" y="7"/>
                    <a:pt x="1" y="14"/>
                  </a:cubicBezTo>
                  <a:lnTo>
                    <a:pt x="1" y="1139"/>
                  </a:lnTo>
                  <a:cubicBezTo>
                    <a:pt x="1" y="1390"/>
                    <a:pt x="204" y="1593"/>
                    <a:pt x="455" y="1593"/>
                  </a:cubicBezTo>
                  <a:cubicBezTo>
                    <a:pt x="706" y="1593"/>
                    <a:pt x="909" y="1390"/>
                    <a:pt x="909" y="1139"/>
                  </a:cubicBezTo>
                  <a:lnTo>
                    <a:pt x="909" y="800"/>
                  </a:lnTo>
                  <a:cubicBezTo>
                    <a:pt x="909" y="359"/>
                    <a:pt x="557" y="0"/>
                    <a:pt x="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3"/>
            <p:cNvSpPr/>
            <p:nvPr/>
          </p:nvSpPr>
          <p:spPr>
            <a:xfrm>
              <a:off x="3155258" y="2120464"/>
              <a:ext cx="17810" cy="17810"/>
            </a:xfrm>
            <a:custGeom>
              <a:avLst/>
              <a:gdLst/>
              <a:ahLst/>
              <a:cxnLst/>
              <a:rect l="l" t="t" r="r" b="b"/>
              <a:pathLst>
                <a:path w="679" h="679" extrusionOk="0">
                  <a:moveTo>
                    <a:pt x="340" y="1"/>
                  </a:moveTo>
                  <a:cubicBezTo>
                    <a:pt x="150" y="1"/>
                    <a:pt x="1" y="150"/>
                    <a:pt x="1" y="340"/>
                  </a:cubicBezTo>
                  <a:cubicBezTo>
                    <a:pt x="1" y="529"/>
                    <a:pt x="150" y="679"/>
                    <a:pt x="340" y="679"/>
                  </a:cubicBezTo>
                  <a:cubicBezTo>
                    <a:pt x="530" y="679"/>
                    <a:pt x="679" y="529"/>
                    <a:pt x="679" y="340"/>
                  </a:cubicBezTo>
                  <a:cubicBezTo>
                    <a:pt x="679" y="150"/>
                    <a:pt x="530" y="1"/>
                    <a:pt x="3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53"/>
            <p:cNvSpPr/>
            <p:nvPr/>
          </p:nvSpPr>
          <p:spPr>
            <a:xfrm>
              <a:off x="3268571" y="2114431"/>
              <a:ext cx="41811" cy="53719"/>
            </a:xfrm>
            <a:custGeom>
              <a:avLst/>
              <a:gdLst/>
              <a:ahLst/>
              <a:cxnLst/>
              <a:rect l="l" t="t" r="r" b="b"/>
              <a:pathLst>
                <a:path w="1594" h="2048" extrusionOk="0">
                  <a:moveTo>
                    <a:pt x="800" y="0"/>
                  </a:moveTo>
                  <a:cubicBezTo>
                    <a:pt x="359" y="0"/>
                    <a:pt x="0" y="359"/>
                    <a:pt x="0" y="800"/>
                  </a:cubicBezTo>
                  <a:lnTo>
                    <a:pt x="0" y="1254"/>
                  </a:lnTo>
                  <a:cubicBezTo>
                    <a:pt x="0" y="1695"/>
                    <a:pt x="359" y="2048"/>
                    <a:pt x="800" y="2048"/>
                  </a:cubicBezTo>
                  <a:cubicBezTo>
                    <a:pt x="1234" y="2048"/>
                    <a:pt x="1594" y="1695"/>
                    <a:pt x="1594" y="1254"/>
                  </a:cubicBezTo>
                  <a:lnTo>
                    <a:pt x="1594" y="800"/>
                  </a:lnTo>
                  <a:cubicBezTo>
                    <a:pt x="1594" y="359"/>
                    <a:pt x="1234" y="0"/>
                    <a:pt x="8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53"/>
            <p:cNvSpPr/>
            <p:nvPr/>
          </p:nvSpPr>
          <p:spPr>
            <a:xfrm>
              <a:off x="3286513" y="2114431"/>
              <a:ext cx="23869" cy="41811"/>
            </a:xfrm>
            <a:custGeom>
              <a:avLst/>
              <a:gdLst/>
              <a:ahLst/>
              <a:cxnLst/>
              <a:rect l="l" t="t" r="r" b="b"/>
              <a:pathLst>
                <a:path w="910" h="1594" extrusionOk="0">
                  <a:moveTo>
                    <a:pt x="116" y="0"/>
                  </a:moveTo>
                  <a:cubicBezTo>
                    <a:pt x="76" y="0"/>
                    <a:pt x="35" y="7"/>
                    <a:pt x="1" y="14"/>
                  </a:cubicBezTo>
                  <a:lnTo>
                    <a:pt x="1" y="1139"/>
                  </a:lnTo>
                  <a:cubicBezTo>
                    <a:pt x="1" y="1390"/>
                    <a:pt x="204" y="1593"/>
                    <a:pt x="455" y="1593"/>
                  </a:cubicBezTo>
                  <a:cubicBezTo>
                    <a:pt x="706" y="1593"/>
                    <a:pt x="910" y="1390"/>
                    <a:pt x="910" y="1139"/>
                  </a:cubicBezTo>
                  <a:lnTo>
                    <a:pt x="910" y="800"/>
                  </a:lnTo>
                  <a:cubicBezTo>
                    <a:pt x="910" y="359"/>
                    <a:pt x="557" y="0"/>
                    <a:pt x="1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3"/>
            <p:cNvSpPr/>
            <p:nvPr/>
          </p:nvSpPr>
          <p:spPr>
            <a:xfrm>
              <a:off x="3280480" y="2120464"/>
              <a:ext cx="17994" cy="17810"/>
            </a:xfrm>
            <a:custGeom>
              <a:avLst/>
              <a:gdLst/>
              <a:ahLst/>
              <a:cxnLst/>
              <a:rect l="l" t="t" r="r" b="b"/>
              <a:pathLst>
                <a:path w="686" h="679" extrusionOk="0">
                  <a:moveTo>
                    <a:pt x="346" y="1"/>
                  </a:moveTo>
                  <a:cubicBezTo>
                    <a:pt x="156" y="1"/>
                    <a:pt x="0" y="150"/>
                    <a:pt x="0" y="340"/>
                  </a:cubicBezTo>
                  <a:cubicBezTo>
                    <a:pt x="0" y="529"/>
                    <a:pt x="156" y="679"/>
                    <a:pt x="346" y="679"/>
                  </a:cubicBezTo>
                  <a:cubicBezTo>
                    <a:pt x="529" y="679"/>
                    <a:pt x="685" y="529"/>
                    <a:pt x="685" y="340"/>
                  </a:cubicBezTo>
                  <a:cubicBezTo>
                    <a:pt x="685" y="150"/>
                    <a:pt x="529" y="1"/>
                    <a:pt x="3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3"/>
            <p:cNvSpPr/>
            <p:nvPr/>
          </p:nvSpPr>
          <p:spPr>
            <a:xfrm>
              <a:off x="3298447" y="2011741"/>
              <a:ext cx="98730" cy="173459"/>
            </a:xfrm>
            <a:custGeom>
              <a:avLst/>
              <a:gdLst/>
              <a:ahLst/>
              <a:cxnLst/>
              <a:rect l="l" t="t" r="r" b="b"/>
              <a:pathLst>
                <a:path w="3764" h="6613" extrusionOk="0">
                  <a:moveTo>
                    <a:pt x="496" y="0"/>
                  </a:moveTo>
                  <a:cubicBezTo>
                    <a:pt x="342" y="0"/>
                    <a:pt x="177" y="17"/>
                    <a:pt x="0" y="50"/>
                  </a:cubicBezTo>
                  <a:cubicBezTo>
                    <a:pt x="2563" y="816"/>
                    <a:pt x="1167" y="4776"/>
                    <a:pt x="2814" y="6478"/>
                  </a:cubicBezTo>
                  <a:cubicBezTo>
                    <a:pt x="2906" y="6570"/>
                    <a:pt x="3022" y="6613"/>
                    <a:pt x="3136" y="6613"/>
                  </a:cubicBezTo>
                  <a:cubicBezTo>
                    <a:pt x="3326" y="6613"/>
                    <a:pt x="3510" y="6495"/>
                    <a:pt x="3574" y="6288"/>
                  </a:cubicBezTo>
                  <a:cubicBezTo>
                    <a:pt x="3669" y="5963"/>
                    <a:pt x="3730" y="5624"/>
                    <a:pt x="3764" y="5291"/>
                  </a:cubicBezTo>
                  <a:cubicBezTo>
                    <a:pt x="3316" y="5068"/>
                    <a:pt x="2936" y="4356"/>
                    <a:pt x="2706" y="3149"/>
                  </a:cubicBezTo>
                  <a:cubicBezTo>
                    <a:pt x="2323" y="1189"/>
                    <a:pt x="1805" y="0"/>
                    <a:pt x="4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3"/>
            <p:cNvSpPr/>
            <p:nvPr/>
          </p:nvSpPr>
          <p:spPr>
            <a:xfrm>
              <a:off x="3087506" y="2013052"/>
              <a:ext cx="98730" cy="252569"/>
            </a:xfrm>
            <a:custGeom>
              <a:avLst/>
              <a:gdLst/>
              <a:ahLst/>
              <a:cxnLst/>
              <a:rect l="l" t="t" r="r" b="b"/>
              <a:pathLst>
                <a:path w="3764" h="9629" extrusionOk="0">
                  <a:moveTo>
                    <a:pt x="306" y="0"/>
                  </a:moveTo>
                  <a:lnTo>
                    <a:pt x="0" y="5716"/>
                  </a:lnTo>
                  <a:cubicBezTo>
                    <a:pt x="190" y="7960"/>
                    <a:pt x="1587" y="9188"/>
                    <a:pt x="2686" y="9629"/>
                  </a:cubicBezTo>
                  <a:lnTo>
                    <a:pt x="3764" y="9629"/>
                  </a:lnTo>
                  <a:cubicBezTo>
                    <a:pt x="3764" y="9629"/>
                    <a:pt x="1872" y="8361"/>
                    <a:pt x="1560" y="6116"/>
                  </a:cubicBezTo>
                  <a:cubicBezTo>
                    <a:pt x="950" y="1743"/>
                    <a:pt x="2109" y="434"/>
                    <a:pt x="3113" y="102"/>
                  </a:cubicBezTo>
                  <a:cubicBezTo>
                    <a:pt x="2930" y="102"/>
                    <a:pt x="2747" y="68"/>
                    <a:pt x="25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3"/>
            <p:cNvSpPr/>
            <p:nvPr/>
          </p:nvSpPr>
          <p:spPr>
            <a:xfrm>
              <a:off x="3041787" y="2001118"/>
              <a:ext cx="113497" cy="184082"/>
            </a:xfrm>
            <a:custGeom>
              <a:avLst/>
              <a:gdLst/>
              <a:ahLst/>
              <a:cxnLst/>
              <a:rect l="l" t="t" r="r" b="b"/>
              <a:pathLst>
                <a:path w="4327" h="7018" extrusionOk="0">
                  <a:moveTo>
                    <a:pt x="2733" y="1"/>
                  </a:moveTo>
                  <a:cubicBezTo>
                    <a:pt x="686" y="1"/>
                    <a:pt x="1" y="3188"/>
                    <a:pt x="1" y="3188"/>
                  </a:cubicBezTo>
                  <a:cubicBezTo>
                    <a:pt x="1" y="3188"/>
                    <a:pt x="543" y="3269"/>
                    <a:pt x="509" y="4605"/>
                  </a:cubicBezTo>
                  <a:cubicBezTo>
                    <a:pt x="489" y="5581"/>
                    <a:pt x="625" y="6266"/>
                    <a:pt x="753" y="6693"/>
                  </a:cubicBezTo>
                  <a:cubicBezTo>
                    <a:pt x="813" y="6900"/>
                    <a:pt x="996" y="7018"/>
                    <a:pt x="1184" y="7018"/>
                  </a:cubicBezTo>
                  <a:cubicBezTo>
                    <a:pt x="1298" y="7018"/>
                    <a:pt x="1414" y="6975"/>
                    <a:pt x="1506" y="6883"/>
                  </a:cubicBezTo>
                  <a:cubicBezTo>
                    <a:pt x="3154" y="5174"/>
                    <a:pt x="1764" y="1215"/>
                    <a:pt x="4327" y="455"/>
                  </a:cubicBezTo>
                  <a:cubicBezTo>
                    <a:pt x="4327" y="455"/>
                    <a:pt x="3411" y="1"/>
                    <a:pt x="273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3"/>
            <p:cNvSpPr/>
            <p:nvPr/>
          </p:nvSpPr>
          <p:spPr>
            <a:xfrm>
              <a:off x="3041787" y="2001118"/>
              <a:ext cx="111373" cy="122232"/>
            </a:xfrm>
            <a:custGeom>
              <a:avLst/>
              <a:gdLst/>
              <a:ahLst/>
              <a:cxnLst/>
              <a:rect l="l" t="t" r="r" b="b"/>
              <a:pathLst>
                <a:path w="4246" h="4660" extrusionOk="0">
                  <a:moveTo>
                    <a:pt x="2733" y="1"/>
                  </a:moveTo>
                  <a:cubicBezTo>
                    <a:pt x="686" y="1"/>
                    <a:pt x="1" y="3188"/>
                    <a:pt x="1" y="3188"/>
                  </a:cubicBezTo>
                  <a:cubicBezTo>
                    <a:pt x="1" y="3188"/>
                    <a:pt x="543" y="3269"/>
                    <a:pt x="509" y="4605"/>
                  </a:cubicBezTo>
                  <a:lnTo>
                    <a:pt x="509" y="4659"/>
                  </a:lnTo>
                  <a:cubicBezTo>
                    <a:pt x="1500" y="916"/>
                    <a:pt x="2883" y="307"/>
                    <a:pt x="3682" y="307"/>
                  </a:cubicBezTo>
                  <a:cubicBezTo>
                    <a:pt x="3944" y="307"/>
                    <a:pt x="4143" y="373"/>
                    <a:pt x="4245" y="414"/>
                  </a:cubicBezTo>
                  <a:cubicBezTo>
                    <a:pt x="4015" y="313"/>
                    <a:pt x="3296" y="1"/>
                    <a:pt x="27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3"/>
            <p:cNvSpPr/>
            <p:nvPr/>
          </p:nvSpPr>
          <p:spPr>
            <a:xfrm>
              <a:off x="3161133" y="2221843"/>
              <a:ext cx="131281" cy="95530"/>
            </a:xfrm>
            <a:custGeom>
              <a:avLst/>
              <a:gdLst/>
              <a:ahLst/>
              <a:cxnLst/>
              <a:rect l="l" t="t" r="r" b="b"/>
              <a:pathLst>
                <a:path w="5005" h="3642" extrusionOk="0">
                  <a:moveTo>
                    <a:pt x="2503" y="0"/>
                  </a:moveTo>
                  <a:cubicBezTo>
                    <a:pt x="1119" y="0"/>
                    <a:pt x="1" y="814"/>
                    <a:pt x="1" y="1824"/>
                  </a:cubicBezTo>
                  <a:cubicBezTo>
                    <a:pt x="1" y="2828"/>
                    <a:pt x="1119" y="3642"/>
                    <a:pt x="2503" y="3642"/>
                  </a:cubicBezTo>
                  <a:cubicBezTo>
                    <a:pt x="3886" y="3642"/>
                    <a:pt x="5005" y="2828"/>
                    <a:pt x="5005" y="1824"/>
                  </a:cubicBezTo>
                  <a:cubicBezTo>
                    <a:pt x="5005" y="814"/>
                    <a:pt x="3886" y="0"/>
                    <a:pt x="250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3"/>
            <p:cNvSpPr/>
            <p:nvPr/>
          </p:nvSpPr>
          <p:spPr>
            <a:xfrm>
              <a:off x="3143166" y="2215968"/>
              <a:ext cx="167216" cy="65680"/>
            </a:xfrm>
            <a:custGeom>
              <a:avLst/>
              <a:gdLst/>
              <a:ahLst/>
              <a:cxnLst/>
              <a:rect l="l" t="t" r="r" b="b"/>
              <a:pathLst>
                <a:path w="6375" h="2504" extrusionOk="0">
                  <a:moveTo>
                    <a:pt x="1709" y="1"/>
                  </a:moveTo>
                  <a:cubicBezTo>
                    <a:pt x="767" y="1"/>
                    <a:pt x="1" y="557"/>
                    <a:pt x="1" y="1248"/>
                  </a:cubicBezTo>
                  <a:cubicBezTo>
                    <a:pt x="1" y="1940"/>
                    <a:pt x="767" y="2503"/>
                    <a:pt x="1709" y="2503"/>
                  </a:cubicBezTo>
                  <a:cubicBezTo>
                    <a:pt x="1720" y="2503"/>
                    <a:pt x="1731" y="2503"/>
                    <a:pt x="1742" y="2503"/>
                  </a:cubicBezTo>
                  <a:cubicBezTo>
                    <a:pt x="2165" y="2503"/>
                    <a:pt x="2579" y="2374"/>
                    <a:pt x="2923" y="2130"/>
                  </a:cubicBezTo>
                  <a:cubicBezTo>
                    <a:pt x="3001" y="2072"/>
                    <a:pt x="3094" y="2043"/>
                    <a:pt x="3189" y="2043"/>
                  </a:cubicBezTo>
                  <a:cubicBezTo>
                    <a:pt x="3283" y="2043"/>
                    <a:pt x="3378" y="2072"/>
                    <a:pt x="3459" y="2130"/>
                  </a:cubicBezTo>
                  <a:cubicBezTo>
                    <a:pt x="3803" y="2374"/>
                    <a:pt x="4211" y="2503"/>
                    <a:pt x="4633" y="2503"/>
                  </a:cubicBezTo>
                  <a:cubicBezTo>
                    <a:pt x="4644" y="2503"/>
                    <a:pt x="4655" y="2503"/>
                    <a:pt x="4666" y="2503"/>
                  </a:cubicBezTo>
                  <a:cubicBezTo>
                    <a:pt x="5608" y="2503"/>
                    <a:pt x="6375" y="1940"/>
                    <a:pt x="6375" y="1248"/>
                  </a:cubicBezTo>
                  <a:cubicBezTo>
                    <a:pt x="6375" y="557"/>
                    <a:pt x="5608" y="1"/>
                    <a:pt x="46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53"/>
            <p:cNvSpPr/>
            <p:nvPr/>
          </p:nvSpPr>
          <p:spPr>
            <a:xfrm>
              <a:off x="3191009" y="2192151"/>
              <a:ext cx="71713" cy="50362"/>
            </a:xfrm>
            <a:custGeom>
              <a:avLst/>
              <a:gdLst/>
              <a:ahLst/>
              <a:cxnLst/>
              <a:rect l="l" t="t" r="r" b="b"/>
              <a:pathLst>
                <a:path w="2734" h="1920" extrusionOk="0">
                  <a:moveTo>
                    <a:pt x="1364" y="0"/>
                  </a:moveTo>
                  <a:cubicBezTo>
                    <a:pt x="611" y="0"/>
                    <a:pt x="1" y="407"/>
                    <a:pt x="1" y="909"/>
                  </a:cubicBezTo>
                  <a:cubicBezTo>
                    <a:pt x="1" y="1397"/>
                    <a:pt x="570" y="1648"/>
                    <a:pt x="984" y="1838"/>
                  </a:cubicBezTo>
                  <a:cubicBezTo>
                    <a:pt x="1106" y="1892"/>
                    <a:pt x="1237" y="1919"/>
                    <a:pt x="1366" y="1919"/>
                  </a:cubicBezTo>
                  <a:cubicBezTo>
                    <a:pt x="1496" y="1919"/>
                    <a:pt x="1625" y="1892"/>
                    <a:pt x="1743" y="1838"/>
                  </a:cubicBezTo>
                  <a:cubicBezTo>
                    <a:pt x="2157" y="1648"/>
                    <a:pt x="2733" y="1390"/>
                    <a:pt x="2733" y="909"/>
                  </a:cubicBezTo>
                  <a:cubicBezTo>
                    <a:pt x="2733" y="407"/>
                    <a:pt x="2123" y="0"/>
                    <a:pt x="13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53"/>
            <p:cNvSpPr/>
            <p:nvPr/>
          </p:nvSpPr>
          <p:spPr>
            <a:xfrm>
              <a:off x="3190826" y="2193908"/>
              <a:ext cx="53221" cy="48604"/>
            </a:xfrm>
            <a:custGeom>
              <a:avLst/>
              <a:gdLst/>
              <a:ahLst/>
              <a:cxnLst/>
              <a:rect l="l" t="t" r="r" b="b"/>
              <a:pathLst>
                <a:path w="2029" h="1853" extrusionOk="0">
                  <a:moveTo>
                    <a:pt x="849" y="1"/>
                  </a:moveTo>
                  <a:lnTo>
                    <a:pt x="849" y="1"/>
                  </a:lnTo>
                  <a:cubicBezTo>
                    <a:pt x="354" y="137"/>
                    <a:pt x="1" y="462"/>
                    <a:pt x="1" y="842"/>
                  </a:cubicBezTo>
                  <a:cubicBezTo>
                    <a:pt x="1" y="1323"/>
                    <a:pt x="577" y="1581"/>
                    <a:pt x="991" y="1771"/>
                  </a:cubicBezTo>
                  <a:cubicBezTo>
                    <a:pt x="1113" y="1825"/>
                    <a:pt x="1242" y="1852"/>
                    <a:pt x="1371" y="1852"/>
                  </a:cubicBezTo>
                  <a:cubicBezTo>
                    <a:pt x="1499" y="1852"/>
                    <a:pt x="1628" y="1825"/>
                    <a:pt x="1750" y="1771"/>
                  </a:cubicBezTo>
                  <a:cubicBezTo>
                    <a:pt x="1839" y="1730"/>
                    <a:pt x="1933" y="1689"/>
                    <a:pt x="2028" y="1642"/>
                  </a:cubicBezTo>
                  <a:cubicBezTo>
                    <a:pt x="1472" y="1540"/>
                    <a:pt x="747" y="1167"/>
                    <a:pt x="679" y="591"/>
                  </a:cubicBezTo>
                  <a:cubicBezTo>
                    <a:pt x="652" y="306"/>
                    <a:pt x="849" y="1"/>
                    <a:pt x="8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Eco-Friendly School Center by Slidesgo">
  <a:themeElements>
    <a:clrScheme name="Simple Light">
      <a:dk1>
        <a:srgbClr val="30353A"/>
      </a:dk1>
      <a:lt1>
        <a:srgbClr val="FFFFFF"/>
      </a:lt1>
      <a:dk2>
        <a:srgbClr val="CBF0F1"/>
      </a:dk2>
      <a:lt2>
        <a:srgbClr val="A8DC7F"/>
      </a:lt2>
      <a:accent1>
        <a:srgbClr val="027182"/>
      </a:accent1>
      <a:accent2>
        <a:srgbClr val="01C1CB"/>
      </a:accent2>
      <a:accent3>
        <a:srgbClr val="078309"/>
      </a:accent3>
      <a:accent4>
        <a:srgbClr val="FB9C05"/>
      </a:accent4>
      <a:accent5>
        <a:srgbClr val="FEC128"/>
      </a:accent5>
      <a:accent6>
        <a:srgbClr val="FFFFFF"/>
      </a:accent6>
      <a:hlink>
        <a:srgbClr val="30353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1725</Words>
  <Application>Microsoft Office PowerPoint</Application>
  <PresentationFormat>On-screen Show (16:9)</PresentationFormat>
  <Paragraphs>115</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Roboto Condensed Light</vt:lpstr>
      <vt:lpstr>Didact Gothic</vt:lpstr>
      <vt:lpstr>Chau Philomene One</vt:lpstr>
      <vt:lpstr>Arial</vt:lpstr>
      <vt:lpstr>Bebas Neue</vt:lpstr>
      <vt:lpstr>Eco-Friendly School Center by Slidesgo</vt:lpstr>
      <vt:lpstr>ESENSI KURIKULUM 2013 IPS SD KELAS TINGGI</vt:lpstr>
      <vt:lpstr>A. Konsep Kurikulum 2013</vt:lpstr>
      <vt:lpstr>Kurikulum 2013 dirancang dengan karakteristik sebagai berikut ini : </vt:lpstr>
      <vt:lpstr>B. Tujuan Pendidikan IPS Di Sekolah Dasar </vt:lpstr>
      <vt:lpstr>01</vt:lpstr>
      <vt:lpstr>Susanto (2016) menguraikan tujuan kurikuler yang dimaksud adalah pendidikan IPS secara keseluruhan tujuan pendidikan IPS di SD adalah sebagai berikut:</vt:lpstr>
      <vt:lpstr>C. Karakteristik Ilmu Pengetahuan Sosial Di Sekolah Dasar Kelas Tinggi</vt:lpstr>
      <vt:lpstr>Metode mengajar yang dapat digunakan dan dilaksanakan guru dalam proses pembelajaran kepada siswa kelas tinggi di Sekolah Dasar adalah sebagai berikut : </vt:lpstr>
      <vt:lpstr>Metode mengajar yang dapat digunakan dan dilaksanakan guru dalam proses pembelajaran kepada siswa kelas tinggi di Sekolah Dasar adalah sebagai berikut : </vt:lpstr>
      <vt:lpstr>Metode mengajar yang dapat digunakan dan dilaksanakan guru dalam proses pembelajaran kepada siswa kelas tinggi di Sekolah Dasar adalah sebagai berikut : </vt:lpstr>
      <vt:lpstr>C. Karakteristik Ilmu Pengetahuan Sosial Di Sekolah Dasar Kelas Tinggi</vt:lpstr>
      <vt:lpstr>Hal-hal berikut ini merupakan contoh kegiatan belajar yang dapat dilakukan di dalam pembelajaran IPS kepada siswa kelas tinggi di Sekolah Dasar (SD), yaitu:</vt:lpstr>
      <vt:lpstr>Hal-hal berikut ini merupakan contoh kegiatan belajar yang dapat dilakukan di dalam pembelajaran IPS kepada siswa kelas tinggi di Sekolah Dasar (SD), yaitu:</vt:lpstr>
      <vt:lpstr>D. Kurikulum 2013 Ilmu Pengetahuan Sosial Di Sekolah Dasar</vt:lpstr>
      <vt:lpstr>Sejak diterapkan dan diberlakukannya kurikulum 2013, pembelajaran Pendidikan Ilmu Pengetahuan Sosial khususnya di kelas tinggi sudah terintegrasi bersama mata pelajaran lain yang diajarkan dengan bertema (tematik). Pembelajaran tematik merupakan pembelajaran yang memadukan beberapa mata pelajaran. Pembelajaran terpadu berfungsi memberikan berbagai pengalaman dalam pembelajaran kepada peserta didik. </vt:lpstr>
      <vt:lpstr>E. Peristiwa, Fakta, Konsep Dan Generalisasi Dalam Pembelajaran Di Sekolah Dasar</vt:lpstr>
      <vt:lpstr>01</vt:lpstr>
      <vt:lpstr>Introduction</vt:lpstr>
      <vt:lpstr>Terima kasih!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DOMAIN-DOMAIN KEMAMPUAN YANG AKAN DIEVALUASI</dc:title>
  <cp:lastModifiedBy>Microsoft account</cp:lastModifiedBy>
  <cp:revision>14</cp:revision>
  <dcterms:modified xsi:type="dcterms:W3CDTF">2021-10-22T13:30:39Z</dcterms:modified>
</cp:coreProperties>
</file>