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0706100" cy="6076950"/>
  <p:notesSz cx="10706100" cy="60769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957" y="1874012"/>
            <a:ext cx="9100185" cy="1269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5915" y="3385312"/>
            <a:ext cx="7494270" cy="1511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5305" y="1390396"/>
            <a:ext cx="4657153" cy="3989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13641" y="1390396"/>
            <a:ext cx="4657153" cy="3989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305" y="241808"/>
            <a:ext cx="9635490" cy="9672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305" y="1390396"/>
            <a:ext cx="9635490" cy="3989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40074" y="5622036"/>
            <a:ext cx="3425952" cy="302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5305" y="5622036"/>
            <a:ext cx="2462403" cy="302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708392" y="5622036"/>
            <a:ext cx="2462403" cy="302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604219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59844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602477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598768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60764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6004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60686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606134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597359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706100" cy="60152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2022-08-25T03:49:51Z</dcterms:created>
  <dcterms:modified xsi:type="dcterms:W3CDTF">2022-08-25T03:49:51Z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2022-08-25T00:00:00Z</vt:filetime>
  </property>
  <property fmtid="{D5CDD505-2E9C-101B-9397-08002B2CF9AE}" pid="3" name="LastSaved">
    <vt:filetime>2022-08-25T00:00:00Z</vt:filetime>
  </property>
</Properties>
</file>