
<file path=[Content_Types].xml><?xml version="1.0" encoding="utf-8"?>
<Types xmlns="http://schemas.openxmlformats.org/package/2006/content-types">
  <Default Extension="rels" ContentType="application/vnd.openxmlformats-package.relationships+xml"/>
  <Default Extension="xml" ContentType="application/xml"/>
  <Default Extension="xlsx" ContentType="application/kset"/>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charts/chart1.xml" ContentType="application/vnd.openxmlformats-officedocument.drawingml.chart+xml"/>
  <Override PartName="/ppt/charts/chart2.xml" ContentType="application/vnd.openxmlformats-officedocument.drawingml.chart+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 id="2147483649"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Lst>
  <p:sldSz type="screen16x9" cy="6858000" cx="12192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showOutlineIcons="0" horzBarState="maximized">
    <p:restoredLeft sz="15441" autoAdjust="0"/>
    <p:restoredTop sz="94660"/>
  </p:normalViewPr>
  <p:slideViewPr>
    <p:cSldViewPr showGuides="1" snapToGrid="0">
      <p:cViewPr>
        <p:scale>
          <a:sx n="50" d="100"/>
          <a:sy n="50" d="100"/>
        </p:scale>
        <p:origin x="-1482" y="-594"/>
      </p:cViewPr>
      <p:guideLst>
        <p:guide orient="horz" pos="2208"/>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tableStyles" Target="tableStyle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5673716480484"/>
          <c:y val="0.2719270771349713"/>
          <c:w val="0.5960292629018986"/>
          <c:h val="0.6585101822025945"/>
        </c:manualLayout>
      </c:layout>
      <c:doughnutChart>
        <c:varyColors val="1"/>
        <c:dLbls>
          <c:showLegendKey val="0"/>
          <c:showVal val="0"/>
          <c:showCatName val="0"/>
          <c:showSerName val="0"/>
          <c:showPercent val="0"/>
          <c:showBubbleSize val="0"/>
          <c:showLeaderLines val="1"/>
        </c:dLbls>
        <c:firstSliceAng val="0"/>
        <c:holeSize val="50"/>
      </c:doughnutChart>
      <c:spPr>
        <a:solidFill>
          <a:schemeClr val="bg1"/>
        </a:solidFill>
      </c:spPr>
    </c:plotArea>
    <c:plotVisOnly val="1"/>
    <c:dispBlanksAs val="zero"/>
    <c:showDLblsOverMax val="0"/>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392221136993084"/>
          <c:y val="0.031242778211210822"/>
          <c:w val="0.9091475896763488"/>
          <c:h val="0.9534311906455697"/>
        </c:manualLayout>
      </c:layout>
      <c:barChart>
        <c:barDir val="col"/>
        <c:grouping val="stacked"/>
        <c:varyColors val="0"/>
        <c:ser>
          <c:idx val="0"/>
          <c:order val="0"/>
          <c:tx>
            <c:strRef>
              <c:f>Sheet1!$B$1</c:f>
              <c:strCache>
                <c:ptCount val="1"/>
                <c:pt idx="0">
                  <c:v>Series 1</c:v>
                </c:pt>
              </c:strCache>
            </c:strRef>
          </c:tx>
          <c:spPr>
            <a:solidFill>
              <a:schemeClr val="accent4"/>
            </a:solidFill>
          </c:spPr>
          <c:invertIfNegative val="0"/>
          <c:cat>
            <c:strRef>
              <c:f>Sheet1!$A$2</c:f>
              <c:strCache>
                <c:ptCount val="1"/>
                <c:pt idx="0">
                  <c:v>Text 1</c:v>
                </c:pt>
              </c:strCache>
            </c:strRef>
          </c:cat>
          <c:val>
            <c:numRef>
              <c:f>Sheet1!$B$2</c:f>
              <c:numCache>
                <c:formatCode>General</c:formatCode>
                <c:ptCount val="1"/>
                <c:pt idx="0">
                  <c:v>25.0</c:v>
                </c:pt>
              </c:numCache>
            </c:numRef>
          </c:val>
        </c:ser>
        <c:ser>
          <c:idx val="1"/>
          <c:order val="1"/>
          <c:tx>
            <c:strRef>
              <c:f>Sheet1!$C$1</c:f>
              <c:strCache>
                <c:ptCount val="1"/>
                <c:pt idx="0">
                  <c:v>Series 2</c:v>
                </c:pt>
              </c:strCache>
            </c:strRef>
          </c:tx>
          <c:spPr>
            <a:solidFill>
              <a:schemeClr val="accent3"/>
            </a:solidFill>
          </c:spPr>
          <c:invertIfNegative val="0"/>
          <c:cat>
            <c:strRef>
              <c:f>Sheet1!$A$2</c:f>
              <c:strCache>
                <c:ptCount val="1"/>
                <c:pt idx="0">
                  <c:v>Text 1</c:v>
                </c:pt>
              </c:strCache>
            </c:strRef>
          </c:cat>
          <c:val>
            <c:numRef>
              <c:f>Sheet1!$C$2</c:f>
              <c:numCache>
                <c:formatCode>General</c:formatCode>
                <c:ptCount val="1"/>
                <c:pt idx="0">
                  <c:v>35.0</c:v>
                </c:pt>
              </c:numCache>
            </c:numRef>
          </c:val>
        </c:ser>
        <c:ser>
          <c:idx val="2"/>
          <c:order val="2"/>
          <c:tx>
            <c:strRef>
              <c:f>Sheet1!$D$1</c:f>
              <c:strCache>
                <c:ptCount val="1"/>
                <c:pt idx="0">
                  <c:v>Series 3</c:v>
                </c:pt>
              </c:strCache>
            </c:strRef>
          </c:tx>
          <c:spPr>
            <a:solidFill>
              <a:schemeClr val="accent2"/>
            </a:solidFill>
          </c:spPr>
          <c:invertIfNegative val="0"/>
          <c:cat>
            <c:strRef>
              <c:f>Sheet1!$A$2</c:f>
              <c:strCache>
                <c:ptCount val="1"/>
                <c:pt idx="0">
                  <c:v>Text 1</c:v>
                </c:pt>
              </c:strCache>
            </c:strRef>
          </c:cat>
          <c:val>
            <c:numRef>
              <c:f>Sheet1!$D$2</c:f>
              <c:numCache>
                <c:formatCode>General</c:formatCode>
                <c:ptCount val="1"/>
                <c:pt idx="0">
                  <c:v>25.0</c:v>
                </c:pt>
              </c:numCache>
            </c:numRef>
          </c:val>
        </c:ser>
        <c:ser>
          <c:idx val="3"/>
          <c:order val="3"/>
          <c:tx>
            <c:strRef>
              <c:f>Sheet1!$E$1</c:f>
              <c:strCache>
                <c:ptCount val="1"/>
                <c:pt idx="0">
                  <c:v>Series 4</c:v>
                </c:pt>
              </c:strCache>
            </c:strRef>
          </c:tx>
          <c:spPr>
            <a:solidFill>
              <a:schemeClr val="accent1"/>
            </a:solidFill>
          </c:spPr>
          <c:invertIfNegative val="0"/>
          <c:cat>
            <c:strRef>
              <c:f>Sheet1!$A$2</c:f>
              <c:strCache>
                <c:ptCount val="1"/>
                <c:pt idx="0">
                  <c:v>Text 1</c:v>
                </c:pt>
              </c:strCache>
            </c:strRef>
          </c:cat>
          <c:val>
            <c:numRef>
              <c:f>Sheet1!$E$2</c:f>
              <c:numCache>
                <c:formatCode>General</c:formatCode>
                <c:ptCount val="1"/>
                <c:pt idx="0">
                  <c:v>15.0</c:v>
                </c:pt>
              </c:numCache>
            </c:numRef>
          </c:val>
        </c:ser>
        <c:dLbls>
          <c:showLegendKey val="0"/>
          <c:showVal val="0"/>
          <c:showCatName val="0"/>
          <c:showSerName val="0"/>
          <c:showPercent val="0"/>
          <c:showBubbleSize val="0"/>
        </c:dLbls>
        <c:gapWidth val="170"/>
        <c:overlap val="100"/>
        <c:axId val="146645760"/>
        <c:axId val="146647296"/>
      </c:barChart>
      <c:catAx>
        <c:axId val="146645760"/>
        <c:scaling>
          <c:orientation val="minMax"/>
        </c:scaling>
        <c:delete val="1"/>
        <c:axPos val="b"/>
        <c:numFmt formatCode="General" sourceLinked="0"/>
        <c:majorTickMark val="out"/>
        <c:minorTickMark val="none"/>
        <c:tickLblPos val="nextTo"/>
        <c:crossAx val="146647296"/>
        <c:crosses val="autoZero"/>
        <c:auto val="1"/>
        <c:lblAlgn val="ctr"/>
        <c:lblOffset val="100"/>
        <c:noMultiLvlLbl val="0"/>
      </c:catAx>
      <c:valAx>
        <c:axId val="146647296"/>
        <c:scaling>
          <c:orientation val="minMax"/>
        </c:scaling>
        <c:delete val="1"/>
        <c:axPos val="l"/>
        <c:majorGridlines>
          <c:spPr>
            <a:ln>
              <a:noFill/>
            </a:ln>
          </c:spPr>
        </c:majorGridlines>
        <c:numFmt formatCode="General" sourceLinked="1"/>
        <c:majorTickMark val="out"/>
        <c:minorTickMark val="none"/>
        <c:tickLblPos val="nextTo"/>
        <c:crossAx val="146645760"/>
        <c:crosses val="autoZero"/>
        <c:crossBetween val="between"/>
      </c:valAx>
      <c:spPr>
        <a:noFill/>
      </c:spPr>
    </c:plotArea>
    <c:plotVisOnly val="1"/>
    <c:dispBlanksAs val="gap"/>
    <c:showDLblsOverMax val="0"/>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97" name=""/>
        <p:cNvGrpSpPr/>
        <p:nvPr/>
      </p:nvGrpSpPr>
      <p:grpSpPr>
        <a:xfrm>
          <a:off x="0" y="0"/>
          <a:ext cx="0" cy="0"/>
          <a:chOff x="0" y="0"/>
          <a:chExt cx="0" cy="0"/>
        </a:xfrm>
      </p:grpSpPr>
      <p:sp>
        <p:nvSpPr>
          <p:cNvPr id="1048805"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806"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807"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808"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809"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810"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35" name=""/>
        <p:cNvGrpSpPr/>
        <p:nvPr/>
      </p:nvGrpSpPr>
      <p:grpSpPr>
        <a:xfrm>
          <a:off x="0" y="0"/>
          <a:ext cx="0" cy="0"/>
          <a:chOff x="0" y="0"/>
          <a:chExt cx="0" cy="0"/>
        </a:xfrm>
      </p:grpSpPr>
      <p:sp>
        <p:nvSpPr>
          <p:cNvPr id="1048619" name="Text Placeholder 9"/>
          <p:cNvSpPr>
            <a:spLocks noGrp="1"/>
          </p:cNvSpPr>
          <p:nvPr>
            <p:ph type="body" sz="quarter" idx="10" hasCustomPrompt="1"/>
          </p:nvPr>
        </p:nvSpPr>
        <p:spPr>
          <a:xfrm>
            <a:off x="323529" y="339509"/>
            <a:ext cx="11573197" cy="724247"/>
          </a:xfrm>
          <a:prstGeom prst="rect"/>
        </p:spPr>
        <p:txBody>
          <a:bodyPr anchor="ctr"/>
          <a:lstStyle>
            <a:lvl1pPr algn="ctr" indent="0" marL="0">
              <a:buNone/>
              <a:defRPr baseline="0" b="0" sz="5400">
                <a:solidFill>
                  <a:schemeClr val="tx1">
                    <a:lumMod val="85000"/>
                    <a:lumOff val="15000"/>
                  </a:schemeClr>
                </a:solidFill>
                <a:latin typeface="+mj-lt"/>
                <a:cs typeface="Arial" pitchFamily="34" charset="0"/>
              </a:defRPr>
            </a:lvl1pPr>
          </a:lstStyle>
          <a:p>
            <a:pPr lvl="0"/>
            <a:r>
              <a:rPr altLang="ko-KR" dirty="0" lang="en-US"/>
              <a:t>BASIC LAYOUT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bg1"/>
        </a:solidFill>
      </p:bgPr>
    </p:bg>
    <p:spTree>
      <p:nvGrpSpPr>
        <p:cNvPr id="92" name=""/>
        <p:cNvGrpSpPr/>
        <p:nvPr/>
      </p:nvGrpSpPr>
      <p:grpSpPr>
        <a:xfrm>
          <a:off x="0" y="0"/>
          <a:ext cx="0" cy="0"/>
          <a:chOff x="0" y="0"/>
          <a:chExt cx="0" cy="0"/>
        </a:xfrm>
      </p:grpSpPr>
      <p:sp>
        <p:nvSpPr>
          <p:cNvPr id="1048804" name="그림 개체 틀 2"/>
          <p:cNvSpPr>
            <a:spLocks noGrp="1"/>
          </p:cNvSpPr>
          <p:nvPr>
            <p:ph type="pic" sz="quarter" idx="65" hasCustomPrompt="1"/>
          </p:nvPr>
        </p:nvSpPr>
        <p:spPr>
          <a:xfrm>
            <a:off x="-1" y="0"/>
            <a:ext cx="10203255" cy="6858000"/>
          </a:xfrm>
          <a:custGeom>
            <a:avLst/>
            <a:gdLst>
              <a:gd name="connsiteX0" fmla="*/ 0 w 8908610"/>
              <a:gd name="connsiteY0" fmla="*/ 0 h 6858000"/>
              <a:gd name="connsiteX1" fmla="*/ 8908610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725909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330673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610" h="6858000">
                <a:moveTo>
                  <a:pt x="0" y="0"/>
                </a:moveTo>
                <a:lnTo>
                  <a:pt x="4330673" y="0"/>
                </a:lnTo>
                <a:lnTo>
                  <a:pt x="8908610" y="6858000"/>
                </a:lnTo>
                <a:lnTo>
                  <a:pt x="0" y="68580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lstStyle>
            <a:lvl1pPr indent="0" marL="0">
              <a:buNone/>
              <a:defRPr altLang="en-US" dirty="0" sz="1200" lang="ko-KR">
                <a:solidFill>
                  <a:schemeClr val="tx1">
                    <a:lumMod val="75000"/>
                    <a:lumOff val="25000"/>
                  </a:schemeClr>
                </a:solidFill>
              </a:defRPr>
            </a:lvl1pPr>
          </a:lstStyle>
          <a:p>
            <a:pPr algn="ctr" lvl="0" marL="0"/>
            <a:r>
              <a:rPr altLang="ko-KR" dirty="0" lang="en-US"/>
              <a:t>Place Your Picture Here And Send To Back</a:t>
            </a:r>
            <a:endParaRPr altLang="en-US" dirty="0" lang="ko-K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2" presetSubtype="4">
                                  <p:stCondLst>
                                    <p:cond delay="250"/>
                                  </p:stCondLst>
                                  <p:childTnLst>
                                    <p:set>
                                      <p:cBhvr>
                                        <p:cTn dur="1" fill="hold" id="6">
                                          <p:stCondLst>
                                            <p:cond delay="0"/>
                                          </p:stCondLst>
                                        </p:cTn>
                                        <p:tgtEl>
                                          <p:spTgt spid="1048804"/>
                                        </p:tgtEl>
                                        <p:attrNameLst>
                                          <p:attrName>style.visibility</p:attrName>
                                        </p:attrNameLst>
                                      </p:cBhvr>
                                      <p:to>
                                        <p:strVal val="visible"/>
                                      </p:to>
                                    </p:set>
                                    <p:anim calcmode="lin" valueType="num">
                                      <p:cBhvr additive="base">
                                        <p:cTn dur="500" fill="hold" id="7"/>
                                        <p:tgtEl>
                                          <p:spTgt spid="1048804"/>
                                        </p:tgtEl>
                                        <p:attrNameLst>
                                          <p:attrName>ppt_x</p:attrName>
                                        </p:attrNameLst>
                                      </p:cBhvr>
                                      <p:tavLst>
                                        <p:tav tm="0">
                                          <p:val>
                                            <p:strVal val="#ppt_x"/>
                                          </p:val>
                                        </p:tav>
                                        <p:tav tm="100000">
                                          <p:val>
                                            <p:strVal val="#ppt_x"/>
                                          </p:val>
                                        </p:tav>
                                      </p:tavLst>
                                    </p:anim>
                                    <p:anim calcmode="lin" valueType="num">
                                      <p:cBhvr additive="base">
                                        <p:cTn dur="500" fill="hold" id="8"/>
                                        <p:tgtEl>
                                          <p:spTgt spid="1048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4"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rotWithShape="1" dpi="0">
          <a:blip xmlns:r="http://schemas.openxmlformats.org/officeDocument/2006/relationships" r:embed="rId1">
            <a:lum/>
          </a:blip>
          <a:srcRect/>
          <a:stretch>
            <a:fillRect/>
          </a:stretch>
        </a:blipFill>
      </p:bgPr>
    </p:bg>
    <p:spTree>
      <p:nvGrpSpPr>
        <p:cNvPr id="85"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rotWithShape="1" dpi="0">
          <a:blip xmlns:r="http://schemas.openxmlformats.org/officeDocument/2006/relationships" r:embed="rId1">
            <a:lum/>
          </a:blip>
          <a:srcRect/>
          <a:stretch>
            <a:fillRect/>
          </a:stretch>
        </a:blipFill>
      </p:bgPr>
    </p:bg>
    <p:spTree>
      <p:nvGrpSpPr>
        <p:cNvPr id="84"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rotWithShape="1" dpi="0">
          <a:blip xmlns:r="http://schemas.openxmlformats.org/officeDocument/2006/relationships" r:embed="rId1">
            <a:lum/>
          </a:blip>
          <a:srcRect/>
          <a:stretch>
            <a:fillRect/>
          </a:stretch>
        </a:blipFill>
      </p:bgPr>
    </p:bg>
    <p:spTree>
      <p:nvGrpSpPr>
        <p:cNvPr id="87" name=""/>
        <p:cNvGrpSpPr/>
        <p:nvPr/>
      </p:nvGrpSpPr>
      <p:grpSpPr>
        <a:xfrm>
          <a:off x="0" y="0"/>
          <a:ext cx="0" cy="0"/>
          <a:chOff x="0" y="0"/>
          <a:chExt cx="0" cy="0"/>
        </a:xfrm>
      </p:grpSpPr>
      <p:sp>
        <p:nvSpPr>
          <p:cNvPr id="1048794" name="Text Placeholder 9"/>
          <p:cNvSpPr>
            <a:spLocks noGrp="1"/>
          </p:cNvSpPr>
          <p:nvPr>
            <p:ph type="body" sz="quarter" idx="10" hasCustomPrompt="1"/>
          </p:nvPr>
        </p:nvSpPr>
        <p:spPr>
          <a:xfrm>
            <a:off x="323529" y="332482"/>
            <a:ext cx="11573197" cy="724247"/>
          </a:xfrm>
          <a:prstGeom prst="rect"/>
        </p:spPr>
        <p:txBody>
          <a:bodyPr anchor="ctr"/>
          <a:lstStyle>
            <a:lvl1pPr algn="ctr" indent="0" marL="0">
              <a:buNone/>
              <a:defRPr baseline="0" b="0" sz="5400">
                <a:solidFill>
                  <a:schemeClr val="tx1">
                    <a:lumMod val="85000"/>
                    <a:lumOff val="15000"/>
                  </a:schemeClr>
                </a:solidFill>
                <a:latin typeface="+mj-lt"/>
                <a:cs typeface="Arial" pitchFamily="34" charset="0"/>
              </a:defRPr>
            </a:lvl1pPr>
          </a:lstStyle>
          <a:p>
            <a:pPr lvl="0"/>
            <a:r>
              <a:rPr altLang="ko-KR" dirty="0" lang="en-US"/>
              <a:t>PNG &amp; Shapes Layout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91" name=""/>
        <p:cNvGrpSpPr/>
        <p:nvPr/>
      </p:nvGrpSpPr>
      <p:grpSpPr>
        <a:xfrm>
          <a:off x="0" y="0"/>
          <a:ext cx="0" cy="0"/>
          <a:chOff x="0" y="0"/>
          <a:chExt cx="0" cy="0"/>
        </a:xfrm>
      </p:grpSpPr>
      <p:sp>
        <p:nvSpPr>
          <p:cNvPr id="1048796" name="Text Placeholder 9"/>
          <p:cNvSpPr>
            <a:spLocks noGrp="1"/>
          </p:cNvSpPr>
          <p:nvPr>
            <p:ph type="body" sz="quarter" idx="10" hasCustomPrompt="1"/>
          </p:nvPr>
        </p:nvSpPr>
        <p:spPr>
          <a:xfrm>
            <a:off x="323529" y="123478"/>
            <a:ext cx="11573197" cy="724247"/>
          </a:xfrm>
          <a:prstGeom prst="rect"/>
        </p:spPr>
        <p:txBody>
          <a:bodyPr anchor="ctr"/>
          <a:lstStyle>
            <a:lvl1pPr algn="ctr" indent="0" marL="0">
              <a:buNone/>
              <a:defRPr baseline="0" b="0" sz="5400">
                <a:solidFill>
                  <a:schemeClr val="tx1">
                    <a:lumMod val="85000"/>
                    <a:lumOff val="15000"/>
                  </a:schemeClr>
                </a:solidFill>
                <a:latin typeface="+mj-lt"/>
                <a:cs typeface="Arial" pitchFamily="34" charset="0"/>
              </a:defRPr>
            </a:lvl1pPr>
          </a:lstStyle>
          <a:p>
            <a:pPr lvl="0"/>
            <a:r>
              <a:rPr altLang="ko-KR" dirty="0" lang="en-US"/>
              <a:t>Icon Sets Layout</a:t>
            </a:r>
          </a:p>
        </p:txBody>
      </p:sp>
      <p:sp>
        <p:nvSpPr>
          <p:cNvPr id="1048797"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1351" lang="ko-KR"/>
          </a:p>
        </p:txBody>
      </p:sp>
      <p:sp>
        <p:nvSpPr>
          <p:cNvPr id="1048798"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1351" lang="ko-KR">
              <a:solidFill>
                <a:schemeClr val="bg1"/>
              </a:solidFill>
            </a:endParaRPr>
          </a:p>
        </p:txBody>
      </p:sp>
      <p:sp>
        <p:nvSpPr>
          <p:cNvPr id="1048799"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1351" lang="ko-KR">
              <a:solidFill>
                <a:schemeClr val="tx1">
                  <a:lumMod val="85000"/>
                  <a:lumOff val="15000"/>
                </a:schemeClr>
              </a:solidFill>
            </a:endParaRPr>
          </a:p>
        </p:txBody>
      </p:sp>
      <p:sp>
        <p:nvSpPr>
          <p:cNvPr id="1048800" name="TextBox 57"/>
          <p:cNvSpPr txBox="1"/>
          <p:nvPr userDrawn="1"/>
        </p:nvSpPr>
        <p:spPr>
          <a:xfrm>
            <a:off x="711704" y="1637214"/>
            <a:ext cx="2232248" cy="523220"/>
          </a:xfrm>
          <a:prstGeom prst="rect"/>
          <a:noFill/>
        </p:spPr>
        <p:txBody>
          <a:bodyPr anchor="ctr" rtlCol="0" wrap="square">
            <a:spAutoFit/>
          </a:bodyPr>
          <a:p>
            <a:r>
              <a:rPr altLang="ko-KR" b="1" dirty="0" sz="1400" lang="en-US">
                <a:solidFill>
                  <a:schemeClr val="bg1"/>
                </a:solidFill>
                <a:latin typeface="Arial" pitchFamily="34" charset="0"/>
                <a:cs typeface="Arial" pitchFamily="34" charset="0"/>
              </a:rPr>
              <a:t>You can Resize without losing quality</a:t>
            </a:r>
            <a:endParaRPr altLang="en-US" b="1" dirty="0" sz="1400" lang="ko-KR">
              <a:solidFill>
                <a:schemeClr val="bg1"/>
              </a:solidFill>
              <a:latin typeface="Arial" pitchFamily="34" charset="0"/>
              <a:cs typeface="Arial" pitchFamily="34" charset="0"/>
            </a:endParaRPr>
          </a:p>
        </p:txBody>
      </p:sp>
      <p:sp>
        <p:nvSpPr>
          <p:cNvPr id="1048801" name="TextBox 58"/>
          <p:cNvSpPr txBox="1"/>
          <p:nvPr userDrawn="1"/>
        </p:nvSpPr>
        <p:spPr>
          <a:xfrm>
            <a:off x="711704" y="2127463"/>
            <a:ext cx="2232248" cy="738664"/>
          </a:xfrm>
          <a:prstGeom prst="rect"/>
          <a:noFill/>
        </p:spPr>
        <p:txBody>
          <a:bodyPr anchor="ctr" rtlCol="0" wrap="square">
            <a:spAutoFit/>
          </a:bodyPr>
          <a:p>
            <a:r>
              <a:rPr altLang="ko-KR" b="1" dirty="0" sz="1400" lang="en-US">
                <a:solidFill>
                  <a:schemeClr val="bg1"/>
                </a:solidFill>
                <a:latin typeface="Arial" pitchFamily="34" charset="0"/>
                <a:cs typeface="Arial" pitchFamily="34" charset="0"/>
              </a:rPr>
              <a:t>You can Change Fill Color &amp;</a:t>
            </a:r>
          </a:p>
          <a:p>
            <a:r>
              <a:rPr altLang="ko-KR" b="1" dirty="0" sz="1400" lang="en-US">
                <a:solidFill>
                  <a:schemeClr val="bg1"/>
                </a:solidFill>
                <a:latin typeface="Arial" pitchFamily="34" charset="0"/>
                <a:cs typeface="Arial" pitchFamily="34" charset="0"/>
              </a:rPr>
              <a:t>Line Color</a:t>
            </a:r>
            <a:endParaRPr altLang="en-US" b="1" dirty="0" sz="1400" lang="ko-KR">
              <a:solidFill>
                <a:schemeClr val="bg1"/>
              </a:solidFill>
              <a:latin typeface="Arial" pitchFamily="34" charset="0"/>
              <a:cs typeface="Arial" pitchFamily="34" charset="0"/>
            </a:endParaRPr>
          </a:p>
        </p:txBody>
      </p:sp>
      <p:sp>
        <p:nvSpPr>
          <p:cNvPr id="1048802" name="TextBox 59"/>
          <p:cNvSpPr txBox="1"/>
          <p:nvPr userDrawn="1"/>
        </p:nvSpPr>
        <p:spPr>
          <a:xfrm>
            <a:off x="721229" y="5808438"/>
            <a:ext cx="2232000" cy="307777"/>
          </a:xfrm>
          <a:prstGeom prst="rect"/>
          <a:noFill/>
        </p:spPr>
        <p:txBody>
          <a:bodyPr anchor="ctr" rtlCol="0" wrap="square">
            <a:spAutoFit/>
          </a:bodyPr>
          <a:p>
            <a:r>
              <a:rPr altLang="ko-KR" dirty="0" sz="1400" lang="en-US">
                <a:solidFill>
                  <a:schemeClr val="bg1"/>
                </a:solidFill>
                <a:latin typeface="Arial" pitchFamily="34" charset="0"/>
                <a:cs typeface="Arial" pitchFamily="34" charset="0"/>
              </a:rPr>
              <a:t>www.allppt.com</a:t>
            </a:r>
            <a:endParaRPr altLang="en-US" dirty="0" sz="1400" lang="ko-KR">
              <a:solidFill>
                <a:schemeClr val="bg1"/>
              </a:solidFill>
              <a:latin typeface="Arial" pitchFamily="34" charset="0"/>
              <a:cs typeface="Arial" pitchFamily="34" charset="0"/>
            </a:endParaRPr>
          </a:p>
        </p:txBody>
      </p:sp>
      <p:sp>
        <p:nvSpPr>
          <p:cNvPr id="1048803" name="TextBox 60"/>
          <p:cNvSpPr txBox="1"/>
          <p:nvPr userDrawn="1"/>
        </p:nvSpPr>
        <p:spPr>
          <a:xfrm>
            <a:off x="721229" y="4450324"/>
            <a:ext cx="2717296" cy="1384995"/>
          </a:xfrm>
          <a:prstGeom prst="rect"/>
          <a:noFill/>
        </p:spPr>
        <p:txBody>
          <a:bodyPr anchor="ctr" rtlCol="0" wrap="square">
            <a:spAutoFit/>
          </a:bodyPr>
          <a:p>
            <a:r>
              <a:rPr altLang="ko-KR" b="1" dirty="0" sz="2800" lang="en-US">
                <a:solidFill>
                  <a:schemeClr val="bg1"/>
                </a:solidFill>
                <a:latin typeface="+mn-lt"/>
                <a:ea typeface="+mn-ea"/>
                <a:cs typeface="Arial" pitchFamily="34" charset="0"/>
              </a:rPr>
              <a:t>FREE </a:t>
            </a:r>
          </a:p>
          <a:p>
            <a:r>
              <a:rPr altLang="ko-KR" b="1" dirty="0" sz="2800" lang="en-US">
                <a:solidFill>
                  <a:schemeClr val="bg1"/>
                </a:solidFill>
                <a:latin typeface="+mn-lt"/>
                <a:ea typeface="+mn-ea"/>
                <a:cs typeface="Arial" pitchFamily="34" charset="0"/>
              </a:rPr>
              <a:t>PPT TEMPLATES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Break Slide layout">
    <p:bg>
      <p:bgPr>
        <a:blipFill rotWithShape="1" dpi="0">
          <a:blip xmlns:r="http://schemas.openxmlformats.org/officeDocument/2006/relationships" r:embed="rId1">
            <a:lum/>
          </a:blip>
          <a:srcRect/>
          <a:stretch>
            <a:fillRect/>
          </a:stretch>
        </a:blipFill>
      </p:bgPr>
    </p:bg>
    <p:spTree>
      <p:nvGrpSpPr>
        <p:cNvPr id="95"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90" name=""/>
        <p:cNvGrpSpPr/>
        <p:nvPr/>
      </p:nvGrpSpPr>
      <p:grpSpPr>
        <a:xfrm>
          <a:off x="0" y="0"/>
          <a:ext cx="0" cy="0"/>
          <a:chOff x="0" y="0"/>
          <a:chExt cx="0" cy="0"/>
        </a:xfrm>
      </p:grpSpPr>
      <p:sp>
        <p:nvSpPr>
          <p:cNvPr id="1048795" name="Text Placeholder 9"/>
          <p:cNvSpPr>
            <a:spLocks noGrp="1"/>
          </p:cNvSpPr>
          <p:nvPr>
            <p:ph type="body" sz="quarter" idx="10" hasCustomPrompt="1"/>
          </p:nvPr>
        </p:nvSpPr>
        <p:spPr>
          <a:xfrm>
            <a:off x="323529" y="339509"/>
            <a:ext cx="11573197" cy="724247"/>
          </a:xfrm>
          <a:prstGeom prst="rect"/>
        </p:spPr>
        <p:txBody>
          <a:bodyPr anchor="ctr"/>
          <a:lstStyle>
            <a:lvl1pPr algn="ctr" indent="0" marL="0">
              <a:buNone/>
              <a:defRPr baseline="0" b="0" sz="5400">
                <a:solidFill>
                  <a:schemeClr val="tx1">
                    <a:lumMod val="85000"/>
                    <a:lumOff val="15000"/>
                  </a:schemeClr>
                </a:solidFill>
                <a:latin typeface="+mj-lt"/>
                <a:cs typeface="Arial" pitchFamily="34" charset="0"/>
              </a:defRPr>
            </a:lvl1pPr>
          </a:lstStyle>
          <a:p>
            <a:pPr lvl="0"/>
            <a:r>
              <a:rPr altLang="ko-KR" dirty="0" lang="en-US"/>
              <a:t>BASIC LAYOUT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88"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Agenda slide layout">
    <p:bg>
      <p:bgPr>
        <a:blipFill rotWithShape="1" dpi="0">
          <a:blip xmlns:r="http://schemas.openxmlformats.org/officeDocument/2006/relationships" r:embed="rId1">
            <a:lum/>
          </a:blip>
          <a:srcRect/>
          <a:stretch>
            <a:fillRect/>
          </a:stretch>
        </a:blipFill>
      </p:bgPr>
    </p:bg>
    <p:spTree>
      <p:nvGrpSpPr>
        <p:cNvPr id="26"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28" name=""/>
        <p:cNvGrpSpPr/>
        <p:nvPr/>
      </p:nvGrpSpPr>
      <p:grpSpPr>
        <a:xfrm>
          <a:off x="0" y="0"/>
          <a:ext cx="0" cy="0"/>
          <a:chOff x="0" y="0"/>
          <a:chExt cx="0" cy="0"/>
        </a:xfrm>
      </p:grpSpPr>
      <p:sp>
        <p:nvSpPr>
          <p:cNvPr id="1048579" name="Rectangle 1"/>
          <p:cNvSpPr/>
          <p:nvPr userDrawn="1"/>
        </p:nvSpPr>
        <p:spPr>
          <a:xfrm>
            <a:off x="462336" y="315931"/>
            <a:ext cx="3113070" cy="6226139"/>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80" name="그림 개체 틀 2"/>
          <p:cNvSpPr>
            <a:spLocks noGrp="1"/>
          </p:cNvSpPr>
          <p:nvPr>
            <p:ph type="pic" sz="quarter" idx="41" hasCustomPrompt="1"/>
          </p:nvPr>
        </p:nvSpPr>
        <p:spPr>
          <a:xfrm>
            <a:off x="682645" y="553565"/>
            <a:ext cx="2672453" cy="2405392"/>
          </a:xfrm>
          <a:prstGeom prst="rect"/>
          <a:solidFill>
            <a:schemeClr val="bg1">
              <a:lumMod val="95000"/>
            </a:schemeClr>
          </a:solidFill>
        </p:spPr>
        <p:txBody>
          <a:bodyPr anchor="ctr"/>
          <a:lstStyle>
            <a:lvl1pPr algn="ctr" indent="0" marL="0">
              <a:buNone/>
              <a:defRPr sz="1200">
                <a:solidFill>
                  <a:schemeClr val="tx1">
                    <a:lumMod val="75000"/>
                    <a:lumOff val="25000"/>
                  </a:schemeClr>
                </a:solidFill>
                <a:latin typeface="+mn-lt"/>
              </a:defRPr>
            </a:lvl1pPr>
          </a:lstStyle>
          <a:p>
            <a:r>
              <a:rPr altLang="ko-KR" dirty="0" lang="en-US"/>
              <a:t>Place Your Picture Here</a:t>
            </a:r>
            <a:endParaRPr altLang="en-US" dirty="0" 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32" name=""/>
        <p:cNvGrpSpPr/>
        <p:nvPr/>
      </p:nvGrpSpPr>
      <p:grpSpPr>
        <a:xfrm>
          <a:off x="0" y="0"/>
          <a:ext cx="0" cy="0"/>
          <a:chOff x="0" y="0"/>
          <a:chExt cx="0" cy="0"/>
        </a:xfrm>
      </p:grpSpPr>
      <p:pic>
        <p:nvPicPr>
          <p:cNvPr id="2097153" name="그림 1"/>
          <p:cNvPicPr>
            <a:picLocks noChangeAspect="1"/>
          </p:cNvPicPr>
          <p:nvPr userDrawn="1"/>
        </p:nvPicPr>
        <p:blipFill>
          <a:blip xmlns:r="http://schemas.openxmlformats.org/officeDocument/2006/relationships" r:embed="rId1" cstate="print"/>
          <a:stretch>
            <a:fillRect/>
          </a:stretch>
        </p:blipFill>
        <p:spPr>
          <a:xfrm>
            <a:off x="0" y="6000903"/>
            <a:ext cx="11600704" cy="1140891"/>
          </a:xfrm>
          <a:prstGeom prst="rect"/>
        </p:spPr>
      </p:pic>
      <p:pic>
        <p:nvPicPr>
          <p:cNvPr id="2097154" name="Picture 3" descr="E:\002-KIMS BUSINESS\007-02-MaxPPT-Contents\150902-com-Global-Laptop\mo900.png"/>
          <p:cNvPicPr>
            <a:picLocks noChangeAspect="1" noChangeArrowheads="1"/>
          </p:cNvPicPr>
          <p:nvPr userDrawn="1"/>
        </p:nvPicPr>
        <p:blipFill rotWithShape="1">
          <a:blip xmlns:r="http://schemas.openxmlformats.org/officeDocument/2006/relationships" r:embed="rId2"/>
          <a:srcRect l="18253"/>
          <a:stretch>
            <a:fillRect/>
          </a:stretch>
        </p:blipFill>
        <p:spPr bwMode="auto">
          <a:xfrm flipH="1">
            <a:off x="8509450" y="2348880"/>
            <a:ext cx="3683812" cy="4509120"/>
          </a:xfrm>
          <a:prstGeom prst="rect"/>
          <a:noFill/>
        </p:spPr>
      </p:pic>
      <p:sp>
        <p:nvSpPr>
          <p:cNvPr id="1048599" name="Picture Placeholder 2"/>
          <p:cNvSpPr>
            <a:spLocks noGrp="1"/>
          </p:cNvSpPr>
          <p:nvPr>
            <p:ph type="pic" idx="14" hasCustomPrompt="1"/>
          </p:nvPr>
        </p:nvSpPr>
        <p:spPr>
          <a:xfrm>
            <a:off x="8898129" y="2735416"/>
            <a:ext cx="1672517" cy="2613110"/>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517" h="2613110">
                <a:moveTo>
                  <a:pt x="0" y="0"/>
                </a:moveTo>
                <a:lnTo>
                  <a:pt x="1523565" y="16550"/>
                </a:lnTo>
                <a:lnTo>
                  <a:pt x="1672517" y="2580011"/>
                </a:lnTo>
                <a:lnTo>
                  <a:pt x="161364" y="2613110"/>
                </a:lnTo>
                <a:lnTo>
                  <a:pt x="0" y="0"/>
                </a:lnTo>
                <a:close/>
              </a:path>
            </a:pathLst>
          </a:custGeom>
          <a:solidFill>
            <a:schemeClr val="bg1">
              <a:lumMod val="95000"/>
            </a:schemeClr>
          </a:solidFill>
        </p:spPr>
        <p:txBody>
          <a:bodyPr anchor="ctr"/>
          <a:lstStyle>
            <a:lvl1pPr algn="ctr" indent="0" marL="0">
              <a:buNone/>
              <a:defRPr sz="1600">
                <a:latin typeface="Arial" pitchFamily="34" charset="0"/>
                <a:cs typeface="Arial" pitchFamily="34" charset="0"/>
              </a:defRPr>
            </a:lvl1pPr>
            <a:lvl2pPr indent="0" marL="457223">
              <a:buNone/>
              <a:defRPr sz="2800"/>
            </a:lvl2pPr>
            <a:lvl3pPr indent="0" marL="914446">
              <a:buNone/>
              <a:defRPr sz="2400"/>
            </a:lvl3pPr>
            <a:lvl4pPr indent="0" marL="1371669">
              <a:buNone/>
              <a:defRPr sz="2000"/>
            </a:lvl4pPr>
            <a:lvl5pPr indent="0" marL="1828891">
              <a:buNone/>
              <a:defRPr sz="2000"/>
            </a:lvl5pPr>
            <a:lvl6pPr indent="0" marL="2286114">
              <a:buNone/>
              <a:defRPr sz="2000"/>
            </a:lvl6pPr>
            <a:lvl7pPr indent="0" marL="2743337">
              <a:buNone/>
              <a:defRPr sz="2000"/>
            </a:lvl7pPr>
            <a:lvl8pPr indent="0" marL="3200560">
              <a:buNone/>
              <a:defRPr sz="2000"/>
            </a:lvl8pPr>
            <a:lvl9pPr indent="0" marL="3657783">
              <a:buNone/>
              <a:defRPr sz="2000"/>
            </a:lvl9pPr>
          </a:lstStyle>
          <a:p>
            <a:r>
              <a:rPr altLang="ko-KR" dirty="0" lang="en-US"/>
              <a:t>Your Picture Here</a:t>
            </a:r>
            <a:endParaRPr altLang="en-US" dirty="0" lang="ko-KR"/>
          </a:p>
        </p:txBody>
      </p:sp>
      <p:sp>
        <p:nvSpPr>
          <p:cNvPr id="1048600" name="Text Placeholder 9"/>
          <p:cNvSpPr>
            <a:spLocks noGrp="1"/>
          </p:cNvSpPr>
          <p:nvPr>
            <p:ph type="body" sz="quarter" idx="10" hasCustomPrompt="1"/>
          </p:nvPr>
        </p:nvSpPr>
        <p:spPr>
          <a:xfrm>
            <a:off x="323529" y="339509"/>
            <a:ext cx="11573197" cy="724247"/>
          </a:xfrm>
          <a:prstGeom prst="rect"/>
        </p:spPr>
        <p:txBody>
          <a:bodyPr anchor="ctr"/>
          <a:lstStyle>
            <a:lvl1pPr algn="ctr" indent="0" marL="0">
              <a:buNone/>
              <a:defRPr baseline="0" b="0" sz="5400">
                <a:solidFill>
                  <a:schemeClr val="tx1">
                    <a:lumMod val="85000"/>
                    <a:lumOff val="15000"/>
                  </a:schemeClr>
                </a:solidFill>
                <a:latin typeface="+mj-lt"/>
                <a:cs typeface="Arial" pitchFamily="34" charset="0"/>
              </a:defRPr>
            </a:lvl1pPr>
          </a:lstStyle>
          <a:p>
            <a:pPr lvl="0"/>
            <a:r>
              <a:rPr altLang="ko-KR" dirty="0" lang="en-US"/>
              <a:t>BASIC LAYOUT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rotWithShape="1" dpi="0">
          <a:blip xmlns:r="http://schemas.openxmlformats.org/officeDocument/2006/relationships" r:embed="rId1">
            <a:lum/>
          </a:blip>
          <a:srcRect/>
          <a:stretch>
            <a:fillRect/>
          </a:stretch>
        </a:blipFill>
      </p:bgPr>
    </p:bg>
    <p:spTree>
      <p:nvGrpSpPr>
        <p:cNvPr id="86"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rotWithShape="1" dpi="0">
          <a:blip xmlns:r="http://schemas.openxmlformats.org/officeDocument/2006/relationships" r:embed="rId1">
            <a:lum/>
          </a:blip>
          <a:srcRect/>
          <a:stretch>
            <a:fillRect/>
          </a:stretch>
        </a:blipFill>
      </p:bgPr>
    </p:bg>
    <p:spTree>
      <p:nvGrpSpPr>
        <p:cNvPr id="89"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rotWithShape="1" dpi="0">
          <a:blip xmlns:r="http://schemas.openxmlformats.org/officeDocument/2006/relationships" r:embed="rId1">
            <a:lum/>
          </a:blip>
          <a:srcRect/>
          <a:stretch>
            <a:fillRect/>
          </a:stretch>
        </a:blipFill>
      </p:bgPr>
    </p:bg>
    <p:spTree>
      <p:nvGrpSpPr>
        <p:cNvPr id="82"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1"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93"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64" r:id="rId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chart" Target="../charts/chart1.xml"/><Relationship Id="rId2" Type="http://schemas.openxmlformats.org/officeDocument/2006/relationships/chart" Target="../charts/chart2.xml"/><Relationship Id="rId3" Type="http://schemas.openxmlformats.org/officeDocument/2006/relationships/image" Target="../media/image11.jpeg"/><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a:xfrm>
          <a:off x="0" y="0"/>
          <a:ext cx="0" cy="0"/>
          <a:chOff x="0" y="0"/>
          <a:chExt cx="0" cy="0"/>
        </a:xfrm>
      </p:grpSpPr>
      <p:sp>
        <p:nvSpPr>
          <p:cNvPr id="1048576" name="TextBox 2"/>
          <p:cNvSpPr txBox="1"/>
          <p:nvPr/>
        </p:nvSpPr>
        <p:spPr>
          <a:xfrm>
            <a:off x="300447" y="765661"/>
            <a:ext cx="5265086" cy="891542"/>
          </a:xfrm>
          <a:prstGeom prst="rect"/>
          <a:noFill/>
        </p:spPr>
        <p:txBody>
          <a:bodyPr anchor="ctr" rtlCol="0" wrap="square">
            <a:spAutoFit/>
          </a:bodyPr>
          <a:p>
            <a:r>
              <a:rPr altLang="ko-KR" dirty="0" sz="5400" lang="en-US" spc="600" err="1" smtClean="0">
                <a:solidFill>
                  <a:schemeClr val="accent1"/>
                </a:solidFill>
                <a:latin typeface="+mj-lt"/>
                <a:cs typeface="Arial" pitchFamily="34" charset="0"/>
              </a:rPr>
              <a:t>Nama</a:t>
            </a:r>
            <a:r>
              <a:rPr altLang="ko-KR" dirty="0" sz="5400" lang="en-US" spc="600" smtClean="0">
                <a:solidFill>
                  <a:schemeClr val="accent1"/>
                </a:solidFill>
                <a:latin typeface="+mj-lt"/>
                <a:cs typeface="Arial" pitchFamily="34" charset="0"/>
              </a:rPr>
              <a:t> </a:t>
            </a:r>
            <a:r>
              <a:rPr altLang="ko-KR" dirty="0" sz="5400" lang="en-US" spc="600" err="1" smtClean="0">
                <a:solidFill>
                  <a:schemeClr val="accent1"/>
                </a:solidFill>
                <a:latin typeface="+mj-lt"/>
                <a:cs typeface="Arial" pitchFamily="34" charset="0"/>
              </a:rPr>
              <a:t>Kelompok</a:t>
            </a:r>
            <a:r>
              <a:rPr altLang="ko-KR" dirty="0" sz="5400" lang="en-US" spc="600" smtClean="0">
                <a:solidFill>
                  <a:schemeClr val="accent1"/>
                </a:solidFill>
                <a:latin typeface="+mj-lt"/>
                <a:cs typeface="Arial" pitchFamily="34" charset="0"/>
              </a:rPr>
              <a:t> :</a:t>
            </a:r>
            <a:endParaRPr altLang="en-US" dirty="0" sz="5400" lang="ko-KR" spc="600">
              <a:solidFill>
                <a:schemeClr val="accent1"/>
              </a:solidFill>
              <a:latin typeface="+mj-lt"/>
              <a:cs typeface="Arial" pitchFamily="34" charset="0"/>
            </a:endParaRPr>
          </a:p>
        </p:txBody>
      </p:sp>
      <p:sp>
        <p:nvSpPr>
          <p:cNvPr id="1048577" name="Flowchart: Punched Tape 4"/>
          <p:cNvSpPr/>
          <p:nvPr/>
        </p:nvSpPr>
        <p:spPr>
          <a:xfrm>
            <a:off x="5086350" y="0"/>
            <a:ext cx="5219700" cy="5238750"/>
          </a:xfrm>
          <a:prstGeom prst="flowChartPunchedTape"/>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78" name="TextBox 7"/>
          <p:cNvSpPr txBox="1"/>
          <p:nvPr/>
        </p:nvSpPr>
        <p:spPr>
          <a:xfrm>
            <a:off x="5657850" y="1200150"/>
            <a:ext cx="4038600" cy="4358639"/>
          </a:xfrm>
          <a:prstGeom prst="rect"/>
          <a:noFill/>
        </p:spPr>
        <p:txBody>
          <a:bodyPr rtlCol="0" wrap="square">
            <a:spAutoFit/>
          </a:bodyPr>
          <a:p>
            <a:r>
              <a:rPr dirty="0" sz="2400" lang="en-US" smtClean="0"/>
              <a:t>1. </a:t>
            </a:r>
            <a:r>
              <a:rPr dirty="0" sz="2400" lang="en-US" err="1" smtClean="0"/>
              <a:t>Dini</a:t>
            </a:r>
            <a:r>
              <a:rPr dirty="0" sz="2400" lang="en-US" smtClean="0"/>
              <a:t> Indah </a:t>
            </a:r>
            <a:r>
              <a:rPr dirty="0" sz="2400" lang="en-US" err="1" smtClean="0"/>
              <a:t>Nur’aini</a:t>
            </a:r>
            <a:r>
              <a:rPr dirty="0" sz="2400" lang="id-ID" smtClean="0"/>
              <a:t>	</a:t>
            </a:r>
            <a:r>
              <a:rPr dirty="0" sz="2400" lang="en-US" smtClean="0"/>
              <a:t>	1913053109</a:t>
            </a:r>
          </a:p>
          <a:p>
            <a:r>
              <a:rPr dirty="0" sz="2400" lang="en-US" smtClean="0"/>
              <a:t>2. </a:t>
            </a:r>
            <a:r>
              <a:rPr dirty="0" sz="2400" lang="id-ID" smtClean="0"/>
              <a:t>Farisa Nur</a:t>
            </a:r>
            <a:r>
              <a:rPr dirty="0" sz="2400" lang="en-US" smtClean="0"/>
              <a:t> A</a:t>
            </a:r>
            <a:r>
              <a:rPr dirty="0" sz="2400" lang="id-ID" smtClean="0"/>
              <a:t>ini</a:t>
            </a:r>
            <a:r>
              <a:rPr dirty="0" sz="2400" lang="en-US" smtClean="0"/>
              <a:t>	</a:t>
            </a:r>
            <a:r>
              <a:rPr dirty="0" sz="2400" lang="id-ID" smtClean="0"/>
              <a:t>	1913053024	</a:t>
            </a:r>
            <a:endParaRPr dirty="0" sz="2400" lang="en-US" smtClean="0"/>
          </a:p>
          <a:p>
            <a:r>
              <a:rPr dirty="0" sz="2400" lang="en-US" smtClean="0"/>
              <a:t>3. </a:t>
            </a:r>
            <a:r>
              <a:rPr dirty="0" sz="2400" lang="en-US" err="1" smtClean="0"/>
              <a:t>Khofifa</a:t>
            </a:r>
            <a:r>
              <a:rPr dirty="0" sz="2400" lang="en-US" smtClean="0"/>
              <a:t> </a:t>
            </a:r>
            <a:r>
              <a:rPr dirty="0" sz="2400" lang="en-US" err="1" smtClean="0"/>
              <a:t>Dwi</a:t>
            </a:r>
            <a:r>
              <a:rPr dirty="0" sz="2400" lang="en-US" smtClean="0"/>
              <a:t> </a:t>
            </a:r>
            <a:r>
              <a:rPr dirty="0" sz="2400" lang="en-US" err="1" smtClean="0"/>
              <a:t>Nurmala</a:t>
            </a:r>
            <a:r>
              <a:rPr dirty="0" sz="2400" lang="en-US" smtClean="0"/>
              <a:t>		1913053062</a:t>
            </a:r>
          </a:p>
          <a:p>
            <a:r>
              <a:rPr dirty="0" sz="2400" lang="en-US" smtClean="0"/>
              <a:t>4. </a:t>
            </a:r>
            <a:r>
              <a:rPr dirty="0" sz="2400" lang="en-US" err="1" smtClean="0"/>
              <a:t>Meriska</a:t>
            </a:r>
            <a:r>
              <a:rPr dirty="0" sz="2400" lang="en-US" smtClean="0"/>
              <a:t> </a:t>
            </a:r>
            <a:r>
              <a:rPr dirty="0" sz="2400" lang="en-US" err="1" smtClean="0"/>
              <a:t>Dwi</a:t>
            </a:r>
            <a:r>
              <a:rPr dirty="0" sz="2400" lang="en-US" smtClean="0"/>
              <a:t> </a:t>
            </a:r>
            <a:r>
              <a:rPr dirty="0" sz="2400" lang="en-US" err="1" smtClean="0"/>
              <a:t>Setianingsih</a:t>
            </a:r>
            <a:r>
              <a:rPr dirty="0" sz="2400" lang="en-US" smtClean="0"/>
              <a:t>	1913053115</a:t>
            </a:r>
          </a:p>
          <a:p>
            <a:r>
              <a:rPr altLang="in" dirty="0" sz="2400" lang="en-US" smtClean="0"/>
              <a:t>5</a:t>
            </a:r>
            <a:r>
              <a:rPr altLang="in" dirty="0" sz="2400" lang="en-US" smtClean="0"/>
              <a:t>.</a:t>
            </a:r>
            <a:r>
              <a:rPr altLang="in" dirty="0" sz="2400" lang="en-US" smtClean="0"/>
              <a:t> </a:t>
            </a:r>
            <a:r>
              <a:rPr altLang="in" dirty="0" sz="2400" lang="en-US" smtClean="0"/>
              <a:t>L</a:t>
            </a:r>
            <a:r>
              <a:rPr altLang="in" dirty="0" sz="2400" lang="en-US" smtClean="0"/>
              <a:t>u</a:t>
            </a:r>
            <a:r>
              <a:rPr altLang="in" dirty="0" sz="2400" lang="en-US" smtClean="0"/>
              <a:t>l</a:t>
            </a:r>
            <a:r>
              <a:rPr altLang="in" dirty="0" sz="2400" lang="en-US" smtClean="0"/>
              <a:t>u</a:t>
            </a:r>
            <a:r>
              <a:rPr altLang="in" dirty="0" sz="2400" lang="en-US" smtClean="0"/>
              <a:t> </a:t>
            </a:r>
            <a:r>
              <a:rPr altLang="in" dirty="0" sz="2400" lang="en-US" smtClean="0"/>
              <a:t>Nafisa</a:t>
            </a:r>
            <a:r>
              <a:rPr altLang="in" dirty="0" sz="2400" lang="en-US" smtClean="0"/>
              <a:t> Sani</a:t>
            </a:r>
            <a:r>
              <a:rPr altLang="in" dirty="0" sz="2400" lang="en-US" smtClean="0"/>
              <a:t> </a:t>
            </a:r>
            <a:r>
              <a:rPr altLang="in" dirty="0" sz="2400" lang="en-US" smtClean="0"/>
              <a:t>1</a:t>
            </a:r>
            <a:r>
              <a:rPr altLang="in" dirty="0" sz="2400" lang="en-US" smtClean="0"/>
              <a:t>9</a:t>
            </a:r>
            <a:r>
              <a:rPr altLang="in" dirty="0" sz="2400" lang="en-US" smtClean="0"/>
              <a:t>1</a:t>
            </a:r>
            <a:r>
              <a:rPr altLang="in" dirty="0" sz="2400" lang="en-US" smtClean="0"/>
              <a:t>3</a:t>
            </a:r>
            <a:r>
              <a:rPr altLang="in" dirty="0" sz="2400" lang="en-US" smtClean="0"/>
              <a:t>0</a:t>
            </a:r>
            <a:r>
              <a:rPr altLang="in" dirty="0" sz="2400" lang="en-US" smtClean="0"/>
              <a:t>5</a:t>
            </a:r>
            <a:r>
              <a:rPr altLang="in" dirty="0" sz="2400" lang="en-US" smtClean="0"/>
              <a:t>3</a:t>
            </a:r>
            <a:r>
              <a:rPr altLang="in" dirty="0" sz="2400" lang="en-US" smtClean="0"/>
              <a:t>0</a:t>
            </a:r>
            <a:r>
              <a:rPr altLang="in" dirty="0" sz="2400" lang="en-US" smtClean="0"/>
              <a:t>3</a:t>
            </a:r>
            <a:r>
              <a:rPr altLang="in" dirty="0" sz="2400" lang="en-US" smtClean="0"/>
              <a:t>5</a:t>
            </a:r>
            <a:endParaRPr altLang="en-US" lang="zh-CN"/>
          </a:p>
          <a:p>
            <a:endParaRPr altLang="en-US" b="1" dirty="0" sz="2400" lang="ko-KR" smtClean="0">
              <a:cs typeface="Arial" pitchFamily="34" charset="0"/>
            </a:endParaRPr>
          </a:p>
          <a:p>
            <a:endParaRPr dirty="0" sz="2400" lang="en-US"/>
          </a:p>
        </p:txBody>
      </p:sp>
    </p:spTree>
  </p:cSld>
  <p:clrMapOvr>
    <a:masterClrMapping/>
  </p:clrMapOvr>
  <p:transition>
    <p:wedge/>
  </p:transition>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581" name="자유형: 도형 16"/>
          <p:cNvSpPr>
            <a:spLocks noChangeAspect="1"/>
          </p:cNvSpPr>
          <p:nvPr/>
        </p:nvSpPr>
        <p:spPr>
          <a:xfrm>
            <a:off x="-15691" y="1466112"/>
            <a:ext cx="2399364" cy="2698677"/>
          </a:xfrm>
          <a:custGeom>
            <a:avLst/>
            <a:gdLst>
              <a:gd name="connsiteX0" fmla="*/ 1376433 w 2765122"/>
              <a:gd name="connsiteY0" fmla="*/ 2257187 h 3110058"/>
              <a:gd name="connsiteX1" fmla="*/ 1145400 w 2765122"/>
              <a:gd name="connsiteY1" fmla="*/ 2354829 h 3110058"/>
              <a:gd name="connsiteX2" fmla="*/ 1036105 w 2765122"/>
              <a:gd name="connsiteY2" fmla="*/ 2389775 h 3110058"/>
              <a:gd name="connsiteX3" fmla="*/ 1040146 w 2765122"/>
              <a:gd name="connsiteY3" fmla="*/ 2406930 h 3110058"/>
              <a:gd name="connsiteX4" fmla="*/ 1382560 w 2765122"/>
              <a:gd name="connsiteY4" fmla="*/ 2894301 h 3110058"/>
              <a:gd name="connsiteX5" fmla="*/ 1724974 w 2765122"/>
              <a:gd name="connsiteY5" fmla="*/ 2406930 h 3110058"/>
              <a:gd name="connsiteX6" fmla="*/ 1726723 w 2765122"/>
              <a:gd name="connsiteY6" fmla="*/ 2399874 h 3110058"/>
              <a:gd name="connsiteX7" fmla="*/ 1605728 w 2765122"/>
              <a:gd name="connsiteY7" fmla="*/ 2358846 h 3110058"/>
              <a:gd name="connsiteX8" fmla="*/ 1795887 w 2765122"/>
              <a:gd name="connsiteY8" fmla="*/ 2033026 h 3110058"/>
              <a:gd name="connsiteX9" fmla="*/ 1694075 w 2765122"/>
              <a:gd name="connsiteY9" fmla="*/ 2094586 h 3110058"/>
              <a:gd name="connsiteX10" fmla="*/ 1578650 w 2765122"/>
              <a:gd name="connsiteY10" fmla="*/ 2155153 h 3110058"/>
              <a:gd name="connsiteX11" fmla="*/ 1618821 w 2765122"/>
              <a:gd name="connsiteY11" fmla="*/ 2173994 h 3110058"/>
              <a:gd name="connsiteX12" fmla="*/ 1763952 w 2765122"/>
              <a:gd name="connsiteY12" fmla="*/ 2229138 h 3110058"/>
              <a:gd name="connsiteX13" fmla="*/ 1791432 w 2765122"/>
              <a:gd name="connsiteY13" fmla="*/ 2076334 h 3110058"/>
              <a:gd name="connsiteX14" fmla="*/ 969005 w 2765122"/>
              <a:gd name="connsiteY14" fmla="*/ 2030800 h 3110058"/>
              <a:gd name="connsiteX15" fmla="*/ 973688 w 2765122"/>
              <a:gd name="connsiteY15" fmla="*/ 2076334 h 3110058"/>
              <a:gd name="connsiteX16" fmla="*/ 997942 w 2765122"/>
              <a:gd name="connsiteY16" fmla="*/ 2219324 h 3110058"/>
              <a:gd name="connsiteX17" fmla="*/ 1135534 w 2765122"/>
              <a:gd name="connsiteY17" fmla="*/ 2169774 h 3110058"/>
              <a:gd name="connsiteX18" fmla="*/ 1176026 w 2765122"/>
              <a:gd name="connsiteY18" fmla="*/ 2151638 h 3110058"/>
              <a:gd name="connsiteX19" fmla="*/ 1061678 w 2765122"/>
              <a:gd name="connsiteY19" fmla="*/ 2089068 h 3110058"/>
              <a:gd name="connsiteX20" fmla="*/ 2270995 w 2765122"/>
              <a:gd name="connsiteY20" fmla="*/ 1682607 h 3110058"/>
              <a:gd name="connsiteX21" fmla="*/ 2193789 w 2765122"/>
              <a:gd name="connsiteY21" fmla="*/ 1749541 h 3110058"/>
              <a:gd name="connsiteX22" fmla="*/ 2080535 w 2765122"/>
              <a:gd name="connsiteY22" fmla="*/ 1839120 h 3110058"/>
              <a:gd name="connsiteX23" fmla="*/ 1988274 w 2765122"/>
              <a:gd name="connsiteY23" fmla="*/ 1905861 h 3110058"/>
              <a:gd name="connsiteX24" fmla="*/ 1956628 w 2765122"/>
              <a:gd name="connsiteY24" fmla="*/ 2160317 h 3110058"/>
              <a:gd name="connsiteX25" fmla="*/ 1929983 w 2765122"/>
              <a:gd name="connsiteY25" fmla="*/ 2282840 h 3110058"/>
              <a:gd name="connsiteX26" fmla="*/ 2032699 w 2765122"/>
              <a:gd name="connsiteY26" fmla="*/ 2311732 h 3110058"/>
              <a:gd name="connsiteX27" fmla="*/ 2530541 w 2765122"/>
              <a:gd name="connsiteY27" fmla="*/ 2244806 h 3110058"/>
              <a:gd name="connsiteX28" fmla="*/ 2289139 w 2765122"/>
              <a:gd name="connsiteY28" fmla="*/ 1700285 h 3110058"/>
              <a:gd name="connsiteX29" fmla="*/ 491768 w 2765122"/>
              <a:gd name="connsiteY29" fmla="*/ 1666932 h 3110058"/>
              <a:gd name="connsiteX30" fmla="*/ 473585 w 2765122"/>
              <a:gd name="connsiteY30" fmla="*/ 1684439 h 3110058"/>
              <a:gd name="connsiteX31" fmla="*/ 222717 w 2765122"/>
              <a:gd name="connsiteY31" fmla="*/ 2224664 h 3110058"/>
              <a:gd name="connsiteX32" fmla="*/ 719315 w 2765122"/>
              <a:gd name="connsiteY32" fmla="*/ 2300269 h 3110058"/>
              <a:gd name="connsiteX33" fmla="*/ 831176 w 2765122"/>
              <a:gd name="connsiteY33" fmla="*/ 2270901 h 3110058"/>
              <a:gd name="connsiteX34" fmla="*/ 808495 w 2765122"/>
              <a:gd name="connsiteY34" fmla="*/ 2160317 h 3110058"/>
              <a:gd name="connsiteX35" fmla="*/ 776012 w 2765122"/>
              <a:gd name="connsiteY35" fmla="*/ 1899134 h 3110058"/>
              <a:gd name="connsiteX36" fmla="*/ 679735 w 2765122"/>
              <a:gd name="connsiteY36" fmla="*/ 1826895 h 3110058"/>
              <a:gd name="connsiteX37" fmla="*/ 502637 w 2765122"/>
              <a:gd name="connsiteY37" fmla="*/ 1677612 h 3110058"/>
              <a:gd name="connsiteX38" fmla="*/ 2001099 w 2765122"/>
              <a:gd name="connsiteY38" fmla="*/ 1443878 h 3110058"/>
              <a:gd name="connsiteX39" fmla="*/ 2005588 w 2765122"/>
              <a:gd name="connsiteY39" fmla="*/ 1555029 h 3110058"/>
              <a:gd name="connsiteX40" fmla="*/ 2000712 w 2765122"/>
              <a:gd name="connsiteY40" fmla="*/ 1675767 h 3110058"/>
              <a:gd name="connsiteX41" fmla="*/ 2038461 w 2765122"/>
              <a:gd name="connsiteY41" fmla="*/ 1648469 h 3110058"/>
              <a:gd name="connsiteX42" fmla="*/ 2130505 w 2765122"/>
              <a:gd name="connsiteY42" fmla="*/ 1573751 h 3110058"/>
              <a:gd name="connsiteX43" fmla="*/ 2143759 w 2765122"/>
              <a:gd name="connsiteY43" fmla="*/ 1562074 h 3110058"/>
              <a:gd name="connsiteX44" fmla="*/ 2039991 w 2765122"/>
              <a:gd name="connsiteY44" fmla="*/ 1473050 h 3110058"/>
              <a:gd name="connsiteX45" fmla="*/ 764411 w 2765122"/>
              <a:gd name="connsiteY45" fmla="*/ 1434288 h 3110058"/>
              <a:gd name="connsiteX46" fmla="*/ 726661 w 2765122"/>
              <a:gd name="connsiteY46" fmla="*/ 1461587 h 3110058"/>
              <a:gd name="connsiteX47" fmla="*/ 634617 w 2765122"/>
              <a:gd name="connsiteY47" fmla="*/ 1536305 h 3110058"/>
              <a:gd name="connsiteX48" fmla="*/ 621360 w 2765122"/>
              <a:gd name="connsiteY48" fmla="*/ 1547985 h 3110058"/>
              <a:gd name="connsiteX49" fmla="*/ 725129 w 2765122"/>
              <a:gd name="connsiteY49" fmla="*/ 1637009 h 3110058"/>
              <a:gd name="connsiteX50" fmla="*/ 764024 w 2765122"/>
              <a:gd name="connsiteY50" fmla="*/ 1666183 h 3110058"/>
              <a:gd name="connsiteX51" fmla="*/ 759534 w 2765122"/>
              <a:gd name="connsiteY51" fmla="*/ 1555029 h 3110058"/>
              <a:gd name="connsiteX52" fmla="*/ 1386966 w 2765122"/>
              <a:gd name="connsiteY52" fmla="*/ 1049980 h 3110058"/>
              <a:gd name="connsiteX53" fmla="*/ 1160689 w 2765122"/>
              <a:gd name="connsiteY53" fmla="*/ 1170734 h 3110058"/>
              <a:gd name="connsiteX54" fmla="*/ 947211 w 2765122"/>
              <a:gd name="connsiteY54" fmla="*/ 1303680 h 3110058"/>
              <a:gd name="connsiteX55" fmla="*/ 938816 w 2765122"/>
              <a:gd name="connsiteY55" fmla="*/ 1555028 h 3110058"/>
              <a:gd name="connsiteX56" fmla="*/ 947046 w 2765122"/>
              <a:gd name="connsiteY56" fmla="*/ 1801432 h 3110058"/>
              <a:gd name="connsiteX57" fmla="*/ 1154015 w 2765122"/>
              <a:gd name="connsiteY57" fmla="*/ 1935392 h 3110058"/>
              <a:gd name="connsiteX58" fmla="*/ 1378151 w 2765122"/>
              <a:gd name="connsiteY58" fmla="*/ 2060078 h 3110058"/>
              <a:gd name="connsiteX59" fmla="*/ 1604433 w 2765122"/>
              <a:gd name="connsiteY59" fmla="*/ 1939321 h 3110058"/>
              <a:gd name="connsiteX60" fmla="*/ 1817909 w 2765122"/>
              <a:gd name="connsiteY60" fmla="*/ 1806377 h 3110058"/>
              <a:gd name="connsiteX61" fmla="*/ 1826304 w 2765122"/>
              <a:gd name="connsiteY61" fmla="*/ 1555028 h 3110058"/>
              <a:gd name="connsiteX62" fmla="*/ 1818074 w 2765122"/>
              <a:gd name="connsiteY62" fmla="*/ 1308628 h 3110058"/>
              <a:gd name="connsiteX63" fmla="*/ 1611105 w 2765122"/>
              <a:gd name="connsiteY63" fmla="*/ 1174667 h 3110058"/>
              <a:gd name="connsiteX64" fmla="*/ 1767179 w 2765122"/>
              <a:gd name="connsiteY64" fmla="*/ 890733 h 3110058"/>
              <a:gd name="connsiteX65" fmla="*/ 1629589 w 2765122"/>
              <a:gd name="connsiteY65" fmla="*/ 940281 h 3110058"/>
              <a:gd name="connsiteX66" fmla="*/ 1589093 w 2765122"/>
              <a:gd name="connsiteY66" fmla="*/ 958419 h 3110058"/>
              <a:gd name="connsiteX67" fmla="*/ 1703444 w 2765122"/>
              <a:gd name="connsiteY67" fmla="*/ 1020991 h 3110058"/>
              <a:gd name="connsiteX68" fmla="*/ 1796116 w 2765122"/>
              <a:gd name="connsiteY68" fmla="*/ 1079257 h 3110058"/>
              <a:gd name="connsiteX69" fmla="*/ 1791432 w 2765122"/>
              <a:gd name="connsiteY69" fmla="*/ 1033723 h 3110058"/>
              <a:gd name="connsiteX70" fmla="*/ 1001168 w 2765122"/>
              <a:gd name="connsiteY70" fmla="*/ 880921 h 3110058"/>
              <a:gd name="connsiteX71" fmla="*/ 973688 w 2765122"/>
              <a:gd name="connsiteY71" fmla="*/ 1033723 h 3110058"/>
              <a:gd name="connsiteX72" fmla="*/ 969233 w 2765122"/>
              <a:gd name="connsiteY72" fmla="*/ 1077033 h 3110058"/>
              <a:gd name="connsiteX73" fmla="*/ 1071048 w 2765122"/>
              <a:gd name="connsiteY73" fmla="*/ 1015472 h 3110058"/>
              <a:gd name="connsiteX74" fmla="*/ 1186470 w 2765122"/>
              <a:gd name="connsiteY74" fmla="*/ 954907 h 3110058"/>
              <a:gd name="connsiteX75" fmla="*/ 1146299 w 2765122"/>
              <a:gd name="connsiteY75" fmla="*/ 936065 h 3110058"/>
              <a:gd name="connsiteX76" fmla="*/ 2296662 w 2765122"/>
              <a:gd name="connsiteY76" fmla="*/ 783036 h 3110058"/>
              <a:gd name="connsiteX77" fmla="*/ 2045808 w 2765122"/>
              <a:gd name="connsiteY77" fmla="*/ 809787 h 3110058"/>
              <a:gd name="connsiteX78" fmla="*/ 1933945 w 2765122"/>
              <a:gd name="connsiteY78" fmla="*/ 839155 h 3110058"/>
              <a:gd name="connsiteX79" fmla="*/ 1956628 w 2765122"/>
              <a:gd name="connsiteY79" fmla="*/ 949742 h 3110058"/>
              <a:gd name="connsiteX80" fmla="*/ 1989111 w 2765122"/>
              <a:gd name="connsiteY80" fmla="*/ 1210925 h 3110058"/>
              <a:gd name="connsiteX81" fmla="*/ 2085387 w 2765122"/>
              <a:gd name="connsiteY81" fmla="*/ 1283163 h 3110058"/>
              <a:gd name="connsiteX82" fmla="*/ 2262485 w 2765122"/>
              <a:gd name="connsiteY82" fmla="*/ 1432446 h 3110058"/>
              <a:gd name="connsiteX83" fmla="*/ 2273353 w 2765122"/>
              <a:gd name="connsiteY83" fmla="*/ 1443125 h 3110058"/>
              <a:gd name="connsiteX84" fmla="*/ 2291537 w 2765122"/>
              <a:gd name="connsiteY84" fmla="*/ 1425616 h 3110058"/>
              <a:gd name="connsiteX85" fmla="*/ 2542406 w 2765122"/>
              <a:gd name="connsiteY85" fmla="*/ 885391 h 3110058"/>
              <a:gd name="connsiteX86" fmla="*/ 2296662 w 2765122"/>
              <a:gd name="connsiteY86" fmla="*/ 783036 h 3110058"/>
              <a:gd name="connsiteX87" fmla="*/ 482072 w 2765122"/>
              <a:gd name="connsiteY87" fmla="*/ 767202 h 3110058"/>
              <a:gd name="connsiteX88" fmla="*/ 234579 w 2765122"/>
              <a:gd name="connsiteY88" fmla="*/ 865253 h 3110058"/>
              <a:gd name="connsiteX89" fmla="*/ 475981 w 2765122"/>
              <a:gd name="connsiteY89" fmla="*/ 1409774 h 3110058"/>
              <a:gd name="connsiteX90" fmla="*/ 494126 w 2765122"/>
              <a:gd name="connsiteY90" fmla="*/ 1427453 h 3110058"/>
              <a:gd name="connsiteX91" fmla="*/ 571333 w 2765122"/>
              <a:gd name="connsiteY91" fmla="*/ 1360517 h 3110058"/>
              <a:gd name="connsiteX92" fmla="*/ 684587 w 2765122"/>
              <a:gd name="connsiteY92" fmla="*/ 1270938 h 3110058"/>
              <a:gd name="connsiteX93" fmla="*/ 776848 w 2765122"/>
              <a:gd name="connsiteY93" fmla="*/ 1204197 h 3110058"/>
              <a:gd name="connsiteX94" fmla="*/ 808495 w 2765122"/>
              <a:gd name="connsiteY94" fmla="*/ 949742 h 3110058"/>
              <a:gd name="connsiteX95" fmla="*/ 835139 w 2765122"/>
              <a:gd name="connsiteY95" fmla="*/ 827220 h 3110058"/>
              <a:gd name="connsiteX96" fmla="*/ 732420 w 2765122"/>
              <a:gd name="connsiteY96" fmla="*/ 798327 h 3110058"/>
              <a:gd name="connsiteX97" fmla="*/ 482072 w 2765122"/>
              <a:gd name="connsiteY97" fmla="*/ 767202 h 3110058"/>
              <a:gd name="connsiteX98" fmla="*/ 1382560 w 2765122"/>
              <a:gd name="connsiteY98" fmla="*/ 215755 h 3110058"/>
              <a:gd name="connsiteX99" fmla="*/ 1040146 w 2765122"/>
              <a:gd name="connsiteY99" fmla="*/ 703126 h 3110058"/>
              <a:gd name="connsiteX100" fmla="*/ 1038397 w 2765122"/>
              <a:gd name="connsiteY100" fmla="*/ 710184 h 3110058"/>
              <a:gd name="connsiteX101" fmla="*/ 1159394 w 2765122"/>
              <a:gd name="connsiteY101" fmla="*/ 751212 h 3110058"/>
              <a:gd name="connsiteX102" fmla="*/ 1388689 w 2765122"/>
              <a:gd name="connsiteY102" fmla="*/ 852872 h 3110058"/>
              <a:gd name="connsiteX103" fmla="*/ 1619722 w 2765122"/>
              <a:gd name="connsiteY103" fmla="*/ 755229 h 3110058"/>
              <a:gd name="connsiteX104" fmla="*/ 1729016 w 2765122"/>
              <a:gd name="connsiteY104" fmla="*/ 720284 h 3110058"/>
              <a:gd name="connsiteX105" fmla="*/ 1724974 w 2765122"/>
              <a:gd name="connsiteY105" fmla="*/ 703126 h 3110058"/>
              <a:gd name="connsiteX106" fmla="*/ 1382560 w 2765122"/>
              <a:gd name="connsiteY106" fmla="*/ 215755 h 3110058"/>
              <a:gd name="connsiteX107" fmla="*/ 1382561 w 2765122"/>
              <a:gd name="connsiteY107" fmla="*/ 0 h 3110058"/>
              <a:gd name="connsiteX108" fmla="*/ 1863319 w 2765122"/>
              <a:gd name="connsiteY108" fmla="*/ 565886 h 3110058"/>
              <a:gd name="connsiteX109" fmla="*/ 1892754 w 2765122"/>
              <a:gd name="connsiteY109" fmla="*/ 669221 h 3110058"/>
              <a:gd name="connsiteX110" fmla="*/ 1998805 w 2765122"/>
              <a:gd name="connsiteY110" fmla="*/ 644109 h 3110058"/>
              <a:gd name="connsiteX111" fmla="*/ 2729256 w 2765122"/>
              <a:gd name="connsiteY111" fmla="*/ 777515 h 3110058"/>
              <a:gd name="connsiteX112" fmla="*/ 2479563 w 2765122"/>
              <a:gd name="connsiteY112" fmla="*/ 1476806 h 3110058"/>
              <a:gd name="connsiteX113" fmla="*/ 2396868 w 2765122"/>
              <a:gd name="connsiteY113" fmla="*/ 1564493 h 3110058"/>
              <a:gd name="connsiteX114" fmla="*/ 2415853 w 2765122"/>
              <a:gd name="connsiteY114" fmla="*/ 1583149 h 3110058"/>
              <a:gd name="connsiteX115" fmla="*/ 2715481 w 2765122"/>
              <a:gd name="connsiteY115" fmla="*/ 2355928 h 3110058"/>
              <a:gd name="connsiteX116" fmla="*/ 1982813 w 2765122"/>
              <a:gd name="connsiteY116" fmla="*/ 2476565 h 3110058"/>
              <a:gd name="connsiteX117" fmla="*/ 1890625 w 2765122"/>
              <a:gd name="connsiteY117" fmla="*/ 2453030 h 3110058"/>
              <a:gd name="connsiteX118" fmla="*/ 1863319 w 2765122"/>
              <a:gd name="connsiteY118" fmla="*/ 2544172 h 3110058"/>
              <a:gd name="connsiteX119" fmla="*/ 1382561 w 2765122"/>
              <a:gd name="connsiteY119" fmla="*/ 3110058 h 3110058"/>
              <a:gd name="connsiteX120" fmla="*/ 901803 w 2765122"/>
              <a:gd name="connsiteY120" fmla="*/ 2544172 h 3110058"/>
              <a:gd name="connsiteX121" fmla="*/ 872368 w 2765122"/>
              <a:gd name="connsiteY121" fmla="*/ 2440837 h 3110058"/>
              <a:gd name="connsiteX122" fmla="*/ 766317 w 2765122"/>
              <a:gd name="connsiteY122" fmla="*/ 2465949 h 3110058"/>
              <a:gd name="connsiteX123" fmla="*/ 35866 w 2765122"/>
              <a:gd name="connsiteY123" fmla="*/ 2332544 h 3110058"/>
              <a:gd name="connsiteX124" fmla="*/ 285559 w 2765122"/>
              <a:gd name="connsiteY124" fmla="*/ 1633252 h 3110058"/>
              <a:gd name="connsiteX125" fmla="*/ 368254 w 2765122"/>
              <a:gd name="connsiteY125" fmla="*/ 1545565 h 3110058"/>
              <a:gd name="connsiteX126" fmla="*/ 349269 w 2765122"/>
              <a:gd name="connsiteY126" fmla="*/ 1526910 h 3110058"/>
              <a:gd name="connsiteX127" fmla="*/ 49641 w 2765122"/>
              <a:gd name="connsiteY127" fmla="*/ 754130 h 3110058"/>
              <a:gd name="connsiteX128" fmla="*/ 782309 w 2765122"/>
              <a:gd name="connsiteY128" fmla="*/ 633493 h 3110058"/>
              <a:gd name="connsiteX129" fmla="*/ 874497 w 2765122"/>
              <a:gd name="connsiteY129" fmla="*/ 657029 h 3110058"/>
              <a:gd name="connsiteX130" fmla="*/ 901803 w 2765122"/>
              <a:gd name="connsiteY130" fmla="*/ 565886 h 3110058"/>
              <a:gd name="connsiteX131" fmla="*/ 1382561 w 2765122"/>
              <a:gd name="connsiteY131" fmla="*/ 0 h 31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765122" h="3110058">
                <a:moveTo>
                  <a:pt x="1376433" y="2257187"/>
                </a:moveTo>
                <a:lnTo>
                  <a:pt x="1145400" y="2354829"/>
                </a:lnTo>
                <a:lnTo>
                  <a:pt x="1036105" y="2389775"/>
                </a:lnTo>
                <a:lnTo>
                  <a:pt x="1040146" y="2406930"/>
                </a:lnTo>
                <a:cubicBezTo>
                  <a:pt x="1121535" y="2704580"/>
                  <a:pt x="1244707" y="2894301"/>
                  <a:pt x="1382560" y="2894301"/>
                </a:cubicBezTo>
                <a:cubicBezTo>
                  <a:pt x="1520414" y="2894301"/>
                  <a:pt x="1643585" y="2704580"/>
                  <a:pt x="1724974" y="2406930"/>
                </a:cubicBezTo>
                <a:lnTo>
                  <a:pt x="1726723" y="2399874"/>
                </a:lnTo>
                <a:lnTo>
                  <a:pt x="1605728" y="2358846"/>
                </a:lnTo>
                <a:close/>
                <a:moveTo>
                  <a:pt x="1795887" y="2033026"/>
                </a:moveTo>
                <a:lnTo>
                  <a:pt x="1694075" y="2094586"/>
                </a:lnTo>
                <a:lnTo>
                  <a:pt x="1578650" y="2155153"/>
                </a:lnTo>
                <a:lnTo>
                  <a:pt x="1618821" y="2173994"/>
                </a:lnTo>
                <a:lnTo>
                  <a:pt x="1763952" y="2229138"/>
                </a:lnTo>
                <a:lnTo>
                  <a:pt x="1791432" y="2076334"/>
                </a:lnTo>
                <a:close/>
                <a:moveTo>
                  <a:pt x="969005" y="2030800"/>
                </a:moveTo>
                <a:lnTo>
                  <a:pt x="973688" y="2076334"/>
                </a:lnTo>
                <a:lnTo>
                  <a:pt x="997942" y="2219324"/>
                </a:lnTo>
                <a:lnTo>
                  <a:pt x="1135534" y="2169774"/>
                </a:lnTo>
                <a:lnTo>
                  <a:pt x="1176026" y="2151638"/>
                </a:lnTo>
                <a:lnTo>
                  <a:pt x="1061678" y="2089068"/>
                </a:lnTo>
                <a:close/>
                <a:moveTo>
                  <a:pt x="2270995" y="1682607"/>
                </a:moveTo>
                <a:lnTo>
                  <a:pt x="2193789" y="1749541"/>
                </a:lnTo>
                <a:cubicBezTo>
                  <a:pt x="2157450" y="1779622"/>
                  <a:pt x="2119670" y="1809519"/>
                  <a:pt x="2080535" y="1839120"/>
                </a:cubicBezTo>
                <a:lnTo>
                  <a:pt x="1988274" y="1905861"/>
                </a:lnTo>
                <a:lnTo>
                  <a:pt x="1956628" y="2160317"/>
                </a:lnTo>
                <a:lnTo>
                  <a:pt x="1929983" y="2282840"/>
                </a:lnTo>
                <a:lnTo>
                  <a:pt x="2032699" y="2311732"/>
                </a:lnTo>
                <a:cubicBezTo>
                  <a:pt x="2281801" y="2367725"/>
                  <a:pt x="2467430" y="2349840"/>
                  <a:pt x="2530541" y="2244806"/>
                </a:cubicBezTo>
                <a:cubicBezTo>
                  <a:pt x="2601541" y="2126643"/>
                  <a:pt x="2502356" y="1923350"/>
                  <a:pt x="2289139" y="1700285"/>
                </a:cubicBezTo>
                <a:close/>
                <a:moveTo>
                  <a:pt x="491768" y="1666932"/>
                </a:moveTo>
                <a:lnTo>
                  <a:pt x="473585" y="1684439"/>
                </a:lnTo>
                <a:cubicBezTo>
                  <a:pt x="256508" y="1903749"/>
                  <a:pt x="153790" y="2105280"/>
                  <a:pt x="222717" y="2224664"/>
                </a:cubicBezTo>
                <a:cubicBezTo>
                  <a:pt x="283985" y="2330784"/>
                  <a:pt x="469273" y="2351906"/>
                  <a:pt x="719315" y="2300269"/>
                </a:cubicBezTo>
                <a:lnTo>
                  <a:pt x="831176" y="2270901"/>
                </a:lnTo>
                <a:lnTo>
                  <a:pt x="808495" y="2160317"/>
                </a:lnTo>
                <a:lnTo>
                  <a:pt x="776012" y="1899134"/>
                </a:lnTo>
                <a:lnTo>
                  <a:pt x="679735" y="1826895"/>
                </a:lnTo>
                <a:cubicBezTo>
                  <a:pt x="616990" y="1777691"/>
                  <a:pt x="557836" y="1727770"/>
                  <a:pt x="502637" y="1677612"/>
                </a:cubicBezTo>
                <a:close/>
                <a:moveTo>
                  <a:pt x="2001099" y="1443878"/>
                </a:moveTo>
                <a:lnTo>
                  <a:pt x="2005588" y="1555029"/>
                </a:lnTo>
                <a:lnTo>
                  <a:pt x="2000712" y="1675767"/>
                </a:lnTo>
                <a:lnTo>
                  <a:pt x="2038461" y="1648469"/>
                </a:lnTo>
                <a:cubicBezTo>
                  <a:pt x="2070345" y="1623579"/>
                  <a:pt x="2101053" y="1598643"/>
                  <a:pt x="2130505" y="1573751"/>
                </a:cubicBezTo>
                <a:lnTo>
                  <a:pt x="2143759" y="1562074"/>
                </a:lnTo>
                <a:lnTo>
                  <a:pt x="2039991" y="1473050"/>
                </a:lnTo>
                <a:close/>
                <a:moveTo>
                  <a:pt x="764411" y="1434288"/>
                </a:moveTo>
                <a:lnTo>
                  <a:pt x="726661" y="1461587"/>
                </a:lnTo>
                <a:cubicBezTo>
                  <a:pt x="694778" y="1486477"/>
                  <a:pt x="664070" y="1511412"/>
                  <a:pt x="634617" y="1536305"/>
                </a:cubicBezTo>
                <a:lnTo>
                  <a:pt x="621360" y="1547985"/>
                </a:lnTo>
                <a:lnTo>
                  <a:pt x="725129" y="1637009"/>
                </a:lnTo>
                <a:lnTo>
                  <a:pt x="764024" y="1666183"/>
                </a:lnTo>
                <a:lnTo>
                  <a:pt x="759534" y="1555029"/>
                </a:lnTo>
                <a:close/>
                <a:moveTo>
                  <a:pt x="1386966" y="1049980"/>
                </a:moveTo>
                <a:lnTo>
                  <a:pt x="1160689" y="1170734"/>
                </a:lnTo>
                <a:lnTo>
                  <a:pt x="947211" y="1303680"/>
                </a:lnTo>
                <a:lnTo>
                  <a:pt x="938816" y="1555028"/>
                </a:lnTo>
                <a:lnTo>
                  <a:pt x="947046" y="1801432"/>
                </a:lnTo>
                <a:lnTo>
                  <a:pt x="1154015" y="1935392"/>
                </a:lnTo>
                <a:lnTo>
                  <a:pt x="1378151" y="2060078"/>
                </a:lnTo>
                <a:lnTo>
                  <a:pt x="1604433" y="1939321"/>
                </a:lnTo>
                <a:lnTo>
                  <a:pt x="1817909" y="1806377"/>
                </a:lnTo>
                <a:lnTo>
                  <a:pt x="1826304" y="1555028"/>
                </a:lnTo>
                <a:lnTo>
                  <a:pt x="1818074" y="1308628"/>
                </a:lnTo>
                <a:lnTo>
                  <a:pt x="1611105" y="1174667"/>
                </a:lnTo>
                <a:close/>
                <a:moveTo>
                  <a:pt x="1767179" y="890733"/>
                </a:moveTo>
                <a:lnTo>
                  <a:pt x="1629589" y="940281"/>
                </a:lnTo>
                <a:lnTo>
                  <a:pt x="1589093" y="958419"/>
                </a:lnTo>
                <a:lnTo>
                  <a:pt x="1703444" y="1020991"/>
                </a:lnTo>
                <a:lnTo>
                  <a:pt x="1796116" y="1079257"/>
                </a:lnTo>
                <a:lnTo>
                  <a:pt x="1791432" y="1033723"/>
                </a:lnTo>
                <a:close/>
                <a:moveTo>
                  <a:pt x="1001168" y="880921"/>
                </a:moveTo>
                <a:lnTo>
                  <a:pt x="973688" y="1033723"/>
                </a:lnTo>
                <a:lnTo>
                  <a:pt x="969233" y="1077033"/>
                </a:lnTo>
                <a:lnTo>
                  <a:pt x="1071048" y="1015472"/>
                </a:lnTo>
                <a:lnTo>
                  <a:pt x="1186470" y="954907"/>
                </a:lnTo>
                <a:lnTo>
                  <a:pt x="1146299" y="936065"/>
                </a:lnTo>
                <a:close/>
                <a:moveTo>
                  <a:pt x="2296662" y="783036"/>
                </a:moveTo>
                <a:cubicBezTo>
                  <a:pt x="2224233" y="781291"/>
                  <a:pt x="2139574" y="790423"/>
                  <a:pt x="2045808" y="809787"/>
                </a:cubicBezTo>
                <a:lnTo>
                  <a:pt x="1933945" y="839155"/>
                </a:lnTo>
                <a:lnTo>
                  <a:pt x="1956628" y="949742"/>
                </a:lnTo>
                <a:lnTo>
                  <a:pt x="1989111" y="1210925"/>
                </a:lnTo>
                <a:lnTo>
                  <a:pt x="2085387" y="1283163"/>
                </a:lnTo>
                <a:cubicBezTo>
                  <a:pt x="2148132" y="1332368"/>
                  <a:pt x="2207286" y="1382289"/>
                  <a:pt x="2262485" y="1432446"/>
                </a:cubicBezTo>
                <a:lnTo>
                  <a:pt x="2273353" y="1443125"/>
                </a:lnTo>
                <a:lnTo>
                  <a:pt x="2291537" y="1425616"/>
                </a:lnTo>
                <a:cubicBezTo>
                  <a:pt x="2508615" y="1206306"/>
                  <a:pt x="2611333" y="1004776"/>
                  <a:pt x="2542406" y="885391"/>
                </a:cubicBezTo>
                <a:cubicBezTo>
                  <a:pt x="2504113" y="819067"/>
                  <a:pt x="2417375" y="785944"/>
                  <a:pt x="2296662" y="783036"/>
                </a:cubicBezTo>
                <a:close/>
                <a:moveTo>
                  <a:pt x="482072" y="767202"/>
                </a:moveTo>
                <a:cubicBezTo>
                  <a:pt x="361326" y="768003"/>
                  <a:pt x="274023" y="799606"/>
                  <a:pt x="234579" y="865253"/>
                </a:cubicBezTo>
                <a:cubicBezTo>
                  <a:pt x="163579" y="983417"/>
                  <a:pt x="262764" y="1186709"/>
                  <a:pt x="475981" y="1409774"/>
                </a:cubicBezTo>
                <a:lnTo>
                  <a:pt x="494126" y="1427453"/>
                </a:lnTo>
                <a:lnTo>
                  <a:pt x="571333" y="1360517"/>
                </a:lnTo>
                <a:cubicBezTo>
                  <a:pt x="607672" y="1330436"/>
                  <a:pt x="645452" y="1300540"/>
                  <a:pt x="684587" y="1270938"/>
                </a:cubicBezTo>
                <a:lnTo>
                  <a:pt x="776848" y="1204197"/>
                </a:lnTo>
                <a:lnTo>
                  <a:pt x="808495" y="949742"/>
                </a:lnTo>
                <a:lnTo>
                  <a:pt x="835139" y="827220"/>
                </a:lnTo>
                <a:lnTo>
                  <a:pt x="732420" y="798327"/>
                </a:lnTo>
                <a:cubicBezTo>
                  <a:pt x="639007" y="777329"/>
                  <a:pt x="554520" y="766721"/>
                  <a:pt x="482072" y="767202"/>
                </a:cubicBezTo>
                <a:close/>
                <a:moveTo>
                  <a:pt x="1382560" y="215755"/>
                </a:moveTo>
                <a:cubicBezTo>
                  <a:pt x="1244707" y="215755"/>
                  <a:pt x="1121535" y="405476"/>
                  <a:pt x="1040146" y="703126"/>
                </a:cubicBezTo>
                <a:lnTo>
                  <a:pt x="1038397" y="710184"/>
                </a:lnTo>
                <a:lnTo>
                  <a:pt x="1159394" y="751212"/>
                </a:lnTo>
                <a:lnTo>
                  <a:pt x="1388689" y="852872"/>
                </a:lnTo>
                <a:lnTo>
                  <a:pt x="1619722" y="755229"/>
                </a:lnTo>
                <a:lnTo>
                  <a:pt x="1729016" y="720284"/>
                </a:lnTo>
                <a:lnTo>
                  <a:pt x="1724974" y="703126"/>
                </a:lnTo>
                <a:cubicBezTo>
                  <a:pt x="1643585" y="405476"/>
                  <a:pt x="1520414" y="215755"/>
                  <a:pt x="1382560" y="215755"/>
                </a:cubicBezTo>
                <a:close/>
                <a:moveTo>
                  <a:pt x="1382561" y="0"/>
                </a:moveTo>
                <a:cubicBezTo>
                  <a:pt x="1576111" y="0"/>
                  <a:pt x="1749046" y="220285"/>
                  <a:pt x="1863319" y="565886"/>
                </a:cubicBezTo>
                <a:lnTo>
                  <a:pt x="1892754" y="669221"/>
                </a:lnTo>
                <a:lnTo>
                  <a:pt x="1998805" y="644109"/>
                </a:lnTo>
                <a:cubicBezTo>
                  <a:pt x="2355240" y="570272"/>
                  <a:pt x="2632481" y="609896"/>
                  <a:pt x="2729256" y="777515"/>
                </a:cubicBezTo>
                <a:cubicBezTo>
                  <a:pt x="2826030" y="945133"/>
                  <a:pt x="2721726" y="1205043"/>
                  <a:pt x="2479563" y="1476806"/>
                </a:cubicBezTo>
                <a:lnTo>
                  <a:pt x="2396868" y="1564493"/>
                </a:lnTo>
                <a:lnTo>
                  <a:pt x="2415853" y="1583149"/>
                </a:lnTo>
                <a:cubicBezTo>
                  <a:pt x="2697403" y="1884053"/>
                  <a:pt x="2823474" y="2176199"/>
                  <a:pt x="2715481" y="2355928"/>
                </a:cubicBezTo>
                <a:cubicBezTo>
                  <a:pt x="2615796" y="2521833"/>
                  <a:pt x="2337906" y="2556612"/>
                  <a:pt x="1982813" y="2476565"/>
                </a:cubicBezTo>
                <a:lnTo>
                  <a:pt x="1890625" y="2453030"/>
                </a:lnTo>
                <a:lnTo>
                  <a:pt x="1863319" y="2544172"/>
                </a:lnTo>
                <a:cubicBezTo>
                  <a:pt x="1749047" y="2889773"/>
                  <a:pt x="1576111" y="3110058"/>
                  <a:pt x="1382561" y="3110058"/>
                </a:cubicBezTo>
                <a:cubicBezTo>
                  <a:pt x="1189012" y="3110058"/>
                  <a:pt x="1016076" y="2889773"/>
                  <a:pt x="901803" y="2544172"/>
                </a:cubicBezTo>
                <a:lnTo>
                  <a:pt x="872368" y="2440837"/>
                </a:lnTo>
                <a:lnTo>
                  <a:pt x="766317" y="2465949"/>
                </a:lnTo>
                <a:cubicBezTo>
                  <a:pt x="409882" y="2539787"/>
                  <a:pt x="132641" y="2500163"/>
                  <a:pt x="35866" y="2332544"/>
                </a:cubicBezTo>
                <a:cubicBezTo>
                  <a:pt x="-60908" y="2164925"/>
                  <a:pt x="43396" y="1905015"/>
                  <a:pt x="285559" y="1633252"/>
                </a:cubicBezTo>
                <a:lnTo>
                  <a:pt x="368254" y="1545565"/>
                </a:lnTo>
                <a:lnTo>
                  <a:pt x="349269" y="1526910"/>
                </a:lnTo>
                <a:cubicBezTo>
                  <a:pt x="67719" y="1226005"/>
                  <a:pt x="-58351" y="933860"/>
                  <a:pt x="49641" y="754130"/>
                </a:cubicBezTo>
                <a:cubicBezTo>
                  <a:pt x="149326" y="588226"/>
                  <a:pt x="427216" y="553446"/>
                  <a:pt x="782309" y="633493"/>
                </a:cubicBezTo>
                <a:lnTo>
                  <a:pt x="874497" y="657029"/>
                </a:lnTo>
                <a:lnTo>
                  <a:pt x="901803" y="565886"/>
                </a:lnTo>
                <a:cubicBezTo>
                  <a:pt x="1016076" y="220285"/>
                  <a:pt x="1189012" y="0"/>
                  <a:pt x="1382561" y="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altLang="en-US" lang="ko-KR"/>
          </a:p>
        </p:txBody>
      </p:sp>
      <p:graphicFrame>
        <p:nvGraphicFramePr>
          <p:cNvPr id="4194304" name="Chart 21"/>
          <p:cNvGraphicFramePr>
            <a:graphicFrameLocks/>
          </p:cNvGraphicFramePr>
          <p:nvPr/>
        </p:nvGraphicFramePr>
        <p:xfrm>
          <a:off x="4229676" y="4527452"/>
          <a:ext cx="2218782" cy="2008259"/>
        </p:xfrm>
        <a:graphic>
          <a:graphicData uri="http://schemas.openxmlformats.org/drawingml/2006/chart">
            <c:chart xmlns:c="http://schemas.openxmlformats.org/drawingml/2006/chart" xmlns:r="http://schemas.openxmlformats.org/officeDocument/2006/relationships" r:id="rId1"/>
          </a:graphicData>
        </a:graphic>
      </p:graphicFrame>
      <p:sp>
        <p:nvSpPr>
          <p:cNvPr id="1048582" name="직사각형 3"/>
          <p:cNvSpPr/>
          <p:nvPr/>
        </p:nvSpPr>
        <p:spPr>
          <a:xfrm>
            <a:off x="3667331" y="220156"/>
            <a:ext cx="8302062" cy="510540"/>
          </a:xfrm>
          <a:prstGeom prst="rect"/>
        </p:spPr>
        <p:txBody>
          <a:bodyPr wrap="square">
            <a:spAutoFit/>
          </a:bodyPr>
          <a:p>
            <a:r>
              <a:rPr b="1" dirty="0" sz="2800" lang="en-US" smtClean="0"/>
              <a:t>KONSEP DASAR MEDIA DAN SUMBER BELAJAR</a:t>
            </a:r>
            <a:endParaRPr dirty="0" sz="2800" lang="en-US" smtClean="0"/>
          </a:p>
        </p:txBody>
      </p:sp>
      <p:sp>
        <p:nvSpPr>
          <p:cNvPr id="1048583" name="Rectangle 4"/>
          <p:cNvSpPr/>
          <p:nvPr/>
        </p:nvSpPr>
        <p:spPr>
          <a:xfrm>
            <a:off x="3380197" y="1143486"/>
            <a:ext cx="8544671" cy="45719"/>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84" name="TextBox 14"/>
          <p:cNvSpPr txBox="1"/>
          <p:nvPr/>
        </p:nvSpPr>
        <p:spPr>
          <a:xfrm>
            <a:off x="9046624" y="1393371"/>
            <a:ext cx="2942175" cy="400110"/>
          </a:xfrm>
          <a:prstGeom prst="rect"/>
          <a:noFill/>
        </p:spPr>
        <p:txBody>
          <a:bodyPr rtlCol="0" wrap="square">
            <a:spAutoFit/>
          </a:bodyPr>
          <a:lstStyle>
            <a:lvl1pPr indent="0" marL="0">
              <a:defRPr sz="1100">
                <a:latin typeface="+mn-lt"/>
                <a:ea typeface="+mn-ea"/>
                <a:cs typeface="+mn-cs"/>
              </a:defRPr>
            </a:lvl1pPr>
            <a:lvl2pPr indent="0" marL="457200">
              <a:defRPr sz="1100">
                <a:latin typeface="+mn-lt"/>
                <a:ea typeface="+mn-ea"/>
                <a:cs typeface="+mn-cs"/>
              </a:defRPr>
            </a:lvl2pPr>
            <a:lvl3pPr indent="0" marL="914400">
              <a:defRPr sz="1100">
                <a:latin typeface="+mn-lt"/>
                <a:ea typeface="+mn-ea"/>
                <a:cs typeface="+mn-cs"/>
              </a:defRPr>
            </a:lvl3pPr>
            <a:lvl4pPr indent="0" marL="1371600">
              <a:defRPr sz="1100">
                <a:latin typeface="+mn-lt"/>
                <a:ea typeface="+mn-ea"/>
                <a:cs typeface="+mn-cs"/>
              </a:defRPr>
            </a:lvl4pPr>
            <a:lvl5pPr indent="0" marL="1828800">
              <a:defRPr sz="1100">
                <a:latin typeface="+mn-lt"/>
                <a:ea typeface="+mn-ea"/>
                <a:cs typeface="+mn-cs"/>
              </a:defRPr>
            </a:lvl5pPr>
            <a:lvl6pPr indent="0" marL="2286000">
              <a:defRPr sz="1100">
                <a:latin typeface="+mn-lt"/>
                <a:ea typeface="+mn-ea"/>
                <a:cs typeface="+mn-cs"/>
              </a:defRPr>
            </a:lvl6pPr>
            <a:lvl7pPr indent="0" marL="2743200">
              <a:defRPr sz="1100">
                <a:latin typeface="+mn-lt"/>
                <a:ea typeface="+mn-ea"/>
                <a:cs typeface="+mn-cs"/>
              </a:defRPr>
            </a:lvl7pPr>
            <a:lvl8pPr indent="0" marL="3200400">
              <a:defRPr sz="1100">
                <a:latin typeface="+mn-lt"/>
                <a:ea typeface="+mn-ea"/>
                <a:cs typeface="+mn-cs"/>
              </a:defRPr>
            </a:lvl8pPr>
            <a:lvl9pPr indent="0" marL="3657600">
              <a:defRPr sz="1100">
                <a:latin typeface="+mn-lt"/>
                <a:ea typeface="+mn-ea"/>
                <a:cs typeface="+mn-cs"/>
              </a:defRPr>
            </a:lvl9pPr>
          </a:lstStyle>
          <a:p>
            <a:pPr algn="ctr"/>
            <a:r>
              <a:rPr altLang="ko-KR" b="1" dirty="0" sz="2000" lang="en-US" err="1" smtClean="0">
                <a:solidFill>
                  <a:srgbClr val="404040"/>
                </a:solidFill>
                <a:cs typeface="Arial" pitchFamily="34" charset="0"/>
              </a:rPr>
              <a:t>Fungsi</a:t>
            </a:r>
            <a:r>
              <a:rPr altLang="ko-KR" b="1" dirty="0" sz="2000" lang="en-US" smtClean="0">
                <a:solidFill>
                  <a:srgbClr val="404040"/>
                </a:solidFill>
                <a:cs typeface="Arial" pitchFamily="34" charset="0"/>
              </a:rPr>
              <a:t> Media </a:t>
            </a:r>
            <a:r>
              <a:rPr altLang="ko-KR" b="1" dirty="0" sz="2000" lang="en-US" err="1" smtClean="0">
                <a:solidFill>
                  <a:srgbClr val="404040"/>
                </a:solidFill>
                <a:cs typeface="Arial" pitchFamily="34" charset="0"/>
              </a:rPr>
              <a:t>Belajar</a:t>
            </a:r>
            <a:r>
              <a:rPr altLang="ko-KR" b="1" dirty="0" sz="2000" lang="en-US" smtClean="0">
                <a:solidFill>
                  <a:srgbClr val="404040"/>
                </a:solidFill>
                <a:cs typeface="Arial" pitchFamily="34" charset="0"/>
              </a:rPr>
              <a:t> </a:t>
            </a:r>
            <a:endParaRPr altLang="en-US" b="1" dirty="0" sz="2000" lang="ko-KR">
              <a:solidFill>
                <a:srgbClr val="404040"/>
              </a:solidFill>
              <a:cs typeface="Arial" pitchFamily="34" charset="0"/>
            </a:endParaRPr>
          </a:p>
        </p:txBody>
      </p:sp>
      <p:grpSp>
        <p:nvGrpSpPr>
          <p:cNvPr id="30" name="그룹 8"/>
          <p:cNvGrpSpPr/>
          <p:nvPr/>
        </p:nvGrpSpPr>
        <p:grpSpPr>
          <a:xfrm>
            <a:off x="7891168" y="1378856"/>
            <a:ext cx="1372123" cy="3614057"/>
            <a:chOff x="9220911" y="999657"/>
            <a:chExt cx="1020627" cy="2372633"/>
          </a:xfrm>
        </p:grpSpPr>
        <p:graphicFrame>
          <p:nvGraphicFramePr>
            <p:cNvPr id="4194305" name="Chart 10"/>
            <p:cNvGraphicFramePr>
              <a:graphicFrameLocks/>
            </p:cNvGraphicFramePr>
            <p:nvPr/>
          </p:nvGraphicFramePr>
          <p:xfrm>
            <a:off x="9220911" y="999657"/>
            <a:ext cx="1020627" cy="2372633"/>
          </p:xfrm>
          <a:graphic>
            <a:graphicData uri="http://schemas.openxmlformats.org/drawingml/2006/chart">
              <c:chart xmlns:c="http://schemas.openxmlformats.org/drawingml/2006/chart" xmlns:r="http://schemas.openxmlformats.org/officeDocument/2006/relationships" r:id="rId2"/>
            </a:graphicData>
          </a:graphic>
        </p:graphicFrame>
        <p:grpSp>
          <p:nvGrpSpPr>
            <p:cNvPr id="31" name="그룹 7"/>
            <p:cNvGrpSpPr/>
            <p:nvPr/>
          </p:nvGrpSpPr>
          <p:grpSpPr>
            <a:xfrm>
              <a:off x="9889579" y="1509213"/>
              <a:ext cx="180001" cy="1684230"/>
              <a:chOff x="9889579" y="1509213"/>
              <a:chExt cx="180001" cy="1684230"/>
            </a:xfrm>
          </p:grpSpPr>
          <p:sp>
            <p:nvSpPr>
              <p:cNvPr id="1048585" name="Isosceles Triangle 12"/>
              <p:cNvSpPr/>
              <p:nvPr/>
            </p:nvSpPr>
            <p:spPr>
              <a:xfrm rot="5400000">
                <a:off x="9891860" y="1506932"/>
                <a:ext cx="175438" cy="180000"/>
              </a:xfrm>
              <a:prstGeom prst="triangle"/>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sz="2700" lang="ko-KR"/>
              </a:p>
            </p:txBody>
          </p:sp>
          <p:sp>
            <p:nvSpPr>
              <p:cNvPr id="1048586" name="Isosceles Triangle 13"/>
              <p:cNvSpPr/>
              <p:nvPr/>
            </p:nvSpPr>
            <p:spPr>
              <a:xfrm rot="5400000">
                <a:off x="9891860" y="1897562"/>
                <a:ext cx="175438" cy="180000"/>
              </a:xfrm>
              <a:prstGeom prst="triangl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sz="2700" lang="ko-KR"/>
              </a:p>
            </p:txBody>
          </p:sp>
          <p:sp>
            <p:nvSpPr>
              <p:cNvPr id="1048587" name="Isosceles Triangle 14"/>
              <p:cNvSpPr/>
              <p:nvPr/>
            </p:nvSpPr>
            <p:spPr>
              <a:xfrm rot="5400000">
                <a:off x="9891861" y="2465807"/>
                <a:ext cx="175438" cy="180000"/>
              </a:xfrm>
              <a:prstGeom prst="triangl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sz="2700" lang="ko-KR"/>
              </a:p>
            </p:txBody>
          </p:sp>
          <p:sp>
            <p:nvSpPr>
              <p:cNvPr id="1048588" name="Isosceles Triangle 15"/>
              <p:cNvSpPr/>
              <p:nvPr/>
            </p:nvSpPr>
            <p:spPr>
              <a:xfrm rot="5400000">
                <a:off x="9891861" y="3015724"/>
                <a:ext cx="175438" cy="180000"/>
              </a:xfrm>
              <a:prstGeom prst="triangl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sz="2700" lang="ko-KR"/>
              </a:p>
            </p:txBody>
          </p:sp>
        </p:grpSp>
      </p:grpSp>
      <p:sp>
        <p:nvSpPr>
          <p:cNvPr id="1048589" name="TextBox 17"/>
          <p:cNvSpPr txBox="1"/>
          <p:nvPr/>
        </p:nvSpPr>
        <p:spPr>
          <a:xfrm>
            <a:off x="9332686" y="2047942"/>
            <a:ext cx="2859313" cy="369332"/>
          </a:xfrm>
          <a:prstGeom prst="rect"/>
          <a:noFill/>
        </p:spPr>
        <p:txBody>
          <a:bodyPr rtlCol="0" wrap="square">
            <a:spAutoFit/>
          </a:bodyPr>
          <a:p>
            <a:r>
              <a:rPr altLang="ko-KR" dirty="0" lang="en-US" smtClean="0">
                <a:cs typeface="Arial" pitchFamily="34" charset="0"/>
              </a:rPr>
              <a:t>1. </a:t>
            </a:r>
            <a:r>
              <a:rPr altLang="ko-KR" dirty="0" lang="en-US" err="1" smtClean="0">
                <a:cs typeface="Arial" pitchFamily="34" charset="0"/>
              </a:rPr>
              <a:t>Fungsi</a:t>
            </a:r>
            <a:r>
              <a:rPr altLang="ko-KR" dirty="0" lang="en-US" smtClean="0">
                <a:cs typeface="Arial" pitchFamily="34" charset="0"/>
              </a:rPr>
              <a:t> </a:t>
            </a:r>
            <a:r>
              <a:rPr altLang="ko-KR" dirty="0" lang="en-US" err="1" smtClean="0">
                <a:cs typeface="Arial" pitchFamily="34" charset="0"/>
              </a:rPr>
              <a:t>Komunikatif</a:t>
            </a:r>
            <a:r>
              <a:rPr altLang="ko-KR" dirty="0" lang="en-US" smtClean="0">
                <a:cs typeface="Arial" pitchFamily="34" charset="0"/>
              </a:rPr>
              <a:t>.  </a:t>
            </a:r>
            <a:endParaRPr altLang="ko-KR" dirty="0" lang="en-US">
              <a:cs typeface="Arial" pitchFamily="34" charset="0"/>
            </a:endParaRPr>
          </a:p>
        </p:txBody>
      </p:sp>
      <p:sp>
        <p:nvSpPr>
          <p:cNvPr id="1048590" name="TextBox 19"/>
          <p:cNvSpPr txBox="1"/>
          <p:nvPr/>
        </p:nvSpPr>
        <p:spPr>
          <a:xfrm>
            <a:off x="9376229" y="2612570"/>
            <a:ext cx="2452914" cy="369332"/>
          </a:xfrm>
          <a:prstGeom prst="rect"/>
          <a:noFill/>
        </p:spPr>
        <p:txBody>
          <a:bodyPr rtlCol="0" wrap="square">
            <a:spAutoFit/>
          </a:bodyPr>
          <a:p>
            <a:r>
              <a:rPr altLang="ko-KR" dirty="0" lang="en-US" smtClean="0">
                <a:cs typeface="Arial" pitchFamily="34" charset="0"/>
              </a:rPr>
              <a:t>2. </a:t>
            </a:r>
            <a:r>
              <a:rPr altLang="ko-KR" dirty="0" lang="en-US" err="1" smtClean="0">
                <a:cs typeface="Arial" pitchFamily="34" charset="0"/>
              </a:rPr>
              <a:t>Fungsi</a:t>
            </a:r>
            <a:r>
              <a:rPr altLang="ko-KR" dirty="0" lang="en-US" smtClean="0">
                <a:cs typeface="Arial" pitchFamily="34" charset="0"/>
              </a:rPr>
              <a:t> </a:t>
            </a:r>
            <a:r>
              <a:rPr altLang="ko-KR" dirty="0" lang="en-US" err="1" smtClean="0">
                <a:cs typeface="Arial" pitchFamily="34" charset="0"/>
              </a:rPr>
              <a:t>Motivasi</a:t>
            </a:r>
            <a:r>
              <a:rPr altLang="ko-KR" dirty="0" lang="en-US" smtClean="0">
                <a:cs typeface="Arial" pitchFamily="34" charset="0"/>
              </a:rPr>
              <a:t> </a:t>
            </a:r>
            <a:endParaRPr altLang="ko-KR" dirty="0" lang="en-US">
              <a:cs typeface="Arial" pitchFamily="34" charset="0"/>
            </a:endParaRPr>
          </a:p>
        </p:txBody>
      </p:sp>
      <p:sp>
        <p:nvSpPr>
          <p:cNvPr id="1048591" name="TextBox 20"/>
          <p:cNvSpPr txBox="1"/>
          <p:nvPr/>
        </p:nvSpPr>
        <p:spPr>
          <a:xfrm>
            <a:off x="9376229" y="3054758"/>
            <a:ext cx="2815771" cy="646331"/>
          </a:xfrm>
          <a:prstGeom prst="rect"/>
          <a:noFill/>
        </p:spPr>
        <p:txBody>
          <a:bodyPr rtlCol="0" wrap="square">
            <a:spAutoFit/>
          </a:bodyPr>
          <a:p>
            <a:pPr lvl="0"/>
            <a:r>
              <a:rPr altLang="ko-KR" dirty="0" lang="en-US" smtClean="0">
                <a:cs typeface="Arial" pitchFamily="34" charset="0"/>
              </a:rPr>
              <a:t>3. </a:t>
            </a:r>
            <a:r>
              <a:rPr dirty="0" lang="id-ID" smtClean="0"/>
              <a:t>Fungsi</a:t>
            </a:r>
            <a:r>
              <a:rPr dirty="0" lang="en-US" smtClean="0"/>
              <a:t>                                 </a:t>
            </a:r>
            <a:r>
              <a:rPr dirty="0" lang="en-US" err="1" smtClean="0"/>
              <a:t>Kebermaknaan</a:t>
            </a:r>
            <a:endParaRPr dirty="0" lang="en-US" smtClean="0"/>
          </a:p>
        </p:txBody>
      </p:sp>
      <p:sp>
        <p:nvSpPr>
          <p:cNvPr id="1048592" name="Text Placeholder 27"/>
          <p:cNvSpPr txBox="1"/>
          <p:nvPr/>
        </p:nvSpPr>
        <p:spPr>
          <a:xfrm>
            <a:off x="3999111" y="1260764"/>
            <a:ext cx="3892058" cy="595745"/>
          </a:xfrm>
          <a:prstGeom prst="rect"/>
        </p:spPr>
        <p:txBody>
          <a:bodyPr anchor="ctr"/>
          <a:lstStyle>
            <a:lvl1pPr algn="l" defTabSz="914400" eaLnBrk="1" hangingPunct="1" indent="0" latinLnBrk="1" marL="0" rtl="0">
              <a:lnSpc>
                <a:spcPct val="90000"/>
              </a:lnSpc>
              <a:spcBef>
                <a:spcPts val="1000"/>
              </a:spcBef>
              <a:buFontTx/>
              <a:buNone/>
              <a:defRPr b="1" sz="3200" kern="1200">
                <a:solidFill>
                  <a:schemeClr val="bg1"/>
                </a:solidFill>
                <a:latin typeface="+mn-lt"/>
                <a:ea typeface="+mn-ea"/>
                <a:cs typeface="+mn-cs"/>
              </a:defRPr>
            </a:lvl1pPr>
            <a:lvl2pPr algn="l" defTabSz="914400" eaLnBrk="1" hangingPunct="1" indent="-228600" latinLnBrk="1"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1"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1"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1"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1"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1"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1"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1"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tLang="ko-KR" dirty="0" sz="2000" lang="en-US" err="1" smtClean="0">
                <a:solidFill>
                  <a:schemeClr val="tx1">
                    <a:lumMod val="75000"/>
                    <a:lumOff val="25000"/>
                  </a:schemeClr>
                </a:solidFill>
              </a:rPr>
              <a:t>Pengertian</a:t>
            </a:r>
            <a:r>
              <a:rPr altLang="ko-KR" dirty="0" sz="2000" lang="en-US" smtClean="0">
                <a:solidFill>
                  <a:schemeClr val="tx1">
                    <a:lumMod val="75000"/>
                    <a:lumOff val="25000"/>
                  </a:schemeClr>
                </a:solidFill>
              </a:rPr>
              <a:t> Media </a:t>
            </a:r>
            <a:r>
              <a:rPr altLang="ko-KR" dirty="0" sz="2000" lang="en-US" err="1" smtClean="0">
                <a:solidFill>
                  <a:schemeClr val="tx1">
                    <a:lumMod val="75000"/>
                    <a:lumOff val="25000"/>
                  </a:schemeClr>
                </a:solidFill>
              </a:rPr>
              <a:t>Belajar</a:t>
            </a:r>
            <a:endParaRPr altLang="ko-KR" dirty="0" sz="2000" lang="en-US">
              <a:solidFill>
                <a:schemeClr val="tx1">
                  <a:lumMod val="75000"/>
                  <a:lumOff val="25000"/>
                </a:schemeClr>
              </a:solidFill>
            </a:endParaRPr>
          </a:p>
        </p:txBody>
      </p:sp>
      <p:sp>
        <p:nvSpPr>
          <p:cNvPr id="1048593" name="직사각형 1"/>
          <p:cNvSpPr/>
          <p:nvPr/>
        </p:nvSpPr>
        <p:spPr>
          <a:xfrm>
            <a:off x="3996647" y="1704109"/>
            <a:ext cx="3843092" cy="2225041"/>
          </a:xfrm>
          <a:prstGeom prst="rect"/>
        </p:spPr>
        <p:txBody>
          <a:bodyPr wrap="square">
            <a:spAutoFit/>
          </a:bodyPr>
          <a:p>
            <a:r>
              <a:rPr altLang="ko-KR" dirty="0" lang="en-US" smtClean="0"/>
              <a:t>Media </a:t>
            </a:r>
            <a:r>
              <a:rPr altLang="ko-KR" dirty="0" lang="en-US" err="1" smtClean="0"/>
              <a:t>Belajar</a:t>
            </a:r>
            <a:r>
              <a:rPr altLang="ko-KR" dirty="0" lang="en-US" smtClean="0"/>
              <a:t> </a:t>
            </a:r>
            <a:r>
              <a:rPr altLang="ko-KR" dirty="0" lang="en-US" err="1" smtClean="0"/>
              <a:t>adalah</a:t>
            </a:r>
            <a:r>
              <a:rPr altLang="ko-KR" dirty="0" lang="en-US" smtClean="0"/>
              <a:t> </a:t>
            </a:r>
            <a:r>
              <a:rPr altLang="ko-KR" dirty="0" lang="en-US" err="1" smtClean="0"/>
              <a:t>suatu</a:t>
            </a:r>
            <a:r>
              <a:rPr altLang="ko-KR" dirty="0" lang="en-US" smtClean="0"/>
              <a:t> </a:t>
            </a:r>
            <a:r>
              <a:rPr altLang="ko-KR" dirty="0" lang="en-US" err="1" smtClean="0"/>
              <a:t>proses</a:t>
            </a:r>
            <a:r>
              <a:rPr altLang="ko-KR" dirty="0" lang="en-US" smtClean="0"/>
              <a:t> </a:t>
            </a:r>
            <a:r>
              <a:rPr altLang="ko-KR" dirty="0" lang="en-US" err="1" smtClean="0"/>
              <a:t>informasi</a:t>
            </a:r>
            <a:r>
              <a:rPr altLang="ko-KR" dirty="0" lang="en-US" smtClean="0"/>
              <a:t> </a:t>
            </a:r>
            <a:r>
              <a:rPr altLang="ko-KR" dirty="0" lang="en-US" err="1" smtClean="0"/>
              <a:t>untuk</a:t>
            </a:r>
            <a:r>
              <a:rPr altLang="ko-KR" dirty="0" lang="en-US" smtClean="0"/>
              <a:t> </a:t>
            </a:r>
            <a:r>
              <a:rPr altLang="ko-KR" dirty="0" lang="en-US" err="1" smtClean="0"/>
              <a:t>memudahkan</a:t>
            </a:r>
            <a:r>
              <a:rPr altLang="ko-KR" dirty="0" lang="en-US" smtClean="0"/>
              <a:t> </a:t>
            </a:r>
            <a:r>
              <a:rPr altLang="ko-KR" dirty="0" lang="en-US" err="1" smtClean="0"/>
              <a:t>perserta</a:t>
            </a:r>
            <a:r>
              <a:rPr altLang="ko-KR" dirty="0" lang="en-US" smtClean="0"/>
              <a:t> </a:t>
            </a:r>
            <a:r>
              <a:rPr altLang="ko-KR" dirty="0" lang="en-US" err="1" smtClean="0"/>
              <a:t>didik</a:t>
            </a:r>
            <a:r>
              <a:rPr altLang="ko-KR" dirty="0" lang="en-US" smtClean="0"/>
              <a:t> </a:t>
            </a:r>
            <a:r>
              <a:rPr altLang="ko-KR" dirty="0" lang="en-US" err="1" smtClean="0"/>
              <a:t>dalam</a:t>
            </a:r>
            <a:r>
              <a:rPr altLang="ko-KR" dirty="0" lang="en-US" smtClean="0"/>
              <a:t> </a:t>
            </a:r>
            <a:r>
              <a:rPr altLang="ko-KR" dirty="0" lang="en-US" err="1" smtClean="0"/>
              <a:t>pembelajaran</a:t>
            </a:r>
            <a:r>
              <a:rPr altLang="ko-KR" dirty="0" lang="en-US" smtClean="0"/>
              <a:t> </a:t>
            </a:r>
            <a:r>
              <a:rPr altLang="ko-KR" dirty="0" lang="en-US" err="1" smtClean="0"/>
              <a:t>melalui</a:t>
            </a:r>
            <a:r>
              <a:rPr altLang="ko-KR" dirty="0" lang="en-US" smtClean="0"/>
              <a:t> </a:t>
            </a:r>
            <a:r>
              <a:rPr altLang="ko-KR" dirty="0" lang="en-US" err="1" smtClean="0"/>
              <a:t>bebe</a:t>
            </a:r>
            <a:r>
              <a:rPr altLang="ko-KR" dirty="0" lang="en-US" smtClean="0"/>
              <a:t> </a:t>
            </a:r>
            <a:r>
              <a:rPr altLang="ko-KR" dirty="0" lang="en-US" err="1" smtClean="0"/>
              <a:t>rapa</a:t>
            </a:r>
            <a:r>
              <a:rPr altLang="ko-KR" dirty="0" lang="en-US" smtClean="0"/>
              <a:t> media </a:t>
            </a:r>
            <a:r>
              <a:rPr altLang="ko-KR" dirty="0" lang="en-US" err="1" smtClean="0"/>
              <a:t>seperti</a:t>
            </a:r>
            <a:r>
              <a:rPr altLang="ko-KR" dirty="0" lang="en-US" smtClean="0"/>
              <a:t> </a:t>
            </a:r>
            <a:r>
              <a:rPr dirty="0" lang="id-ID" smtClean="0"/>
              <a:t>alat-alat grafis, photografis, atau elektronis untuk menangkap, memproses, dan menyusun kembali informasi visual atau verbal.</a:t>
            </a:r>
            <a:endParaRPr dirty="0" lang="en-US" smtClean="0"/>
          </a:p>
        </p:txBody>
      </p:sp>
      <p:sp>
        <p:nvSpPr>
          <p:cNvPr id="1048594" name="Text Placeholder 27"/>
          <p:cNvSpPr txBox="1"/>
          <p:nvPr/>
        </p:nvSpPr>
        <p:spPr>
          <a:xfrm>
            <a:off x="4061507" y="4209143"/>
            <a:ext cx="3627765" cy="1103086"/>
          </a:xfrm>
          <a:prstGeom prst="rect"/>
        </p:spPr>
        <p:txBody>
          <a:bodyPr anchor="ctr"/>
          <a:lstStyle>
            <a:lvl1pPr algn="l" defTabSz="914400" eaLnBrk="1" fontAlgn="auto" hangingPunct="1" indent="0" latinLnBrk="0" marL="0" marR="0" rtl="0">
              <a:lnSpc>
                <a:spcPct val="100000"/>
              </a:lnSpc>
              <a:spcBef>
                <a:spcPct val="20000"/>
              </a:spcBef>
              <a:spcAft>
                <a:spcPts val="0"/>
              </a:spcAft>
              <a:buClrTx/>
              <a:buSzTx/>
              <a:buFontTx/>
              <a:buNone/>
              <a:defRPr b="1" sz="1400" kern="1200">
                <a:solidFill>
                  <a:schemeClr val="bg1"/>
                </a:solidFill>
                <a:latin typeface="+mn-lt"/>
                <a:ea typeface="+mn-ea"/>
                <a:cs typeface="+mn-cs"/>
              </a:defRPr>
            </a:lvl1pPr>
            <a:lvl2pPr algn="l" defTabSz="914400" eaLnBrk="1" hangingPunct="1" indent="-228600" latinLnBrk="1"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1"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1"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1"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1"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1"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1"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1"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tLang="ko-KR" dirty="0" sz="2000" lang="en-US" err="1" smtClean="0">
                <a:solidFill>
                  <a:schemeClr val="tx1">
                    <a:lumMod val="75000"/>
                    <a:lumOff val="25000"/>
                  </a:schemeClr>
                </a:solidFill>
              </a:rPr>
              <a:t>Pengertian</a:t>
            </a:r>
            <a:r>
              <a:rPr altLang="ko-KR" dirty="0" sz="2000" lang="en-US" smtClean="0">
                <a:solidFill>
                  <a:schemeClr val="tx1">
                    <a:lumMod val="75000"/>
                    <a:lumOff val="25000"/>
                  </a:schemeClr>
                </a:solidFill>
              </a:rPr>
              <a:t> </a:t>
            </a:r>
            <a:r>
              <a:rPr altLang="ko-KR" dirty="0" sz="2000" lang="en-US" err="1" smtClean="0">
                <a:solidFill>
                  <a:schemeClr val="tx1">
                    <a:lumMod val="75000"/>
                    <a:lumOff val="25000"/>
                  </a:schemeClr>
                </a:solidFill>
              </a:rPr>
              <a:t>Fungsi</a:t>
            </a:r>
            <a:r>
              <a:rPr altLang="ko-KR" dirty="0" sz="2000" lang="en-US" smtClean="0">
                <a:solidFill>
                  <a:schemeClr val="tx1">
                    <a:lumMod val="75000"/>
                    <a:lumOff val="25000"/>
                  </a:schemeClr>
                </a:solidFill>
              </a:rPr>
              <a:t> Media </a:t>
            </a:r>
            <a:r>
              <a:rPr altLang="ko-KR" dirty="0" sz="2000" lang="en-US" err="1" smtClean="0">
                <a:solidFill>
                  <a:schemeClr val="tx1">
                    <a:lumMod val="75000"/>
                    <a:lumOff val="25000"/>
                  </a:schemeClr>
                </a:solidFill>
              </a:rPr>
              <a:t>Belajar</a:t>
            </a:r>
            <a:r>
              <a:rPr altLang="ko-KR" dirty="0" sz="2000" lang="en-US" smtClean="0">
                <a:solidFill>
                  <a:schemeClr val="tx1">
                    <a:lumMod val="75000"/>
                    <a:lumOff val="25000"/>
                  </a:schemeClr>
                </a:solidFill>
              </a:rPr>
              <a:t> </a:t>
            </a:r>
            <a:endParaRPr altLang="ko-KR" dirty="0" sz="2000" lang="en-US">
              <a:solidFill>
                <a:schemeClr val="tx1">
                  <a:lumMod val="75000"/>
                  <a:lumOff val="25000"/>
                </a:schemeClr>
              </a:solidFill>
            </a:endParaRPr>
          </a:p>
        </p:txBody>
      </p:sp>
      <p:sp>
        <p:nvSpPr>
          <p:cNvPr id="1048595" name="직사각형 22"/>
          <p:cNvSpPr/>
          <p:nvPr/>
        </p:nvSpPr>
        <p:spPr>
          <a:xfrm>
            <a:off x="4103072" y="5123543"/>
            <a:ext cx="7464813" cy="1424941"/>
          </a:xfrm>
          <a:prstGeom prst="rect"/>
        </p:spPr>
        <p:txBody>
          <a:bodyPr wrap="square">
            <a:spAutoFit/>
          </a:bodyPr>
          <a:p>
            <a:r>
              <a:rPr dirty="0" lang="en-US" smtClean="0"/>
              <a:t>F</a:t>
            </a:r>
            <a:r>
              <a:rPr dirty="0" lang="id-ID" smtClean="0"/>
              <a:t>ungsi media pembelajaran adalah sebagai alat bantu pembelajaran, yang ikut mempengaruhi situasi, kondisi dan lingkungan belajar dalam rangka mencapai tujuan pembelajaran yang telah diciptakan dan didesain oleh guru.</a:t>
            </a:r>
            <a:endParaRPr dirty="0" lang="en-US" smtClean="0"/>
          </a:p>
          <a:p>
            <a:endParaRPr altLang="ko-KR" dirty="0" lang="en-US">
              <a:solidFill>
                <a:schemeClr val="tx1">
                  <a:lumMod val="75000"/>
                  <a:lumOff val="25000"/>
                </a:schemeClr>
              </a:solidFill>
            </a:endParaRPr>
          </a:p>
        </p:txBody>
      </p:sp>
      <p:sp>
        <p:nvSpPr>
          <p:cNvPr id="1048596" name="Freeform: Shape 56"/>
          <p:cNvSpPr/>
          <p:nvPr/>
        </p:nvSpPr>
        <p:spPr>
          <a:xfrm rot="20329094">
            <a:off x="2301517" y="4814125"/>
            <a:ext cx="1313719" cy="1889023"/>
          </a:xfrm>
          <a:custGeom>
            <a:avLst/>
            <a:gdLst>
              <a:gd name="connsiteX0" fmla="*/ 695461 w 1313719"/>
              <a:gd name="connsiteY0" fmla="*/ 52104 h 1889023"/>
              <a:gd name="connsiteX1" fmla="*/ 756028 w 1313719"/>
              <a:gd name="connsiteY1" fmla="*/ 143479 h 1889023"/>
              <a:gd name="connsiteX2" fmla="*/ 756028 w 1313719"/>
              <a:gd name="connsiteY2" fmla="*/ 581374 h 1889023"/>
              <a:gd name="connsiteX3" fmla="*/ 656860 w 1313719"/>
              <a:gd name="connsiteY3" fmla="*/ 680542 h 1889023"/>
              <a:gd name="connsiteX4" fmla="*/ 557693 w 1313719"/>
              <a:gd name="connsiteY4" fmla="*/ 581374 h 1889023"/>
              <a:gd name="connsiteX5" fmla="*/ 557693 w 1313719"/>
              <a:gd name="connsiteY5" fmla="*/ 143479 h 1889023"/>
              <a:gd name="connsiteX6" fmla="*/ 656861 w 1313719"/>
              <a:gd name="connsiteY6" fmla="*/ 44311 h 1889023"/>
              <a:gd name="connsiteX7" fmla="*/ 695461 w 1313719"/>
              <a:gd name="connsiteY7" fmla="*/ 52104 h 1889023"/>
              <a:gd name="connsiteX8" fmla="*/ 914790 w 1313719"/>
              <a:gd name="connsiteY8" fmla="*/ 24077 h 1889023"/>
              <a:gd name="connsiteX9" fmla="*/ 1313719 w 1313719"/>
              <a:gd name="connsiteY9" fmla="*/ 574253 h 1889023"/>
              <a:gd name="connsiteX10" fmla="*/ 1313719 w 1313719"/>
              <a:gd name="connsiteY10" fmla="*/ 934013 h 1889023"/>
              <a:gd name="connsiteX11" fmla="*/ 943645 w 1313719"/>
              <a:gd name="connsiteY11" fmla="*/ 1889023 h 1889023"/>
              <a:gd name="connsiteX12" fmla="*/ 903 w 1313719"/>
              <a:gd name="connsiteY12" fmla="*/ 1523703 h 1889023"/>
              <a:gd name="connsiteX13" fmla="*/ 2 w 1313719"/>
              <a:gd name="connsiteY13" fmla="*/ 1514763 h 1889023"/>
              <a:gd name="connsiteX14" fmla="*/ 2 w 1313719"/>
              <a:gd name="connsiteY14" fmla="*/ 946345 h 1889023"/>
              <a:gd name="connsiteX15" fmla="*/ 0 w 1313719"/>
              <a:gd name="connsiteY15" fmla="*/ 946345 h 1889023"/>
              <a:gd name="connsiteX16" fmla="*/ 0 w 1313719"/>
              <a:gd name="connsiteY16" fmla="*/ 574253 h 1889023"/>
              <a:gd name="connsiteX17" fmla="*/ 507032 w 1313719"/>
              <a:gd name="connsiteY17" fmla="*/ 0 h 1889023"/>
              <a:gd name="connsiteX18" fmla="*/ 507032 w 1313719"/>
              <a:gd name="connsiteY18" fmla="*/ 758051 h 1889023"/>
              <a:gd name="connsiteX19" fmla="*/ 601651 w 1313719"/>
              <a:gd name="connsiteY19" fmla="*/ 882932 h 1889023"/>
              <a:gd name="connsiteX20" fmla="*/ 601651 w 1313719"/>
              <a:gd name="connsiteY20" fmla="*/ 1148096 h 1889023"/>
              <a:gd name="connsiteX21" fmla="*/ 659159 w 1313719"/>
              <a:gd name="connsiteY21" fmla="*/ 1205606 h 1889023"/>
              <a:gd name="connsiteX22" fmla="*/ 716669 w 1313719"/>
              <a:gd name="connsiteY22" fmla="*/ 1148096 h 1889023"/>
              <a:gd name="connsiteX23" fmla="*/ 716669 w 1313719"/>
              <a:gd name="connsiteY23" fmla="*/ 883114 h 1889023"/>
              <a:gd name="connsiteX24" fmla="*/ 811872 w 1313719"/>
              <a:gd name="connsiteY24" fmla="*/ 758051 h 1889023"/>
              <a:gd name="connsiteX25" fmla="*/ 811873 w 1313719"/>
              <a:gd name="connsiteY25" fmla="*/ 791 h 1889023"/>
              <a:gd name="connsiteX26" fmla="*/ 914790 w 1313719"/>
              <a:gd name="connsiteY26" fmla="*/ 24077 h 188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13719" h="1889023">
                <a:moveTo>
                  <a:pt x="695461" y="52104"/>
                </a:moveTo>
                <a:cubicBezTo>
                  <a:pt x="731054" y="67158"/>
                  <a:pt x="756028" y="102402"/>
                  <a:pt x="756028" y="143479"/>
                </a:cubicBezTo>
                <a:lnTo>
                  <a:pt x="756028" y="581374"/>
                </a:lnTo>
                <a:cubicBezTo>
                  <a:pt x="756028" y="636143"/>
                  <a:pt x="711629" y="680542"/>
                  <a:pt x="656860" y="680542"/>
                </a:cubicBezTo>
                <a:cubicBezTo>
                  <a:pt x="602092" y="680542"/>
                  <a:pt x="557693" y="636143"/>
                  <a:pt x="557693" y="581374"/>
                </a:cubicBezTo>
                <a:lnTo>
                  <a:pt x="557693" y="143479"/>
                </a:lnTo>
                <a:cubicBezTo>
                  <a:pt x="557693" y="88710"/>
                  <a:pt x="602091" y="44311"/>
                  <a:pt x="656861" y="44311"/>
                </a:cubicBezTo>
                <a:cubicBezTo>
                  <a:pt x="670553" y="44311"/>
                  <a:pt x="683597" y="47086"/>
                  <a:pt x="695461" y="52104"/>
                </a:cubicBezTo>
                <a:close/>
                <a:moveTo>
                  <a:pt x="914790" y="24077"/>
                </a:moveTo>
                <a:cubicBezTo>
                  <a:pt x="1146436" y="99467"/>
                  <a:pt x="1313719" y="317325"/>
                  <a:pt x="1313719" y="574253"/>
                </a:cubicBezTo>
                <a:lnTo>
                  <a:pt x="1313719" y="934013"/>
                </a:lnTo>
                <a:lnTo>
                  <a:pt x="943645" y="1889023"/>
                </a:lnTo>
                <a:lnTo>
                  <a:pt x="903" y="1523703"/>
                </a:lnTo>
                <a:lnTo>
                  <a:pt x="2" y="1514763"/>
                </a:lnTo>
                <a:lnTo>
                  <a:pt x="2" y="946345"/>
                </a:lnTo>
                <a:lnTo>
                  <a:pt x="0" y="946345"/>
                </a:lnTo>
                <a:lnTo>
                  <a:pt x="0" y="574253"/>
                </a:lnTo>
                <a:cubicBezTo>
                  <a:pt x="0" y="278824"/>
                  <a:pt x="221172" y="35057"/>
                  <a:pt x="507032" y="0"/>
                </a:cubicBezTo>
                <a:lnTo>
                  <a:pt x="507032" y="758051"/>
                </a:lnTo>
                <a:cubicBezTo>
                  <a:pt x="507032" y="817622"/>
                  <a:pt x="546943" y="867870"/>
                  <a:pt x="601651" y="882932"/>
                </a:cubicBezTo>
                <a:lnTo>
                  <a:pt x="601651" y="1148096"/>
                </a:lnTo>
                <a:cubicBezTo>
                  <a:pt x="601651" y="1179857"/>
                  <a:pt x="627398" y="1205606"/>
                  <a:pt x="659159" y="1205606"/>
                </a:cubicBezTo>
                <a:cubicBezTo>
                  <a:pt x="690922" y="1205605"/>
                  <a:pt x="716669" y="1179857"/>
                  <a:pt x="716669" y="1148096"/>
                </a:cubicBezTo>
                <a:lnTo>
                  <a:pt x="716669" y="883114"/>
                </a:lnTo>
                <a:cubicBezTo>
                  <a:pt x="771673" y="868232"/>
                  <a:pt x="811873" y="817836"/>
                  <a:pt x="811872" y="758051"/>
                </a:cubicBezTo>
                <a:lnTo>
                  <a:pt x="811873" y="791"/>
                </a:lnTo>
                <a:cubicBezTo>
                  <a:pt x="847292" y="5445"/>
                  <a:pt x="881698" y="13307"/>
                  <a:pt x="914790" y="2407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altLang="en-US" dirty="0" lang="ko-KR"/>
          </a:p>
        </p:txBody>
      </p:sp>
      <p:pic>
        <p:nvPicPr>
          <p:cNvPr id="2097152" name="Picture Placeholder 24" descr="unm.jpg"/>
          <p:cNvPicPr>
            <a:picLocks noChangeAspect="1" noGrp="1"/>
          </p:cNvPicPr>
          <p:nvPr>
            <p:ph type="pic" sz="quarter" idx="41"/>
          </p:nvPr>
        </p:nvPicPr>
        <p:blipFill>
          <a:blip xmlns:r="http://schemas.openxmlformats.org/officeDocument/2006/relationships" r:embed="rId3"/>
          <a:srcRect l="12993" r="12993"/>
          <a:stretch>
            <a:fillRect/>
          </a:stretch>
        </p:blipFill>
        <p:spPr>
          <a:xfrm>
            <a:off x="682645" y="553564"/>
            <a:ext cx="2672453" cy="5409086"/>
          </a:xfrm>
        </p:spPr>
      </p:pic>
      <p:sp>
        <p:nvSpPr>
          <p:cNvPr id="1048597" name="Rectangle 48"/>
          <p:cNvSpPr/>
          <p:nvPr/>
        </p:nvSpPr>
        <p:spPr>
          <a:xfrm>
            <a:off x="9390743" y="3788228"/>
            <a:ext cx="2801257" cy="646331"/>
          </a:xfrm>
          <a:prstGeom prst="rect"/>
        </p:spPr>
        <p:txBody>
          <a:bodyPr wrap="square">
            <a:spAutoFit/>
          </a:bodyPr>
          <a:p>
            <a:r>
              <a:rPr altLang="ko-KR" dirty="0" lang="en-US" smtClean="0">
                <a:cs typeface="Arial" pitchFamily="34" charset="0"/>
              </a:rPr>
              <a:t>4. </a:t>
            </a:r>
            <a:r>
              <a:rPr altLang="ko-KR" dirty="0" lang="en-US" err="1" smtClean="0">
                <a:cs typeface="Arial" pitchFamily="34" charset="0"/>
              </a:rPr>
              <a:t>Fungsi</a:t>
            </a:r>
            <a:r>
              <a:rPr altLang="ko-KR" dirty="0" lang="en-US" smtClean="0">
                <a:cs typeface="Arial" pitchFamily="34" charset="0"/>
              </a:rPr>
              <a:t> </a:t>
            </a:r>
            <a:r>
              <a:rPr dirty="0" lang="id-ID" smtClean="0"/>
              <a:t>penyamaan persepsi</a:t>
            </a:r>
            <a:r>
              <a:rPr altLang="ko-KR" dirty="0" lang="en-US" smtClean="0">
                <a:cs typeface="Arial" pitchFamily="34" charset="0"/>
              </a:rPr>
              <a:t>  </a:t>
            </a:r>
            <a:endParaRPr altLang="ko-KR" dirty="0" lang="en-US">
              <a:cs typeface="Arial" pitchFamily="34" charset="0"/>
            </a:endParaRPr>
          </a:p>
        </p:txBody>
      </p:sp>
      <p:sp>
        <p:nvSpPr>
          <p:cNvPr id="1048598" name="Rectangle 49"/>
          <p:cNvSpPr/>
          <p:nvPr/>
        </p:nvSpPr>
        <p:spPr>
          <a:xfrm>
            <a:off x="9413164" y="4449019"/>
            <a:ext cx="2468880" cy="358141"/>
          </a:xfrm>
          <a:prstGeom prst="rect"/>
        </p:spPr>
        <p:txBody>
          <a:bodyPr wrap="none">
            <a:spAutoFit/>
          </a:bodyPr>
          <a:p>
            <a:pPr lvl="0"/>
            <a:r>
              <a:rPr altLang="ko-KR" dirty="0" lang="en-US" smtClean="0">
                <a:cs typeface="Arial" pitchFamily="34" charset="0"/>
              </a:rPr>
              <a:t>4. </a:t>
            </a:r>
            <a:r>
              <a:rPr altLang="ko-KR" dirty="0" lang="en-US" err="1" smtClean="0">
                <a:cs typeface="Arial" pitchFamily="34" charset="0"/>
              </a:rPr>
              <a:t>Fungsi</a:t>
            </a:r>
            <a:r>
              <a:rPr altLang="ko-KR" dirty="0" lang="en-US" smtClean="0">
                <a:cs typeface="Arial" pitchFamily="34" charset="0"/>
              </a:rPr>
              <a:t> </a:t>
            </a:r>
            <a:r>
              <a:rPr dirty="0" lang="id-ID" smtClean="0"/>
              <a:t>individualitas </a:t>
            </a:r>
            <a:endParaRPr dirty="0" lang="en-US" smtClean="0"/>
          </a:p>
        </p:txBody>
      </p:sp>
    </p:spTree>
  </p:cSld>
  <p:clrMapOvr>
    <a:masterClrMapping/>
  </p:clrMapOvr>
  <p:transition>
    <p:dissolve/>
  </p:transition>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sp>
        <p:nvSpPr>
          <p:cNvPr id="1048601" name="Rectangle 5"/>
          <p:cNvSpPr/>
          <p:nvPr/>
        </p:nvSpPr>
        <p:spPr>
          <a:xfrm>
            <a:off x="0" y="1373981"/>
            <a:ext cx="6943464" cy="468000"/>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lvl="0"/>
            <a:r>
              <a:rPr dirty="0" sz="2800" lang="en-US" err="1" smtClean="0"/>
              <a:t>Tujuan</a:t>
            </a:r>
            <a:r>
              <a:rPr dirty="0" sz="2800" lang="en-US" smtClean="0"/>
              <a:t> Media </a:t>
            </a:r>
            <a:r>
              <a:rPr dirty="0" sz="2800" lang="en-US" err="1" smtClean="0"/>
              <a:t>Belajar</a:t>
            </a:r>
            <a:endParaRPr dirty="0" sz="2800" lang="en-US" smtClean="0"/>
          </a:p>
        </p:txBody>
      </p:sp>
      <p:sp>
        <p:nvSpPr>
          <p:cNvPr id="1048602" name="TextBox 7"/>
          <p:cNvSpPr txBox="1"/>
          <p:nvPr/>
        </p:nvSpPr>
        <p:spPr>
          <a:xfrm>
            <a:off x="713380" y="2527279"/>
            <a:ext cx="6202311" cy="338554"/>
          </a:xfrm>
          <a:prstGeom prst="rect"/>
          <a:noFill/>
        </p:spPr>
        <p:txBody>
          <a:bodyPr anchor="ctr" rtlCol="0" wrap="square">
            <a:spAutoFit/>
          </a:bodyPr>
          <a:p>
            <a:r>
              <a:rPr altLang="ko-KR" b="1" dirty="0" sz="1600" lang="en-US">
                <a:solidFill>
                  <a:schemeClr val="bg1"/>
                </a:solidFill>
                <a:cs typeface="Arial" pitchFamily="34" charset="0"/>
              </a:rPr>
              <a:t>Simple PowerPoint Presentation</a:t>
            </a:r>
            <a:endParaRPr altLang="en-US" b="1" dirty="0" sz="1600" lang="ko-KR">
              <a:solidFill>
                <a:schemeClr val="bg1"/>
              </a:solidFill>
              <a:cs typeface="Arial" pitchFamily="34" charset="0"/>
            </a:endParaRPr>
          </a:p>
        </p:txBody>
      </p:sp>
      <p:sp>
        <p:nvSpPr>
          <p:cNvPr id="1048603" name="TextBox 8"/>
          <p:cNvSpPr txBox="1"/>
          <p:nvPr/>
        </p:nvSpPr>
        <p:spPr>
          <a:xfrm>
            <a:off x="449944" y="2061029"/>
            <a:ext cx="6465748" cy="2834641"/>
          </a:xfrm>
          <a:prstGeom prst="rect"/>
          <a:noFill/>
        </p:spPr>
        <p:txBody>
          <a:bodyPr rtlCol="0" wrap="square">
            <a:spAutoFit/>
          </a:bodyPr>
          <a:p>
            <a:r>
              <a:rPr b="1" dirty="0" sz="2000" lang="id-ID" smtClean="0"/>
              <a:t>Media belajar </a:t>
            </a:r>
            <a:r>
              <a:rPr b="1" dirty="0" sz="2000" lang="en-US" err="1" smtClean="0"/>
              <a:t>secara</a:t>
            </a:r>
            <a:r>
              <a:rPr b="1" dirty="0" sz="2000" lang="en-US" smtClean="0"/>
              <a:t> </a:t>
            </a:r>
            <a:r>
              <a:rPr b="1" dirty="0" sz="2000" lang="en-US" err="1" smtClean="0"/>
              <a:t>umum</a:t>
            </a:r>
            <a:r>
              <a:rPr b="1" dirty="0" sz="2000" lang="en-US" smtClean="0"/>
              <a:t> </a:t>
            </a:r>
            <a:r>
              <a:rPr b="1" dirty="0" sz="2000" lang="en-US" err="1" smtClean="0"/>
              <a:t>bertujuan</a:t>
            </a:r>
            <a:r>
              <a:rPr b="1" dirty="0" sz="2000" lang="en-US" smtClean="0"/>
              <a:t> </a:t>
            </a:r>
            <a:r>
              <a:rPr b="1" dirty="0" sz="2000" lang="en-US" err="1" smtClean="0"/>
              <a:t>untuk</a:t>
            </a:r>
            <a:r>
              <a:rPr b="1" dirty="0" sz="2000" lang="en-US" smtClean="0"/>
              <a:t> </a:t>
            </a:r>
            <a:r>
              <a:rPr b="1" dirty="0" sz="2000" lang="id-ID" smtClean="0"/>
              <a:t>memperlancar</a:t>
            </a:r>
            <a:r>
              <a:rPr b="1" dirty="0" sz="2000" lang="en-US" smtClean="0"/>
              <a:t> </a:t>
            </a:r>
            <a:r>
              <a:rPr b="1" dirty="0" sz="2000" lang="en-US" err="1" smtClean="0"/>
              <a:t>dan</a:t>
            </a:r>
            <a:r>
              <a:rPr b="1" dirty="0" sz="2000" lang="en-US" smtClean="0"/>
              <a:t> </a:t>
            </a:r>
            <a:r>
              <a:rPr b="1" dirty="0" sz="2000" lang="en-US" err="1" smtClean="0"/>
              <a:t>mempermudah</a:t>
            </a:r>
            <a:r>
              <a:rPr b="1" dirty="0" sz="2000" lang="id-ID" smtClean="0"/>
              <a:t> interaksi antara guru dengan siswa sehingga pembelajaran akan lebih efektif dan efisien.</a:t>
            </a:r>
            <a:endParaRPr b="1" dirty="0" sz="2000" lang="en-US" smtClean="0"/>
          </a:p>
          <a:p>
            <a:r>
              <a:rPr b="1" dirty="0" sz="2000" lang="id-ID" smtClean="0"/>
              <a:t>Penggunaan media </a:t>
            </a:r>
            <a:r>
              <a:rPr b="1" dirty="0" sz="2000" lang="en-US" err="1" smtClean="0"/>
              <a:t>belajar</a:t>
            </a:r>
            <a:r>
              <a:rPr b="1" dirty="0" sz="2000" lang="en-US" smtClean="0"/>
              <a:t> </a:t>
            </a:r>
            <a:r>
              <a:rPr b="1" dirty="0" sz="2000" lang="id-ID" smtClean="0"/>
              <a:t>dalam hal ini ditujukan untuk memperlancar jalannya komunikasi dalam proses pembelajaran.</a:t>
            </a:r>
            <a:endParaRPr b="1" dirty="0" sz="2000" lang="en-US" smtClean="0"/>
          </a:p>
          <a:p>
            <a:r>
              <a:rPr b="1" dirty="0" sz="2000" lang="id-ID" smtClean="0"/>
              <a:t>Media belajar sangat berperan untuk keberhasilan proses belajar mengajar</a:t>
            </a:r>
            <a:r>
              <a:rPr b="1" dirty="0" sz="2000" lang="en-US" smtClean="0"/>
              <a:t>.</a:t>
            </a:r>
            <a:endParaRPr altLang="ko-KR" b="1" dirty="0" sz="2000" lang="en-US">
              <a:solidFill>
                <a:schemeClr val="tx1">
                  <a:lumMod val="75000"/>
                  <a:lumOff val="25000"/>
                </a:schemeClr>
              </a:solidFill>
              <a:cs typeface="Arial" pitchFamily="34" charset="0"/>
            </a:endParaRPr>
          </a:p>
        </p:txBody>
      </p:sp>
      <p:sp>
        <p:nvSpPr>
          <p:cNvPr id="1048604" name="Freeform 25"/>
          <p:cNvSpPr/>
          <p:nvPr/>
        </p:nvSpPr>
        <p:spPr>
          <a:xfrm rot="310011">
            <a:off x="10443946" y="1697940"/>
            <a:ext cx="1048706" cy="787438"/>
          </a:xfrm>
          <a:custGeom>
            <a:avLst/>
            <a:ahLst/>
            <a:rect l="l" t="t" r="r" b="b"/>
            <a:pathLst>
              <a:path w="3379769" h="3383677">
                <a:moveTo>
                  <a:pt x="1566674" y="8617"/>
                </a:moveTo>
                <a:cubicBezTo>
                  <a:pt x="2497447" y="-75547"/>
                  <a:pt x="3307150" y="466278"/>
                  <a:pt x="3375197" y="1218817"/>
                </a:cubicBezTo>
                <a:cubicBezTo>
                  <a:pt x="3414663" y="1655275"/>
                  <a:pt x="3195986" y="2066754"/>
                  <a:pt x="2822915" y="2350758"/>
                </a:cubicBezTo>
                <a:lnTo>
                  <a:pt x="2415824" y="3383677"/>
                </a:lnTo>
                <a:lnTo>
                  <a:pt x="2346481" y="2612235"/>
                </a:lnTo>
                <a:cubicBezTo>
                  <a:pt x="2181509" y="2675136"/>
                  <a:pt x="2002072" y="2716714"/>
                  <a:pt x="1813096" y="2733802"/>
                </a:cubicBezTo>
                <a:cubicBezTo>
                  <a:pt x="882323" y="2817966"/>
                  <a:pt x="72620" y="2276141"/>
                  <a:pt x="4573" y="1523602"/>
                </a:cubicBezTo>
                <a:cubicBezTo>
                  <a:pt x="-63475" y="771063"/>
                  <a:pt x="635901" y="92781"/>
                  <a:pt x="1566674" y="8617"/>
                </a:cubicBezTo>
                <a:close/>
              </a:path>
            </a:pathLst>
          </a:cu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0" lang="ko-KR"/>
          </a:p>
        </p:txBody>
      </p:sp>
      <p:sp>
        <p:nvSpPr>
          <p:cNvPr id="1048605" name="Rounded Rectangle 15"/>
          <p:cNvSpPr/>
          <p:nvPr/>
        </p:nvSpPr>
        <p:spPr>
          <a:xfrm rot="1114331">
            <a:off x="10900004" y="2665722"/>
            <a:ext cx="889974" cy="823654"/>
          </a:xfrm>
          <a:custGeom>
            <a:avLst/>
            <a:ahLst/>
            <a:rect l="l" t="t" r="r" b="b"/>
            <a:pathLst>
              <a:path w="936104" h="1001868">
                <a:moveTo>
                  <a:pt x="108014" y="0"/>
                </a:moveTo>
                <a:lnTo>
                  <a:pt x="828090" y="0"/>
                </a:lnTo>
                <a:cubicBezTo>
                  <a:pt x="887744" y="0"/>
                  <a:pt x="936104" y="48360"/>
                  <a:pt x="936104" y="108014"/>
                </a:cubicBezTo>
                <a:lnTo>
                  <a:pt x="936104" y="540058"/>
                </a:lnTo>
                <a:cubicBezTo>
                  <a:pt x="936104" y="599712"/>
                  <a:pt x="887744" y="648072"/>
                  <a:pt x="828090" y="648072"/>
                </a:cubicBezTo>
                <a:lnTo>
                  <a:pt x="676954" y="648072"/>
                </a:lnTo>
                <a:lnTo>
                  <a:pt x="500056" y="1001868"/>
                </a:lnTo>
                <a:lnTo>
                  <a:pt x="521498" y="648072"/>
                </a:lnTo>
                <a:lnTo>
                  <a:pt x="108014" y="648072"/>
                </a:lnTo>
                <a:cubicBezTo>
                  <a:pt x="48360" y="648072"/>
                  <a:pt x="0" y="599712"/>
                  <a:pt x="0" y="540058"/>
                </a:cubicBezTo>
                <a:lnTo>
                  <a:pt x="0" y="108014"/>
                </a:lnTo>
                <a:cubicBezTo>
                  <a:pt x="0" y="48360"/>
                  <a:pt x="48360" y="0"/>
                  <a:pt x="108014" y="0"/>
                </a:cubicBez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lvl="0"/>
            <a:endParaRPr altLang="en-US" sz="2700" lang="ko-KR"/>
          </a:p>
        </p:txBody>
      </p:sp>
      <p:grpSp>
        <p:nvGrpSpPr>
          <p:cNvPr id="34" name="Group 11"/>
          <p:cNvGrpSpPr/>
          <p:nvPr/>
        </p:nvGrpSpPr>
        <p:grpSpPr>
          <a:xfrm rot="19508924">
            <a:off x="9405398" y="1446728"/>
            <a:ext cx="1051344" cy="715676"/>
            <a:chOff x="6936205" y="2105936"/>
            <a:chExt cx="1051344" cy="715676"/>
          </a:xfrm>
          <a:solidFill>
            <a:schemeClr val="accent4"/>
          </a:solidFill>
        </p:grpSpPr>
        <p:sp>
          <p:nvSpPr>
            <p:cNvPr id="1048606" name="Oval 17"/>
            <p:cNvSpPr/>
            <p:nvPr/>
          </p:nvSpPr>
          <p:spPr>
            <a:xfrm rot="1802267">
              <a:off x="6936205" y="2105936"/>
              <a:ext cx="1051344" cy="534013"/>
            </a:xfrm>
            <a:custGeom>
              <a:avLst/>
              <a:ahLst/>
              <a:rect l="l" t="t" r="r" b="b"/>
              <a:pathLst>
                <a:path w="1642560" h="1112415">
                  <a:moveTo>
                    <a:pt x="785832" y="0"/>
                  </a:moveTo>
                  <a:cubicBezTo>
                    <a:pt x="889284" y="0"/>
                    <a:pt x="978919" y="59154"/>
                    <a:pt x="1021736" y="146002"/>
                  </a:cubicBezTo>
                  <a:cubicBezTo>
                    <a:pt x="1051604" y="124976"/>
                    <a:pt x="1088165" y="114656"/>
                    <a:pt x="1127136" y="114656"/>
                  </a:cubicBezTo>
                  <a:cubicBezTo>
                    <a:pt x="1241918" y="114656"/>
                    <a:pt x="1335792" y="204176"/>
                    <a:pt x="1341808" y="317265"/>
                  </a:cubicBezTo>
                  <a:cubicBezTo>
                    <a:pt x="1367781" y="306011"/>
                    <a:pt x="1396440" y="299856"/>
                    <a:pt x="1426536" y="299856"/>
                  </a:cubicBezTo>
                  <a:cubicBezTo>
                    <a:pt x="1545843" y="299856"/>
                    <a:pt x="1642560" y="396573"/>
                    <a:pt x="1642560" y="515880"/>
                  </a:cubicBezTo>
                  <a:cubicBezTo>
                    <a:pt x="1642560" y="635187"/>
                    <a:pt x="1545843" y="731904"/>
                    <a:pt x="1426536" y="731904"/>
                  </a:cubicBezTo>
                  <a:cubicBezTo>
                    <a:pt x="1410361" y="731904"/>
                    <a:pt x="1394601" y="730126"/>
                    <a:pt x="1379539" y="726326"/>
                  </a:cubicBezTo>
                  <a:cubicBezTo>
                    <a:pt x="1382751" y="740807"/>
                    <a:pt x="1384368" y="755855"/>
                    <a:pt x="1384368" y="771280"/>
                  </a:cubicBezTo>
                  <a:cubicBezTo>
                    <a:pt x="1384368" y="890587"/>
                    <a:pt x="1287651" y="987304"/>
                    <a:pt x="1168344" y="987304"/>
                  </a:cubicBezTo>
                  <a:cubicBezTo>
                    <a:pt x="1116932" y="987304"/>
                    <a:pt x="1069714" y="969344"/>
                    <a:pt x="1034633" y="936870"/>
                  </a:cubicBezTo>
                  <a:cubicBezTo>
                    <a:pt x="998570" y="1039401"/>
                    <a:pt x="900661" y="1112415"/>
                    <a:pt x="785697" y="1112415"/>
                  </a:cubicBezTo>
                  <a:cubicBezTo>
                    <a:pt x="664714" y="1112415"/>
                    <a:pt x="562616" y="1031553"/>
                    <a:pt x="531704" y="920578"/>
                  </a:cubicBezTo>
                  <a:cubicBezTo>
                    <a:pt x="504162" y="935791"/>
                    <a:pt x="472429" y="943424"/>
                    <a:pt x="438912" y="943424"/>
                  </a:cubicBezTo>
                  <a:cubicBezTo>
                    <a:pt x="328998" y="943424"/>
                    <a:pt x="238256" y="861336"/>
                    <a:pt x="225670" y="754991"/>
                  </a:cubicBezTo>
                  <a:cubicBezTo>
                    <a:pt x="222493" y="755833"/>
                    <a:pt x="219267" y="755904"/>
                    <a:pt x="216024" y="755904"/>
                  </a:cubicBezTo>
                  <a:cubicBezTo>
                    <a:pt x="96717" y="755904"/>
                    <a:pt x="0" y="659187"/>
                    <a:pt x="0" y="539880"/>
                  </a:cubicBezTo>
                  <a:cubicBezTo>
                    <a:pt x="0" y="429577"/>
                    <a:pt x="82669" y="338583"/>
                    <a:pt x="189559" y="326524"/>
                  </a:cubicBezTo>
                  <a:cubicBezTo>
                    <a:pt x="199739" y="217704"/>
                    <a:pt x="291631" y="132944"/>
                    <a:pt x="403320" y="132944"/>
                  </a:cubicBezTo>
                  <a:cubicBezTo>
                    <a:pt x="453838" y="132944"/>
                    <a:pt x="500306" y="150285"/>
                    <a:pt x="534992" y="182003"/>
                  </a:cubicBezTo>
                  <a:cubicBezTo>
                    <a:pt x="568948" y="76087"/>
                    <a:pt x="668505" y="0"/>
                    <a:pt x="785832" y="0"/>
                  </a:cubicBezTo>
                  <a:close/>
                </a:path>
              </a:pathLst>
            </a:custGeom>
            <a:grp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0" lang="ko-KR"/>
            </a:p>
          </p:txBody>
        </p:sp>
        <p:sp>
          <p:nvSpPr>
            <p:cNvPr id="1048607" name="Oval 13"/>
            <p:cNvSpPr/>
            <p:nvPr/>
          </p:nvSpPr>
          <p:spPr>
            <a:xfrm rot="1802267">
              <a:off x="7415754" y="2668663"/>
              <a:ext cx="138270" cy="82883"/>
            </a:xfrm>
            <a:prstGeom prst="ellipse"/>
            <a:grp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0" lang="ko-KR"/>
            </a:p>
          </p:txBody>
        </p:sp>
        <p:sp>
          <p:nvSpPr>
            <p:cNvPr id="1048608" name="Oval 14"/>
            <p:cNvSpPr/>
            <p:nvPr/>
          </p:nvSpPr>
          <p:spPr>
            <a:xfrm rot="1802267">
              <a:off x="7328019" y="2747505"/>
              <a:ext cx="99123" cy="59418"/>
            </a:xfrm>
            <a:prstGeom prst="ellipse"/>
            <a:grp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0" lang="ko-KR"/>
            </a:p>
          </p:txBody>
        </p:sp>
        <p:sp>
          <p:nvSpPr>
            <p:cNvPr id="1048609" name="Oval 15"/>
            <p:cNvSpPr/>
            <p:nvPr/>
          </p:nvSpPr>
          <p:spPr>
            <a:xfrm rot="1802267">
              <a:off x="7223281" y="2780130"/>
              <a:ext cx="69202" cy="41482"/>
            </a:xfrm>
            <a:prstGeom prst="ellipse"/>
            <a:grp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0" lang="ko-KR"/>
            </a:p>
          </p:txBody>
        </p:sp>
      </p:grpSp>
      <p:sp>
        <p:nvSpPr>
          <p:cNvPr id="1048610" name="Freeform 31"/>
          <p:cNvSpPr/>
          <p:nvPr/>
        </p:nvSpPr>
        <p:spPr>
          <a:xfrm rot="20895801" flipH="1">
            <a:off x="7585931" y="2318487"/>
            <a:ext cx="980439" cy="691652"/>
          </a:xfrm>
          <a:custGeom>
            <a:avLst/>
            <a:ahLst/>
            <a:rect l="l" t="t" r="r" b="b"/>
            <a:pathLst>
              <a:path w="3369265" h="3169133">
                <a:moveTo>
                  <a:pt x="1853392" y="22467"/>
                </a:moveTo>
                <a:cubicBezTo>
                  <a:pt x="2779038" y="151306"/>
                  <a:pt x="3453866" y="798582"/>
                  <a:pt x="3360663" y="1468199"/>
                </a:cubicBezTo>
                <a:cubicBezTo>
                  <a:pt x="3310970" y="1825219"/>
                  <a:pt x="3052981" y="2116507"/>
                  <a:pt x="2681968" y="2289712"/>
                </a:cubicBezTo>
                <a:cubicBezTo>
                  <a:pt x="2533004" y="2673273"/>
                  <a:pt x="2266664" y="2974536"/>
                  <a:pt x="1905221" y="3169133"/>
                </a:cubicBezTo>
                <a:cubicBezTo>
                  <a:pt x="2064692" y="2914965"/>
                  <a:pt x="2148188" y="2677164"/>
                  <a:pt x="2159688" y="2445531"/>
                </a:cubicBezTo>
                <a:cubicBezTo>
                  <a:pt x="1956897" y="2476512"/>
                  <a:pt x="1739289" y="2478459"/>
                  <a:pt x="1515873" y="2447362"/>
                </a:cubicBezTo>
                <a:cubicBezTo>
                  <a:pt x="590227" y="2318523"/>
                  <a:pt x="-84601" y="1671247"/>
                  <a:pt x="8602" y="1001630"/>
                </a:cubicBezTo>
                <a:cubicBezTo>
                  <a:pt x="101805" y="332013"/>
                  <a:pt x="927745" y="-106373"/>
                  <a:pt x="1853392" y="22467"/>
                </a:cubicBez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just"/>
            <a:endParaRPr altLang="en-US" dirty="0" sz="2700" lang="ko-KR"/>
          </a:p>
        </p:txBody>
      </p:sp>
      <p:sp>
        <p:nvSpPr>
          <p:cNvPr id="1048611" name="Rounded Rectangle 15"/>
          <p:cNvSpPr/>
          <p:nvPr/>
        </p:nvSpPr>
        <p:spPr>
          <a:xfrm rot="20299704" flipH="1">
            <a:off x="7461922" y="3186934"/>
            <a:ext cx="889974" cy="823654"/>
          </a:xfrm>
          <a:custGeom>
            <a:avLst/>
            <a:ahLst/>
            <a:rect l="l" t="t" r="r" b="b"/>
            <a:pathLst>
              <a:path w="936104" h="1001868">
                <a:moveTo>
                  <a:pt x="108014" y="0"/>
                </a:moveTo>
                <a:lnTo>
                  <a:pt x="828090" y="0"/>
                </a:lnTo>
                <a:cubicBezTo>
                  <a:pt x="887744" y="0"/>
                  <a:pt x="936104" y="48360"/>
                  <a:pt x="936104" y="108014"/>
                </a:cubicBezTo>
                <a:lnTo>
                  <a:pt x="936104" y="540058"/>
                </a:lnTo>
                <a:cubicBezTo>
                  <a:pt x="936104" y="599712"/>
                  <a:pt x="887744" y="648072"/>
                  <a:pt x="828090" y="648072"/>
                </a:cubicBezTo>
                <a:lnTo>
                  <a:pt x="676954" y="648072"/>
                </a:lnTo>
                <a:lnTo>
                  <a:pt x="500056" y="1001868"/>
                </a:lnTo>
                <a:lnTo>
                  <a:pt x="521498" y="648072"/>
                </a:lnTo>
                <a:lnTo>
                  <a:pt x="108014" y="648072"/>
                </a:lnTo>
                <a:cubicBezTo>
                  <a:pt x="48360" y="648072"/>
                  <a:pt x="0" y="599712"/>
                  <a:pt x="0" y="540058"/>
                </a:cubicBezTo>
                <a:lnTo>
                  <a:pt x="0" y="108014"/>
                </a:lnTo>
                <a:cubicBezTo>
                  <a:pt x="0" y="48360"/>
                  <a:pt x="48360" y="0"/>
                  <a:pt x="108014" y="0"/>
                </a:cubicBezTo>
                <a:close/>
              </a:path>
            </a:pathLst>
          </a:cu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lvl="0"/>
            <a:endParaRPr altLang="en-US" sz="2700" lang="ko-KR"/>
          </a:p>
        </p:txBody>
      </p:sp>
      <p:sp>
        <p:nvSpPr>
          <p:cNvPr id="1048612" name="Rounded Rectangle 15"/>
          <p:cNvSpPr/>
          <p:nvPr/>
        </p:nvSpPr>
        <p:spPr>
          <a:xfrm rot="20299704" flipH="1">
            <a:off x="8327106" y="1534642"/>
            <a:ext cx="889974" cy="823654"/>
          </a:xfrm>
          <a:custGeom>
            <a:avLst/>
            <a:ahLst/>
            <a:rect l="l" t="t" r="r" b="b"/>
            <a:pathLst>
              <a:path w="936104" h="1001868">
                <a:moveTo>
                  <a:pt x="108014" y="0"/>
                </a:moveTo>
                <a:lnTo>
                  <a:pt x="828090" y="0"/>
                </a:lnTo>
                <a:cubicBezTo>
                  <a:pt x="887744" y="0"/>
                  <a:pt x="936104" y="48360"/>
                  <a:pt x="936104" y="108014"/>
                </a:cubicBezTo>
                <a:lnTo>
                  <a:pt x="936104" y="540058"/>
                </a:lnTo>
                <a:cubicBezTo>
                  <a:pt x="936104" y="599712"/>
                  <a:pt x="887744" y="648072"/>
                  <a:pt x="828090" y="648072"/>
                </a:cubicBezTo>
                <a:lnTo>
                  <a:pt x="676954" y="648072"/>
                </a:lnTo>
                <a:lnTo>
                  <a:pt x="500056" y="1001868"/>
                </a:lnTo>
                <a:lnTo>
                  <a:pt x="521498" y="648072"/>
                </a:lnTo>
                <a:lnTo>
                  <a:pt x="108014" y="648072"/>
                </a:lnTo>
                <a:cubicBezTo>
                  <a:pt x="48360" y="648072"/>
                  <a:pt x="0" y="599712"/>
                  <a:pt x="0" y="540058"/>
                </a:cubicBezTo>
                <a:lnTo>
                  <a:pt x="0" y="108014"/>
                </a:lnTo>
                <a:cubicBezTo>
                  <a:pt x="0" y="48360"/>
                  <a:pt x="48360" y="0"/>
                  <a:pt x="108014" y="0"/>
                </a:cubicBezTo>
                <a:close/>
              </a:path>
            </a:pathLst>
          </a:cu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lvl="0"/>
            <a:endParaRPr altLang="en-US" sz="2700" lang="ko-KR"/>
          </a:p>
        </p:txBody>
      </p:sp>
      <p:sp>
        <p:nvSpPr>
          <p:cNvPr id="1048613" name="Rounded Rectangle 27"/>
          <p:cNvSpPr/>
          <p:nvPr/>
        </p:nvSpPr>
        <p:spPr>
          <a:xfrm>
            <a:off x="8518576" y="1648139"/>
            <a:ext cx="350627" cy="269329"/>
          </a:xfrm>
          <a:custGeom>
            <a:avLst/>
            <a:ah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sz="2700" lang="ko-KR"/>
          </a:p>
        </p:txBody>
      </p:sp>
      <p:sp>
        <p:nvSpPr>
          <p:cNvPr id="1048614" name="Rounded Rectangle 7"/>
          <p:cNvSpPr/>
          <p:nvPr/>
        </p:nvSpPr>
        <p:spPr>
          <a:xfrm>
            <a:off x="7899656" y="2400454"/>
            <a:ext cx="356478" cy="307637"/>
          </a:xfrm>
          <a:custGeom>
            <a:avLst/>
            <a:ah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sz="2700" lang="ko-KR"/>
          </a:p>
        </p:txBody>
      </p:sp>
      <p:sp>
        <p:nvSpPr>
          <p:cNvPr id="1048615" name="Teardrop 6"/>
          <p:cNvSpPr/>
          <p:nvPr/>
        </p:nvSpPr>
        <p:spPr>
          <a:xfrm rot="8100000">
            <a:off x="9763500" y="1606073"/>
            <a:ext cx="245027" cy="245028"/>
          </a:xfrm>
          <a:custGeom>
            <a:avLst/>
            <a:ah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sz="2700" lang="ko-KR"/>
          </a:p>
        </p:txBody>
      </p:sp>
      <p:sp>
        <p:nvSpPr>
          <p:cNvPr id="1048616" name="Oval 21"/>
          <p:cNvSpPr>
            <a:spLocks noChangeAspect="1"/>
          </p:cNvSpPr>
          <p:nvPr/>
        </p:nvSpPr>
        <p:spPr>
          <a:xfrm>
            <a:off x="7682054" y="3320192"/>
            <a:ext cx="300658" cy="303169"/>
          </a:xfrm>
          <a:custGeom>
            <a:avLst/>
            <a:ah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sz="2700" lang="ko-KR"/>
          </a:p>
        </p:txBody>
      </p:sp>
      <p:sp>
        <p:nvSpPr>
          <p:cNvPr id="1048617" name="Rectangle 16"/>
          <p:cNvSpPr/>
          <p:nvPr/>
        </p:nvSpPr>
        <p:spPr>
          <a:xfrm rot="2700000">
            <a:off x="11293389" y="2706066"/>
            <a:ext cx="250429" cy="448973"/>
          </a:xfrm>
          <a:custGeom>
            <a:avLst/>
            <a:ah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0" lang="ko-KR"/>
          </a:p>
        </p:txBody>
      </p:sp>
      <p:sp>
        <p:nvSpPr>
          <p:cNvPr id="1048618" name="Rectangle 9"/>
          <p:cNvSpPr/>
          <p:nvPr/>
        </p:nvSpPr>
        <p:spPr>
          <a:xfrm>
            <a:off x="10826653" y="1856729"/>
            <a:ext cx="339147" cy="31747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0" lang="ko-KR"/>
          </a:p>
        </p:txBody>
      </p:sp>
      <p:pic>
        <p:nvPicPr>
          <p:cNvPr id="2097155" name="Picture Placeholder 21" descr="Metode+dan+Media+Pembelajaran+Dalam+Pelaksanaan+Belajar+Dari+Rumah.jpg"/>
          <p:cNvPicPr>
            <a:picLocks noChangeAspect="1" noGrp="1"/>
          </p:cNvPicPr>
          <p:nvPr>
            <p:ph type="pic" idx="14"/>
          </p:nvPr>
        </p:nvPicPr>
        <p:blipFill>
          <a:blip xmlns:r="http://schemas.openxmlformats.org/officeDocument/2006/relationships" r:embed="rId1"/>
          <a:srcRect l="32025" r="32025"/>
          <a:stretch>
            <a:fillRect/>
          </a:stretch>
        </p:blipFill>
        <p:spPr>
          <a:xfrm>
            <a:off x="8936229" y="2716366"/>
            <a:ext cx="1655571" cy="2613110"/>
          </a:xfrm>
        </p:spPr>
      </p:pic>
    </p:spTree>
  </p:cSld>
  <p:clrMapOvr>
    <a:masterClrMapping/>
  </p:clrMapOvr>
  <p:transition>
    <p:wipe dir="d"/>
  </p:transition>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grpSp>
        <p:nvGrpSpPr>
          <p:cNvPr id="37" name="Group 2"/>
          <p:cNvGrpSpPr/>
          <p:nvPr/>
        </p:nvGrpSpPr>
        <p:grpSpPr>
          <a:xfrm>
            <a:off x="5115318" y="4135125"/>
            <a:ext cx="1952636" cy="1951635"/>
            <a:chOff x="4574848" y="1897856"/>
            <a:chExt cx="3028217" cy="3026664"/>
          </a:xfrm>
        </p:grpSpPr>
        <p:sp>
          <p:nvSpPr>
            <p:cNvPr id="1048620" name="Freeform: Shape 3"/>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2">
                <a:lumMod val="20000"/>
                <a:lumOff val="80000"/>
              </a:schemeClr>
            </a:solidFill>
            <a:ln w="9525" cap="flat">
              <a:noFill/>
              <a:prstDash val="solid"/>
              <a:miter/>
            </a:ln>
            <a:effectLst>
              <a:outerShdw algn="ctr" blurRad="63500" rotWithShape="0" sx="102000" sy="102000">
                <a:prstClr val="black">
                  <a:alpha val="40000"/>
                </a:prstClr>
              </a:outerShdw>
            </a:effectLst>
          </p:spPr>
          <p:txBody>
            <a:bodyPr anchor="ctr" rtlCol="0"/>
            <a:p>
              <a:endParaRPr dirty="0" lang="en-US"/>
            </a:p>
          </p:txBody>
        </p:sp>
        <p:sp>
          <p:nvSpPr>
            <p:cNvPr id="1048621" name="Freeform: Shape 4"/>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2">
                <a:lumMod val="40000"/>
                <a:lumOff val="60000"/>
              </a:schemeClr>
            </a:solidFill>
            <a:ln w="9525" cap="flat">
              <a:noFill/>
              <a:prstDash val="solid"/>
              <a:miter/>
            </a:ln>
          </p:spPr>
          <p:txBody>
            <a:bodyPr anchor="ctr" rtlCol="0"/>
            <a:p>
              <a:endParaRPr dirty="0" lang="en-US"/>
            </a:p>
          </p:txBody>
        </p:sp>
      </p:grpSp>
      <p:grpSp>
        <p:nvGrpSpPr>
          <p:cNvPr id="38" name="Group 66"/>
          <p:cNvGrpSpPr/>
          <p:nvPr/>
        </p:nvGrpSpPr>
        <p:grpSpPr>
          <a:xfrm>
            <a:off x="5416068" y="2464176"/>
            <a:ext cx="1588486" cy="1354527"/>
            <a:chOff x="2203944" y="3086356"/>
            <a:chExt cx="1794618" cy="1530300"/>
          </a:xfrm>
        </p:grpSpPr>
        <p:sp>
          <p:nvSpPr>
            <p:cNvPr id="1048622" name="Freeform: Shape 10"/>
            <p:cNvSpPr/>
            <p:nvPr/>
          </p:nvSpPr>
          <p:spPr>
            <a:xfrm>
              <a:off x="2497026" y="3212644"/>
              <a:ext cx="990906" cy="823473"/>
            </a:xfrm>
            <a:custGeom>
              <a:avLst/>
              <a:gdLst>
                <a:gd name="connsiteX0" fmla="*/ 776461 w 990906"/>
                <a:gd name="connsiteY0" fmla="*/ 771405 h 823473"/>
                <a:gd name="connsiteX1" fmla="*/ 760634 w 990906"/>
                <a:gd name="connsiteY1" fmla="*/ 748863 h 823473"/>
                <a:gd name="connsiteX2" fmla="*/ 667110 w 990906"/>
                <a:gd name="connsiteY2" fmla="*/ 709535 h 823473"/>
                <a:gd name="connsiteX3" fmla="*/ 646487 w 990906"/>
                <a:gd name="connsiteY3" fmla="*/ 714331 h 823473"/>
                <a:gd name="connsiteX4" fmla="*/ 384140 w 990906"/>
                <a:gd name="connsiteY4" fmla="*/ 789151 h 823473"/>
                <a:gd name="connsiteX5" fmla="*/ 370231 w 990906"/>
                <a:gd name="connsiteY5" fmla="*/ 786273 h 823473"/>
                <a:gd name="connsiteX6" fmla="*/ 281023 w 990906"/>
                <a:gd name="connsiteY6" fmla="*/ 797784 h 823473"/>
                <a:gd name="connsiteX7" fmla="*/ 67117 w 990906"/>
                <a:gd name="connsiteY7" fmla="*/ 759415 h 823473"/>
                <a:gd name="connsiteX8" fmla="*/ 46493 w 990906"/>
                <a:gd name="connsiteY8" fmla="*/ 699943 h 823473"/>
                <a:gd name="connsiteX9" fmla="*/ 93016 w 990906"/>
                <a:gd name="connsiteY9" fmla="*/ 692749 h 823473"/>
                <a:gd name="connsiteX10" fmla="*/ 186060 w 990906"/>
                <a:gd name="connsiteY10" fmla="*/ 724883 h 823473"/>
                <a:gd name="connsiteX11" fmla="*/ 35462 w 990906"/>
                <a:gd name="connsiteY11" fmla="*/ 612174 h 823473"/>
                <a:gd name="connsiteX12" fmla="*/ 19156 w 990906"/>
                <a:gd name="connsiteY12" fmla="*/ 601623 h 823473"/>
                <a:gd name="connsiteX13" fmla="*/ 22993 w 990906"/>
                <a:gd name="connsiteY13" fmla="*/ 550304 h 823473"/>
                <a:gd name="connsiteX14" fmla="*/ 189418 w 990906"/>
                <a:gd name="connsiteY14" fmla="*/ 357980 h 823473"/>
                <a:gd name="connsiteX15" fmla="*/ 199969 w 990906"/>
                <a:gd name="connsiteY15" fmla="*/ 142635 h 823473"/>
                <a:gd name="connsiteX16" fmla="*/ 192295 w 990906"/>
                <a:gd name="connsiteY16" fmla="*/ 92756 h 823473"/>
                <a:gd name="connsiteX17" fmla="*/ 215317 w 990906"/>
                <a:gd name="connsiteY17" fmla="*/ 72612 h 823473"/>
                <a:gd name="connsiteX18" fmla="*/ 229225 w 990906"/>
                <a:gd name="connsiteY18" fmla="*/ 76449 h 823473"/>
                <a:gd name="connsiteX19" fmla="*/ 418672 w 990906"/>
                <a:gd name="connsiteY19" fmla="*/ 97072 h 823473"/>
                <a:gd name="connsiteX20" fmla="*/ 437856 w 990906"/>
                <a:gd name="connsiteY20" fmla="*/ 94194 h 823473"/>
                <a:gd name="connsiteX21" fmla="*/ 453204 w 990906"/>
                <a:gd name="connsiteY21" fmla="*/ 87960 h 823473"/>
                <a:gd name="connsiteX22" fmla="*/ 393732 w 990906"/>
                <a:gd name="connsiteY22" fmla="*/ 52948 h 823473"/>
                <a:gd name="connsiteX23" fmla="*/ 354883 w 990906"/>
                <a:gd name="connsiteY23" fmla="*/ 4987 h 823473"/>
                <a:gd name="connsiteX24" fmla="*/ 551044 w 990906"/>
                <a:gd name="connsiteY24" fmla="*/ 92276 h 823473"/>
                <a:gd name="connsiteX25" fmla="*/ 560157 w 990906"/>
                <a:gd name="connsiteY25" fmla="*/ 126328 h 823473"/>
                <a:gd name="connsiteX26" fmla="*/ 610516 w 990906"/>
                <a:gd name="connsiteY26" fmla="*/ 193953 h 823473"/>
                <a:gd name="connsiteX27" fmla="*/ 757757 w 990906"/>
                <a:gd name="connsiteY27" fmla="*/ 439994 h 823473"/>
                <a:gd name="connsiteX28" fmla="*/ 769267 w 990906"/>
                <a:gd name="connsiteY28" fmla="*/ 455341 h 823473"/>
                <a:gd name="connsiteX29" fmla="*/ 858475 w 990906"/>
                <a:gd name="connsiteY29" fmla="*/ 492272 h 823473"/>
                <a:gd name="connsiteX30" fmla="*/ 891088 w 990906"/>
                <a:gd name="connsiteY30" fmla="*/ 488435 h 823473"/>
                <a:gd name="connsiteX31" fmla="*/ 963030 w 990906"/>
                <a:gd name="connsiteY31" fmla="*/ 541671 h 823473"/>
                <a:gd name="connsiteX32" fmla="*/ 969265 w 990906"/>
                <a:gd name="connsiteY32" fmla="*/ 707137 h 823473"/>
                <a:gd name="connsiteX33" fmla="*/ 826341 w 990906"/>
                <a:gd name="connsiteY33" fmla="*/ 787712 h 823473"/>
                <a:gd name="connsiteX34" fmla="*/ 776461 w 990906"/>
                <a:gd name="connsiteY34" fmla="*/ 771405 h 82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0906" h="823473">
                  <a:moveTo>
                    <a:pt x="776461" y="771405"/>
                  </a:moveTo>
                  <a:cubicBezTo>
                    <a:pt x="776461" y="760374"/>
                    <a:pt x="772625" y="753180"/>
                    <a:pt x="760634" y="748863"/>
                  </a:cubicBezTo>
                  <a:cubicBezTo>
                    <a:pt x="728980" y="736873"/>
                    <a:pt x="697805" y="723444"/>
                    <a:pt x="667110" y="709535"/>
                  </a:cubicBezTo>
                  <a:cubicBezTo>
                    <a:pt x="657518" y="705219"/>
                    <a:pt x="652242" y="709535"/>
                    <a:pt x="646487" y="714331"/>
                  </a:cubicBezTo>
                  <a:cubicBezTo>
                    <a:pt x="570229" y="779079"/>
                    <a:pt x="480062" y="793947"/>
                    <a:pt x="384140" y="789151"/>
                  </a:cubicBezTo>
                  <a:cubicBezTo>
                    <a:pt x="379344" y="788671"/>
                    <a:pt x="375027" y="786753"/>
                    <a:pt x="370231" y="786273"/>
                  </a:cubicBezTo>
                  <a:cubicBezTo>
                    <a:pt x="339536" y="781957"/>
                    <a:pt x="312198" y="775722"/>
                    <a:pt x="281023" y="797784"/>
                  </a:cubicBezTo>
                  <a:cubicBezTo>
                    <a:pt x="219153" y="842388"/>
                    <a:pt x="117955" y="828479"/>
                    <a:pt x="67117" y="759415"/>
                  </a:cubicBezTo>
                  <a:cubicBezTo>
                    <a:pt x="54167" y="742149"/>
                    <a:pt x="46973" y="722005"/>
                    <a:pt x="46493" y="699943"/>
                  </a:cubicBezTo>
                  <a:cubicBezTo>
                    <a:pt x="59923" y="685555"/>
                    <a:pt x="76709" y="687953"/>
                    <a:pt x="93016" y="692749"/>
                  </a:cubicBezTo>
                  <a:cubicBezTo>
                    <a:pt x="124670" y="701862"/>
                    <a:pt x="153926" y="715770"/>
                    <a:pt x="186060" y="724883"/>
                  </a:cubicBezTo>
                  <a:cubicBezTo>
                    <a:pt x="139538" y="682197"/>
                    <a:pt x="88699" y="644788"/>
                    <a:pt x="35462" y="612174"/>
                  </a:cubicBezTo>
                  <a:cubicBezTo>
                    <a:pt x="30187" y="608817"/>
                    <a:pt x="24431" y="605460"/>
                    <a:pt x="19156" y="601623"/>
                  </a:cubicBezTo>
                  <a:cubicBezTo>
                    <a:pt x="-7223" y="581479"/>
                    <a:pt x="-6743" y="566611"/>
                    <a:pt x="22993" y="550304"/>
                  </a:cubicBezTo>
                  <a:cubicBezTo>
                    <a:pt x="102608" y="506660"/>
                    <a:pt x="161600" y="445270"/>
                    <a:pt x="189418" y="357980"/>
                  </a:cubicBezTo>
                  <a:cubicBezTo>
                    <a:pt x="211959" y="287478"/>
                    <a:pt x="211959" y="215056"/>
                    <a:pt x="199969" y="142635"/>
                  </a:cubicBezTo>
                  <a:cubicBezTo>
                    <a:pt x="197091" y="126328"/>
                    <a:pt x="193254" y="109542"/>
                    <a:pt x="192295" y="92756"/>
                  </a:cubicBezTo>
                  <a:cubicBezTo>
                    <a:pt x="191336" y="75010"/>
                    <a:pt x="197571" y="69734"/>
                    <a:pt x="215317" y="72612"/>
                  </a:cubicBezTo>
                  <a:cubicBezTo>
                    <a:pt x="220113" y="73571"/>
                    <a:pt x="224429" y="75010"/>
                    <a:pt x="229225" y="76449"/>
                  </a:cubicBezTo>
                  <a:cubicBezTo>
                    <a:pt x="291095" y="96113"/>
                    <a:pt x="354404" y="100429"/>
                    <a:pt x="418672" y="97072"/>
                  </a:cubicBezTo>
                  <a:cubicBezTo>
                    <a:pt x="424907" y="96592"/>
                    <a:pt x="431621" y="95633"/>
                    <a:pt x="437856" y="94194"/>
                  </a:cubicBezTo>
                  <a:cubicBezTo>
                    <a:pt x="442173" y="93235"/>
                    <a:pt x="447448" y="93235"/>
                    <a:pt x="453204" y="87960"/>
                  </a:cubicBezTo>
                  <a:cubicBezTo>
                    <a:pt x="433540" y="75010"/>
                    <a:pt x="412437" y="65418"/>
                    <a:pt x="393732" y="52948"/>
                  </a:cubicBezTo>
                  <a:cubicBezTo>
                    <a:pt x="375986" y="40958"/>
                    <a:pt x="358241" y="28967"/>
                    <a:pt x="354883" y="4987"/>
                  </a:cubicBezTo>
                  <a:cubicBezTo>
                    <a:pt x="446009" y="-12759"/>
                    <a:pt x="511716" y="16977"/>
                    <a:pt x="551044" y="92276"/>
                  </a:cubicBezTo>
                  <a:cubicBezTo>
                    <a:pt x="556800" y="103307"/>
                    <a:pt x="560637" y="115777"/>
                    <a:pt x="560157" y="126328"/>
                  </a:cubicBezTo>
                  <a:cubicBezTo>
                    <a:pt x="558718" y="163738"/>
                    <a:pt x="588454" y="176208"/>
                    <a:pt x="610516" y="193953"/>
                  </a:cubicBezTo>
                  <a:cubicBezTo>
                    <a:pt x="690131" y="258221"/>
                    <a:pt x="747685" y="334479"/>
                    <a:pt x="757757" y="439994"/>
                  </a:cubicBezTo>
                  <a:cubicBezTo>
                    <a:pt x="758716" y="448147"/>
                    <a:pt x="761114" y="451984"/>
                    <a:pt x="769267" y="455341"/>
                  </a:cubicBezTo>
                  <a:cubicBezTo>
                    <a:pt x="799483" y="466852"/>
                    <a:pt x="828739" y="480281"/>
                    <a:pt x="858475" y="492272"/>
                  </a:cubicBezTo>
                  <a:cubicBezTo>
                    <a:pt x="869506" y="496588"/>
                    <a:pt x="881496" y="498986"/>
                    <a:pt x="891088" y="488435"/>
                  </a:cubicBezTo>
                  <a:cubicBezTo>
                    <a:pt x="926580" y="490353"/>
                    <a:pt x="946723" y="516252"/>
                    <a:pt x="963030" y="541671"/>
                  </a:cubicBezTo>
                  <a:cubicBezTo>
                    <a:pt x="997562" y="594908"/>
                    <a:pt x="1000440" y="651502"/>
                    <a:pt x="969265" y="707137"/>
                  </a:cubicBezTo>
                  <a:cubicBezTo>
                    <a:pt x="938570" y="762772"/>
                    <a:pt x="887731" y="785794"/>
                    <a:pt x="826341" y="787712"/>
                  </a:cubicBezTo>
                  <a:cubicBezTo>
                    <a:pt x="808595" y="788671"/>
                    <a:pt x="789891" y="787232"/>
                    <a:pt x="776461" y="771405"/>
                  </a:cubicBezTo>
                  <a:close/>
                </a:path>
              </a:pathLst>
            </a:custGeom>
            <a:solidFill>
              <a:srgbClr val="F0C8A4"/>
            </a:solidFill>
            <a:ln w="4795" cap="flat">
              <a:noFill/>
              <a:prstDash val="solid"/>
              <a:miter/>
            </a:ln>
          </p:spPr>
          <p:txBody>
            <a:bodyPr anchor="ctr" rtlCol="0"/>
            <a:p>
              <a:endParaRPr lang="en-US"/>
            </a:p>
          </p:txBody>
        </p:sp>
        <p:sp>
          <p:nvSpPr>
            <p:cNvPr id="1048623" name="Freeform: Shape 11"/>
            <p:cNvSpPr/>
            <p:nvPr/>
          </p:nvSpPr>
          <p:spPr>
            <a:xfrm>
              <a:off x="3252527" y="3382205"/>
              <a:ext cx="746035" cy="1234451"/>
            </a:xfrm>
            <a:custGeom>
              <a:avLst/>
              <a:gdLst>
                <a:gd name="connsiteX0" fmla="*/ 20960 w 746035"/>
                <a:gd name="connsiteY0" fmla="*/ 601845 h 1234451"/>
                <a:gd name="connsiteX1" fmla="*/ 214723 w 746035"/>
                <a:gd name="connsiteY1" fmla="*/ 519831 h 1234451"/>
                <a:gd name="connsiteX2" fmla="*/ 148057 w 746035"/>
                <a:gd name="connsiteY2" fmla="*/ 326548 h 1234451"/>
                <a:gd name="connsiteX3" fmla="*/ 136067 w 746035"/>
                <a:gd name="connsiteY3" fmla="*/ 318874 h 1234451"/>
                <a:gd name="connsiteX4" fmla="*/ 262684 w 746035"/>
                <a:gd name="connsiteY4" fmla="*/ 160123 h 1234451"/>
                <a:gd name="connsiteX5" fmla="*/ 425272 w 746035"/>
                <a:gd name="connsiteY5" fmla="*/ 21515 h 1234451"/>
                <a:gd name="connsiteX6" fmla="*/ 531746 w 746035"/>
                <a:gd name="connsiteY6" fmla="*/ 2810 h 1234451"/>
                <a:gd name="connsiteX7" fmla="*/ 657404 w 746035"/>
                <a:gd name="connsiteY7" fmla="*/ 15280 h 1234451"/>
                <a:gd name="connsiteX8" fmla="*/ 729825 w 746035"/>
                <a:gd name="connsiteY8" fmla="*/ 26791 h 1234451"/>
                <a:gd name="connsiteX9" fmla="*/ 737019 w 746035"/>
                <a:gd name="connsiteY9" fmla="*/ 57486 h 1234451"/>
                <a:gd name="connsiteX10" fmla="*/ 440140 w 746035"/>
                <a:gd name="connsiteY10" fmla="*/ 596089 h 1234451"/>
                <a:gd name="connsiteX11" fmla="*/ 317360 w 746035"/>
                <a:gd name="connsiteY11" fmla="*/ 985533 h 1234451"/>
                <a:gd name="connsiteX12" fmla="*/ 270837 w 746035"/>
                <a:gd name="connsiteY12" fmla="*/ 1234451 h 1234451"/>
                <a:gd name="connsiteX13" fmla="*/ 78034 w 746035"/>
                <a:gd name="connsiteY13" fmla="*/ 1098721 h 1234451"/>
                <a:gd name="connsiteX14" fmla="*/ 10888 w 746035"/>
                <a:gd name="connsiteY14" fmla="*/ 980737 h 1234451"/>
                <a:gd name="connsiteX15" fmla="*/ 10409 w 746035"/>
                <a:gd name="connsiteY15" fmla="*/ 683858 h 1234451"/>
                <a:gd name="connsiteX16" fmla="*/ 20960 w 746035"/>
                <a:gd name="connsiteY16" fmla="*/ 601845 h 123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6035" h="1234451">
                  <a:moveTo>
                    <a:pt x="20960" y="601845"/>
                  </a:moveTo>
                  <a:cubicBezTo>
                    <a:pt x="115923" y="633979"/>
                    <a:pt x="191222" y="577384"/>
                    <a:pt x="214723" y="519831"/>
                  </a:cubicBezTo>
                  <a:cubicBezTo>
                    <a:pt x="244938" y="445971"/>
                    <a:pt x="217601" y="365396"/>
                    <a:pt x="148057" y="326548"/>
                  </a:cubicBezTo>
                  <a:cubicBezTo>
                    <a:pt x="143741" y="324150"/>
                    <a:pt x="139904" y="321752"/>
                    <a:pt x="136067" y="318874"/>
                  </a:cubicBezTo>
                  <a:cubicBezTo>
                    <a:pt x="172517" y="261321"/>
                    <a:pt x="217601" y="210482"/>
                    <a:pt x="262684" y="160123"/>
                  </a:cubicBezTo>
                  <a:cubicBezTo>
                    <a:pt x="310645" y="106406"/>
                    <a:pt x="361484" y="56047"/>
                    <a:pt x="425272" y="21515"/>
                  </a:cubicBezTo>
                  <a:cubicBezTo>
                    <a:pt x="457886" y="3769"/>
                    <a:pt x="492418" y="-4863"/>
                    <a:pt x="531746" y="2810"/>
                  </a:cubicBezTo>
                  <a:cubicBezTo>
                    <a:pt x="572513" y="10964"/>
                    <a:pt x="615678" y="8086"/>
                    <a:pt x="657404" y="15280"/>
                  </a:cubicBezTo>
                  <a:cubicBezTo>
                    <a:pt x="681385" y="19117"/>
                    <a:pt x="704885" y="28709"/>
                    <a:pt x="729825" y="26791"/>
                  </a:cubicBezTo>
                  <a:cubicBezTo>
                    <a:pt x="752367" y="32067"/>
                    <a:pt x="748050" y="42138"/>
                    <a:pt x="737019" y="57486"/>
                  </a:cubicBezTo>
                  <a:cubicBezTo>
                    <a:pt x="616157" y="224870"/>
                    <a:pt x="517357" y="404724"/>
                    <a:pt x="440140" y="596089"/>
                  </a:cubicBezTo>
                  <a:cubicBezTo>
                    <a:pt x="389301" y="722707"/>
                    <a:pt x="347575" y="852202"/>
                    <a:pt x="317360" y="985533"/>
                  </a:cubicBezTo>
                  <a:cubicBezTo>
                    <a:pt x="298175" y="1068027"/>
                    <a:pt x="285226" y="1151479"/>
                    <a:pt x="270837" y="1234451"/>
                  </a:cubicBezTo>
                  <a:cubicBezTo>
                    <a:pt x="203692" y="1193205"/>
                    <a:pt x="142781" y="1143325"/>
                    <a:pt x="78034" y="1098721"/>
                  </a:cubicBezTo>
                  <a:cubicBezTo>
                    <a:pt x="35828" y="1069465"/>
                    <a:pt x="18562" y="1028698"/>
                    <a:pt x="10888" y="980737"/>
                  </a:cubicBezTo>
                  <a:cubicBezTo>
                    <a:pt x="-5419" y="881937"/>
                    <a:pt x="-1582" y="782658"/>
                    <a:pt x="10409" y="683858"/>
                  </a:cubicBezTo>
                  <a:cubicBezTo>
                    <a:pt x="12807" y="656520"/>
                    <a:pt x="9449" y="628223"/>
                    <a:pt x="20960" y="601845"/>
                  </a:cubicBezTo>
                  <a:close/>
                </a:path>
              </a:pathLst>
            </a:custGeom>
            <a:solidFill>
              <a:schemeClr val="accent1">
                <a:lumMod val="50000"/>
              </a:schemeClr>
            </a:solidFill>
            <a:ln w="4795" cap="flat">
              <a:noFill/>
              <a:prstDash val="solid"/>
              <a:miter/>
            </a:ln>
          </p:spPr>
          <p:txBody>
            <a:bodyPr anchor="ctr" rtlCol="0"/>
            <a:p>
              <a:endParaRPr lang="en-US"/>
            </a:p>
          </p:txBody>
        </p:sp>
        <p:sp>
          <p:nvSpPr>
            <p:cNvPr id="1048624" name="Freeform: Shape 12"/>
            <p:cNvSpPr/>
            <p:nvPr/>
          </p:nvSpPr>
          <p:spPr>
            <a:xfrm>
              <a:off x="2203944" y="3086356"/>
              <a:ext cx="770265" cy="865079"/>
            </a:xfrm>
            <a:custGeom>
              <a:avLst/>
              <a:gdLst>
                <a:gd name="connsiteX0" fmla="*/ 647965 w 770265"/>
                <a:gd name="connsiteY0" fmla="*/ 131275 h 865079"/>
                <a:gd name="connsiteX1" fmla="*/ 727580 w 770265"/>
                <a:gd name="connsiteY1" fmla="*/ 194104 h 865079"/>
                <a:gd name="connsiteX2" fmla="*/ 770266 w 770265"/>
                <a:gd name="connsiteY2" fmla="*/ 219044 h 865079"/>
                <a:gd name="connsiteX3" fmla="*/ 580819 w 770265"/>
                <a:gd name="connsiteY3" fmla="*/ 223840 h 865079"/>
                <a:gd name="connsiteX4" fmla="*/ 506959 w 770265"/>
                <a:gd name="connsiteY4" fmla="*/ 204176 h 865079"/>
                <a:gd name="connsiteX5" fmla="*/ 492571 w 770265"/>
                <a:gd name="connsiteY5" fmla="*/ 217605 h 865079"/>
                <a:gd name="connsiteX6" fmla="*/ 506000 w 770265"/>
                <a:gd name="connsiteY6" fmla="*/ 410408 h 865079"/>
                <a:gd name="connsiteX7" fmla="*/ 317513 w 770265"/>
                <a:gd name="connsiteY7" fmla="*/ 684746 h 865079"/>
                <a:gd name="connsiteX8" fmla="*/ 317513 w 770265"/>
                <a:gd name="connsiteY8" fmla="*/ 722155 h 865079"/>
                <a:gd name="connsiteX9" fmla="*/ 395689 w 770265"/>
                <a:gd name="connsiteY9" fmla="*/ 772994 h 865079"/>
                <a:gd name="connsiteX10" fmla="*/ 499285 w 770265"/>
                <a:gd name="connsiteY10" fmla="*/ 865080 h 865079"/>
                <a:gd name="connsiteX11" fmla="*/ 396169 w 770265"/>
                <a:gd name="connsiteY11" fmla="*/ 829109 h 865079"/>
                <a:gd name="connsiteX12" fmla="*/ 340055 w 770265"/>
                <a:gd name="connsiteY12" fmla="*/ 825752 h 865079"/>
                <a:gd name="connsiteX13" fmla="*/ 139098 w 770265"/>
                <a:gd name="connsiteY13" fmla="*/ 784025 h 865079"/>
                <a:gd name="connsiteX14" fmla="*/ 3847 w 770265"/>
                <a:gd name="connsiteY14" fmla="*/ 583068 h 865079"/>
                <a:gd name="connsiteX15" fmla="*/ 75309 w 770265"/>
                <a:gd name="connsiteY15" fmla="*/ 267005 h 865079"/>
                <a:gd name="connsiteX16" fmla="*/ 204804 w 770265"/>
                <a:gd name="connsiteY16" fmla="*/ 65568 h 865079"/>
                <a:gd name="connsiteX17" fmla="*/ 414394 w 770265"/>
                <a:gd name="connsiteY17" fmla="*/ 9933 h 865079"/>
                <a:gd name="connsiteX18" fmla="*/ 647965 w 770265"/>
                <a:gd name="connsiteY18" fmla="*/ 131275 h 86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0265" h="865079">
                  <a:moveTo>
                    <a:pt x="647965" y="131275"/>
                  </a:moveTo>
                  <a:cubicBezTo>
                    <a:pt x="666670" y="161970"/>
                    <a:pt x="696885" y="178277"/>
                    <a:pt x="727580" y="194104"/>
                  </a:cubicBezTo>
                  <a:cubicBezTo>
                    <a:pt x="740530" y="201298"/>
                    <a:pt x="753479" y="208972"/>
                    <a:pt x="770266" y="219044"/>
                  </a:cubicBezTo>
                  <a:cubicBezTo>
                    <a:pt x="703600" y="236310"/>
                    <a:pt x="642210" y="235350"/>
                    <a:pt x="580819" y="223840"/>
                  </a:cubicBezTo>
                  <a:cubicBezTo>
                    <a:pt x="555880" y="219044"/>
                    <a:pt x="530940" y="212329"/>
                    <a:pt x="506959" y="204176"/>
                  </a:cubicBezTo>
                  <a:cubicBezTo>
                    <a:pt x="490652" y="198900"/>
                    <a:pt x="489693" y="202737"/>
                    <a:pt x="492571" y="217605"/>
                  </a:cubicBezTo>
                  <a:cubicBezTo>
                    <a:pt x="505041" y="281393"/>
                    <a:pt x="512715" y="345181"/>
                    <a:pt x="506000" y="410408"/>
                  </a:cubicBezTo>
                  <a:cubicBezTo>
                    <a:pt x="492571" y="536066"/>
                    <a:pt x="426864" y="625274"/>
                    <a:pt x="317513" y="684746"/>
                  </a:cubicBezTo>
                  <a:cubicBezTo>
                    <a:pt x="292573" y="698175"/>
                    <a:pt x="292573" y="705369"/>
                    <a:pt x="317513" y="722155"/>
                  </a:cubicBezTo>
                  <a:cubicBezTo>
                    <a:pt x="343412" y="739422"/>
                    <a:pt x="370270" y="755249"/>
                    <a:pt x="395689" y="772994"/>
                  </a:cubicBezTo>
                  <a:cubicBezTo>
                    <a:pt x="433579" y="799373"/>
                    <a:pt x="469070" y="828629"/>
                    <a:pt x="499285" y="865080"/>
                  </a:cubicBezTo>
                  <a:cubicBezTo>
                    <a:pt x="464753" y="853090"/>
                    <a:pt x="430221" y="842058"/>
                    <a:pt x="396169" y="829109"/>
                  </a:cubicBezTo>
                  <a:cubicBezTo>
                    <a:pt x="377464" y="821915"/>
                    <a:pt x="359239" y="819996"/>
                    <a:pt x="340055" y="825752"/>
                  </a:cubicBezTo>
                  <a:cubicBezTo>
                    <a:pt x="270031" y="827190"/>
                    <a:pt x="201447" y="819517"/>
                    <a:pt x="139098" y="784025"/>
                  </a:cubicBezTo>
                  <a:cubicBezTo>
                    <a:pt x="60441" y="739901"/>
                    <a:pt x="16797" y="672276"/>
                    <a:pt x="3847" y="583068"/>
                  </a:cubicBezTo>
                  <a:cubicBezTo>
                    <a:pt x="-12939" y="468441"/>
                    <a:pt x="27828" y="366764"/>
                    <a:pt x="75309" y="267005"/>
                  </a:cubicBezTo>
                  <a:cubicBezTo>
                    <a:pt x="109841" y="194583"/>
                    <a:pt x="152527" y="127438"/>
                    <a:pt x="204804" y="65568"/>
                  </a:cubicBezTo>
                  <a:cubicBezTo>
                    <a:pt x="262837" y="-3496"/>
                    <a:pt x="333340" y="-10210"/>
                    <a:pt x="414394" y="9933"/>
                  </a:cubicBezTo>
                  <a:cubicBezTo>
                    <a:pt x="501684" y="31995"/>
                    <a:pt x="579381" y="72762"/>
                    <a:pt x="647965" y="131275"/>
                  </a:cubicBezTo>
                  <a:close/>
                </a:path>
              </a:pathLst>
            </a:custGeom>
            <a:solidFill>
              <a:srgbClr val="2E150B"/>
            </a:solidFill>
            <a:ln w="4795" cap="flat">
              <a:noFill/>
              <a:prstDash val="solid"/>
              <a:miter/>
            </a:ln>
          </p:spPr>
          <p:txBody>
            <a:bodyPr anchor="ctr" rtlCol="0"/>
            <a:p>
              <a:endParaRPr lang="en-US"/>
            </a:p>
          </p:txBody>
        </p:sp>
      </p:grpSp>
      <p:grpSp>
        <p:nvGrpSpPr>
          <p:cNvPr id="39" name="Group 65"/>
          <p:cNvGrpSpPr/>
          <p:nvPr/>
        </p:nvGrpSpPr>
        <p:grpSpPr>
          <a:xfrm>
            <a:off x="4410741" y="1733806"/>
            <a:ext cx="1376272" cy="1646389"/>
            <a:chOff x="4200129" y="1047775"/>
            <a:chExt cx="1554866" cy="1860035"/>
          </a:xfrm>
        </p:grpSpPr>
        <p:sp>
          <p:nvSpPr>
            <p:cNvPr id="1048625" name="Freeform: Shape 6"/>
            <p:cNvSpPr/>
            <p:nvPr/>
          </p:nvSpPr>
          <p:spPr>
            <a:xfrm>
              <a:off x="4251869" y="1221592"/>
              <a:ext cx="875470" cy="1248812"/>
            </a:xfrm>
            <a:custGeom>
              <a:avLst/>
              <a:gdLst>
                <a:gd name="connsiteX0" fmla="*/ 547260 w 875470"/>
                <a:gd name="connsiteY0" fmla="*/ 1064634 h 1248812"/>
                <a:gd name="connsiteX1" fmla="*/ 500738 w 875470"/>
                <a:gd name="connsiteY1" fmla="*/ 963916 h 1248812"/>
                <a:gd name="connsiteX2" fmla="*/ 480595 w 875470"/>
                <a:gd name="connsiteY2" fmla="*/ 948089 h 1248812"/>
                <a:gd name="connsiteX3" fmla="*/ 310333 w 875470"/>
                <a:gd name="connsiteY3" fmla="*/ 889576 h 1248812"/>
                <a:gd name="connsiteX4" fmla="*/ 177001 w 875470"/>
                <a:gd name="connsiteY4" fmla="*/ 754326 h 1248812"/>
                <a:gd name="connsiteX5" fmla="*/ 117529 w 875470"/>
                <a:gd name="connsiteY5" fmla="*/ 709722 h 1248812"/>
                <a:gd name="connsiteX6" fmla="*/ 24 w 875470"/>
                <a:gd name="connsiteY6" fmla="*/ 546654 h 1248812"/>
                <a:gd name="connsiteX7" fmla="*/ 10576 w 875470"/>
                <a:gd name="connsiteY7" fmla="*/ 495815 h 1248812"/>
                <a:gd name="connsiteX8" fmla="*/ 74364 w 875470"/>
                <a:gd name="connsiteY8" fmla="*/ 489101 h 1248812"/>
                <a:gd name="connsiteX9" fmla="*/ 115131 w 875470"/>
                <a:gd name="connsiteY9" fmla="*/ 560083 h 1248812"/>
                <a:gd name="connsiteX10" fmla="*/ 118009 w 875470"/>
                <a:gd name="connsiteY10" fmla="*/ 565839 h 1248812"/>
                <a:gd name="connsiteX11" fmla="*/ 116570 w 875470"/>
                <a:gd name="connsiteY11" fmla="*/ 563920 h 1248812"/>
                <a:gd name="connsiteX12" fmla="*/ 58537 w 875470"/>
                <a:gd name="connsiteY12" fmla="*/ 401812 h 1248812"/>
                <a:gd name="connsiteX13" fmla="*/ 94028 w 875470"/>
                <a:gd name="connsiteY13" fmla="*/ 328431 h 1248812"/>
                <a:gd name="connsiteX14" fmla="*/ 283475 w 875470"/>
                <a:gd name="connsiteY14" fmla="*/ 239223 h 1248812"/>
                <a:gd name="connsiteX15" fmla="*/ 419205 w 875470"/>
                <a:gd name="connsiteY15" fmla="*/ 102055 h 1248812"/>
                <a:gd name="connsiteX16" fmla="*/ 451338 w 875470"/>
                <a:gd name="connsiteY16" fmla="*/ 32991 h 1248812"/>
                <a:gd name="connsiteX17" fmla="*/ 499299 w 875470"/>
                <a:gd name="connsiteY17" fmla="*/ 2296 h 1248812"/>
                <a:gd name="connsiteX18" fmla="*/ 606732 w 875470"/>
                <a:gd name="connsiteY18" fmla="*/ 73278 h 1248812"/>
                <a:gd name="connsiteX19" fmla="*/ 699777 w 875470"/>
                <a:gd name="connsiteY19" fmla="*/ 237305 h 1248812"/>
                <a:gd name="connsiteX20" fmla="*/ 705532 w 875470"/>
                <a:gd name="connsiteY20" fmla="*/ 259367 h 1248812"/>
                <a:gd name="connsiteX21" fmla="*/ 710808 w 875470"/>
                <a:gd name="connsiteY21" fmla="*/ 193181 h 1248812"/>
                <a:gd name="connsiteX22" fmla="*/ 763085 w 875470"/>
                <a:gd name="connsiteY22" fmla="*/ 169680 h 1248812"/>
                <a:gd name="connsiteX23" fmla="*/ 872916 w 875470"/>
                <a:gd name="connsiteY23" fmla="*/ 293899 h 1248812"/>
                <a:gd name="connsiteX24" fmla="*/ 837425 w 875470"/>
                <a:gd name="connsiteY24" fmla="*/ 441619 h 1248812"/>
                <a:gd name="connsiteX25" fmla="*/ 838384 w 875470"/>
                <a:gd name="connsiteY25" fmla="*/ 513081 h 1248812"/>
                <a:gd name="connsiteX26" fmla="*/ 837425 w 875470"/>
                <a:gd name="connsiteY26" fmla="*/ 655046 h 1248812"/>
                <a:gd name="connsiteX27" fmla="*/ 769321 w 875470"/>
                <a:gd name="connsiteY27" fmla="*/ 816196 h 1248812"/>
                <a:gd name="connsiteX28" fmla="*/ 770759 w 875470"/>
                <a:gd name="connsiteY28" fmla="*/ 843054 h 1248812"/>
                <a:gd name="connsiteX29" fmla="*/ 814884 w 875470"/>
                <a:gd name="connsiteY29" fmla="*/ 947129 h 1248812"/>
                <a:gd name="connsiteX30" fmla="*/ 820639 w 875470"/>
                <a:gd name="connsiteY30" fmla="*/ 1024347 h 1248812"/>
                <a:gd name="connsiteX31" fmla="*/ 802414 w 875470"/>
                <a:gd name="connsiteY31" fmla="*/ 1214273 h 1248812"/>
                <a:gd name="connsiteX32" fmla="*/ 765004 w 875470"/>
                <a:gd name="connsiteY32" fmla="*/ 1243529 h 1248812"/>
                <a:gd name="connsiteX33" fmla="*/ 695940 w 875470"/>
                <a:gd name="connsiteY33" fmla="*/ 1193170 h 1248812"/>
                <a:gd name="connsiteX34" fmla="*/ 643183 w 875470"/>
                <a:gd name="connsiteY34" fmla="*/ 1152883 h 1248812"/>
                <a:gd name="connsiteX35" fmla="*/ 569323 w 875470"/>
                <a:gd name="connsiteY35" fmla="*/ 1100605 h 1248812"/>
                <a:gd name="connsiteX36" fmla="*/ 547260 w 875470"/>
                <a:gd name="connsiteY36" fmla="*/ 1064634 h 124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75470" h="1248812">
                  <a:moveTo>
                    <a:pt x="547260" y="1064634"/>
                  </a:moveTo>
                  <a:cubicBezTo>
                    <a:pt x="531433" y="1031061"/>
                    <a:pt x="515127" y="997968"/>
                    <a:pt x="500738" y="963916"/>
                  </a:cubicBezTo>
                  <a:cubicBezTo>
                    <a:pt x="496422" y="953364"/>
                    <a:pt x="491626" y="949048"/>
                    <a:pt x="480595" y="948089"/>
                  </a:cubicBezTo>
                  <a:cubicBezTo>
                    <a:pt x="418245" y="944731"/>
                    <a:pt x="361651" y="924108"/>
                    <a:pt x="310333" y="889576"/>
                  </a:cubicBezTo>
                  <a:cubicBezTo>
                    <a:pt x="257096" y="853605"/>
                    <a:pt x="212492" y="807563"/>
                    <a:pt x="177001" y="754326"/>
                  </a:cubicBezTo>
                  <a:cubicBezTo>
                    <a:pt x="161653" y="730825"/>
                    <a:pt x="143428" y="718355"/>
                    <a:pt x="117529" y="709722"/>
                  </a:cubicBezTo>
                  <a:cubicBezTo>
                    <a:pt x="50863" y="687660"/>
                    <a:pt x="1463" y="616677"/>
                    <a:pt x="24" y="546654"/>
                  </a:cubicBezTo>
                  <a:cubicBezTo>
                    <a:pt x="-455" y="528429"/>
                    <a:pt x="6259" y="512602"/>
                    <a:pt x="10576" y="495815"/>
                  </a:cubicBezTo>
                  <a:cubicBezTo>
                    <a:pt x="28321" y="473274"/>
                    <a:pt x="53261" y="470396"/>
                    <a:pt x="74364" y="489101"/>
                  </a:cubicBezTo>
                  <a:cubicBezTo>
                    <a:pt x="97385" y="509244"/>
                    <a:pt x="109855" y="536103"/>
                    <a:pt x="115131" y="560083"/>
                  </a:cubicBezTo>
                  <a:cubicBezTo>
                    <a:pt x="118009" y="568716"/>
                    <a:pt x="120407" y="564400"/>
                    <a:pt x="118009" y="565839"/>
                  </a:cubicBezTo>
                  <a:cubicBezTo>
                    <a:pt x="117529" y="565839"/>
                    <a:pt x="117049" y="565359"/>
                    <a:pt x="116570" y="563920"/>
                  </a:cubicBezTo>
                  <a:cubicBezTo>
                    <a:pt x="99304" y="509244"/>
                    <a:pt x="82518" y="454089"/>
                    <a:pt x="58537" y="401812"/>
                  </a:cubicBezTo>
                  <a:cubicBezTo>
                    <a:pt x="40312" y="362004"/>
                    <a:pt x="51343" y="339462"/>
                    <a:pt x="94028" y="328431"/>
                  </a:cubicBezTo>
                  <a:cubicBezTo>
                    <a:pt x="163092" y="310686"/>
                    <a:pt x="225921" y="280950"/>
                    <a:pt x="283475" y="239223"/>
                  </a:cubicBezTo>
                  <a:cubicBezTo>
                    <a:pt x="336232" y="201334"/>
                    <a:pt x="382754" y="156251"/>
                    <a:pt x="419205" y="102055"/>
                  </a:cubicBezTo>
                  <a:cubicBezTo>
                    <a:pt x="433593" y="80952"/>
                    <a:pt x="445103" y="57931"/>
                    <a:pt x="451338" y="32991"/>
                  </a:cubicBezTo>
                  <a:cubicBezTo>
                    <a:pt x="459012" y="1336"/>
                    <a:pt x="466686" y="-3939"/>
                    <a:pt x="499299" y="2296"/>
                  </a:cubicBezTo>
                  <a:cubicBezTo>
                    <a:pt x="544862" y="10929"/>
                    <a:pt x="578915" y="37787"/>
                    <a:pt x="606732" y="73278"/>
                  </a:cubicBezTo>
                  <a:cubicBezTo>
                    <a:pt x="646060" y="123158"/>
                    <a:pt x="675796" y="178793"/>
                    <a:pt x="699777" y="237305"/>
                  </a:cubicBezTo>
                  <a:cubicBezTo>
                    <a:pt x="703614" y="246418"/>
                    <a:pt x="705053" y="255530"/>
                    <a:pt x="705532" y="259367"/>
                  </a:cubicBezTo>
                  <a:cubicBezTo>
                    <a:pt x="700736" y="240183"/>
                    <a:pt x="699777" y="216202"/>
                    <a:pt x="710808" y="193181"/>
                  </a:cubicBezTo>
                  <a:cubicBezTo>
                    <a:pt x="721839" y="170159"/>
                    <a:pt x="739105" y="162486"/>
                    <a:pt x="763085" y="169680"/>
                  </a:cubicBezTo>
                  <a:cubicBezTo>
                    <a:pt x="816322" y="182150"/>
                    <a:pt x="865243" y="237785"/>
                    <a:pt x="872916" y="293899"/>
                  </a:cubicBezTo>
                  <a:cubicBezTo>
                    <a:pt x="879631" y="347616"/>
                    <a:pt x="874835" y="397016"/>
                    <a:pt x="837425" y="441619"/>
                  </a:cubicBezTo>
                  <a:cubicBezTo>
                    <a:pt x="821119" y="460804"/>
                    <a:pt x="835027" y="489580"/>
                    <a:pt x="838384" y="513081"/>
                  </a:cubicBezTo>
                  <a:cubicBezTo>
                    <a:pt x="845099" y="560563"/>
                    <a:pt x="844619" y="607085"/>
                    <a:pt x="837425" y="655046"/>
                  </a:cubicBezTo>
                  <a:cubicBezTo>
                    <a:pt x="828792" y="715477"/>
                    <a:pt x="805771" y="768234"/>
                    <a:pt x="769321" y="816196"/>
                  </a:cubicBezTo>
                  <a:cubicBezTo>
                    <a:pt x="763565" y="823869"/>
                    <a:pt x="766443" y="833941"/>
                    <a:pt x="770759" y="843054"/>
                  </a:cubicBezTo>
                  <a:cubicBezTo>
                    <a:pt x="786586" y="877106"/>
                    <a:pt x="803373" y="911159"/>
                    <a:pt x="814884" y="947129"/>
                  </a:cubicBezTo>
                  <a:cubicBezTo>
                    <a:pt x="829751" y="972069"/>
                    <a:pt x="823996" y="998448"/>
                    <a:pt x="820639" y="1024347"/>
                  </a:cubicBezTo>
                  <a:cubicBezTo>
                    <a:pt x="812006" y="1087176"/>
                    <a:pt x="801454" y="1150005"/>
                    <a:pt x="802414" y="1214273"/>
                  </a:cubicBezTo>
                  <a:cubicBezTo>
                    <a:pt x="799056" y="1248805"/>
                    <a:pt x="790903" y="1255040"/>
                    <a:pt x="765004" y="1243529"/>
                  </a:cubicBezTo>
                  <a:cubicBezTo>
                    <a:pt x="741503" y="1227222"/>
                    <a:pt x="721839" y="1206599"/>
                    <a:pt x="695940" y="1193170"/>
                  </a:cubicBezTo>
                  <a:cubicBezTo>
                    <a:pt x="676755" y="1183098"/>
                    <a:pt x="660928" y="1165832"/>
                    <a:pt x="643183" y="1152883"/>
                  </a:cubicBezTo>
                  <a:cubicBezTo>
                    <a:pt x="618723" y="1135137"/>
                    <a:pt x="596181" y="1114993"/>
                    <a:pt x="569323" y="1100605"/>
                  </a:cubicBezTo>
                  <a:cubicBezTo>
                    <a:pt x="555894" y="1094370"/>
                    <a:pt x="552057" y="1079023"/>
                    <a:pt x="547260" y="1064634"/>
                  </a:cubicBezTo>
                  <a:close/>
                </a:path>
              </a:pathLst>
            </a:custGeom>
            <a:solidFill>
              <a:srgbClr val="F0C8A4"/>
            </a:solidFill>
            <a:ln w="4795" cap="flat">
              <a:noFill/>
              <a:prstDash val="solid"/>
              <a:miter/>
            </a:ln>
          </p:spPr>
          <p:txBody>
            <a:bodyPr anchor="ctr" rtlCol="0"/>
            <a:p>
              <a:endParaRPr lang="en-US"/>
            </a:p>
          </p:txBody>
        </p:sp>
        <p:sp>
          <p:nvSpPr>
            <p:cNvPr id="1048626" name="Freeform: Shape 14"/>
            <p:cNvSpPr/>
            <p:nvPr/>
          </p:nvSpPr>
          <p:spPr>
            <a:xfrm>
              <a:off x="4200129" y="1047775"/>
              <a:ext cx="816587" cy="753565"/>
            </a:xfrm>
            <a:custGeom>
              <a:avLst/>
              <a:gdLst>
                <a:gd name="connsiteX0" fmla="*/ 815306 w 816587"/>
                <a:gd name="connsiteY0" fmla="*/ 344457 h 753565"/>
                <a:gd name="connsiteX1" fmla="*/ 762548 w 816587"/>
                <a:gd name="connsiteY1" fmla="*/ 393857 h 753565"/>
                <a:gd name="connsiteX2" fmla="*/ 765906 w 816587"/>
                <a:gd name="connsiteY2" fmla="*/ 453808 h 753565"/>
                <a:gd name="connsiteX3" fmla="*/ 751997 w 816587"/>
                <a:gd name="connsiteY3" fmla="*/ 428389 h 753565"/>
                <a:gd name="connsiteX4" fmla="*/ 626339 w 816587"/>
                <a:gd name="connsiteY4" fmla="*/ 223595 h 753565"/>
                <a:gd name="connsiteX5" fmla="*/ 532815 w 816587"/>
                <a:gd name="connsiteY5" fmla="*/ 180430 h 753565"/>
                <a:gd name="connsiteX6" fmla="*/ 515549 w 816587"/>
                <a:gd name="connsiteY6" fmla="*/ 191461 h 753565"/>
                <a:gd name="connsiteX7" fmla="*/ 382696 w 816587"/>
                <a:gd name="connsiteY7" fmla="*/ 385224 h 753565"/>
                <a:gd name="connsiteX8" fmla="*/ 145289 w 816587"/>
                <a:gd name="connsiteY8" fmla="*/ 508963 h 753565"/>
                <a:gd name="connsiteX9" fmla="*/ 116033 w 816587"/>
                <a:gd name="connsiteY9" fmla="*/ 568915 h 753565"/>
                <a:gd name="connsiteX10" fmla="*/ 175984 w 816587"/>
                <a:gd name="connsiteY10" fmla="*/ 743014 h 753565"/>
                <a:gd name="connsiteX11" fmla="*/ 173106 w 816587"/>
                <a:gd name="connsiteY11" fmla="*/ 753565 h 753565"/>
                <a:gd name="connsiteX12" fmla="*/ 154402 w 816587"/>
                <a:gd name="connsiteY12" fmla="*/ 715196 h 753565"/>
                <a:gd name="connsiteX13" fmla="*/ 131380 w 816587"/>
                <a:gd name="connsiteY13" fmla="*/ 676348 h 753565"/>
                <a:gd name="connsiteX14" fmla="*/ 62796 w 816587"/>
                <a:gd name="connsiteY14" fmla="*/ 669154 h 753565"/>
                <a:gd name="connsiteX15" fmla="*/ 926 w 816587"/>
                <a:gd name="connsiteY15" fmla="*/ 445655 h 753565"/>
                <a:gd name="connsiteX16" fmla="*/ 226823 w 816587"/>
                <a:gd name="connsiteY16" fmla="*/ 58129 h 753565"/>
                <a:gd name="connsiteX17" fmla="*/ 439290 w 816587"/>
                <a:gd name="connsiteY17" fmla="*/ 96 h 753565"/>
                <a:gd name="connsiteX18" fmla="*/ 732333 w 816587"/>
                <a:gd name="connsiteY18" fmla="*/ 161725 h 753565"/>
                <a:gd name="connsiteX19" fmla="*/ 816265 w 816587"/>
                <a:gd name="connsiteY19" fmla="*/ 337742 h 753565"/>
                <a:gd name="connsiteX20" fmla="*/ 815306 w 816587"/>
                <a:gd name="connsiteY20" fmla="*/ 344457 h 7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6587" h="753565">
                  <a:moveTo>
                    <a:pt x="815306" y="344457"/>
                  </a:moveTo>
                  <a:cubicBezTo>
                    <a:pt x="780294" y="346855"/>
                    <a:pt x="766865" y="359325"/>
                    <a:pt x="762548" y="393857"/>
                  </a:cubicBezTo>
                  <a:cubicBezTo>
                    <a:pt x="760150" y="413041"/>
                    <a:pt x="762069" y="432226"/>
                    <a:pt x="765906" y="453808"/>
                  </a:cubicBezTo>
                  <a:cubicBezTo>
                    <a:pt x="756793" y="445655"/>
                    <a:pt x="755354" y="436542"/>
                    <a:pt x="751997" y="428389"/>
                  </a:cubicBezTo>
                  <a:cubicBezTo>
                    <a:pt x="720343" y="354049"/>
                    <a:pt x="686290" y="280669"/>
                    <a:pt x="626339" y="223595"/>
                  </a:cubicBezTo>
                  <a:cubicBezTo>
                    <a:pt x="600440" y="198655"/>
                    <a:pt x="570224" y="181869"/>
                    <a:pt x="532815" y="180430"/>
                  </a:cubicBezTo>
                  <a:cubicBezTo>
                    <a:pt x="524182" y="180430"/>
                    <a:pt x="517467" y="180430"/>
                    <a:pt x="515549" y="191461"/>
                  </a:cubicBezTo>
                  <a:cubicBezTo>
                    <a:pt x="498283" y="274434"/>
                    <a:pt x="444087" y="332467"/>
                    <a:pt x="382696" y="385224"/>
                  </a:cubicBezTo>
                  <a:cubicBezTo>
                    <a:pt x="313632" y="445175"/>
                    <a:pt x="235456" y="488340"/>
                    <a:pt x="145289" y="508963"/>
                  </a:cubicBezTo>
                  <a:cubicBezTo>
                    <a:pt x="109798" y="517117"/>
                    <a:pt x="100685" y="535822"/>
                    <a:pt x="116033" y="568915"/>
                  </a:cubicBezTo>
                  <a:cubicBezTo>
                    <a:pt x="141932" y="625029"/>
                    <a:pt x="161596" y="683062"/>
                    <a:pt x="175984" y="743014"/>
                  </a:cubicBezTo>
                  <a:cubicBezTo>
                    <a:pt x="176464" y="745891"/>
                    <a:pt x="176464" y="749249"/>
                    <a:pt x="173106" y="753565"/>
                  </a:cubicBezTo>
                  <a:cubicBezTo>
                    <a:pt x="166871" y="740616"/>
                    <a:pt x="161116" y="727666"/>
                    <a:pt x="154402" y="715196"/>
                  </a:cubicBezTo>
                  <a:cubicBezTo>
                    <a:pt x="147207" y="701767"/>
                    <a:pt x="140493" y="688338"/>
                    <a:pt x="131380" y="676348"/>
                  </a:cubicBezTo>
                  <a:cubicBezTo>
                    <a:pt x="112196" y="651408"/>
                    <a:pt x="102124" y="650928"/>
                    <a:pt x="62796" y="669154"/>
                  </a:cubicBezTo>
                  <a:cubicBezTo>
                    <a:pt x="28264" y="598171"/>
                    <a:pt x="6202" y="525270"/>
                    <a:pt x="926" y="445655"/>
                  </a:cubicBezTo>
                  <a:cubicBezTo>
                    <a:pt x="-10105" y="282107"/>
                    <a:pt x="78143" y="127673"/>
                    <a:pt x="226823" y="58129"/>
                  </a:cubicBezTo>
                  <a:cubicBezTo>
                    <a:pt x="294448" y="26954"/>
                    <a:pt x="363512" y="2015"/>
                    <a:pt x="439290" y="96"/>
                  </a:cubicBezTo>
                  <a:cubicBezTo>
                    <a:pt x="568306" y="-2781"/>
                    <a:pt x="661830" y="59088"/>
                    <a:pt x="732333" y="161725"/>
                  </a:cubicBezTo>
                  <a:cubicBezTo>
                    <a:pt x="769263" y="215921"/>
                    <a:pt x="795162" y="275873"/>
                    <a:pt x="816265" y="337742"/>
                  </a:cubicBezTo>
                  <a:cubicBezTo>
                    <a:pt x="817224" y="339661"/>
                    <a:pt x="815785" y="342538"/>
                    <a:pt x="815306" y="344457"/>
                  </a:cubicBezTo>
                  <a:close/>
                </a:path>
              </a:pathLst>
            </a:custGeom>
            <a:solidFill>
              <a:srgbClr val="262421"/>
            </a:solidFill>
            <a:ln w="4795" cap="flat">
              <a:noFill/>
              <a:prstDash val="solid"/>
              <a:miter/>
            </a:ln>
          </p:spPr>
          <p:txBody>
            <a:bodyPr anchor="ctr" rtlCol="0"/>
            <a:p>
              <a:endParaRPr lang="en-US"/>
            </a:p>
          </p:txBody>
        </p:sp>
        <p:sp>
          <p:nvSpPr>
            <p:cNvPr id="1048627" name="Freeform: Shape 18"/>
            <p:cNvSpPr/>
            <p:nvPr/>
          </p:nvSpPr>
          <p:spPr>
            <a:xfrm>
              <a:off x="4726694" y="2286226"/>
              <a:ext cx="292098" cy="337646"/>
            </a:xfrm>
            <a:custGeom>
              <a:avLst/>
              <a:gdLst>
                <a:gd name="connsiteX0" fmla="*/ 88263 w 292098"/>
                <a:gd name="connsiteY0" fmla="*/ 337646 h 337646"/>
                <a:gd name="connsiteX1" fmla="*/ 3852 w 292098"/>
                <a:gd name="connsiteY1" fmla="*/ 97361 h 337646"/>
                <a:gd name="connsiteX2" fmla="*/ 2413 w 292098"/>
                <a:gd name="connsiteY2" fmla="*/ 71942 h 337646"/>
                <a:gd name="connsiteX3" fmla="*/ 59966 w 292098"/>
                <a:gd name="connsiteY3" fmla="*/ 21103 h 337646"/>
                <a:gd name="connsiteX4" fmla="*/ 71956 w 292098"/>
                <a:gd name="connsiteY4" fmla="*/ 0 h 337646"/>
                <a:gd name="connsiteX5" fmla="*/ 207686 w 292098"/>
                <a:gd name="connsiteY5" fmla="*/ 106953 h 337646"/>
                <a:gd name="connsiteX6" fmla="*/ 292098 w 292098"/>
                <a:gd name="connsiteY6" fmla="*/ 172660 h 337646"/>
                <a:gd name="connsiteX7" fmla="*/ 239820 w 292098"/>
                <a:gd name="connsiteY7" fmla="*/ 164986 h 337646"/>
                <a:gd name="connsiteX8" fmla="*/ 196655 w 292098"/>
                <a:gd name="connsiteY8" fmla="*/ 150598 h 337646"/>
                <a:gd name="connsiteX9" fmla="*/ 168838 w 292098"/>
                <a:gd name="connsiteY9" fmla="*/ 164986 h 337646"/>
                <a:gd name="connsiteX10" fmla="*/ 88263 w 292098"/>
                <a:gd name="connsiteY10" fmla="*/ 337646 h 33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098" h="337646">
                  <a:moveTo>
                    <a:pt x="88263" y="337646"/>
                  </a:moveTo>
                  <a:cubicBezTo>
                    <a:pt x="82028" y="320860"/>
                    <a:pt x="22557" y="151557"/>
                    <a:pt x="3852" y="97361"/>
                  </a:cubicBezTo>
                  <a:cubicBezTo>
                    <a:pt x="974" y="89208"/>
                    <a:pt x="-2383" y="81054"/>
                    <a:pt x="2413" y="71942"/>
                  </a:cubicBezTo>
                  <a:cubicBezTo>
                    <a:pt x="17281" y="49880"/>
                    <a:pt x="40302" y="37410"/>
                    <a:pt x="59966" y="21103"/>
                  </a:cubicBezTo>
                  <a:cubicBezTo>
                    <a:pt x="67160" y="14868"/>
                    <a:pt x="72436" y="9592"/>
                    <a:pt x="71956" y="0"/>
                  </a:cubicBezTo>
                  <a:cubicBezTo>
                    <a:pt x="110325" y="45083"/>
                    <a:pt x="163562" y="70023"/>
                    <a:pt x="207686" y="106953"/>
                  </a:cubicBezTo>
                  <a:cubicBezTo>
                    <a:pt x="235024" y="129974"/>
                    <a:pt x="268597" y="145322"/>
                    <a:pt x="292098" y="172660"/>
                  </a:cubicBezTo>
                  <a:cubicBezTo>
                    <a:pt x="272914" y="182732"/>
                    <a:pt x="256607" y="170262"/>
                    <a:pt x="239820" y="164986"/>
                  </a:cubicBezTo>
                  <a:cubicBezTo>
                    <a:pt x="225432" y="160670"/>
                    <a:pt x="211523" y="154914"/>
                    <a:pt x="196655" y="150598"/>
                  </a:cubicBezTo>
                  <a:cubicBezTo>
                    <a:pt x="182267" y="146281"/>
                    <a:pt x="173634" y="151077"/>
                    <a:pt x="168838" y="164986"/>
                  </a:cubicBezTo>
                  <a:cubicBezTo>
                    <a:pt x="165001" y="177936"/>
                    <a:pt x="94018" y="326615"/>
                    <a:pt x="88263" y="337646"/>
                  </a:cubicBezTo>
                  <a:close/>
                </a:path>
              </a:pathLst>
            </a:custGeom>
            <a:solidFill>
              <a:schemeClr val="bg1">
                <a:lumMod val="85000"/>
              </a:schemeClr>
            </a:solidFill>
            <a:ln w="4795" cap="flat">
              <a:noFill/>
              <a:prstDash val="solid"/>
              <a:miter/>
            </a:ln>
          </p:spPr>
          <p:txBody>
            <a:bodyPr anchor="ctr" rtlCol="0"/>
            <a:p>
              <a:endParaRPr lang="en-US"/>
            </a:p>
          </p:txBody>
        </p:sp>
        <p:sp>
          <p:nvSpPr>
            <p:cNvPr id="1048628" name="Freeform: Shape 19"/>
            <p:cNvSpPr/>
            <p:nvPr/>
          </p:nvSpPr>
          <p:spPr>
            <a:xfrm>
              <a:off x="5048048" y="2162752"/>
              <a:ext cx="251318" cy="277982"/>
            </a:xfrm>
            <a:custGeom>
              <a:avLst/>
              <a:gdLst>
                <a:gd name="connsiteX0" fmla="*/ 235009 w 251318"/>
                <a:gd name="connsiteY0" fmla="*/ 204529 h 277982"/>
                <a:gd name="connsiteX1" fmla="*/ 249877 w 251318"/>
                <a:gd name="connsiteY1" fmla="*/ 231387 h 277982"/>
                <a:gd name="connsiteX2" fmla="*/ 239806 w 251318"/>
                <a:gd name="connsiteY2" fmla="*/ 238581 h 277982"/>
                <a:gd name="connsiteX3" fmla="*/ 117984 w 251318"/>
                <a:gd name="connsiteY3" fmla="*/ 202131 h 277982"/>
                <a:gd name="connsiteX4" fmla="*/ 70982 w 251318"/>
                <a:gd name="connsiteY4" fmla="*/ 186783 h 277982"/>
                <a:gd name="connsiteX5" fmla="*/ 42206 w 251318"/>
                <a:gd name="connsiteY5" fmla="*/ 199732 h 277982"/>
                <a:gd name="connsiteX6" fmla="*/ 15348 w 251318"/>
                <a:gd name="connsiteY6" fmla="*/ 263041 h 277982"/>
                <a:gd name="connsiteX7" fmla="*/ 0 w 251318"/>
                <a:gd name="connsiteY7" fmla="*/ 277909 h 277982"/>
                <a:gd name="connsiteX8" fmla="*/ 19664 w 251318"/>
                <a:gd name="connsiteY8" fmla="*/ 7888 h 277982"/>
                <a:gd name="connsiteX9" fmla="*/ 113668 w 251318"/>
                <a:gd name="connsiteY9" fmla="*/ 214 h 277982"/>
                <a:gd name="connsiteX10" fmla="*/ 134771 w 251318"/>
                <a:gd name="connsiteY10" fmla="*/ 25154 h 277982"/>
                <a:gd name="connsiteX11" fmla="*/ 212947 w 251318"/>
                <a:gd name="connsiteY11" fmla="*/ 158486 h 277982"/>
                <a:gd name="connsiteX12" fmla="*/ 235009 w 251318"/>
                <a:gd name="connsiteY12" fmla="*/ 204529 h 27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318" h="277982">
                  <a:moveTo>
                    <a:pt x="235009" y="204529"/>
                  </a:moveTo>
                  <a:cubicBezTo>
                    <a:pt x="240285" y="213162"/>
                    <a:pt x="246040" y="221795"/>
                    <a:pt x="249877" y="231387"/>
                  </a:cubicBezTo>
                  <a:cubicBezTo>
                    <a:pt x="255153" y="243857"/>
                    <a:pt x="244602" y="237622"/>
                    <a:pt x="239806" y="238581"/>
                  </a:cubicBezTo>
                  <a:cubicBezTo>
                    <a:pt x="196641" y="234744"/>
                    <a:pt x="157792" y="216999"/>
                    <a:pt x="117984" y="202131"/>
                  </a:cubicBezTo>
                  <a:cubicBezTo>
                    <a:pt x="102157" y="197334"/>
                    <a:pt x="85850" y="193977"/>
                    <a:pt x="70982" y="186783"/>
                  </a:cubicBezTo>
                  <a:cubicBezTo>
                    <a:pt x="56594" y="179589"/>
                    <a:pt x="47002" y="183426"/>
                    <a:pt x="42206" y="199732"/>
                  </a:cubicBezTo>
                  <a:cubicBezTo>
                    <a:pt x="35491" y="221795"/>
                    <a:pt x="22062" y="240979"/>
                    <a:pt x="15348" y="263041"/>
                  </a:cubicBezTo>
                  <a:cubicBezTo>
                    <a:pt x="12950" y="270235"/>
                    <a:pt x="11031" y="278868"/>
                    <a:pt x="0" y="277909"/>
                  </a:cubicBezTo>
                  <a:cubicBezTo>
                    <a:pt x="0" y="251051"/>
                    <a:pt x="18705" y="33787"/>
                    <a:pt x="19664" y="7888"/>
                  </a:cubicBezTo>
                  <a:cubicBezTo>
                    <a:pt x="51798" y="16521"/>
                    <a:pt x="82013" y="-2184"/>
                    <a:pt x="113668" y="214"/>
                  </a:cubicBezTo>
                  <a:cubicBezTo>
                    <a:pt x="124219" y="5490"/>
                    <a:pt x="129495" y="15562"/>
                    <a:pt x="134771" y="25154"/>
                  </a:cubicBezTo>
                  <a:cubicBezTo>
                    <a:pt x="159231" y="70717"/>
                    <a:pt x="186089" y="114362"/>
                    <a:pt x="212947" y="158486"/>
                  </a:cubicBezTo>
                  <a:cubicBezTo>
                    <a:pt x="222540" y="172395"/>
                    <a:pt x="230693" y="187263"/>
                    <a:pt x="235009" y="204529"/>
                  </a:cubicBezTo>
                  <a:close/>
                </a:path>
              </a:pathLst>
            </a:custGeom>
            <a:solidFill>
              <a:schemeClr val="bg1">
                <a:lumMod val="85000"/>
              </a:schemeClr>
            </a:solidFill>
            <a:ln w="4795" cap="flat">
              <a:noFill/>
              <a:prstDash val="solid"/>
              <a:miter/>
            </a:ln>
          </p:spPr>
          <p:txBody>
            <a:bodyPr anchor="ctr" rtlCol="0"/>
            <a:p>
              <a:endParaRPr lang="en-US"/>
            </a:p>
          </p:txBody>
        </p:sp>
        <p:sp>
          <p:nvSpPr>
            <p:cNvPr id="1048629" name="Freeform: Shape 22"/>
            <p:cNvSpPr/>
            <p:nvPr/>
          </p:nvSpPr>
          <p:spPr>
            <a:xfrm>
              <a:off x="4875388" y="2336161"/>
              <a:ext cx="321343" cy="270924"/>
            </a:xfrm>
            <a:custGeom>
              <a:avLst/>
              <a:gdLst>
                <a:gd name="connsiteX0" fmla="*/ 172660 w 321343"/>
                <a:gd name="connsiteY0" fmla="*/ 104020 h 270924"/>
                <a:gd name="connsiteX1" fmla="*/ 210070 w 321343"/>
                <a:gd name="connsiteY1" fmla="*/ 17211 h 270924"/>
                <a:gd name="connsiteX2" fmla="*/ 237407 w 321343"/>
                <a:gd name="connsiteY2" fmla="*/ 2822 h 270924"/>
                <a:gd name="connsiteX3" fmla="*/ 292563 w 321343"/>
                <a:gd name="connsiteY3" fmla="*/ 22007 h 270924"/>
                <a:gd name="connsiteX4" fmla="*/ 321339 w 321343"/>
                <a:gd name="connsiteY4" fmla="*/ 175482 h 270924"/>
                <a:gd name="connsiteX5" fmla="*/ 126138 w 321343"/>
                <a:gd name="connsiteY5" fmla="*/ 261812 h 270924"/>
                <a:gd name="connsiteX6" fmla="*/ 101198 w 321343"/>
                <a:gd name="connsiteY6" fmla="*/ 270925 h 270924"/>
                <a:gd name="connsiteX7" fmla="*/ 23501 w 321343"/>
                <a:gd name="connsiteY7" fmla="*/ 188911 h 270924"/>
                <a:gd name="connsiteX8" fmla="*/ 0 w 321343"/>
                <a:gd name="connsiteY8" fmla="*/ 151981 h 270924"/>
                <a:gd name="connsiteX9" fmla="*/ 6235 w 321343"/>
                <a:gd name="connsiteY9" fmla="*/ 134236 h 270924"/>
                <a:gd name="connsiteX10" fmla="*/ 82493 w 321343"/>
                <a:gd name="connsiteY10" fmla="*/ 104979 h 270924"/>
                <a:gd name="connsiteX11" fmla="*/ 143883 w 321343"/>
                <a:gd name="connsiteY11" fmla="*/ 123684 h 270924"/>
                <a:gd name="connsiteX12" fmla="*/ 172660 w 321343"/>
                <a:gd name="connsiteY12" fmla="*/ 104020 h 27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343" h="270924">
                  <a:moveTo>
                    <a:pt x="172660" y="104020"/>
                  </a:moveTo>
                  <a:cubicBezTo>
                    <a:pt x="185130" y="75243"/>
                    <a:pt x="198559" y="46467"/>
                    <a:pt x="210070" y="17211"/>
                  </a:cubicBezTo>
                  <a:cubicBezTo>
                    <a:pt x="215825" y="2822"/>
                    <a:pt x="220621" y="-4372"/>
                    <a:pt x="237407" y="2822"/>
                  </a:cubicBezTo>
                  <a:cubicBezTo>
                    <a:pt x="255153" y="10496"/>
                    <a:pt x="274338" y="15772"/>
                    <a:pt x="292563" y="22007"/>
                  </a:cubicBezTo>
                  <a:cubicBezTo>
                    <a:pt x="299277" y="67570"/>
                    <a:pt x="315105" y="129919"/>
                    <a:pt x="321339" y="175482"/>
                  </a:cubicBezTo>
                  <a:cubicBezTo>
                    <a:pt x="322299" y="183156"/>
                    <a:pt x="173139" y="237832"/>
                    <a:pt x="126138" y="261812"/>
                  </a:cubicBezTo>
                  <a:cubicBezTo>
                    <a:pt x="117984" y="266129"/>
                    <a:pt x="109351" y="267568"/>
                    <a:pt x="101198" y="270925"/>
                  </a:cubicBezTo>
                  <a:cubicBezTo>
                    <a:pt x="69064" y="249342"/>
                    <a:pt x="48920" y="216729"/>
                    <a:pt x="23501" y="188911"/>
                  </a:cubicBezTo>
                  <a:cubicBezTo>
                    <a:pt x="13909" y="178360"/>
                    <a:pt x="0" y="169247"/>
                    <a:pt x="0" y="151981"/>
                  </a:cubicBezTo>
                  <a:cubicBezTo>
                    <a:pt x="1919" y="146226"/>
                    <a:pt x="4317" y="139991"/>
                    <a:pt x="6235" y="134236"/>
                  </a:cubicBezTo>
                  <a:cubicBezTo>
                    <a:pt x="25899" y="76682"/>
                    <a:pt x="16307" y="83877"/>
                    <a:pt x="82493" y="104979"/>
                  </a:cubicBezTo>
                  <a:cubicBezTo>
                    <a:pt x="102637" y="111694"/>
                    <a:pt x="122780" y="118888"/>
                    <a:pt x="143883" y="123684"/>
                  </a:cubicBezTo>
                  <a:cubicBezTo>
                    <a:pt x="165945" y="136154"/>
                    <a:pt x="167384" y="135195"/>
                    <a:pt x="172660" y="104020"/>
                  </a:cubicBezTo>
                  <a:close/>
                </a:path>
              </a:pathLst>
            </a:custGeom>
            <a:solidFill>
              <a:schemeClr val="bg1">
                <a:lumMod val="75000"/>
              </a:schemeClr>
            </a:solidFill>
            <a:ln w="4795" cap="flat">
              <a:noFill/>
              <a:prstDash val="solid"/>
              <a:miter/>
            </a:ln>
          </p:spPr>
          <p:txBody>
            <a:bodyPr anchor="ctr" rtlCol="0"/>
            <a:p>
              <a:endParaRPr lang="en-US"/>
            </a:p>
          </p:txBody>
        </p:sp>
        <p:grpSp>
          <p:nvGrpSpPr>
            <p:cNvPr id="40" name="Graphic 81"/>
            <p:cNvGrpSpPr/>
            <p:nvPr/>
          </p:nvGrpSpPr>
          <p:grpSpPr>
            <a:xfrm>
              <a:off x="4459237" y="2148217"/>
              <a:ext cx="1295758" cy="759593"/>
              <a:chOff x="6513334" y="1100346"/>
              <a:chExt cx="1295758" cy="759593"/>
            </a:xfrm>
            <a:solidFill>
              <a:srgbClr val="1B4760"/>
            </a:solidFill>
          </p:grpSpPr>
          <p:sp>
            <p:nvSpPr>
              <p:cNvPr id="1048630" name="Freeform: Shape 27"/>
              <p:cNvSpPr/>
              <p:nvPr/>
            </p:nvSpPr>
            <p:spPr>
              <a:xfrm>
                <a:off x="7216292" y="1100346"/>
                <a:ext cx="592799" cy="368702"/>
              </a:xfrm>
              <a:custGeom>
                <a:avLst/>
                <a:gdLst>
                  <a:gd name="connsiteX0" fmla="*/ 463304 w 592799"/>
                  <a:gd name="connsiteY0" fmla="*/ 64629 h 368702"/>
                  <a:gd name="connsiteX1" fmla="*/ 318941 w 592799"/>
                  <a:gd name="connsiteY1" fmla="*/ 3239 h 368702"/>
                  <a:gd name="connsiteX2" fmla="*/ 318941 w 592799"/>
                  <a:gd name="connsiteY2" fmla="*/ 3239 h 368702"/>
                  <a:gd name="connsiteX3" fmla="*/ 0 w 592799"/>
                  <a:gd name="connsiteY3" fmla="*/ 14270 h 368702"/>
                  <a:gd name="connsiteX4" fmla="*/ 132852 w 592799"/>
                  <a:gd name="connsiteY4" fmla="*/ 252637 h 368702"/>
                  <a:gd name="connsiteX5" fmla="*/ 6235 w 592799"/>
                  <a:gd name="connsiteY5" fmla="*/ 209951 h 368702"/>
                  <a:gd name="connsiteX6" fmla="*/ 19184 w 592799"/>
                  <a:gd name="connsiteY6" fmla="*/ 368702 h 368702"/>
                  <a:gd name="connsiteX7" fmla="*/ 208151 w 592799"/>
                  <a:gd name="connsiteY7" fmla="*/ 306353 h 368702"/>
                  <a:gd name="connsiteX8" fmla="*/ 208151 w 592799"/>
                  <a:gd name="connsiteY8" fmla="*/ 306353 h 368702"/>
                  <a:gd name="connsiteX9" fmla="*/ 384169 w 592799"/>
                  <a:gd name="connsiteY9" fmla="*/ 262708 h 368702"/>
                  <a:gd name="connsiteX10" fmla="*/ 592799 w 592799"/>
                  <a:gd name="connsiteY10" fmla="*/ 223380 h 368702"/>
                  <a:gd name="connsiteX11" fmla="*/ 463304 w 592799"/>
                  <a:gd name="connsiteY11" fmla="*/ 64629 h 3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2799" h="368702">
                    <a:moveTo>
                      <a:pt x="463304" y="64629"/>
                    </a:moveTo>
                    <a:cubicBezTo>
                      <a:pt x="424456" y="20984"/>
                      <a:pt x="374576" y="6116"/>
                      <a:pt x="318941" y="3239"/>
                    </a:cubicBezTo>
                    <a:cubicBezTo>
                      <a:pt x="318941" y="3239"/>
                      <a:pt x="318941" y="3239"/>
                      <a:pt x="318941" y="3239"/>
                    </a:cubicBezTo>
                    <a:cubicBezTo>
                      <a:pt x="311268" y="-3955"/>
                      <a:pt x="35971" y="1320"/>
                      <a:pt x="0" y="14270"/>
                    </a:cubicBezTo>
                    <a:cubicBezTo>
                      <a:pt x="35491" y="81895"/>
                      <a:pt x="126138" y="240646"/>
                      <a:pt x="132852" y="252637"/>
                    </a:cubicBezTo>
                    <a:cubicBezTo>
                      <a:pt x="129975" y="247361"/>
                      <a:pt x="42686" y="222901"/>
                      <a:pt x="6235" y="209951"/>
                    </a:cubicBezTo>
                    <a:cubicBezTo>
                      <a:pt x="-4796" y="222901"/>
                      <a:pt x="13909" y="329374"/>
                      <a:pt x="19184" y="368702"/>
                    </a:cubicBezTo>
                    <a:cubicBezTo>
                      <a:pt x="82014" y="348079"/>
                      <a:pt x="144843" y="326976"/>
                      <a:pt x="208151" y="306353"/>
                    </a:cubicBezTo>
                    <a:cubicBezTo>
                      <a:pt x="208151" y="306353"/>
                      <a:pt x="208151" y="306353"/>
                      <a:pt x="208151" y="306353"/>
                    </a:cubicBezTo>
                    <a:cubicBezTo>
                      <a:pt x="266664" y="291965"/>
                      <a:pt x="325656" y="277576"/>
                      <a:pt x="384169" y="262708"/>
                    </a:cubicBezTo>
                    <a:cubicBezTo>
                      <a:pt x="453232" y="245442"/>
                      <a:pt x="523735" y="237769"/>
                      <a:pt x="592799" y="223380"/>
                    </a:cubicBezTo>
                    <a:cubicBezTo>
                      <a:pt x="553951" y="166307"/>
                      <a:pt x="508867" y="115468"/>
                      <a:pt x="463304" y="64629"/>
                    </a:cubicBezTo>
                    <a:close/>
                  </a:path>
                </a:pathLst>
              </a:custGeom>
              <a:solidFill>
                <a:schemeClr val="accent2">
                  <a:lumMod val="50000"/>
                </a:schemeClr>
              </a:solidFill>
              <a:ln w="4795" cap="flat">
                <a:noFill/>
                <a:prstDash val="solid"/>
                <a:miter/>
              </a:ln>
            </p:spPr>
            <p:txBody>
              <a:bodyPr anchor="ctr" rtlCol="0"/>
              <a:p>
                <a:endParaRPr lang="en-US"/>
              </a:p>
            </p:txBody>
          </p:sp>
          <p:sp>
            <p:nvSpPr>
              <p:cNvPr id="1048631" name="Freeform: Shape 28"/>
              <p:cNvSpPr/>
              <p:nvPr/>
            </p:nvSpPr>
            <p:spPr>
              <a:xfrm>
                <a:off x="6513334" y="1308761"/>
                <a:ext cx="517349" cy="551177"/>
              </a:xfrm>
              <a:custGeom>
                <a:avLst/>
                <a:gdLst>
                  <a:gd name="connsiteX0" fmla="*/ 416151 w 517349"/>
                  <a:gd name="connsiteY0" fmla="*/ 131030 h 551177"/>
                  <a:gd name="connsiteX1" fmla="*/ 352363 w 517349"/>
                  <a:gd name="connsiteY1" fmla="*/ 237504 h 551177"/>
                  <a:gd name="connsiteX2" fmla="*/ 270349 w 517349"/>
                  <a:gd name="connsiteY2" fmla="*/ 1535 h 551177"/>
                  <a:gd name="connsiteX3" fmla="*/ 266033 w 517349"/>
                  <a:gd name="connsiteY3" fmla="*/ 97 h 551177"/>
                  <a:gd name="connsiteX4" fmla="*/ 138936 w 517349"/>
                  <a:gd name="connsiteY4" fmla="*/ 121438 h 551177"/>
                  <a:gd name="connsiteX5" fmla="*/ 138936 w 517349"/>
                  <a:gd name="connsiteY5" fmla="*/ 121438 h 551177"/>
                  <a:gd name="connsiteX6" fmla="*/ 27187 w 517349"/>
                  <a:gd name="connsiteY6" fmla="*/ 260525 h 551177"/>
                  <a:gd name="connsiteX7" fmla="*/ 2247 w 517349"/>
                  <a:gd name="connsiteY7" fmla="*/ 365081 h 551177"/>
                  <a:gd name="connsiteX8" fmla="*/ 34381 w 517349"/>
                  <a:gd name="connsiteY8" fmla="*/ 551170 h 551177"/>
                  <a:gd name="connsiteX9" fmla="*/ 210878 w 517349"/>
                  <a:gd name="connsiteY9" fmla="*/ 426471 h 551177"/>
                  <a:gd name="connsiteX10" fmla="*/ 393130 w 517349"/>
                  <a:gd name="connsiteY10" fmla="*/ 313762 h 551177"/>
                  <a:gd name="connsiteX11" fmla="*/ 393130 w 517349"/>
                  <a:gd name="connsiteY11" fmla="*/ 313762 h 551177"/>
                  <a:gd name="connsiteX12" fmla="*/ 517349 w 517349"/>
                  <a:gd name="connsiteY12" fmla="*/ 250454 h 551177"/>
                  <a:gd name="connsiteX13" fmla="*/ 416151 w 517349"/>
                  <a:gd name="connsiteY13" fmla="*/ 131030 h 55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7349" h="551177">
                    <a:moveTo>
                      <a:pt x="416151" y="131030"/>
                    </a:moveTo>
                    <a:cubicBezTo>
                      <a:pt x="397446" y="165083"/>
                      <a:pt x="356200" y="255250"/>
                      <a:pt x="352363" y="237504"/>
                    </a:cubicBezTo>
                    <a:cubicBezTo>
                      <a:pt x="350445" y="229830"/>
                      <a:pt x="295289" y="71559"/>
                      <a:pt x="270349" y="1535"/>
                    </a:cubicBezTo>
                    <a:cubicBezTo>
                      <a:pt x="268911" y="1056"/>
                      <a:pt x="266513" y="-383"/>
                      <a:pt x="266033" y="97"/>
                    </a:cubicBezTo>
                    <a:cubicBezTo>
                      <a:pt x="222388" y="39425"/>
                      <a:pt x="138936" y="121438"/>
                      <a:pt x="138936" y="121438"/>
                    </a:cubicBezTo>
                    <a:lnTo>
                      <a:pt x="138936" y="121438"/>
                    </a:lnTo>
                    <a:cubicBezTo>
                      <a:pt x="95292" y="162685"/>
                      <a:pt x="56923" y="208248"/>
                      <a:pt x="27187" y="260525"/>
                    </a:cubicBezTo>
                    <a:cubicBezTo>
                      <a:pt x="9441" y="292180"/>
                      <a:pt x="-5906" y="324793"/>
                      <a:pt x="2247" y="365081"/>
                    </a:cubicBezTo>
                    <a:cubicBezTo>
                      <a:pt x="15196" y="426471"/>
                      <a:pt x="23830" y="488820"/>
                      <a:pt x="34381" y="551170"/>
                    </a:cubicBezTo>
                    <a:cubicBezTo>
                      <a:pt x="40136" y="552129"/>
                      <a:pt x="154763" y="464360"/>
                      <a:pt x="210878" y="426471"/>
                    </a:cubicBezTo>
                    <a:cubicBezTo>
                      <a:pt x="270349" y="386183"/>
                      <a:pt x="332699" y="351652"/>
                      <a:pt x="393130" y="313762"/>
                    </a:cubicBezTo>
                    <a:cubicBezTo>
                      <a:pt x="393130" y="313762"/>
                      <a:pt x="393130" y="313762"/>
                      <a:pt x="393130" y="313762"/>
                    </a:cubicBezTo>
                    <a:cubicBezTo>
                      <a:pt x="434376" y="292659"/>
                      <a:pt x="475623" y="271556"/>
                      <a:pt x="517349" y="250454"/>
                    </a:cubicBezTo>
                    <a:cubicBezTo>
                      <a:pt x="486174" y="208248"/>
                      <a:pt x="449724" y="170838"/>
                      <a:pt x="416151" y="131030"/>
                    </a:cubicBezTo>
                    <a:close/>
                  </a:path>
                </a:pathLst>
              </a:custGeom>
              <a:solidFill>
                <a:schemeClr val="accent2">
                  <a:lumMod val="50000"/>
                </a:schemeClr>
              </a:solidFill>
              <a:ln w="4795" cap="flat">
                <a:noFill/>
                <a:prstDash val="solid"/>
                <a:miter/>
              </a:ln>
            </p:spPr>
            <p:txBody>
              <a:bodyPr anchor="ctr" rtlCol="0"/>
              <a:p>
                <a:endParaRPr lang="en-US"/>
              </a:p>
            </p:txBody>
          </p:sp>
        </p:grpSp>
      </p:grpSp>
      <p:grpSp>
        <p:nvGrpSpPr>
          <p:cNvPr id="41" name="Group 64"/>
          <p:cNvGrpSpPr/>
          <p:nvPr/>
        </p:nvGrpSpPr>
        <p:grpSpPr>
          <a:xfrm>
            <a:off x="6502757" y="1750885"/>
            <a:ext cx="1579169" cy="1635670"/>
            <a:chOff x="6563619" y="1067070"/>
            <a:chExt cx="1784092" cy="1847925"/>
          </a:xfrm>
        </p:grpSpPr>
        <p:sp>
          <p:nvSpPr>
            <p:cNvPr id="1048632" name="Freeform: Shape 7"/>
            <p:cNvSpPr/>
            <p:nvPr/>
          </p:nvSpPr>
          <p:spPr>
            <a:xfrm>
              <a:off x="6722504" y="1067070"/>
              <a:ext cx="1625207" cy="1083905"/>
            </a:xfrm>
            <a:custGeom>
              <a:avLst/>
              <a:gdLst>
                <a:gd name="connsiteX0" fmla="*/ 1433423 w 1625207"/>
                <a:gd name="connsiteY0" fmla="*/ 1036904 h 1083905"/>
                <a:gd name="connsiteX1" fmla="*/ 1366278 w 1625207"/>
                <a:gd name="connsiteY1" fmla="*/ 941461 h 1083905"/>
                <a:gd name="connsiteX2" fmla="*/ 1389779 w 1625207"/>
                <a:gd name="connsiteY2" fmla="*/ 782710 h 1083905"/>
                <a:gd name="connsiteX3" fmla="*/ 1412320 w 1625207"/>
                <a:gd name="connsiteY3" fmla="*/ 671440 h 1083905"/>
                <a:gd name="connsiteX4" fmla="*/ 1388340 w 1625207"/>
                <a:gd name="connsiteY4" fmla="*/ 624918 h 1083905"/>
                <a:gd name="connsiteX5" fmla="*/ 1345654 w 1625207"/>
                <a:gd name="connsiteY5" fmla="*/ 645062 h 1083905"/>
                <a:gd name="connsiteX6" fmla="*/ 1045418 w 1625207"/>
                <a:gd name="connsiteY6" fmla="*/ 1045537 h 1083905"/>
                <a:gd name="connsiteX7" fmla="*/ 923117 w 1625207"/>
                <a:gd name="connsiteY7" fmla="*/ 1083906 h 1083905"/>
                <a:gd name="connsiteX8" fmla="*/ 936546 w 1625207"/>
                <a:gd name="connsiteY8" fmla="*/ 1060884 h 1083905"/>
                <a:gd name="connsiteX9" fmla="*/ 1024795 w 1625207"/>
                <a:gd name="connsiteY9" fmla="*/ 973595 h 1083905"/>
                <a:gd name="connsiteX10" fmla="*/ 1060766 w 1625207"/>
                <a:gd name="connsiteY10" fmla="*/ 952013 h 1083905"/>
                <a:gd name="connsiteX11" fmla="*/ 1184025 w 1625207"/>
                <a:gd name="connsiteY11" fmla="*/ 773597 h 1083905"/>
                <a:gd name="connsiteX12" fmla="*/ 1133666 w 1625207"/>
                <a:gd name="connsiteY12" fmla="*/ 703095 h 1083905"/>
                <a:gd name="connsiteX13" fmla="*/ 1105849 w 1625207"/>
                <a:gd name="connsiteY13" fmla="*/ 689186 h 1083905"/>
                <a:gd name="connsiteX14" fmla="*/ 1084746 w 1625207"/>
                <a:gd name="connsiteY14" fmla="*/ 659450 h 1083905"/>
                <a:gd name="connsiteX15" fmla="*/ 1072756 w 1625207"/>
                <a:gd name="connsiteY15" fmla="*/ 561130 h 1083905"/>
                <a:gd name="connsiteX16" fmla="*/ 1046857 w 1625207"/>
                <a:gd name="connsiteY16" fmla="*/ 604295 h 1083905"/>
                <a:gd name="connsiteX17" fmla="*/ 1009447 w 1625207"/>
                <a:gd name="connsiteY17" fmla="*/ 616765 h 1083905"/>
                <a:gd name="connsiteX18" fmla="*/ 936067 w 1625207"/>
                <a:gd name="connsiteY18" fmla="*/ 587029 h 1083905"/>
                <a:gd name="connsiteX19" fmla="*/ 915443 w 1625207"/>
                <a:gd name="connsiteY19" fmla="*/ 552976 h 1083905"/>
                <a:gd name="connsiteX20" fmla="*/ 924556 w 1625207"/>
                <a:gd name="connsiteY20" fmla="*/ 485831 h 1083905"/>
                <a:gd name="connsiteX21" fmla="*/ 899616 w 1625207"/>
                <a:gd name="connsiteY21" fmla="*/ 548180 h 1083905"/>
                <a:gd name="connsiteX22" fmla="*/ 866523 w 1625207"/>
                <a:gd name="connsiteY22" fmla="*/ 562089 h 1083905"/>
                <a:gd name="connsiteX23" fmla="*/ 815204 w 1625207"/>
                <a:gd name="connsiteY23" fmla="*/ 542425 h 1083905"/>
                <a:gd name="connsiteX24" fmla="*/ 799378 w 1625207"/>
                <a:gd name="connsiteY24" fmla="*/ 504056 h 1083905"/>
                <a:gd name="connsiteX25" fmla="*/ 827195 w 1625207"/>
                <a:gd name="connsiteY25" fmla="*/ 439788 h 1083905"/>
                <a:gd name="connsiteX26" fmla="*/ 774917 w 1625207"/>
                <a:gd name="connsiteY26" fmla="*/ 505495 h 1083905"/>
                <a:gd name="connsiteX27" fmla="*/ 736548 w 1625207"/>
                <a:gd name="connsiteY27" fmla="*/ 516526 h 1083905"/>
                <a:gd name="connsiteX28" fmla="*/ 704894 w 1625207"/>
                <a:gd name="connsiteY28" fmla="*/ 448901 h 1083905"/>
                <a:gd name="connsiteX29" fmla="*/ 712568 w 1625207"/>
                <a:gd name="connsiteY29" fmla="*/ 432114 h 1083905"/>
                <a:gd name="connsiteX30" fmla="*/ 692424 w 1625207"/>
                <a:gd name="connsiteY30" fmla="*/ 472881 h 1083905"/>
                <a:gd name="connsiteX31" fmla="*/ 659810 w 1625207"/>
                <a:gd name="connsiteY31" fmla="*/ 491107 h 1083905"/>
                <a:gd name="connsiteX32" fmla="*/ 598900 w 1625207"/>
                <a:gd name="connsiteY32" fmla="*/ 479116 h 1083905"/>
                <a:gd name="connsiteX33" fmla="*/ 589308 w 1625207"/>
                <a:gd name="connsiteY33" fmla="*/ 452738 h 1083905"/>
                <a:gd name="connsiteX34" fmla="*/ 643024 w 1625207"/>
                <a:gd name="connsiteY34" fmla="*/ 393745 h 1083905"/>
                <a:gd name="connsiteX35" fmla="*/ 580195 w 1625207"/>
                <a:gd name="connsiteY35" fmla="*/ 450819 h 1083905"/>
                <a:gd name="connsiteX36" fmla="*/ 539908 w 1625207"/>
                <a:gd name="connsiteY36" fmla="*/ 457534 h 1083905"/>
                <a:gd name="connsiteX37" fmla="*/ 456935 w 1625207"/>
                <a:gd name="connsiteY37" fmla="*/ 470963 h 1083905"/>
                <a:gd name="connsiteX38" fmla="*/ 413291 w 1625207"/>
                <a:gd name="connsiteY38" fmla="*/ 674318 h 1083905"/>
                <a:gd name="connsiteX39" fmla="*/ 425281 w 1625207"/>
                <a:gd name="connsiteY39" fmla="*/ 730912 h 1083905"/>
                <a:gd name="connsiteX40" fmla="*/ 425281 w 1625207"/>
                <a:gd name="connsiteY40" fmla="*/ 848417 h 1083905"/>
                <a:gd name="connsiteX41" fmla="*/ 419046 w 1625207"/>
                <a:gd name="connsiteY41" fmla="*/ 873836 h 1083905"/>
                <a:gd name="connsiteX42" fmla="*/ 327440 w 1625207"/>
                <a:gd name="connsiteY42" fmla="*/ 566405 h 1083905"/>
                <a:gd name="connsiteX43" fmla="*/ 408495 w 1625207"/>
                <a:gd name="connsiteY43" fmla="*/ 298783 h 1083905"/>
                <a:gd name="connsiteX44" fmla="*/ 403218 w 1625207"/>
                <a:gd name="connsiteY44" fmla="*/ 270965 h 1083905"/>
                <a:gd name="connsiteX45" fmla="*/ 329838 w 1625207"/>
                <a:gd name="connsiteY45" fmla="*/ 275761 h 1083905"/>
                <a:gd name="connsiteX46" fmla="*/ 253100 w 1625207"/>
                <a:gd name="connsiteY46" fmla="*/ 394705 h 1083905"/>
                <a:gd name="connsiteX47" fmla="*/ 156698 w 1625207"/>
                <a:gd name="connsiteY47" fmla="*/ 506934 h 1083905"/>
                <a:gd name="connsiteX48" fmla="*/ 7060 w 1625207"/>
                <a:gd name="connsiteY48" fmla="*/ 471442 h 1083905"/>
                <a:gd name="connsiteX49" fmla="*/ 825 w 1625207"/>
                <a:gd name="connsiteY49" fmla="*/ 447462 h 1083905"/>
                <a:gd name="connsiteX50" fmla="*/ 32479 w 1625207"/>
                <a:gd name="connsiteY50" fmla="*/ 456095 h 1083905"/>
                <a:gd name="connsiteX51" fmla="*/ 110656 w 1625207"/>
                <a:gd name="connsiteY51" fmla="*/ 430196 h 1083905"/>
                <a:gd name="connsiteX52" fmla="*/ 157178 w 1625207"/>
                <a:gd name="connsiteY52" fmla="*/ 314130 h 1083905"/>
                <a:gd name="connsiteX53" fmla="*/ 223365 w 1625207"/>
                <a:gd name="connsiteY53" fmla="*/ 95907 h 1083905"/>
                <a:gd name="connsiteX54" fmla="*/ 361013 w 1625207"/>
                <a:gd name="connsiteY54" fmla="*/ 464 h 1083905"/>
                <a:gd name="connsiteX55" fmla="*/ 492426 w 1625207"/>
                <a:gd name="connsiteY55" fmla="*/ 72886 h 1083905"/>
                <a:gd name="connsiteX56" fmla="*/ 521203 w 1625207"/>
                <a:gd name="connsiteY56" fmla="*/ 145787 h 1083905"/>
                <a:gd name="connsiteX57" fmla="*/ 546143 w 1625207"/>
                <a:gd name="connsiteY57" fmla="*/ 154420 h 1083905"/>
                <a:gd name="connsiteX58" fmla="*/ 838705 w 1625207"/>
                <a:gd name="connsiteY58" fmla="*/ 60895 h 1083905"/>
                <a:gd name="connsiteX59" fmla="*/ 1268437 w 1625207"/>
                <a:gd name="connsiteY59" fmla="*/ 296384 h 1083905"/>
                <a:gd name="connsiteX60" fmla="*/ 1337501 w 1625207"/>
                <a:gd name="connsiteY60" fmla="*/ 459452 h 1083905"/>
                <a:gd name="connsiteX61" fmla="*/ 1403207 w 1625207"/>
                <a:gd name="connsiteY61" fmla="*/ 425879 h 1083905"/>
                <a:gd name="connsiteX62" fmla="*/ 1620951 w 1625207"/>
                <a:gd name="connsiteY62" fmla="*/ 529475 h 1083905"/>
                <a:gd name="connsiteX63" fmla="*/ 1599848 w 1625207"/>
                <a:gd name="connsiteY63" fmla="*/ 654174 h 1083905"/>
                <a:gd name="connsiteX64" fmla="*/ 1476109 w 1625207"/>
                <a:gd name="connsiteY64" fmla="*/ 872877 h 1083905"/>
                <a:gd name="connsiteX65" fmla="*/ 1457883 w 1625207"/>
                <a:gd name="connsiteY65" fmla="*/ 974554 h 1083905"/>
                <a:gd name="connsiteX66" fmla="*/ 1507283 w 1625207"/>
                <a:gd name="connsiteY66" fmla="*/ 1019638 h 1083905"/>
                <a:gd name="connsiteX67" fmla="*/ 1507763 w 1625207"/>
                <a:gd name="connsiteY67" fmla="*/ 1036424 h 1083905"/>
                <a:gd name="connsiteX68" fmla="*/ 1433423 w 1625207"/>
                <a:gd name="connsiteY68" fmla="*/ 1036904 h 108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625207" h="1083905">
                  <a:moveTo>
                    <a:pt x="1433423" y="1036904"/>
                  </a:moveTo>
                  <a:cubicBezTo>
                    <a:pt x="1389299" y="1020117"/>
                    <a:pt x="1371553" y="984626"/>
                    <a:pt x="1366278" y="941461"/>
                  </a:cubicBezTo>
                  <a:cubicBezTo>
                    <a:pt x="1359563" y="886786"/>
                    <a:pt x="1371553" y="834028"/>
                    <a:pt x="1389779" y="782710"/>
                  </a:cubicBezTo>
                  <a:cubicBezTo>
                    <a:pt x="1402728" y="746739"/>
                    <a:pt x="1414239" y="710289"/>
                    <a:pt x="1412320" y="671440"/>
                  </a:cubicBezTo>
                  <a:cubicBezTo>
                    <a:pt x="1411361" y="652735"/>
                    <a:pt x="1405126" y="635469"/>
                    <a:pt x="1388340" y="624918"/>
                  </a:cubicBezTo>
                  <a:cubicBezTo>
                    <a:pt x="1360523" y="608132"/>
                    <a:pt x="1351410" y="613887"/>
                    <a:pt x="1345654" y="645062"/>
                  </a:cubicBezTo>
                  <a:cubicBezTo>
                    <a:pt x="1313520" y="829232"/>
                    <a:pt x="1216159" y="964962"/>
                    <a:pt x="1045418" y="1045537"/>
                  </a:cubicBezTo>
                  <a:cubicBezTo>
                    <a:pt x="1006569" y="1063762"/>
                    <a:pt x="965323" y="1075752"/>
                    <a:pt x="923117" y="1083906"/>
                  </a:cubicBezTo>
                  <a:cubicBezTo>
                    <a:pt x="919280" y="1071436"/>
                    <a:pt x="929352" y="1066640"/>
                    <a:pt x="936546" y="1060884"/>
                  </a:cubicBezTo>
                  <a:cubicBezTo>
                    <a:pt x="968680" y="1034506"/>
                    <a:pt x="997936" y="1004770"/>
                    <a:pt x="1024795" y="973595"/>
                  </a:cubicBezTo>
                  <a:cubicBezTo>
                    <a:pt x="1034866" y="962085"/>
                    <a:pt x="1045897" y="955370"/>
                    <a:pt x="1060766" y="952013"/>
                  </a:cubicBezTo>
                  <a:cubicBezTo>
                    <a:pt x="1144217" y="934267"/>
                    <a:pt x="1197455" y="857529"/>
                    <a:pt x="1184025" y="773597"/>
                  </a:cubicBezTo>
                  <a:cubicBezTo>
                    <a:pt x="1179229" y="742902"/>
                    <a:pt x="1166280" y="715564"/>
                    <a:pt x="1133666" y="703095"/>
                  </a:cubicBezTo>
                  <a:cubicBezTo>
                    <a:pt x="1124074" y="699258"/>
                    <a:pt x="1114961" y="693982"/>
                    <a:pt x="1105849" y="689186"/>
                  </a:cubicBezTo>
                  <a:cubicBezTo>
                    <a:pt x="1093379" y="682951"/>
                    <a:pt x="1086664" y="673359"/>
                    <a:pt x="1084746" y="659450"/>
                  </a:cubicBezTo>
                  <a:cubicBezTo>
                    <a:pt x="1079950" y="627316"/>
                    <a:pt x="1077552" y="594703"/>
                    <a:pt x="1072756" y="561130"/>
                  </a:cubicBezTo>
                  <a:cubicBezTo>
                    <a:pt x="1064602" y="576477"/>
                    <a:pt x="1055970" y="590386"/>
                    <a:pt x="1046857" y="604295"/>
                  </a:cubicBezTo>
                  <a:cubicBezTo>
                    <a:pt x="1037265" y="618203"/>
                    <a:pt x="1025274" y="623000"/>
                    <a:pt x="1009447" y="616765"/>
                  </a:cubicBezTo>
                  <a:cubicBezTo>
                    <a:pt x="984987" y="607172"/>
                    <a:pt x="960047" y="598060"/>
                    <a:pt x="936067" y="587029"/>
                  </a:cubicBezTo>
                  <a:cubicBezTo>
                    <a:pt x="921198" y="580794"/>
                    <a:pt x="914004" y="570242"/>
                    <a:pt x="915443" y="552976"/>
                  </a:cubicBezTo>
                  <a:cubicBezTo>
                    <a:pt x="917362" y="531394"/>
                    <a:pt x="918321" y="509811"/>
                    <a:pt x="924556" y="485831"/>
                  </a:cubicBezTo>
                  <a:cubicBezTo>
                    <a:pt x="917841" y="509332"/>
                    <a:pt x="908249" y="528516"/>
                    <a:pt x="899616" y="548180"/>
                  </a:cubicBezTo>
                  <a:cubicBezTo>
                    <a:pt x="892902" y="563048"/>
                    <a:pt x="881870" y="567844"/>
                    <a:pt x="866523" y="562089"/>
                  </a:cubicBezTo>
                  <a:cubicBezTo>
                    <a:pt x="849257" y="555374"/>
                    <a:pt x="831991" y="549619"/>
                    <a:pt x="815204" y="542425"/>
                  </a:cubicBezTo>
                  <a:cubicBezTo>
                    <a:pt x="795540" y="534272"/>
                    <a:pt x="791703" y="524679"/>
                    <a:pt x="799378" y="504056"/>
                  </a:cubicBezTo>
                  <a:cubicBezTo>
                    <a:pt x="808010" y="481035"/>
                    <a:pt x="817123" y="458013"/>
                    <a:pt x="827195" y="439788"/>
                  </a:cubicBezTo>
                  <a:cubicBezTo>
                    <a:pt x="812327" y="459932"/>
                    <a:pt x="793142" y="482474"/>
                    <a:pt x="774917" y="505495"/>
                  </a:cubicBezTo>
                  <a:cubicBezTo>
                    <a:pt x="764366" y="518444"/>
                    <a:pt x="751896" y="521322"/>
                    <a:pt x="736548" y="516526"/>
                  </a:cubicBezTo>
                  <a:cubicBezTo>
                    <a:pt x="686669" y="500699"/>
                    <a:pt x="674199" y="503097"/>
                    <a:pt x="704894" y="448901"/>
                  </a:cubicBezTo>
                  <a:cubicBezTo>
                    <a:pt x="707771" y="443625"/>
                    <a:pt x="710650" y="437870"/>
                    <a:pt x="712568" y="432114"/>
                  </a:cubicBezTo>
                  <a:cubicBezTo>
                    <a:pt x="706812" y="446023"/>
                    <a:pt x="698659" y="458973"/>
                    <a:pt x="692424" y="472881"/>
                  </a:cubicBezTo>
                  <a:cubicBezTo>
                    <a:pt x="686189" y="487749"/>
                    <a:pt x="674679" y="493025"/>
                    <a:pt x="659810" y="491107"/>
                  </a:cubicBezTo>
                  <a:cubicBezTo>
                    <a:pt x="639187" y="488708"/>
                    <a:pt x="619043" y="483912"/>
                    <a:pt x="598900" y="479116"/>
                  </a:cubicBezTo>
                  <a:cubicBezTo>
                    <a:pt x="583073" y="475279"/>
                    <a:pt x="580195" y="466646"/>
                    <a:pt x="589308" y="452738"/>
                  </a:cubicBezTo>
                  <a:cubicBezTo>
                    <a:pt x="604655" y="429237"/>
                    <a:pt x="627677" y="412450"/>
                    <a:pt x="643024" y="393745"/>
                  </a:cubicBezTo>
                  <a:cubicBezTo>
                    <a:pt x="625758" y="412930"/>
                    <a:pt x="603217" y="432114"/>
                    <a:pt x="580195" y="450819"/>
                  </a:cubicBezTo>
                  <a:cubicBezTo>
                    <a:pt x="567725" y="460411"/>
                    <a:pt x="554296" y="464728"/>
                    <a:pt x="539908" y="457534"/>
                  </a:cubicBezTo>
                  <a:cubicBezTo>
                    <a:pt x="508733" y="441707"/>
                    <a:pt x="481875" y="454656"/>
                    <a:pt x="456935" y="470963"/>
                  </a:cubicBezTo>
                  <a:cubicBezTo>
                    <a:pt x="395065" y="512209"/>
                    <a:pt x="373962" y="609091"/>
                    <a:pt x="413291" y="674318"/>
                  </a:cubicBezTo>
                  <a:cubicBezTo>
                    <a:pt x="424321" y="692543"/>
                    <a:pt x="427199" y="709809"/>
                    <a:pt x="425281" y="730912"/>
                  </a:cubicBezTo>
                  <a:cubicBezTo>
                    <a:pt x="421923" y="769761"/>
                    <a:pt x="422403" y="809089"/>
                    <a:pt x="425281" y="848417"/>
                  </a:cubicBezTo>
                  <a:cubicBezTo>
                    <a:pt x="425760" y="857529"/>
                    <a:pt x="430557" y="867601"/>
                    <a:pt x="419046" y="873836"/>
                  </a:cubicBezTo>
                  <a:cubicBezTo>
                    <a:pt x="355258" y="781271"/>
                    <a:pt x="325522" y="679114"/>
                    <a:pt x="327440" y="566405"/>
                  </a:cubicBezTo>
                  <a:cubicBezTo>
                    <a:pt x="329358" y="469044"/>
                    <a:pt x="357176" y="380316"/>
                    <a:pt x="408495" y="298783"/>
                  </a:cubicBezTo>
                  <a:cubicBezTo>
                    <a:pt x="417607" y="284394"/>
                    <a:pt x="410413" y="277680"/>
                    <a:pt x="403218" y="270965"/>
                  </a:cubicBezTo>
                  <a:cubicBezTo>
                    <a:pt x="383554" y="252260"/>
                    <a:pt x="353339" y="255138"/>
                    <a:pt x="329838" y="275761"/>
                  </a:cubicBezTo>
                  <a:cubicBezTo>
                    <a:pt x="292908" y="307895"/>
                    <a:pt x="275642" y="352979"/>
                    <a:pt x="253100" y="394705"/>
                  </a:cubicBezTo>
                  <a:cubicBezTo>
                    <a:pt x="229120" y="439309"/>
                    <a:pt x="200343" y="479596"/>
                    <a:pt x="156698" y="506934"/>
                  </a:cubicBezTo>
                  <a:cubicBezTo>
                    <a:pt x="100584" y="541945"/>
                    <a:pt x="41592" y="528037"/>
                    <a:pt x="7060" y="471442"/>
                  </a:cubicBezTo>
                  <a:cubicBezTo>
                    <a:pt x="3223" y="465208"/>
                    <a:pt x="-2053" y="458493"/>
                    <a:pt x="825" y="447462"/>
                  </a:cubicBezTo>
                  <a:cubicBezTo>
                    <a:pt x="11376" y="450340"/>
                    <a:pt x="21928" y="453217"/>
                    <a:pt x="32479" y="456095"/>
                  </a:cubicBezTo>
                  <a:cubicBezTo>
                    <a:pt x="63174" y="465208"/>
                    <a:pt x="90992" y="456095"/>
                    <a:pt x="110656" y="430196"/>
                  </a:cubicBezTo>
                  <a:cubicBezTo>
                    <a:pt x="137035" y="395664"/>
                    <a:pt x="146627" y="354897"/>
                    <a:pt x="157178" y="314130"/>
                  </a:cubicBezTo>
                  <a:cubicBezTo>
                    <a:pt x="176363" y="240270"/>
                    <a:pt x="188353" y="164491"/>
                    <a:pt x="223365" y="95907"/>
                  </a:cubicBezTo>
                  <a:cubicBezTo>
                    <a:pt x="252141" y="39313"/>
                    <a:pt x="296265" y="5261"/>
                    <a:pt x="361013" y="464"/>
                  </a:cubicBezTo>
                  <a:cubicBezTo>
                    <a:pt x="420485" y="-3852"/>
                    <a:pt x="463170" y="22047"/>
                    <a:pt x="492426" y="72886"/>
                  </a:cubicBezTo>
                  <a:cubicBezTo>
                    <a:pt x="505855" y="95907"/>
                    <a:pt x="515927" y="119888"/>
                    <a:pt x="521203" y="145787"/>
                  </a:cubicBezTo>
                  <a:cubicBezTo>
                    <a:pt x="525040" y="164971"/>
                    <a:pt x="531275" y="164971"/>
                    <a:pt x="546143" y="154420"/>
                  </a:cubicBezTo>
                  <a:cubicBezTo>
                    <a:pt x="633432" y="91591"/>
                    <a:pt x="732232" y="58977"/>
                    <a:pt x="838705" y="60895"/>
                  </a:cubicBezTo>
                  <a:cubicBezTo>
                    <a:pt x="1021917" y="63773"/>
                    <a:pt x="1166760" y="142429"/>
                    <a:pt x="1268437" y="296384"/>
                  </a:cubicBezTo>
                  <a:cubicBezTo>
                    <a:pt x="1301051" y="345784"/>
                    <a:pt x="1321674" y="400940"/>
                    <a:pt x="1337501" y="459452"/>
                  </a:cubicBezTo>
                  <a:cubicBezTo>
                    <a:pt x="1360042" y="447462"/>
                    <a:pt x="1381145" y="434992"/>
                    <a:pt x="1403207" y="425879"/>
                  </a:cubicBezTo>
                  <a:cubicBezTo>
                    <a:pt x="1507283" y="382235"/>
                    <a:pt x="1590736" y="420124"/>
                    <a:pt x="1620951" y="529475"/>
                  </a:cubicBezTo>
                  <a:cubicBezTo>
                    <a:pt x="1632941" y="572161"/>
                    <a:pt x="1617594" y="613887"/>
                    <a:pt x="1599848" y="654174"/>
                  </a:cubicBezTo>
                  <a:cubicBezTo>
                    <a:pt x="1566275" y="731392"/>
                    <a:pt x="1512079" y="797098"/>
                    <a:pt x="1476109" y="872877"/>
                  </a:cubicBezTo>
                  <a:cubicBezTo>
                    <a:pt x="1460761" y="904531"/>
                    <a:pt x="1441576" y="936186"/>
                    <a:pt x="1457883" y="974554"/>
                  </a:cubicBezTo>
                  <a:cubicBezTo>
                    <a:pt x="1467955" y="997576"/>
                    <a:pt x="1486180" y="1009566"/>
                    <a:pt x="1507283" y="1019638"/>
                  </a:cubicBezTo>
                  <a:cubicBezTo>
                    <a:pt x="1516876" y="1023954"/>
                    <a:pt x="1528866" y="1030189"/>
                    <a:pt x="1507763" y="1036424"/>
                  </a:cubicBezTo>
                  <a:cubicBezTo>
                    <a:pt x="1484741" y="1044578"/>
                    <a:pt x="1458843" y="1044578"/>
                    <a:pt x="1433423" y="1036904"/>
                  </a:cubicBezTo>
                  <a:close/>
                </a:path>
              </a:pathLst>
            </a:custGeom>
            <a:solidFill>
              <a:srgbClr val="3D1B0F"/>
            </a:solidFill>
            <a:ln w="4795" cap="flat">
              <a:noFill/>
              <a:prstDash val="solid"/>
              <a:miter/>
            </a:ln>
          </p:spPr>
          <p:txBody>
            <a:bodyPr anchor="ctr" rtlCol="0"/>
            <a:p>
              <a:endParaRPr lang="en-US"/>
            </a:p>
          </p:txBody>
        </p:sp>
        <p:sp>
          <p:nvSpPr>
            <p:cNvPr id="1048633" name="Freeform: Shape 8"/>
            <p:cNvSpPr/>
            <p:nvPr/>
          </p:nvSpPr>
          <p:spPr>
            <a:xfrm>
              <a:off x="6821725" y="1441152"/>
              <a:ext cx="1097111" cy="1146500"/>
            </a:xfrm>
            <a:custGeom>
              <a:avLst/>
              <a:gdLst>
                <a:gd name="connsiteX0" fmla="*/ 320305 w 1097111"/>
                <a:gd name="connsiteY0" fmla="*/ 500234 h 1146500"/>
                <a:gd name="connsiteX1" fmla="*/ 321264 w 1097111"/>
                <a:gd name="connsiteY1" fmla="*/ 335248 h 1146500"/>
                <a:gd name="connsiteX2" fmla="*/ 311672 w 1097111"/>
                <a:gd name="connsiteY2" fmla="*/ 311747 h 1146500"/>
                <a:gd name="connsiteX3" fmla="*/ 357235 w 1097111"/>
                <a:gd name="connsiteY3" fmla="*/ 89208 h 1146500"/>
                <a:gd name="connsiteX4" fmla="*/ 447402 w 1097111"/>
                <a:gd name="connsiteY4" fmla="*/ 78656 h 1146500"/>
                <a:gd name="connsiteX5" fmla="*/ 474740 w 1097111"/>
                <a:gd name="connsiteY5" fmla="*/ 73381 h 1146500"/>
                <a:gd name="connsiteX6" fmla="*/ 568743 w 1097111"/>
                <a:gd name="connsiteY6" fmla="*/ 0 h 1146500"/>
                <a:gd name="connsiteX7" fmla="*/ 485291 w 1097111"/>
                <a:gd name="connsiteY7" fmla="*/ 94963 h 1146500"/>
                <a:gd name="connsiteX8" fmla="*/ 569702 w 1097111"/>
                <a:gd name="connsiteY8" fmla="*/ 112229 h 1146500"/>
                <a:gd name="connsiteX9" fmla="*/ 587448 w 1097111"/>
                <a:gd name="connsiteY9" fmla="*/ 100239 h 1146500"/>
                <a:gd name="connsiteX10" fmla="*/ 625817 w 1097111"/>
                <a:gd name="connsiteY10" fmla="*/ 38848 h 1146500"/>
                <a:gd name="connsiteX11" fmla="*/ 598479 w 1097111"/>
                <a:gd name="connsiteY11" fmla="*/ 104555 h 1146500"/>
                <a:gd name="connsiteX12" fmla="*/ 608071 w 1097111"/>
                <a:gd name="connsiteY12" fmla="*/ 126617 h 1146500"/>
                <a:gd name="connsiteX13" fmla="*/ 689605 w 1097111"/>
                <a:gd name="connsiteY13" fmla="*/ 103596 h 1146500"/>
                <a:gd name="connsiteX14" fmla="*/ 744281 w 1097111"/>
                <a:gd name="connsiteY14" fmla="*/ 43645 h 1146500"/>
                <a:gd name="connsiteX15" fmla="*/ 706871 w 1097111"/>
                <a:gd name="connsiteY15" fmla="*/ 133332 h 1146500"/>
                <a:gd name="connsiteX16" fmla="*/ 719821 w 1097111"/>
                <a:gd name="connsiteY16" fmla="*/ 162109 h 1146500"/>
                <a:gd name="connsiteX17" fmla="*/ 771139 w 1097111"/>
                <a:gd name="connsiteY17" fmla="*/ 181773 h 1146500"/>
                <a:gd name="connsiteX18" fmla="*/ 796079 w 1097111"/>
                <a:gd name="connsiteY18" fmla="*/ 171701 h 1146500"/>
                <a:gd name="connsiteX19" fmla="*/ 833009 w 1097111"/>
                <a:gd name="connsiteY19" fmla="*/ 96402 h 1146500"/>
                <a:gd name="connsiteX20" fmla="*/ 824856 w 1097111"/>
                <a:gd name="connsiteY20" fmla="*/ 180334 h 1146500"/>
                <a:gd name="connsiteX21" fmla="*/ 840203 w 1097111"/>
                <a:gd name="connsiteY21" fmla="*/ 207192 h 1146500"/>
                <a:gd name="connsiteX22" fmla="*/ 918380 w 1097111"/>
                <a:gd name="connsiteY22" fmla="*/ 237887 h 1146500"/>
                <a:gd name="connsiteX23" fmla="*/ 941401 w 1097111"/>
                <a:gd name="connsiteY23" fmla="*/ 230213 h 1146500"/>
                <a:gd name="connsiteX24" fmla="*/ 980249 w 1097111"/>
                <a:gd name="connsiteY24" fmla="*/ 166425 h 1146500"/>
                <a:gd name="connsiteX25" fmla="*/ 993679 w 1097111"/>
                <a:gd name="connsiteY25" fmla="*/ 282971 h 1146500"/>
                <a:gd name="connsiteX26" fmla="*/ 1012863 w 1097111"/>
                <a:gd name="connsiteY26" fmla="*/ 309349 h 1146500"/>
                <a:gd name="connsiteX27" fmla="*/ 1032527 w 1097111"/>
                <a:gd name="connsiteY27" fmla="*/ 318462 h 1146500"/>
                <a:gd name="connsiteX28" fmla="*/ 1096795 w 1097111"/>
                <a:gd name="connsiteY28" fmla="*/ 418700 h 1146500"/>
                <a:gd name="connsiteX29" fmla="*/ 961545 w 1097111"/>
                <a:gd name="connsiteY29" fmla="*/ 586085 h 1146500"/>
                <a:gd name="connsiteX30" fmla="*/ 943799 w 1097111"/>
                <a:gd name="connsiteY30" fmla="*/ 591840 h 1146500"/>
                <a:gd name="connsiteX31" fmla="*/ 825815 w 1097111"/>
                <a:gd name="connsiteY31" fmla="*/ 709824 h 1146500"/>
                <a:gd name="connsiteX32" fmla="*/ 730852 w 1097111"/>
                <a:gd name="connsiteY32" fmla="*/ 762102 h 1146500"/>
                <a:gd name="connsiteX33" fmla="*/ 686248 w 1097111"/>
                <a:gd name="connsiteY33" fmla="*/ 776970 h 1146500"/>
                <a:gd name="connsiteX34" fmla="*/ 635889 w 1097111"/>
                <a:gd name="connsiteY34" fmla="*/ 818696 h 1146500"/>
                <a:gd name="connsiteX35" fmla="*/ 603755 w 1097111"/>
                <a:gd name="connsiteY35" fmla="*/ 897352 h 1146500"/>
                <a:gd name="connsiteX36" fmla="*/ 613827 w 1097111"/>
                <a:gd name="connsiteY36" fmla="*/ 936201 h 1146500"/>
                <a:gd name="connsiteX37" fmla="*/ 801834 w 1097111"/>
                <a:gd name="connsiteY37" fmla="*/ 1097350 h 1146500"/>
                <a:gd name="connsiteX38" fmla="*/ 838285 w 1097111"/>
                <a:gd name="connsiteY38" fmla="*/ 1142434 h 1146500"/>
                <a:gd name="connsiteX39" fmla="*/ 813345 w 1097111"/>
                <a:gd name="connsiteY39" fmla="*/ 1143393 h 1146500"/>
                <a:gd name="connsiteX40" fmla="*/ 582172 w 1097111"/>
                <a:gd name="connsiteY40" fmla="*/ 1071931 h 1146500"/>
                <a:gd name="connsiteX41" fmla="*/ 300641 w 1097111"/>
                <a:gd name="connsiteY41" fmla="*/ 956824 h 1146500"/>
                <a:gd name="connsiteX42" fmla="*/ 17191 w 1097111"/>
                <a:gd name="connsiteY42" fmla="*/ 811502 h 1146500"/>
                <a:gd name="connsiteX43" fmla="*/ 884 w 1097111"/>
                <a:gd name="connsiteY43" fmla="*/ 789440 h 1146500"/>
                <a:gd name="connsiteX44" fmla="*/ 268027 w 1097111"/>
                <a:gd name="connsiteY44" fmla="*/ 803828 h 1146500"/>
                <a:gd name="connsiteX45" fmla="*/ 270425 w 1097111"/>
                <a:gd name="connsiteY45" fmla="*/ 804787 h 1146500"/>
                <a:gd name="connsiteX46" fmla="*/ 352919 w 1097111"/>
                <a:gd name="connsiteY46" fmla="*/ 763061 h 1146500"/>
                <a:gd name="connsiteX47" fmla="*/ 382175 w 1097111"/>
                <a:gd name="connsiteY47" fmla="*/ 693518 h 1146500"/>
                <a:gd name="connsiteX48" fmla="*/ 382654 w 1097111"/>
                <a:gd name="connsiteY48" fmla="*/ 665700 h 1146500"/>
                <a:gd name="connsiteX49" fmla="*/ 325580 w 1097111"/>
                <a:gd name="connsiteY49" fmla="*/ 511745 h 1146500"/>
                <a:gd name="connsiteX50" fmla="*/ 320305 w 1097111"/>
                <a:gd name="connsiteY50" fmla="*/ 500234 h 114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97111" h="1146500">
                  <a:moveTo>
                    <a:pt x="320305" y="500234"/>
                  </a:moveTo>
                  <a:cubicBezTo>
                    <a:pt x="316948" y="445079"/>
                    <a:pt x="313111" y="390403"/>
                    <a:pt x="321264" y="335248"/>
                  </a:cubicBezTo>
                  <a:cubicBezTo>
                    <a:pt x="322703" y="325176"/>
                    <a:pt x="315988" y="318941"/>
                    <a:pt x="311672" y="311747"/>
                  </a:cubicBezTo>
                  <a:cubicBezTo>
                    <a:pt x="264670" y="237887"/>
                    <a:pt x="285293" y="133811"/>
                    <a:pt x="357235" y="89208"/>
                  </a:cubicBezTo>
                  <a:cubicBezTo>
                    <a:pt x="384573" y="72421"/>
                    <a:pt x="414308" y="57553"/>
                    <a:pt x="447402" y="78656"/>
                  </a:cubicBezTo>
                  <a:cubicBezTo>
                    <a:pt x="457953" y="85850"/>
                    <a:pt x="466107" y="81054"/>
                    <a:pt x="474740" y="73381"/>
                  </a:cubicBezTo>
                  <a:cubicBezTo>
                    <a:pt x="504475" y="47482"/>
                    <a:pt x="535171" y="22062"/>
                    <a:pt x="568743" y="0"/>
                  </a:cubicBezTo>
                  <a:cubicBezTo>
                    <a:pt x="541885" y="30695"/>
                    <a:pt x="515027" y="61390"/>
                    <a:pt x="485291" y="94963"/>
                  </a:cubicBezTo>
                  <a:cubicBezTo>
                    <a:pt x="515986" y="101198"/>
                    <a:pt x="542844" y="106474"/>
                    <a:pt x="569702" y="112229"/>
                  </a:cubicBezTo>
                  <a:cubicBezTo>
                    <a:pt x="580254" y="114627"/>
                    <a:pt x="583611" y="107433"/>
                    <a:pt x="587448" y="100239"/>
                  </a:cubicBezTo>
                  <a:cubicBezTo>
                    <a:pt x="598959" y="79136"/>
                    <a:pt x="609990" y="58033"/>
                    <a:pt x="625817" y="38848"/>
                  </a:cubicBezTo>
                  <a:cubicBezTo>
                    <a:pt x="616705" y="60911"/>
                    <a:pt x="608071" y="82973"/>
                    <a:pt x="598479" y="104555"/>
                  </a:cubicBezTo>
                  <a:cubicBezTo>
                    <a:pt x="593204" y="116545"/>
                    <a:pt x="594163" y="122301"/>
                    <a:pt x="608071" y="126617"/>
                  </a:cubicBezTo>
                  <a:cubicBezTo>
                    <a:pt x="657472" y="142444"/>
                    <a:pt x="657472" y="142924"/>
                    <a:pt x="689605" y="103596"/>
                  </a:cubicBezTo>
                  <a:cubicBezTo>
                    <a:pt x="706392" y="82973"/>
                    <a:pt x="723657" y="61870"/>
                    <a:pt x="744281" y="43645"/>
                  </a:cubicBezTo>
                  <a:cubicBezTo>
                    <a:pt x="731811" y="73860"/>
                    <a:pt x="720780" y="104076"/>
                    <a:pt x="706871" y="133332"/>
                  </a:cubicBezTo>
                  <a:cubicBezTo>
                    <a:pt x="698718" y="150118"/>
                    <a:pt x="703035" y="157312"/>
                    <a:pt x="719821" y="162109"/>
                  </a:cubicBezTo>
                  <a:cubicBezTo>
                    <a:pt x="737566" y="167384"/>
                    <a:pt x="754832" y="174099"/>
                    <a:pt x="771139" y="181773"/>
                  </a:cubicBezTo>
                  <a:cubicBezTo>
                    <a:pt x="784568" y="188008"/>
                    <a:pt x="790803" y="185609"/>
                    <a:pt x="796079" y="171701"/>
                  </a:cubicBezTo>
                  <a:cubicBezTo>
                    <a:pt x="805671" y="145802"/>
                    <a:pt x="817182" y="120862"/>
                    <a:pt x="833009" y="96402"/>
                  </a:cubicBezTo>
                  <a:cubicBezTo>
                    <a:pt x="830611" y="124219"/>
                    <a:pt x="828692" y="152516"/>
                    <a:pt x="824856" y="180334"/>
                  </a:cubicBezTo>
                  <a:cubicBezTo>
                    <a:pt x="822937" y="194242"/>
                    <a:pt x="825815" y="202396"/>
                    <a:pt x="840203" y="207192"/>
                  </a:cubicBezTo>
                  <a:cubicBezTo>
                    <a:pt x="866582" y="216305"/>
                    <a:pt x="892481" y="226856"/>
                    <a:pt x="918380" y="237887"/>
                  </a:cubicBezTo>
                  <a:cubicBezTo>
                    <a:pt x="929890" y="242683"/>
                    <a:pt x="935646" y="240285"/>
                    <a:pt x="941401" y="230213"/>
                  </a:cubicBezTo>
                  <a:cubicBezTo>
                    <a:pt x="952432" y="210549"/>
                    <a:pt x="964902" y="190885"/>
                    <a:pt x="980249" y="166425"/>
                  </a:cubicBezTo>
                  <a:cubicBezTo>
                    <a:pt x="985526" y="209110"/>
                    <a:pt x="990801" y="246040"/>
                    <a:pt x="993679" y="282971"/>
                  </a:cubicBezTo>
                  <a:cubicBezTo>
                    <a:pt x="994638" y="297359"/>
                    <a:pt x="1000873" y="304553"/>
                    <a:pt x="1012863" y="309349"/>
                  </a:cubicBezTo>
                  <a:cubicBezTo>
                    <a:pt x="1019578" y="312227"/>
                    <a:pt x="1025812" y="316064"/>
                    <a:pt x="1032527" y="318462"/>
                  </a:cubicBezTo>
                  <a:cubicBezTo>
                    <a:pt x="1080968" y="334769"/>
                    <a:pt x="1093918" y="375056"/>
                    <a:pt x="1096795" y="418700"/>
                  </a:cubicBezTo>
                  <a:cubicBezTo>
                    <a:pt x="1102071" y="498795"/>
                    <a:pt x="1040681" y="572656"/>
                    <a:pt x="961545" y="586085"/>
                  </a:cubicBezTo>
                  <a:cubicBezTo>
                    <a:pt x="955310" y="587044"/>
                    <a:pt x="948116" y="586085"/>
                    <a:pt x="943799" y="591840"/>
                  </a:cubicBezTo>
                  <a:cubicBezTo>
                    <a:pt x="909747" y="635964"/>
                    <a:pt x="867541" y="672894"/>
                    <a:pt x="825815" y="709824"/>
                  </a:cubicBezTo>
                  <a:cubicBezTo>
                    <a:pt x="794161" y="727090"/>
                    <a:pt x="764905" y="749152"/>
                    <a:pt x="730852" y="762102"/>
                  </a:cubicBezTo>
                  <a:cubicBezTo>
                    <a:pt x="715984" y="767857"/>
                    <a:pt x="701596" y="775531"/>
                    <a:pt x="686248" y="776970"/>
                  </a:cubicBezTo>
                  <a:cubicBezTo>
                    <a:pt x="658910" y="779848"/>
                    <a:pt x="644522" y="793756"/>
                    <a:pt x="635889" y="818696"/>
                  </a:cubicBezTo>
                  <a:cubicBezTo>
                    <a:pt x="626776" y="845554"/>
                    <a:pt x="617664" y="872892"/>
                    <a:pt x="603755" y="897352"/>
                  </a:cubicBezTo>
                  <a:cubicBezTo>
                    <a:pt x="593204" y="916537"/>
                    <a:pt x="599439" y="924690"/>
                    <a:pt x="613827" y="936201"/>
                  </a:cubicBezTo>
                  <a:cubicBezTo>
                    <a:pt x="679054" y="987039"/>
                    <a:pt x="743322" y="1038838"/>
                    <a:pt x="801834" y="1097350"/>
                  </a:cubicBezTo>
                  <a:cubicBezTo>
                    <a:pt x="815264" y="1110779"/>
                    <a:pt x="833968" y="1121331"/>
                    <a:pt x="838285" y="1142434"/>
                  </a:cubicBezTo>
                  <a:cubicBezTo>
                    <a:pt x="830131" y="1150107"/>
                    <a:pt x="821978" y="1144832"/>
                    <a:pt x="813345" y="1143393"/>
                  </a:cubicBezTo>
                  <a:cubicBezTo>
                    <a:pt x="734209" y="1127086"/>
                    <a:pt x="658431" y="1098789"/>
                    <a:pt x="582172" y="1071931"/>
                  </a:cubicBezTo>
                  <a:cubicBezTo>
                    <a:pt x="486730" y="1037878"/>
                    <a:pt x="393206" y="998550"/>
                    <a:pt x="300641" y="956824"/>
                  </a:cubicBezTo>
                  <a:cubicBezTo>
                    <a:pt x="203759" y="913659"/>
                    <a:pt x="107837" y="867137"/>
                    <a:pt x="17191" y="811502"/>
                  </a:cubicBezTo>
                  <a:cubicBezTo>
                    <a:pt x="9037" y="806706"/>
                    <a:pt x="-3433" y="803828"/>
                    <a:pt x="884" y="789440"/>
                  </a:cubicBezTo>
                  <a:cubicBezTo>
                    <a:pt x="90571" y="783205"/>
                    <a:pt x="179299" y="792797"/>
                    <a:pt x="268027" y="803828"/>
                  </a:cubicBezTo>
                  <a:cubicBezTo>
                    <a:pt x="268987" y="803828"/>
                    <a:pt x="269466" y="804308"/>
                    <a:pt x="270425" y="804787"/>
                  </a:cubicBezTo>
                  <a:cubicBezTo>
                    <a:pt x="326540" y="816298"/>
                    <a:pt x="330857" y="814380"/>
                    <a:pt x="352919" y="763061"/>
                  </a:cubicBezTo>
                  <a:cubicBezTo>
                    <a:pt x="362990" y="740040"/>
                    <a:pt x="372582" y="716539"/>
                    <a:pt x="382175" y="693518"/>
                  </a:cubicBezTo>
                  <a:cubicBezTo>
                    <a:pt x="386012" y="684405"/>
                    <a:pt x="387930" y="674333"/>
                    <a:pt x="382654" y="665700"/>
                  </a:cubicBezTo>
                  <a:cubicBezTo>
                    <a:pt x="352439" y="618698"/>
                    <a:pt x="333255" y="567380"/>
                    <a:pt x="325580" y="511745"/>
                  </a:cubicBezTo>
                  <a:cubicBezTo>
                    <a:pt x="324621" y="507428"/>
                    <a:pt x="321744" y="503592"/>
                    <a:pt x="320305" y="500234"/>
                  </a:cubicBezTo>
                  <a:close/>
                </a:path>
              </a:pathLst>
            </a:custGeom>
            <a:solidFill>
              <a:srgbClr val="F0C8A4"/>
            </a:solidFill>
            <a:ln w="4795" cap="flat">
              <a:noFill/>
              <a:prstDash val="solid"/>
              <a:miter/>
            </a:ln>
          </p:spPr>
          <p:txBody>
            <a:bodyPr anchor="ctr" rtlCol="0"/>
            <a:p>
              <a:endParaRPr lang="en-US"/>
            </a:p>
          </p:txBody>
        </p:sp>
        <p:sp>
          <p:nvSpPr>
            <p:cNvPr id="1048634" name="Freeform: Shape 15"/>
            <p:cNvSpPr/>
            <p:nvPr/>
          </p:nvSpPr>
          <p:spPr>
            <a:xfrm>
              <a:off x="6563619" y="2228393"/>
              <a:ext cx="1189137" cy="686602"/>
            </a:xfrm>
            <a:custGeom>
              <a:avLst/>
              <a:gdLst>
                <a:gd name="connsiteX0" fmla="*/ 258510 w 1189137"/>
                <a:gd name="connsiteY0" fmla="*/ 1718 h 686602"/>
                <a:gd name="connsiteX1" fmla="*/ 325176 w 1189137"/>
                <a:gd name="connsiteY1" fmla="*/ 44883 h 686602"/>
                <a:gd name="connsiteX2" fmla="*/ 825410 w 1189137"/>
                <a:gd name="connsiteY2" fmla="*/ 269821 h 686602"/>
                <a:gd name="connsiteX3" fmla="*/ 1046511 w 1189137"/>
                <a:gd name="connsiteY3" fmla="*/ 343202 h 686602"/>
                <a:gd name="connsiteX4" fmla="*/ 1095432 w 1189137"/>
                <a:gd name="connsiteY4" fmla="*/ 354712 h 686602"/>
                <a:gd name="connsiteX5" fmla="*/ 1170730 w 1189137"/>
                <a:gd name="connsiteY5" fmla="*/ 453512 h 686602"/>
                <a:gd name="connsiteX6" fmla="*/ 1182241 w 1189137"/>
                <a:gd name="connsiteY6" fmla="*/ 590681 h 686602"/>
                <a:gd name="connsiteX7" fmla="*/ 1169771 w 1189137"/>
                <a:gd name="connsiteY7" fmla="*/ 686603 h 686602"/>
                <a:gd name="connsiteX8" fmla="*/ 528531 w 1189137"/>
                <a:gd name="connsiteY8" fmla="*/ 311547 h 686602"/>
                <a:gd name="connsiteX9" fmla="*/ 104555 w 1189137"/>
                <a:gd name="connsiteY9" fmla="*/ 181093 h 686602"/>
                <a:gd name="connsiteX10" fmla="*/ 0 w 1189137"/>
                <a:gd name="connsiteY10" fmla="*/ 158551 h 686602"/>
                <a:gd name="connsiteX11" fmla="*/ 72421 w 1189137"/>
                <a:gd name="connsiteY11" fmla="*/ 59751 h 686602"/>
                <a:gd name="connsiteX12" fmla="*/ 162588 w 1189137"/>
                <a:gd name="connsiteY12" fmla="*/ 11790 h 686602"/>
                <a:gd name="connsiteX13" fmla="*/ 258510 w 1189137"/>
                <a:gd name="connsiteY13" fmla="*/ 1718 h 68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137" h="686602">
                  <a:moveTo>
                    <a:pt x="258510" y="1718"/>
                  </a:moveTo>
                  <a:cubicBezTo>
                    <a:pt x="276736" y="22821"/>
                    <a:pt x="302155" y="32414"/>
                    <a:pt x="325176" y="44883"/>
                  </a:cubicBezTo>
                  <a:cubicBezTo>
                    <a:pt x="485846" y="132652"/>
                    <a:pt x="653230" y="206512"/>
                    <a:pt x="825410" y="269821"/>
                  </a:cubicBezTo>
                  <a:cubicBezTo>
                    <a:pt x="898312" y="296679"/>
                    <a:pt x="972171" y="321619"/>
                    <a:pt x="1046511" y="343202"/>
                  </a:cubicBezTo>
                  <a:cubicBezTo>
                    <a:pt x="1062338" y="347998"/>
                    <a:pt x="1079125" y="350875"/>
                    <a:pt x="1095432" y="354712"/>
                  </a:cubicBezTo>
                  <a:cubicBezTo>
                    <a:pt x="1130443" y="380132"/>
                    <a:pt x="1151067" y="416582"/>
                    <a:pt x="1170730" y="453512"/>
                  </a:cubicBezTo>
                  <a:cubicBezTo>
                    <a:pt x="1194232" y="497636"/>
                    <a:pt x="1191833" y="543199"/>
                    <a:pt x="1182241" y="590681"/>
                  </a:cubicBezTo>
                  <a:cubicBezTo>
                    <a:pt x="1176006" y="622335"/>
                    <a:pt x="1181282" y="655428"/>
                    <a:pt x="1169771" y="686603"/>
                  </a:cubicBezTo>
                  <a:cubicBezTo>
                    <a:pt x="974090" y="531209"/>
                    <a:pt x="760184" y="405551"/>
                    <a:pt x="528531" y="311547"/>
                  </a:cubicBezTo>
                  <a:cubicBezTo>
                    <a:pt x="391362" y="255912"/>
                    <a:pt x="250357" y="210349"/>
                    <a:pt x="104555" y="181093"/>
                  </a:cubicBezTo>
                  <a:cubicBezTo>
                    <a:pt x="69544" y="173899"/>
                    <a:pt x="34532" y="166225"/>
                    <a:pt x="0" y="158551"/>
                  </a:cubicBezTo>
                  <a:cubicBezTo>
                    <a:pt x="20623" y="123060"/>
                    <a:pt x="48920" y="93324"/>
                    <a:pt x="72421" y="59751"/>
                  </a:cubicBezTo>
                  <a:cubicBezTo>
                    <a:pt x="94004" y="29056"/>
                    <a:pt x="129495" y="18505"/>
                    <a:pt x="162588" y="11790"/>
                  </a:cubicBezTo>
                  <a:cubicBezTo>
                    <a:pt x="193763" y="6035"/>
                    <a:pt x="225897" y="-4037"/>
                    <a:pt x="258510" y="1718"/>
                  </a:cubicBezTo>
                  <a:close/>
                </a:path>
              </a:pathLst>
            </a:custGeom>
            <a:solidFill>
              <a:schemeClr val="accent3">
                <a:lumMod val="50000"/>
              </a:schemeClr>
            </a:solidFill>
            <a:ln w="4795" cap="flat">
              <a:noFill/>
              <a:prstDash val="solid"/>
              <a:miter/>
            </a:ln>
          </p:spPr>
          <p:txBody>
            <a:bodyPr anchor="ctr" rtlCol="0"/>
            <a:p>
              <a:endParaRPr dirty="0" lang="en-US"/>
            </a:p>
          </p:txBody>
        </p:sp>
        <p:sp>
          <p:nvSpPr>
            <p:cNvPr id="1048635" name="Freeform: Shape 25"/>
            <p:cNvSpPr/>
            <p:nvPr/>
          </p:nvSpPr>
          <p:spPr>
            <a:xfrm>
              <a:off x="7229319" y="1218762"/>
              <a:ext cx="734458" cy="503921"/>
            </a:xfrm>
            <a:custGeom>
              <a:avLst/>
              <a:gdLst>
                <a:gd name="connsiteX0" fmla="*/ 0 w 734458"/>
                <a:gd name="connsiteY0" fmla="*/ 212798 h 503921"/>
                <a:gd name="connsiteX1" fmla="*/ 46522 w 734458"/>
                <a:gd name="connsiteY1" fmla="*/ 112079 h 503921"/>
                <a:gd name="connsiteX2" fmla="*/ 248918 w 734458"/>
                <a:gd name="connsiteY2" fmla="*/ 4167 h 503921"/>
                <a:gd name="connsiteX3" fmla="*/ 694956 w 734458"/>
                <a:gd name="connsiteY3" fmla="*/ 224308 h 503921"/>
                <a:gd name="connsiteX4" fmla="*/ 699273 w 734458"/>
                <a:gd name="connsiteY4" fmla="*/ 494329 h 503921"/>
                <a:gd name="connsiteX5" fmla="*/ 693517 w 734458"/>
                <a:gd name="connsiteY5" fmla="*/ 503921 h 503921"/>
                <a:gd name="connsiteX6" fmla="*/ 414864 w 734458"/>
                <a:gd name="connsiteY6" fmla="*/ 127906 h 503921"/>
                <a:gd name="connsiteX7" fmla="*/ 0 w 734458"/>
                <a:gd name="connsiteY7" fmla="*/ 212798 h 50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458" h="503921">
                  <a:moveTo>
                    <a:pt x="0" y="212798"/>
                  </a:moveTo>
                  <a:cubicBezTo>
                    <a:pt x="7194" y="172990"/>
                    <a:pt x="23500" y="140856"/>
                    <a:pt x="46522" y="112079"/>
                  </a:cubicBezTo>
                  <a:cubicBezTo>
                    <a:pt x="98320" y="47332"/>
                    <a:pt x="168823" y="16157"/>
                    <a:pt x="248918" y="4167"/>
                  </a:cubicBezTo>
                  <a:cubicBezTo>
                    <a:pt x="421098" y="-21253"/>
                    <a:pt x="611504" y="71792"/>
                    <a:pt x="694956" y="224308"/>
                  </a:cubicBezTo>
                  <a:cubicBezTo>
                    <a:pt x="743397" y="312557"/>
                    <a:pt x="750111" y="403203"/>
                    <a:pt x="699273" y="494329"/>
                  </a:cubicBezTo>
                  <a:cubicBezTo>
                    <a:pt x="697834" y="496727"/>
                    <a:pt x="695916" y="499605"/>
                    <a:pt x="693517" y="503921"/>
                  </a:cubicBezTo>
                  <a:cubicBezTo>
                    <a:pt x="694476" y="306801"/>
                    <a:pt x="585605" y="189776"/>
                    <a:pt x="414864" y="127906"/>
                  </a:cubicBezTo>
                  <a:cubicBezTo>
                    <a:pt x="264745" y="72751"/>
                    <a:pt x="120862" y="87619"/>
                    <a:pt x="0" y="212798"/>
                  </a:cubicBezTo>
                  <a:close/>
                </a:path>
              </a:pathLst>
            </a:custGeom>
            <a:solidFill>
              <a:schemeClr val="accent3">
                <a:lumMod val="75000"/>
              </a:schemeClr>
            </a:solidFill>
            <a:ln w="4795" cap="flat">
              <a:noFill/>
              <a:prstDash val="solid"/>
              <a:miter/>
            </a:ln>
          </p:spPr>
          <p:txBody>
            <a:bodyPr anchor="ctr" rtlCol="0"/>
            <a:p>
              <a:endParaRPr lang="en-US"/>
            </a:p>
          </p:txBody>
        </p:sp>
      </p:grpSp>
      <p:grpSp>
        <p:nvGrpSpPr>
          <p:cNvPr id="42" name="Group 63"/>
          <p:cNvGrpSpPr/>
          <p:nvPr/>
        </p:nvGrpSpPr>
        <p:grpSpPr>
          <a:xfrm>
            <a:off x="7946663" y="3655474"/>
            <a:ext cx="1571701" cy="1274220"/>
            <a:chOff x="8213001" y="3218811"/>
            <a:chExt cx="1775655" cy="1439571"/>
          </a:xfrm>
        </p:grpSpPr>
        <p:sp>
          <p:nvSpPr>
            <p:cNvPr id="1048636" name="Freeform: Shape 9"/>
            <p:cNvSpPr/>
            <p:nvPr/>
          </p:nvSpPr>
          <p:spPr>
            <a:xfrm>
              <a:off x="8670942" y="3273142"/>
              <a:ext cx="1128485" cy="806800"/>
            </a:xfrm>
            <a:custGeom>
              <a:avLst/>
              <a:gdLst>
                <a:gd name="connsiteX0" fmla="*/ 1019741 w 1128485"/>
                <a:gd name="connsiteY0" fmla="*/ 736806 h 806800"/>
                <a:gd name="connsiteX1" fmla="*/ 817345 w 1128485"/>
                <a:gd name="connsiteY1" fmla="*/ 792921 h 806800"/>
                <a:gd name="connsiteX2" fmla="*/ 761710 w 1128485"/>
                <a:gd name="connsiteY2" fmla="*/ 784767 h 806800"/>
                <a:gd name="connsiteX3" fmla="*/ 424064 w 1128485"/>
                <a:gd name="connsiteY3" fmla="*/ 702754 h 806800"/>
                <a:gd name="connsiteX4" fmla="*/ 385215 w 1128485"/>
                <a:gd name="connsiteY4" fmla="*/ 703233 h 806800"/>
                <a:gd name="connsiteX5" fmla="*/ 302723 w 1128485"/>
                <a:gd name="connsiteY5" fmla="*/ 732010 h 806800"/>
                <a:gd name="connsiteX6" fmla="*/ 289773 w 1128485"/>
                <a:gd name="connsiteY6" fmla="*/ 766542 h 806800"/>
                <a:gd name="connsiteX7" fmla="*/ 213515 w 1128485"/>
                <a:gd name="connsiteY7" fmla="*/ 753113 h 806800"/>
                <a:gd name="connsiteX8" fmla="*/ 63876 w 1128485"/>
                <a:gd name="connsiteY8" fmla="*/ 710427 h 806800"/>
                <a:gd name="connsiteX9" fmla="*/ 42774 w 1128485"/>
                <a:gd name="connsiteY9" fmla="*/ 710427 h 806800"/>
                <a:gd name="connsiteX10" fmla="*/ 5364 w 1128485"/>
                <a:gd name="connsiteY10" fmla="*/ 695080 h 806800"/>
                <a:gd name="connsiteX11" fmla="*/ 18313 w 1128485"/>
                <a:gd name="connsiteY11" fmla="*/ 646639 h 806800"/>
                <a:gd name="connsiteX12" fmla="*/ 75387 w 1128485"/>
                <a:gd name="connsiteY12" fmla="*/ 574698 h 806800"/>
                <a:gd name="connsiteX13" fmla="*/ 160758 w 1128485"/>
                <a:gd name="connsiteY13" fmla="*/ 454315 h 806800"/>
                <a:gd name="connsiteX14" fmla="*/ 174667 w 1128485"/>
                <a:gd name="connsiteY14" fmla="*/ 443764 h 806800"/>
                <a:gd name="connsiteX15" fmla="*/ 206800 w 1128485"/>
                <a:gd name="connsiteY15" fmla="*/ 461989 h 806800"/>
                <a:gd name="connsiteX16" fmla="*/ 298885 w 1128485"/>
                <a:gd name="connsiteY16" fmla="*/ 430335 h 806800"/>
                <a:gd name="connsiteX17" fmla="*/ 318070 w 1128485"/>
                <a:gd name="connsiteY17" fmla="*/ 405395 h 806800"/>
                <a:gd name="connsiteX18" fmla="*/ 473944 w 1128485"/>
                <a:gd name="connsiteY18" fmla="*/ 164630 h 806800"/>
                <a:gd name="connsiteX19" fmla="*/ 537253 w 1128485"/>
                <a:gd name="connsiteY19" fmla="*/ 123863 h 806800"/>
                <a:gd name="connsiteX20" fmla="*/ 565550 w 1128485"/>
                <a:gd name="connsiteY20" fmla="*/ 87413 h 806800"/>
                <a:gd name="connsiteX21" fmla="*/ 746842 w 1128485"/>
                <a:gd name="connsiteY21" fmla="*/ 2522 h 806800"/>
                <a:gd name="connsiteX22" fmla="*/ 726699 w 1128485"/>
                <a:gd name="connsiteY22" fmla="*/ 23624 h 806800"/>
                <a:gd name="connsiteX23" fmla="*/ 616388 w 1128485"/>
                <a:gd name="connsiteY23" fmla="*/ 117149 h 806800"/>
                <a:gd name="connsiteX24" fmla="*/ 741567 w 1128485"/>
                <a:gd name="connsiteY24" fmla="*/ 91250 h 806800"/>
                <a:gd name="connsiteX25" fmla="*/ 889287 w 1128485"/>
                <a:gd name="connsiteY25" fmla="*/ 109475 h 806800"/>
                <a:gd name="connsiteX26" fmla="*/ 971780 w 1128485"/>
                <a:gd name="connsiteY26" fmla="*/ 209714 h 806800"/>
                <a:gd name="connsiteX27" fmla="*/ 960269 w 1128485"/>
                <a:gd name="connsiteY27" fmla="*/ 250481 h 806800"/>
                <a:gd name="connsiteX28" fmla="*/ 943962 w 1128485"/>
                <a:gd name="connsiteY28" fmla="*/ 302279 h 806800"/>
                <a:gd name="connsiteX29" fmla="*/ 1059549 w 1128485"/>
                <a:gd name="connsiteY29" fmla="*/ 433212 h 806800"/>
                <a:gd name="connsiteX30" fmla="*/ 1113265 w 1128485"/>
                <a:gd name="connsiteY30" fmla="*/ 452876 h 806800"/>
                <a:gd name="connsiteX31" fmla="*/ 1122858 w 1128485"/>
                <a:gd name="connsiteY31" fmla="*/ 479735 h 806800"/>
                <a:gd name="connsiteX32" fmla="*/ 858112 w 1128485"/>
                <a:gd name="connsiteY32" fmla="*/ 726255 h 806800"/>
                <a:gd name="connsiteX33" fmla="*/ 994321 w 1128485"/>
                <a:gd name="connsiteY33" fmla="*/ 730571 h 806800"/>
                <a:gd name="connsiteX34" fmla="*/ 1019741 w 1128485"/>
                <a:gd name="connsiteY34" fmla="*/ 736806 h 8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28485" h="806800">
                  <a:moveTo>
                    <a:pt x="1019741" y="736806"/>
                  </a:moveTo>
                  <a:cubicBezTo>
                    <a:pt x="979933" y="798196"/>
                    <a:pt x="883531" y="825534"/>
                    <a:pt x="817345" y="792921"/>
                  </a:cubicBezTo>
                  <a:cubicBezTo>
                    <a:pt x="799120" y="783808"/>
                    <a:pt x="782334" y="782369"/>
                    <a:pt x="761710" y="784767"/>
                  </a:cubicBezTo>
                  <a:cubicBezTo>
                    <a:pt x="640369" y="796757"/>
                    <a:pt x="521425" y="791482"/>
                    <a:pt x="424064" y="702754"/>
                  </a:cubicBezTo>
                  <a:cubicBezTo>
                    <a:pt x="409676" y="689804"/>
                    <a:pt x="397206" y="698917"/>
                    <a:pt x="385215" y="703233"/>
                  </a:cubicBezTo>
                  <a:cubicBezTo>
                    <a:pt x="357398" y="712825"/>
                    <a:pt x="331020" y="724336"/>
                    <a:pt x="302723" y="732010"/>
                  </a:cubicBezTo>
                  <a:cubicBezTo>
                    <a:pt x="283538" y="737286"/>
                    <a:pt x="285457" y="752154"/>
                    <a:pt x="289773" y="766542"/>
                  </a:cubicBezTo>
                  <a:cubicBezTo>
                    <a:pt x="262915" y="772297"/>
                    <a:pt x="238455" y="759828"/>
                    <a:pt x="213515" y="753113"/>
                  </a:cubicBezTo>
                  <a:cubicBezTo>
                    <a:pt x="163635" y="739684"/>
                    <a:pt x="113276" y="727214"/>
                    <a:pt x="63876" y="710427"/>
                  </a:cubicBezTo>
                  <a:cubicBezTo>
                    <a:pt x="56682" y="708029"/>
                    <a:pt x="49968" y="708509"/>
                    <a:pt x="42774" y="710427"/>
                  </a:cubicBezTo>
                  <a:cubicBezTo>
                    <a:pt x="27905" y="711387"/>
                    <a:pt x="15915" y="704672"/>
                    <a:pt x="5364" y="695080"/>
                  </a:cubicBezTo>
                  <a:cubicBezTo>
                    <a:pt x="-7586" y="674457"/>
                    <a:pt x="5364" y="660548"/>
                    <a:pt x="18313" y="646639"/>
                  </a:cubicBezTo>
                  <a:cubicBezTo>
                    <a:pt x="44692" y="628414"/>
                    <a:pt x="57162" y="599158"/>
                    <a:pt x="75387" y="574698"/>
                  </a:cubicBezTo>
                  <a:cubicBezTo>
                    <a:pt x="104643" y="534890"/>
                    <a:pt x="131981" y="494123"/>
                    <a:pt x="160758" y="454315"/>
                  </a:cubicBezTo>
                  <a:cubicBezTo>
                    <a:pt x="164115" y="449519"/>
                    <a:pt x="166033" y="442325"/>
                    <a:pt x="174667" y="443764"/>
                  </a:cubicBezTo>
                  <a:cubicBezTo>
                    <a:pt x="178024" y="462948"/>
                    <a:pt x="186177" y="470622"/>
                    <a:pt x="206800" y="461989"/>
                  </a:cubicBezTo>
                  <a:cubicBezTo>
                    <a:pt x="237016" y="449999"/>
                    <a:pt x="268191" y="440886"/>
                    <a:pt x="298885" y="430335"/>
                  </a:cubicBezTo>
                  <a:cubicBezTo>
                    <a:pt x="310396" y="426498"/>
                    <a:pt x="317111" y="417865"/>
                    <a:pt x="318070" y="405395"/>
                  </a:cubicBezTo>
                  <a:cubicBezTo>
                    <a:pt x="329101" y="298921"/>
                    <a:pt x="394328" y="226980"/>
                    <a:pt x="473944" y="164630"/>
                  </a:cubicBezTo>
                  <a:cubicBezTo>
                    <a:pt x="493608" y="149283"/>
                    <a:pt x="515670" y="136333"/>
                    <a:pt x="537253" y="123863"/>
                  </a:cubicBezTo>
                  <a:cubicBezTo>
                    <a:pt x="552120" y="115230"/>
                    <a:pt x="557875" y="101322"/>
                    <a:pt x="565550" y="87413"/>
                  </a:cubicBezTo>
                  <a:cubicBezTo>
                    <a:pt x="603919" y="21706"/>
                    <a:pt x="670584" y="-9469"/>
                    <a:pt x="746842" y="2522"/>
                  </a:cubicBezTo>
                  <a:cubicBezTo>
                    <a:pt x="746363" y="15471"/>
                    <a:pt x="735332" y="18828"/>
                    <a:pt x="726699" y="23624"/>
                  </a:cubicBezTo>
                  <a:cubicBezTo>
                    <a:pt x="670105" y="57677"/>
                    <a:pt x="641807" y="81178"/>
                    <a:pt x="616388" y="117149"/>
                  </a:cubicBezTo>
                  <a:cubicBezTo>
                    <a:pt x="659074" y="106597"/>
                    <a:pt x="699361" y="96046"/>
                    <a:pt x="741567" y="91250"/>
                  </a:cubicBezTo>
                  <a:cubicBezTo>
                    <a:pt x="792405" y="85494"/>
                    <a:pt x="842285" y="87413"/>
                    <a:pt x="889287" y="109475"/>
                  </a:cubicBezTo>
                  <a:cubicBezTo>
                    <a:pt x="932452" y="129619"/>
                    <a:pt x="959790" y="163671"/>
                    <a:pt x="971780" y="209714"/>
                  </a:cubicBezTo>
                  <a:cubicBezTo>
                    <a:pt x="976097" y="225541"/>
                    <a:pt x="974178" y="239450"/>
                    <a:pt x="960269" y="250481"/>
                  </a:cubicBezTo>
                  <a:cubicBezTo>
                    <a:pt x="943003" y="263910"/>
                    <a:pt x="940126" y="281655"/>
                    <a:pt x="943962" y="302279"/>
                  </a:cubicBezTo>
                  <a:cubicBezTo>
                    <a:pt x="956433" y="368945"/>
                    <a:pt x="1001996" y="406354"/>
                    <a:pt x="1059549" y="433212"/>
                  </a:cubicBezTo>
                  <a:cubicBezTo>
                    <a:pt x="1076815" y="441366"/>
                    <a:pt x="1095040" y="447121"/>
                    <a:pt x="1113265" y="452876"/>
                  </a:cubicBezTo>
                  <a:cubicBezTo>
                    <a:pt x="1127654" y="457673"/>
                    <a:pt x="1133889" y="466785"/>
                    <a:pt x="1122858" y="479735"/>
                  </a:cubicBezTo>
                  <a:cubicBezTo>
                    <a:pt x="1045640" y="573259"/>
                    <a:pt x="974178" y="673498"/>
                    <a:pt x="858112" y="726255"/>
                  </a:cubicBezTo>
                  <a:cubicBezTo>
                    <a:pt x="903675" y="734408"/>
                    <a:pt x="949239" y="732010"/>
                    <a:pt x="994321" y="730571"/>
                  </a:cubicBezTo>
                  <a:cubicBezTo>
                    <a:pt x="1003434" y="730571"/>
                    <a:pt x="1013506" y="725295"/>
                    <a:pt x="1019741" y="736806"/>
                  </a:cubicBezTo>
                  <a:close/>
                </a:path>
              </a:pathLst>
            </a:custGeom>
            <a:solidFill>
              <a:srgbClr val="F0C8A4"/>
            </a:solidFill>
            <a:ln w="4795" cap="flat">
              <a:noFill/>
              <a:prstDash val="solid"/>
              <a:miter/>
            </a:ln>
          </p:spPr>
          <p:txBody>
            <a:bodyPr anchor="ctr" rtlCol="0"/>
            <a:p>
              <a:endParaRPr lang="en-US"/>
            </a:p>
          </p:txBody>
        </p:sp>
        <p:sp>
          <p:nvSpPr>
            <p:cNvPr id="1048637" name="Freeform: Shape 13"/>
            <p:cNvSpPr/>
            <p:nvPr/>
          </p:nvSpPr>
          <p:spPr>
            <a:xfrm>
              <a:off x="9265268" y="3218811"/>
              <a:ext cx="723388" cy="795086"/>
            </a:xfrm>
            <a:custGeom>
              <a:avLst/>
              <a:gdLst>
                <a:gd name="connsiteX0" fmla="*/ 425415 w 723388"/>
                <a:gd name="connsiteY0" fmla="*/ 791137 h 795086"/>
                <a:gd name="connsiteX1" fmla="*/ 260428 w 723388"/>
                <a:gd name="connsiteY1" fmla="*/ 790178 h 795086"/>
                <a:gd name="connsiteX2" fmla="*/ 238846 w 723388"/>
                <a:gd name="connsiteY2" fmla="*/ 784423 h 795086"/>
                <a:gd name="connsiteX3" fmla="*/ 529490 w 723388"/>
                <a:gd name="connsiteY3" fmla="*/ 522555 h 795086"/>
                <a:gd name="connsiteX4" fmla="*/ 509347 w 723388"/>
                <a:gd name="connsiteY4" fmla="*/ 513443 h 795086"/>
                <a:gd name="connsiteX5" fmla="*/ 388005 w 723388"/>
                <a:gd name="connsiteY5" fmla="*/ 447736 h 795086"/>
                <a:gd name="connsiteX6" fmla="*/ 339085 w 723388"/>
                <a:gd name="connsiteY6" fmla="*/ 338864 h 795086"/>
                <a:gd name="connsiteX7" fmla="*/ 360667 w 723388"/>
                <a:gd name="connsiteY7" fmla="*/ 298577 h 795086"/>
                <a:gd name="connsiteX8" fmla="*/ 370739 w 723388"/>
                <a:gd name="connsiteY8" fmla="*/ 269321 h 795086"/>
                <a:gd name="connsiteX9" fmla="*/ 216304 w 723388"/>
                <a:gd name="connsiteY9" fmla="*/ 152296 h 795086"/>
                <a:gd name="connsiteX10" fmla="*/ 16306 w 723388"/>
                <a:gd name="connsiteY10" fmla="*/ 182991 h 795086"/>
                <a:gd name="connsiteX11" fmla="*/ 0 w 723388"/>
                <a:gd name="connsiteY11" fmla="*/ 187307 h 795086"/>
                <a:gd name="connsiteX12" fmla="*/ 53237 w 723388"/>
                <a:gd name="connsiteY12" fmla="*/ 124958 h 795086"/>
                <a:gd name="connsiteX13" fmla="*/ 151557 w 723388"/>
                <a:gd name="connsiteY13" fmla="*/ 57333 h 795086"/>
                <a:gd name="connsiteX14" fmla="*/ 275296 w 723388"/>
                <a:gd name="connsiteY14" fmla="*/ 14168 h 795086"/>
                <a:gd name="connsiteX15" fmla="*/ 590401 w 723388"/>
                <a:gd name="connsiteY15" fmla="*/ 101457 h 795086"/>
                <a:gd name="connsiteX16" fmla="*/ 718936 w 723388"/>
                <a:gd name="connsiteY16" fmla="*/ 477952 h 795086"/>
                <a:gd name="connsiteX17" fmla="*/ 718936 w 723388"/>
                <a:gd name="connsiteY17" fmla="*/ 503851 h 795086"/>
                <a:gd name="connsiteX18" fmla="*/ 601432 w 723388"/>
                <a:gd name="connsiteY18" fmla="*/ 736941 h 795086"/>
                <a:gd name="connsiteX19" fmla="*/ 447477 w 723388"/>
                <a:gd name="connsiteY19" fmla="*/ 785862 h 795086"/>
                <a:gd name="connsiteX20" fmla="*/ 425415 w 723388"/>
                <a:gd name="connsiteY20" fmla="*/ 791137 h 79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3388" h="795086">
                  <a:moveTo>
                    <a:pt x="425415" y="791137"/>
                  </a:moveTo>
                  <a:cubicBezTo>
                    <a:pt x="370259" y="794015"/>
                    <a:pt x="315584" y="798811"/>
                    <a:pt x="260428" y="790178"/>
                  </a:cubicBezTo>
                  <a:cubicBezTo>
                    <a:pt x="253714" y="789219"/>
                    <a:pt x="247000" y="788260"/>
                    <a:pt x="238846" y="784423"/>
                  </a:cubicBezTo>
                  <a:cubicBezTo>
                    <a:pt x="369301" y="733584"/>
                    <a:pt x="443640" y="622315"/>
                    <a:pt x="529490" y="522555"/>
                  </a:cubicBezTo>
                  <a:cubicBezTo>
                    <a:pt x="525654" y="513922"/>
                    <a:pt x="516061" y="515361"/>
                    <a:pt x="509347" y="513443"/>
                  </a:cubicBezTo>
                  <a:cubicBezTo>
                    <a:pt x="464263" y="499534"/>
                    <a:pt x="422537" y="479390"/>
                    <a:pt x="388005" y="447736"/>
                  </a:cubicBezTo>
                  <a:cubicBezTo>
                    <a:pt x="356830" y="419439"/>
                    <a:pt x="341962" y="381070"/>
                    <a:pt x="339085" y="338864"/>
                  </a:cubicBezTo>
                  <a:cubicBezTo>
                    <a:pt x="338126" y="322078"/>
                    <a:pt x="344840" y="306730"/>
                    <a:pt x="360667" y="298577"/>
                  </a:cubicBezTo>
                  <a:cubicBezTo>
                    <a:pt x="375056" y="291383"/>
                    <a:pt x="374097" y="281791"/>
                    <a:pt x="370739" y="269321"/>
                  </a:cubicBezTo>
                  <a:cubicBezTo>
                    <a:pt x="352514" y="198818"/>
                    <a:pt x="297359" y="157092"/>
                    <a:pt x="216304" y="152296"/>
                  </a:cubicBezTo>
                  <a:cubicBezTo>
                    <a:pt x="147240" y="148459"/>
                    <a:pt x="81054" y="161888"/>
                    <a:pt x="16306" y="182991"/>
                  </a:cubicBezTo>
                  <a:cubicBezTo>
                    <a:pt x="12949" y="183950"/>
                    <a:pt x="9112" y="184909"/>
                    <a:pt x="0" y="187307"/>
                  </a:cubicBezTo>
                  <a:cubicBezTo>
                    <a:pt x="16786" y="160929"/>
                    <a:pt x="34532" y="142703"/>
                    <a:pt x="53237" y="124958"/>
                  </a:cubicBezTo>
                  <a:cubicBezTo>
                    <a:pt x="82972" y="97620"/>
                    <a:pt x="118464" y="78915"/>
                    <a:pt x="151557" y="57333"/>
                  </a:cubicBezTo>
                  <a:cubicBezTo>
                    <a:pt x="192324" y="42465"/>
                    <a:pt x="233091" y="26638"/>
                    <a:pt x="275296" y="14168"/>
                  </a:cubicBezTo>
                  <a:cubicBezTo>
                    <a:pt x="399516" y="-22762"/>
                    <a:pt x="501673" y="14647"/>
                    <a:pt x="590401" y="101457"/>
                  </a:cubicBezTo>
                  <a:cubicBezTo>
                    <a:pt x="696875" y="205053"/>
                    <a:pt x="733325" y="333109"/>
                    <a:pt x="718936" y="477952"/>
                  </a:cubicBezTo>
                  <a:cubicBezTo>
                    <a:pt x="717978" y="486584"/>
                    <a:pt x="717498" y="495218"/>
                    <a:pt x="718936" y="503851"/>
                  </a:cubicBezTo>
                  <a:cubicBezTo>
                    <a:pt x="736682" y="615120"/>
                    <a:pt x="702150" y="684184"/>
                    <a:pt x="601432" y="736941"/>
                  </a:cubicBezTo>
                  <a:cubicBezTo>
                    <a:pt x="552991" y="762361"/>
                    <a:pt x="501673" y="778188"/>
                    <a:pt x="447477" y="785862"/>
                  </a:cubicBezTo>
                  <a:cubicBezTo>
                    <a:pt x="440762" y="786821"/>
                    <a:pt x="433088" y="789219"/>
                    <a:pt x="425415" y="791137"/>
                  </a:cubicBezTo>
                  <a:close/>
                </a:path>
              </a:pathLst>
            </a:custGeom>
            <a:solidFill>
              <a:srgbClr val="262421"/>
            </a:solidFill>
            <a:ln w="4795" cap="flat">
              <a:noFill/>
              <a:prstDash val="solid"/>
              <a:miter/>
            </a:ln>
          </p:spPr>
          <p:txBody>
            <a:bodyPr anchor="ctr" rtlCol="0"/>
            <a:p>
              <a:endParaRPr lang="en-US"/>
            </a:p>
          </p:txBody>
        </p:sp>
        <p:sp>
          <p:nvSpPr>
            <p:cNvPr id="1048638" name="Freeform: Shape 16"/>
            <p:cNvSpPr/>
            <p:nvPr/>
          </p:nvSpPr>
          <p:spPr>
            <a:xfrm>
              <a:off x="8213001" y="3379690"/>
              <a:ext cx="594717" cy="583736"/>
            </a:xfrm>
            <a:custGeom>
              <a:avLst/>
              <a:gdLst>
                <a:gd name="connsiteX0" fmla="*/ 312227 w 594717"/>
                <a:gd name="connsiteY0" fmla="*/ 583736 h 583736"/>
                <a:gd name="connsiteX1" fmla="*/ 66666 w 594717"/>
                <a:gd name="connsiteY1" fmla="*/ 124268 h 583736"/>
                <a:gd name="connsiteX2" fmla="*/ 0 w 594717"/>
                <a:gd name="connsiteY2" fmla="*/ 28826 h 583736"/>
                <a:gd name="connsiteX3" fmla="*/ 249877 w 594717"/>
                <a:gd name="connsiteY3" fmla="*/ 1968 h 583736"/>
                <a:gd name="connsiteX4" fmla="*/ 373137 w 594717"/>
                <a:gd name="connsiteY4" fmla="*/ 44174 h 583736"/>
                <a:gd name="connsiteX5" fmla="*/ 559226 w 594717"/>
                <a:gd name="connsiteY5" fmla="*/ 244651 h 583736"/>
                <a:gd name="connsiteX6" fmla="*/ 594718 w 594717"/>
                <a:gd name="connsiteY6" fmla="*/ 295969 h 583736"/>
                <a:gd name="connsiteX7" fmla="*/ 588962 w 594717"/>
                <a:gd name="connsiteY7" fmla="*/ 299326 h 583736"/>
                <a:gd name="connsiteX8" fmla="*/ 474335 w 594717"/>
                <a:gd name="connsiteY8" fmla="*/ 315154 h 583736"/>
                <a:gd name="connsiteX9" fmla="*/ 351555 w 594717"/>
                <a:gd name="connsiteY9" fmla="*/ 355441 h 583736"/>
                <a:gd name="connsiteX10" fmla="*/ 502153 w 594717"/>
                <a:gd name="connsiteY10" fmla="*/ 433138 h 583736"/>
                <a:gd name="connsiteX11" fmla="*/ 516541 w 594717"/>
                <a:gd name="connsiteY11" fmla="*/ 472946 h 583736"/>
                <a:gd name="connsiteX12" fmla="*/ 492560 w 594717"/>
                <a:gd name="connsiteY12" fmla="*/ 516591 h 583736"/>
                <a:gd name="connsiteX13" fmla="*/ 312227 w 594717"/>
                <a:gd name="connsiteY13" fmla="*/ 583736 h 5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4717" h="583736">
                  <a:moveTo>
                    <a:pt x="312227" y="583736"/>
                  </a:moveTo>
                  <a:cubicBezTo>
                    <a:pt x="246040" y="422107"/>
                    <a:pt x="162588" y="269591"/>
                    <a:pt x="66666" y="124268"/>
                  </a:cubicBezTo>
                  <a:cubicBezTo>
                    <a:pt x="45084" y="91655"/>
                    <a:pt x="22062" y="60480"/>
                    <a:pt x="0" y="28826"/>
                  </a:cubicBezTo>
                  <a:cubicBezTo>
                    <a:pt x="46043" y="26428"/>
                    <a:pt x="214386" y="9162"/>
                    <a:pt x="249877" y="1968"/>
                  </a:cubicBezTo>
                  <a:cubicBezTo>
                    <a:pt x="297838" y="-7145"/>
                    <a:pt x="337166" y="16836"/>
                    <a:pt x="373137" y="44174"/>
                  </a:cubicBezTo>
                  <a:cubicBezTo>
                    <a:pt x="446997" y="99808"/>
                    <a:pt x="504551" y="170791"/>
                    <a:pt x="559226" y="244651"/>
                  </a:cubicBezTo>
                  <a:cubicBezTo>
                    <a:pt x="571696" y="261437"/>
                    <a:pt x="587524" y="275346"/>
                    <a:pt x="594718" y="295969"/>
                  </a:cubicBezTo>
                  <a:cubicBezTo>
                    <a:pt x="593279" y="298368"/>
                    <a:pt x="591360" y="300286"/>
                    <a:pt x="588962" y="299326"/>
                  </a:cubicBezTo>
                  <a:cubicBezTo>
                    <a:pt x="548675" y="288775"/>
                    <a:pt x="511745" y="304123"/>
                    <a:pt x="474335" y="315154"/>
                  </a:cubicBezTo>
                  <a:cubicBezTo>
                    <a:pt x="438844" y="325226"/>
                    <a:pt x="355871" y="347288"/>
                    <a:pt x="351555" y="355441"/>
                  </a:cubicBezTo>
                  <a:cubicBezTo>
                    <a:pt x="371219" y="368870"/>
                    <a:pt x="473376" y="416831"/>
                    <a:pt x="502153" y="433138"/>
                  </a:cubicBezTo>
                  <a:cubicBezTo>
                    <a:pt x="518459" y="442251"/>
                    <a:pt x="524695" y="454721"/>
                    <a:pt x="516541" y="472946"/>
                  </a:cubicBezTo>
                  <a:cubicBezTo>
                    <a:pt x="509826" y="488293"/>
                    <a:pt x="504551" y="504120"/>
                    <a:pt x="492560" y="516591"/>
                  </a:cubicBezTo>
                  <a:cubicBezTo>
                    <a:pt x="456110" y="532897"/>
                    <a:pt x="335248" y="575103"/>
                    <a:pt x="312227" y="583736"/>
                  </a:cubicBezTo>
                  <a:close/>
                </a:path>
              </a:pathLst>
            </a:custGeom>
            <a:solidFill>
              <a:schemeClr val="accent4">
                <a:lumMod val="50000"/>
              </a:schemeClr>
            </a:solidFill>
            <a:ln w="4795" cap="flat">
              <a:noFill/>
              <a:prstDash val="solid"/>
              <a:miter/>
            </a:ln>
          </p:spPr>
          <p:txBody>
            <a:bodyPr anchor="ctr" rtlCol="0"/>
            <a:p>
              <a:endParaRPr lang="en-US"/>
            </a:p>
          </p:txBody>
        </p:sp>
        <p:sp>
          <p:nvSpPr>
            <p:cNvPr id="1048639" name="Freeform: Shape 17"/>
            <p:cNvSpPr/>
            <p:nvPr/>
          </p:nvSpPr>
          <p:spPr>
            <a:xfrm>
              <a:off x="8544412" y="3964571"/>
              <a:ext cx="427054" cy="693811"/>
            </a:xfrm>
            <a:custGeom>
              <a:avLst/>
              <a:gdLst>
                <a:gd name="connsiteX0" fmla="*/ 134291 w 427054"/>
                <a:gd name="connsiteY0" fmla="*/ 294 h 693811"/>
                <a:gd name="connsiteX1" fmla="*/ 167384 w 427054"/>
                <a:gd name="connsiteY1" fmla="*/ 14682 h 693811"/>
                <a:gd name="connsiteX2" fmla="*/ 249398 w 427054"/>
                <a:gd name="connsiteY2" fmla="*/ 50173 h 693811"/>
                <a:gd name="connsiteX3" fmla="*/ 253235 w 427054"/>
                <a:gd name="connsiteY3" fmla="*/ 87103 h 693811"/>
                <a:gd name="connsiteX4" fmla="*/ 193763 w 427054"/>
                <a:gd name="connsiteY4" fmla="*/ 228589 h 693811"/>
                <a:gd name="connsiteX5" fmla="*/ 189446 w 427054"/>
                <a:gd name="connsiteY5" fmla="*/ 244416 h 693811"/>
                <a:gd name="connsiteX6" fmla="*/ 297838 w 427054"/>
                <a:gd name="connsiteY6" fmla="*/ 198373 h 693811"/>
                <a:gd name="connsiteX7" fmla="*/ 344361 w 427054"/>
                <a:gd name="connsiteY7" fmla="*/ 178709 h 693811"/>
                <a:gd name="connsiteX8" fmla="*/ 399996 w 427054"/>
                <a:gd name="connsiteY8" fmla="*/ 138422 h 693811"/>
                <a:gd name="connsiteX9" fmla="*/ 417262 w 427054"/>
                <a:gd name="connsiteY9" fmla="*/ 126911 h 693811"/>
                <a:gd name="connsiteX10" fmla="*/ 425895 w 427054"/>
                <a:gd name="connsiteY10" fmla="*/ 286142 h 693811"/>
                <a:gd name="connsiteX11" fmla="*/ 388005 w 427054"/>
                <a:gd name="connsiteY11" fmla="*/ 518274 h 693811"/>
                <a:gd name="connsiteX12" fmla="*/ 347718 w 427054"/>
                <a:gd name="connsiteY12" fmla="*/ 571990 h 693811"/>
                <a:gd name="connsiteX13" fmla="*/ 165466 w 427054"/>
                <a:gd name="connsiteY13" fmla="*/ 693811 h 693811"/>
                <a:gd name="connsiteX14" fmla="*/ 131893 w 427054"/>
                <a:gd name="connsiteY14" fmla="*/ 512998 h 693811"/>
                <a:gd name="connsiteX15" fmla="*/ 60910 w 427054"/>
                <a:gd name="connsiteY15" fmla="*/ 218996 h 693811"/>
                <a:gd name="connsiteX16" fmla="*/ 0 w 427054"/>
                <a:gd name="connsiteY16" fmla="*/ 43459 h 693811"/>
                <a:gd name="connsiteX17" fmla="*/ 134291 w 427054"/>
                <a:gd name="connsiteY17" fmla="*/ 294 h 69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7054" h="693811">
                  <a:moveTo>
                    <a:pt x="134291" y="294"/>
                  </a:moveTo>
                  <a:cubicBezTo>
                    <a:pt x="145322" y="5090"/>
                    <a:pt x="155394" y="12764"/>
                    <a:pt x="167384" y="14682"/>
                  </a:cubicBezTo>
                  <a:cubicBezTo>
                    <a:pt x="198559" y="17560"/>
                    <a:pt x="223499" y="34826"/>
                    <a:pt x="249398" y="50173"/>
                  </a:cubicBezTo>
                  <a:cubicBezTo>
                    <a:pt x="264266" y="58807"/>
                    <a:pt x="258510" y="74154"/>
                    <a:pt x="253235" y="87103"/>
                  </a:cubicBezTo>
                  <a:cubicBezTo>
                    <a:pt x="234050" y="134585"/>
                    <a:pt x="212947" y="181107"/>
                    <a:pt x="193763" y="228589"/>
                  </a:cubicBezTo>
                  <a:cubicBezTo>
                    <a:pt x="191844" y="232905"/>
                    <a:pt x="189446" y="236742"/>
                    <a:pt x="189446" y="244416"/>
                  </a:cubicBezTo>
                  <a:cubicBezTo>
                    <a:pt x="227336" y="230027"/>
                    <a:pt x="262347" y="213241"/>
                    <a:pt x="297838" y="198373"/>
                  </a:cubicBezTo>
                  <a:cubicBezTo>
                    <a:pt x="313186" y="192138"/>
                    <a:pt x="328534" y="183985"/>
                    <a:pt x="344361" y="178709"/>
                  </a:cubicBezTo>
                  <a:cubicBezTo>
                    <a:pt x="366902" y="171035"/>
                    <a:pt x="385128" y="157127"/>
                    <a:pt x="399996" y="138422"/>
                  </a:cubicBezTo>
                  <a:cubicBezTo>
                    <a:pt x="404312" y="133146"/>
                    <a:pt x="406230" y="122595"/>
                    <a:pt x="417262" y="126911"/>
                  </a:cubicBezTo>
                  <a:cubicBezTo>
                    <a:pt x="419180" y="180148"/>
                    <a:pt x="430691" y="232905"/>
                    <a:pt x="425895" y="286142"/>
                  </a:cubicBezTo>
                  <a:cubicBezTo>
                    <a:pt x="418701" y="364319"/>
                    <a:pt x="419180" y="443934"/>
                    <a:pt x="388005" y="518274"/>
                  </a:cubicBezTo>
                  <a:cubicBezTo>
                    <a:pt x="378893" y="539377"/>
                    <a:pt x="366423" y="558082"/>
                    <a:pt x="347718" y="571990"/>
                  </a:cubicBezTo>
                  <a:cubicBezTo>
                    <a:pt x="295440" y="611318"/>
                    <a:pt x="222060" y="660718"/>
                    <a:pt x="165466" y="693811"/>
                  </a:cubicBezTo>
                  <a:cubicBezTo>
                    <a:pt x="156833" y="655443"/>
                    <a:pt x="142924" y="583501"/>
                    <a:pt x="131893" y="512998"/>
                  </a:cubicBezTo>
                  <a:cubicBezTo>
                    <a:pt x="116066" y="412759"/>
                    <a:pt x="89208" y="315878"/>
                    <a:pt x="60910" y="218996"/>
                  </a:cubicBezTo>
                  <a:cubicBezTo>
                    <a:pt x="43644" y="159525"/>
                    <a:pt x="20624" y="101972"/>
                    <a:pt x="0" y="43459"/>
                  </a:cubicBezTo>
                  <a:cubicBezTo>
                    <a:pt x="479" y="40581"/>
                    <a:pt x="128056" y="-4023"/>
                    <a:pt x="134291" y="294"/>
                  </a:cubicBezTo>
                  <a:close/>
                </a:path>
              </a:pathLst>
            </a:custGeom>
            <a:solidFill>
              <a:schemeClr val="accent4">
                <a:lumMod val="50000"/>
              </a:schemeClr>
            </a:solidFill>
            <a:ln w="4795" cap="flat">
              <a:noFill/>
              <a:prstDash val="solid"/>
              <a:miter/>
            </a:ln>
          </p:spPr>
          <p:txBody>
            <a:bodyPr anchor="ctr" rtlCol="0"/>
            <a:p>
              <a:endParaRPr lang="en-US"/>
            </a:p>
          </p:txBody>
        </p:sp>
        <p:sp>
          <p:nvSpPr>
            <p:cNvPr id="1048640" name="Freeform: Shape 20"/>
            <p:cNvSpPr/>
            <p:nvPr/>
          </p:nvSpPr>
          <p:spPr>
            <a:xfrm>
              <a:off x="8546810" y="3666998"/>
              <a:ext cx="298317" cy="279641"/>
            </a:xfrm>
            <a:custGeom>
              <a:avLst/>
              <a:gdLst>
                <a:gd name="connsiteX0" fmla="*/ 155874 w 298317"/>
                <a:gd name="connsiteY0" fmla="*/ 226405 h 279641"/>
                <a:gd name="connsiteX1" fmla="*/ 128536 w 298317"/>
                <a:gd name="connsiteY1" fmla="*/ 133840 h 279641"/>
                <a:gd name="connsiteX2" fmla="*/ 0 w 298317"/>
                <a:gd name="connsiteY2" fmla="*/ 67654 h 279641"/>
                <a:gd name="connsiteX3" fmla="*/ 10072 w 298317"/>
                <a:gd name="connsiteY3" fmla="*/ 58061 h 279641"/>
                <a:gd name="connsiteX4" fmla="*/ 200478 w 298317"/>
                <a:gd name="connsiteY4" fmla="*/ 2426 h 279641"/>
                <a:gd name="connsiteX5" fmla="*/ 261388 w 298317"/>
                <a:gd name="connsiteY5" fmla="*/ 8182 h 279641"/>
                <a:gd name="connsiteX6" fmla="*/ 298318 w 298317"/>
                <a:gd name="connsiteY6" fmla="*/ 49908 h 279641"/>
                <a:gd name="connsiteX7" fmla="*/ 231172 w 298317"/>
                <a:gd name="connsiteY7" fmla="*/ 147749 h 279641"/>
                <a:gd name="connsiteX8" fmla="*/ 163547 w 298317"/>
                <a:gd name="connsiteY8" fmla="*/ 242712 h 279641"/>
                <a:gd name="connsiteX9" fmla="*/ 132373 w 298317"/>
                <a:gd name="connsiteY9" fmla="*/ 279642 h 279641"/>
                <a:gd name="connsiteX10" fmla="*/ 155874 w 298317"/>
                <a:gd name="connsiteY10" fmla="*/ 226405 h 2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317" h="279641">
                  <a:moveTo>
                    <a:pt x="155874" y="226405"/>
                  </a:moveTo>
                  <a:cubicBezTo>
                    <a:pt x="188487" y="165494"/>
                    <a:pt x="188487" y="165015"/>
                    <a:pt x="128536" y="133840"/>
                  </a:cubicBezTo>
                  <a:cubicBezTo>
                    <a:pt x="85371" y="111298"/>
                    <a:pt x="42206" y="89236"/>
                    <a:pt x="0" y="67654"/>
                  </a:cubicBezTo>
                  <a:cubicBezTo>
                    <a:pt x="0" y="59021"/>
                    <a:pt x="6235" y="59500"/>
                    <a:pt x="10072" y="58061"/>
                  </a:cubicBezTo>
                  <a:cubicBezTo>
                    <a:pt x="73381" y="39357"/>
                    <a:pt x="137169" y="21131"/>
                    <a:pt x="200478" y="2426"/>
                  </a:cubicBezTo>
                  <a:cubicBezTo>
                    <a:pt x="222060" y="-3808"/>
                    <a:pt x="241245" y="3386"/>
                    <a:pt x="261388" y="8182"/>
                  </a:cubicBezTo>
                  <a:cubicBezTo>
                    <a:pt x="276256" y="19693"/>
                    <a:pt x="293522" y="29285"/>
                    <a:pt x="298318" y="49908"/>
                  </a:cubicBezTo>
                  <a:cubicBezTo>
                    <a:pt x="275776" y="82521"/>
                    <a:pt x="253714" y="115135"/>
                    <a:pt x="231172" y="147749"/>
                  </a:cubicBezTo>
                  <a:cubicBezTo>
                    <a:pt x="209110" y="179882"/>
                    <a:pt x="186569" y="211537"/>
                    <a:pt x="163547" y="242712"/>
                  </a:cubicBezTo>
                  <a:cubicBezTo>
                    <a:pt x="159711" y="247987"/>
                    <a:pt x="147240" y="264294"/>
                    <a:pt x="132373" y="279642"/>
                  </a:cubicBezTo>
                  <a:cubicBezTo>
                    <a:pt x="124219" y="266212"/>
                    <a:pt x="151077" y="235038"/>
                    <a:pt x="155874" y="226405"/>
                  </a:cubicBezTo>
                  <a:close/>
                </a:path>
              </a:pathLst>
            </a:custGeom>
            <a:solidFill>
              <a:srgbClr val="FEFEFD"/>
            </a:solidFill>
            <a:ln w="4795" cap="flat">
              <a:noFill/>
              <a:prstDash val="solid"/>
              <a:miter/>
            </a:ln>
          </p:spPr>
          <p:txBody>
            <a:bodyPr anchor="ctr" rtlCol="0"/>
            <a:p>
              <a:endParaRPr lang="en-US"/>
            </a:p>
          </p:txBody>
        </p:sp>
        <p:sp>
          <p:nvSpPr>
            <p:cNvPr id="1048641" name="Freeform: Shape 21"/>
            <p:cNvSpPr/>
            <p:nvPr/>
          </p:nvSpPr>
          <p:spPr>
            <a:xfrm>
              <a:off x="8711317" y="3973435"/>
              <a:ext cx="252398" cy="245234"/>
            </a:xfrm>
            <a:custGeom>
              <a:avLst/>
              <a:gdLst>
                <a:gd name="connsiteX0" fmla="*/ 249877 w 252398"/>
                <a:gd name="connsiteY0" fmla="*/ 117567 h 245234"/>
                <a:gd name="connsiteX1" fmla="*/ 171700 w 252398"/>
                <a:gd name="connsiteY1" fmla="*/ 179437 h 245234"/>
                <a:gd name="connsiteX2" fmla="*/ 33093 w 252398"/>
                <a:gd name="connsiteY2" fmla="*/ 238429 h 245234"/>
                <a:gd name="connsiteX3" fmla="*/ 7674 w 252398"/>
                <a:gd name="connsiteY3" fmla="*/ 244664 h 245234"/>
                <a:gd name="connsiteX4" fmla="*/ 45083 w 252398"/>
                <a:gd name="connsiteY4" fmla="*/ 154977 h 245234"/>
                <a:gd name="connsiteX5" fmla="*/ 81054 w 252398"/>
                <a:gd name="connsiteY5" fmla="*/ 71524 h 245234"/>
                <a:gd name="connsiteX6" fmla="*/ 68105 w 252398"/>
                <a:gd name="connsiteY6" fmla="*/ 39390 h 245234"/>
                <a:gd name="connsiteX7" fmla="*/ 0 w 252398"/>
                <a:gd name="connsiteY7" fmla="*/ 4858 h 245234"/>
                <a:gd name="connsiteX8" fmla="*/ 22062 w 252398"/>
                <a:gd name="connsiteY8" fmla="*/ 1981 h 245234"/>
                <a:gd name="connsiteX9" fmla="*/ 248438 w 252398"/>
                <a:gd name="connsiteY9" fmla="*/ 65289 h 245234"/>
                <a:gd name="connsiteX10" fmla="*/ 249877 w 252398"/>
                <a:gd name="connsiteY10" fmla="*/ 117567 h 24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398" h="245234">
                  <a:moveTo>
                    <a:pt x="249877" y="117567"/>
                  </a:moveTo>
                  <a:cubicBezTo>
                    <a:pt x="233091" y="149701"/>
                    <a:pt x="204794" y="166487"/>
                    <a:pt x="171700" y="179437"/>
                  </a:cubicBezTo>
                  <a:cubicBezTo>
                    <a:pt x="125178" y="197662"/>
                    <a:pt x="79615" y="218765"/>
                    <a:pt x="33093" y="238429"/>
                  </a:cubicBezTo>
                  <a:cubicBezTo>
                    <a:pt x="25899" y="241307"/>
                    <a:pt x="19664" y="247062"/>
                    <a:pt x="7674" y="244664"/>
                  </a:cubicBezTo>
                  <a:cubicBezTo>
                    <a:pt x="20143" y="214449"/>
                    <a:pt x="32613" y="184713"/>
                    <a:pt x="45083" y="154977"/>
                  </a:cubicBezTo>
                  <a:cubicBezTo>
                    <a:pt x="56594" y="127159"/>
                    <a:pt x="67146" y="98383"/>
                    <a:pt x="81054" y="71524"/>
                  </a:cubicBezTo>
                  <a:cubicBezTo>
                    <a:pt x="90167" y="53779"/>
                    <a:pt x="84411" y="46585"/>
                    <a:pt x="68105" y="39390"/>
                  </a:cubicBezTo>
                  <a:cubicBezTo>
                    <a:pt x="45083" y="28839"/>
                    <a:pt x="22541" y="16369"/>
                    <a:pt x="0" y="4858"/>
                  </a:cubicBezTo>
                  <a:cubicBezTo>
                    <a:pt x="6714" y="-2336"/>
                    <a:pt x="14868" y="62"/>
                    <a:pt x="22062" y="1981"/>
                  </a:cubicBezTo>
                  <a:cubicBezTo>
                    <a:pt x="97361" y="23084"/>
                    <a:pt x="172660" y="44187"/>
                    <a:pt x="248438" y="65289"/>
                  </a:cubicBezTo>
                  <a:cubicBezTo>
                    <a:pt x="256112" y="83515"/>
                    <a:pt x="250357" y="100781"/>
                    <a:pt x="249877" y="117567"/>
                  </a:cubicBezTo>
                  <a:close/>
                </a:path>
              </a:pathLst>
            </a:custGeom>
            <a:solidFill>
              <a:srgbClr val="FDFEFD"/>
            </a:solidFill>
            <a:ln w="4795" cap="flat">
              <a:noFill/>
              <a:prstDash val="solid"/>
              <a:miter/>
            </a:ln>
          </p:spPr>
          <p:txBody>
            <a:bodyPr anchor="ctr" rtlCol="0"/>
            <a:p>
              <a:endParaRPr lang="en-US"/>
            </a:p>
          </p:txBody>
        </p:sp>
        <p:sp>
          <p:nvSpPr>
            <p:cNvPr id="1048642" name="Freeform: Shape 24"/>
            <p:cNvSpPr/>
            <p:nvPr/>
          </p:nvSpPr>
          <p:spPr>
            <a:xfrm>
              <a:off x="8525228" y="3893403"/>
              <a:ext cx="177456" cy="119423"/>
            </a:xfrm>
            <a:custGeom>
              <a:avLst/>
              <a:gdLst>
                <a:gd name="connsiteX0" fmla="*/ 177456 w 177456"/>
                <a:gd name="connsiteY0" fmla="*/ 0 h 119423"/>
                <a:gd name="connsiteX1" fmla="*/ 153476 w 177456"/>
                <a:gd name="connsiteY1" fmla="*/ 71462 h 119423"/>
                <a:gd name="connsiteX2" fmla="*/ 88728 w 177456"/>
                <a:gd name="connsiteY2" fmla="*/ 93045 h 119423"/>
                <a:gd name="connsiteX3" fmla="*/ 19184 w 177456"/>
                <a:gd name="connsiteY3" fmla="*/ 119423 h 119423"/>
                <a:gd name="connsiteX4" fmla="*/ 0 w 177456"/>
                <a:gd name="connsiteY4" fmla="*/ 70023 h 119423"/>
                <a:gd name="connsiteX5" fmla="*/ 10551 w 177456"/>
                <a:gd name="connsiteY5" fmla="*/ 56594 h 119423"/>
                <a:gd name="connsiteX6" fmla="*/ 177456 w 177456"/>
                <a:gd name="connsiteY6" fmla="*/ 0 h 11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456" h="119423">
                  <a:moveTo>
                    <a:pt x="177456" y="0"/>
                  </a:moveTo>
                  <a:cubicBezTo>
                    <a:pt x="174099" y="9592"/>
                    <a:pt x="146281" y="53716"/>
                    <a:pt x="153476" y="71462"/>
                  </a:cubicBezTo>
                  <a:cubicBezTo>
                    <a:pt x="129495" y="81054"/>
                    <a:pt x="110311" y="84891"/>
                    <a:pt x="88728" y="93045"/>
                  </a:cubicBezTo>
                  <a:cubicBezTo>
                    <a:pt x="65706" y="101678"/>
                    <a:pt x="42206" y="110790"/>
                    <a:pt x="19184" y="119423"/>
                  </a:cubicBezTo>
                  <a:cubicBezTo>
                    <a:pt x="12949" y="104555"/>
                    <a:pt x="6715" y="84891"/>
                    <a:pt x="0" y="70023"/>
                  </a:cubicBezTo>
                  <a:cubicBezTo>
                    <a:pt x="0" y="62829"/>
                    <a:pt x="2398" y="58992"/>
                    <a:pt x="10551" y="56594"/>
                  </a:cubicBezTo>
                  <a:cubicBezTo>
                    <a:pt x="67146" y="40287"/>
                    <a:pt x="120382" y="14388"/>
                    <a:pt x="177456" y="0"/>
                  </a:cubicBezTo>
                  <a:close/>
                </a:path>
              </a:pathLst>
            </a:custGeom>
            <a:solidFill>
              <a:schemeClr val="accent4">
                <a:lumMod val="75000"/>
              </a:schemeClr>
            </a:solidFill>
            <a:ln w="4795" cap="flat">
              <a:noFill/>
              <a:prstDash val="solid"/>
              <a:miter/>
            </a:ln>
          </p:spPr>
          <p:txBody>
            <a:bodyPr anchor="ctr" rtlCol="0"/>
            <a:p>
              <a:endParaRPr lang="en-US"/>
            </a:p>
          </p:txBody>
        </p:sp>
        <p:sp>
          <p:nvSpPr>
            <p:cNvPr id="1048643" name="Freeform: Shape 26"/>
            <p:cNvSpPr/>
            <p:nvPr/>
          </p:nvSpPr>
          <p:spPr>
            <a:xfrm>
              <a:off x="8677173" y="3892923"/>
              <a:ext cx="32704" cy="53716"/>
            </a:xfrm>
            <a:custGeom>
              <a:avLst/>
              <a:gdLst>
                <a:gd name="connsiteX0" fmla="*/ 32705 w 32704"/>
                <a:gd name="connsiteY0" fmla="*/ 16786 h 53716"/>
                <a:gd name="connsiteX1" fmla="*/ 1530 w 32704"/>
                <a:gd name="connsiteY1" fmla="*/ 53716 h 53716"/>
                <a:gd name="connsiteX2" fmla="*/ 25031 w 32704"/>
                <a:gd name="connsiteY2" fmla="*/ 0 h 53716"/>
              </a:gdLst>
              <a:ahLst/>
              <a:cxnLst>
                <a:cxn ang="0">
                  <a:pos x="connsiteX0" y="connsiteY0"/>
                </a:cxn>
                <a:cxn ang="0">
                  <a:pos x="connsiteX1" y="connsiteY1"/>
                </a:cxn>
                <a:cxn ang="0">
                  <a:pos x="connsiteX2" y="connsiteY2"/>
                </a:cxn>
              </a:cxnLst>
              <a:rect l="l" t="t" r="r" b="b"/>
              <a:pathLst>
                <a:path w="32704" h="53716">
                  <a:moveTo>
                    <a:pt x="32705" y="16786"/>
                  </a:moveTo>
                  <a:cubicBezTo>
                    <a:pt x="28868" y="22062"/>
                    <a:pt x="18316" y="41246"/>
                    <a:pt x="1530" y="53716"/>
                  </a:cubicBezTo>
                  <a:cubicBezTo>
                    <a:pt x="-6623" y="40287"/>
                    <a:pt x="20235" y="9112"/>
                    <a:pt x="25031" y="0"/>
                  </a:cubicBezTo>
                </a:path>
              </a:pathLst>
            </a:custGeom>
            <a:solidFill>
              <a:srgbClr val="FEFEFD"/>
            </a:solidFill>
            <a:ln w="4795" cap="flat">
              <a:noFill/>
              <a:prstDash val="solid"/>
              <a:miter/>
            </a:ln>
          </p:spPr>
          <p:txBody>
            <a:bodyPr anchor="ctr" rtlCol="0"/>
            <a:p>
              <a:endParaRPr lang="en-US"/>
            </a:p>
          </p:txBody>
        </p:sp>
      </p:grpSp>
      <p:grpSp>
        <p:nvGrpSpPr>
          <p:cNvPr id="43" name="Group 30"/>
          <p:cNvGrpSpPr/>
          <p:nvPr/>
        </p:nvGrpSpPr>
        <p:grpSpPr>
          <a:xfrm>
            <a:off x="6550351" y="5195649"/>
            <a:ext cx="1183662" cy="1040677"/>
            <a:chOff x="3983887" y="4061275"/>
            <a:chExt cx="2122406" cy="1866023"/>
          </a:xfrm>
        </p:grpSpPr>
        <p:grpSp>
          <p:nvGrpSpPr>
            <p:cNvPr id="44" name="Group 31"/>
            <p:cNvGrpSpPr/>
            <p:nvPr/>
          </p:nvGrpSpPr>
          <p:grpSpPr>
            <a:xfrm>
              <a:off x="3983887" y="5358975"/>
              <a:ext cx="2049157" cy="568323"/>
              <a:chOff x="3622676" y="3492499"/>
              <a:chExt cx="2575763" cy="714375"/>
            </a:xfrm>
            <a:effectLst>
              <a:outerShdw algn="tr" blurRad="50800" dir="8100000" dist="38100" rotWithShape="0">
                <a:prstClr val="black">
                  <a:alpha val="40000"/>
                </a:prstClr>
              </a:outerShdw>
            </a:effectLst>
          </p:grpSpPr>
          <p:sp>
            <p:nvSpPr>
              <p:cNvPr id="1048644" name="Freeform 15"/>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algn="br" blurRad="76200" dir="8100000" dist="12700" kx="8004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sz="2701" lang="ko-KR"/>
              </a:p>
            </p:txBody>
          </p:sp>
          <p:sp>
            <p:nvSpPr>
              <p:cNvPr id="1048645" name="Rectangle 22"/>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1" lang="ko-KR"/>
              </a:p>
            </p:txBody>
          </p:sp>
        </p:grpSp>
        <p:grpSp>
          <p:nvGrpSpPr>
            <p:cNvPr id="45" name="Group 32"/>
            <p:cNvGrpSpPr/>
            <p:nvPr/>
          </p:nvGrpSpPr>
          <p:grpSpPr>
            <a:xfrm>
              <a:off x="4035197" y="5083389"/>
              <a:ext cx="2071096" cy="442029"/>
              <a:chOff x="3644106" y="3130550"/>
              <a:chExt cx="2603340" cy="555625"/>
            </a:xfrm>
            <a:effectLst>
              <a:outerShdw algn="tr" blurRad="50800" dir="8100000" dist="38100" rotWithShape="0">
                <a:prstClr val="black">
                  <a:alpha val="40000"/>
                </a:prstClr>
              </a:outerShdw>
            </a:effectLst>
          </p:grpSpPr>
          <p:sp>
            <p:nvSpPr>
              <p:cNvPr id="1048646" name="Freeform 18"/>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1" lang="ko-KR"/>
              </a:p>
            </p:txBody>
          </p:sp>
          <p:sp>
            <p:nvSpPr>
              <p:cNvPr id="1048647" name="Freeform 19"/>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sz="2701" lang="ko-KR"/>
              </a:p>
            </p:txBody>
          </p:sp>
        </p:grpSp>
        <p:grpSp>
          <p:nvGrpSpPr>
            <p:cNvPr id="46" name="Group 33"/>
            <p:cNvGrpSpPr/>
            <p:nvPr/>
          </p:nvGrpSpPr>
          <p:grpSpPr>
            <a:xfrm flipH="1">
              <a:off x="4155315" y="4711652"/>
              <a:ext cx="1753505" cy="486436"/>
              <a:chOff x="3622676" y="3492499"/>
              <a:chExt cx="2575177" cy="714375"/>
            </a:xfrm>
            <a:effectLst>
              <a:outerShdw algn="tr" blurRad="50800" dir="8100000" dist="38100" rotWithShape="0">
                <a:prstClr val="black">
                  <a:alpha val="40000"/>
                </a:prstClr>
              </a:outerShdw>
            </a:effectLst>
          </p:grpSpPr>
          <p:sp>
            <p:nvSpPr>
              <p:cNvPr id="1048648" name="Freeform 21"/>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sz="2701" lang="ko-KR"/>
              </a:p>
            </p:txBody>
          </p:sp>
          <p:sp>
            <p:nvSpPr>
              <p:cNvPr id="1048649" name="Rectangle 22"/>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1" lang="ko-KR"/>
              </a:p>
            </p:txBody>
          </p:sp>
        </p:grpSp>
        <p:grpSp>
          <p:nvGrpSpPr>
            <p:cNvPr id="47" name="Group 34"/>
            <p:cNvGrpSpPr/>
            <p:nvPr/>
          </p:nvGrpSpPr>
          <p:grpSpPr>
            <a:xfrm>
              <a:off x="4203709" y="4329734"/>
              <a:ext cx="1681345" cy="465751"/>
              <a:chOff x="3622676" y="3492499"/>
              <a:chExt cx="2578868" cy="714375"/>
            </a:xfrm>
            <a:effectLst>
              <a:outerShdw algn="tr" blurRad="50800" dir="8100000" dist="38100" rotWithShape="0">
                <a:prstClr val="black">
                  <a:alpha val="40000"/>
                </a:prstClr>
              </a:outerShdw>
            </a:effectLst>
          </p:grpSpPr>
          <p:sp>
            <p:nvSpPr>
              <p:cNvPr id="1048650" name="Freeform 24"/>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sz="2701" lang="ko-KR"/>
              </a:p>
            </p:txBody>
          </p:sp>
          <p:sp>
            <p:nvSpPr>
              <p:cNvPr id="1048651" name="Rectangle 22"/>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1" lang="ko-KR"/>
              </a:p>
            </p:txBody>
          </p:sp>
        </p:grpSp>
        <p:grpSp>
          <p:nvGrpSpPr>
            <p:cNvPr id="48" name="Group 35"/>
            <p:cNvGrpSpPr/>
            <p:nvPr/>
          </p:nvGrpSpPr>
          <p:grpSpPr>
            <a:xfrm>
              <a:off x="4117666" y="4061275"/>
              <a:ext cx="1832471" cy="391100"/>
              <a:chOff x="3644106" y="3130550"/>
              <a:chExt cx="2603340" cy="555625"/>
            </a:xfrm>
            <a:effectLst>
              <a:outerShdw algn="tr" blurRad="50800" dir="8100000" dist="38100" rotWithShape="0">
                <a:prstClr val="black">
                  <a:alpha val="40000"/>
                </a:prstClr>
              </a:outerShdw>
            </a:effectLst>
          </p:grpSpPr>
          <p:sp>
            <p:nvSpPr>
              <p:cNvPr id="1048652" name="Freeform 27"/>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sz="2701" lang="ko-KR"/>
              </a:p>
            </p:txBody>
          </p:sp>
          <p:sp>
            <p:nvSpPr>
              <p:cNvPr id="1048653" name="Freeform 28"/>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sz="2701" lang="ko-KR"/>
              </a:p>
            </p:txBody>
          </p:sp>
        </p:grpSp>
      </p:grpSp>
      <p:grpSp>
        <p:nvGrpSpPr>
          <p:cNvPr id="49" name="Graphic 29"/>
          <p:cNvGrpSpPr/>
          <p:nvPr/>
        </p:nvGrpSpPr>
        <p:grpSpPr>
          <a:xfrm>
            <a:off x="3787989" y="2889247"/>
            <a:ext cx="4608138" cy="2206654"/>
            <a:chOff x="3496565" y="2353154"/>
            <a:chExt cx="5206119" cy="2493004"/>
          </a:xfrm>
        </p:grpSpPr>
        <p:sp>
          <p:nvSpPr>
            <p:cNvPr id="1048654" name="Freeform: Shape 68"/>
            <p:cNvSpPr/>
            <p:nvPr/>
          </p:nvSpPr>
          <p:spPr>
            <a:xfrm>
              <a:off x="4342675" y="2353632"/>
              <a:ext cx="1649799" cy="1468918"/>
            </a:xfrm>
            <a:custGeom>
              <a:avLst/>
              <a:gdLst>
                <a:gd name="connsiteX0" fmla="*/ 1399506 w 1649799"/>
                <a:gd name="connsiteY0" fmla="*/ 17705 h 1468918"/>
                <a:gd name="connsiteX1" fmla="*/ 1545929 w 1649799"/>
                <a:gd name="connsiteY1" fmla="*/ 3350 h 1468918"/>
                <a:gd name="connsiteX2" fmla="*/ 1638758 w 1649799"/>
                <a:gd name="connsiteY2" fmla="*/ 0 h 1468918"/>
                <a:gd name="connsiteX3" fmla="*/ 1649764 w 1649799"/>
                <a:gd name="connsiteY3" fmla="*/ 12441 h 1468918"/>
                <a:gd name="connsiteX4" fmla="*/ 1649764 w 1649799"/>
                <a:gd name="connsiteY4" fmla="*/ 38759 h 1468918"/>
                <a:gd name="connsiteX5" fmla="*/ 1649764 w 1649799"/>
                <a:gd name="connsiteY5" fmla="*/ 1083811 h 1468918"/>
                <a:gd name="connsiteX6" fmla="*/ 1615312 w 1649799"/>
                <a:gd name="connsiteY6" fmla="*/ 1120177 h 1468918"/>
                <a:gd name="connsiteX7" fmla="*/ 1452620 w 1649799"/>
                <a:gd name="connsiteY7" fmla="*/ 1145538 h 1468918"/>
                <a:gd name="connsiteX8" fmla="*/ 1325338 w 1649799"/>
                <a:gd name="connsiteY8" fmla="*/ 1177119 h 1468918"/>
                <a:gd name="connsiteX9" fmla="*/ 1183223 w 1649799"/>
                <a:gd name="connsiteY9" fmla="*/ 1227362 h 1468918"/>
                <a:gd name="connsiteX10" fmla="*/ 953541 w 1649799"/>
                <a:gd name="connsiteY10" fmla="*/ 1348902 h 1468918"/>
                <a:gd name="connsiteX11" fmla="*/ 801855 w 1649799"/>
                <a:gd name="connsiteY11" fmla="*/ 1460872 h 1468918"/>
                <a:gd name="connsiteX12" fmla="*/ 768360 w 1649799"/>
                <a:gd name="connsiteY12" fmla="*/ 1458958 h 1468918"/>
                <a:gd name="connsiteX13" fmla="*/ 273109 w 1649799"/>
                <a:gd name="connsiteY13" fmla="*/ 963706 h 1468918"/>
                <a:gd name="connsiteX14" fmla="*/ 9932 w 1649799"/>
                <a:gd name="connsiteY14" fmla="*/ 700529 h 1468918"/>
                <a:gd name="connsiteX15" fmla="*/ 10889 w 1649799"/>
                <a:gd name="connsiteY15" fmla="*/ 667991 h 1468918"/>
                <a:gd name="connsiteX16" fmla="*/ 128601 w 1649799"/>
                <a:gd name="connsiteY16" fmla="*/ 568941 h 1468918"/>
                <a:gd name="connsiteX17" fmla="*/ 141999 w 1649799"/>
                <a:gd name="connsiteY17" fmla="*/ 553150 h 1468918"/>
                <a:gd name="connsiteX18" fmla="*/ 174537 w 1649799"/>
                <a:gd name="connsiteY18" fmla="*/ 522047 h 1468918"/>
                <a:gd name="connsiteX19" fmla="*/ 497527 w 1649799"/>
                <a:gd name="connsiteY19" fmla="*/ 311506 h 1468918"/>
                <a:gd name="connsiteX20" fmla="*/ 620981 w 1649799"/>
                <a:gd name="connsiteY20" fmla="*/ 249779 h 1468918"/>
                <a:gd name="connsiteX21" fmla="*/ 797070 w 1649799"/>
                <a:gd name="connsiteY21" fmla="*/ 170347 h 1468918"/>
                <a:gd name="connsiteX22" fmla="*/ 829130 w 1649799"/>
                <a:gd name="connsiteY22" fmla="*/ 158863 h 1468918"/>
                <a:gd name="connsiteX23" fmla="*/ 1016704 w 1649799"/>
                <a:gd name="connsiteY23" fmla="*/ 94744 h 1468918"/>
                <a:gd name="connsiteX24" fmla="*/ 1367447 w 1649799"/>
                <a:gd name="connsiteY24" fmla="*/ 17226 h 1468918"/>
                <a:gd name="connsiteX25" fmla="*/ 1399506 w 1649799"/>
                <a:gd name="connsiteY25" fmla="*/ 17705 h 146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49799" h="1468918">
                  <a:moveTo>
                    <a:pt x="1399506" y="17705"/>
                  </a:moveTo>
                  <a:cubicBezTo>
                    <a:pt x="1448314" y="12920"/>
                    <a:pt x="1497121" y="7178"/>
                    <a:pt x="1545929" y="3350"/>
                  </a:cubicBezTo>
                  <a:cubicBezTo>
                    <a:pt x="1577031" y="957"/>
                    <a:pt x="1608134" y="479"/>
                    <a:pt x="1638758" y="0"/>
                  </a:cubicBezTo>
                  <a:cubicBezTo>
                    <a:pt x="1645936" y="0"/>
                    <a:pt x="1650242" y="4307"/>
                    <a:pt x="1649764" y="12441"/>
                  </a:cubicBezTo>
                  <a:cubicBezTo>
                    <a:pt x="1649285" y="21054"/>
                    <a:pt x="1649764" y="30146"/>
                    <a:pt x="1649764" y="38759"/>
                  </a:cubicBezTo>
                  <a:cubicBezTo>
                    <a:pt x="1649764" y="387109"/>
                    <a:pt x="1649764" y="735460"/>
                    <a:pt x="1649764" y="1083811"/>
                  </a:cubicBezTo>
                  <a:cubicBezTo>
                    <a:pt x="1649764" y="1117785"/>
                    <a:pt x="1648807" y="1117306"/>
                    <a:pt x="1615312" y="1120177"/>
                  </a:cubicBezTo>
                  <a:cubicBezTo>
                    <a:pt x="1560762" y="1124962"/>
                    <a:pt x="1506213" y="1134054"/>
                    <a:pt x="1452620" y="1145538"/>
                  </a:cubicBezTo>
                  <a:cubicBezTo>
                    <a:pt x="1409555" y="1154629"/>
                    <a:pt x="1367447" y="1165156"/>
                    <a:pt x="1325338" y="1177119"/>
                  </a:cubicBezTo>
                  <a:cubicBezTo>
                    <a:pt x="1277010" y="1190996"/>
                    <a:pt x="1229159" y="1207743"/>
                    <a:pt x="1183223" y="1227362"/>
                  </a:cubicBezTo>
                  <a:cubicBezTo>
                    <a:pt x="1103313" y="1261814"/>
                    <a:pt x="1026274" y="1301530"/>
                    <a:pt x="953541" y="1348902"/>
                  </a:cubicBezTo>
                  <a:cubicBezTo>
                    <a:pt x="900427" y="1382876"/>
                    <a:pt x="850663" y="1421156"/>
                    <a:pt x="801855" y="1460872"/>
                  </a:cubicBezTo>
                  <a:cubicBezTo>
                    <a:pt x="787979" y="1472356"/>
                    <a:pt x="780801" y="1471399"/>
                    <a:pt x="768360" y="1458958"/>
                  </a:cubicBezTo>
                  <a:cubicBezTo>
                    <a:pt x="603755" y="1293395"/>
                    <a:pt x="438193" y="1128790"/>
                    <a:pt x="273109" y="963706"/>
                  </a:cubicBezTo>
                  <a:cubicBezTo>
                    <a:pt x="185543" y="876140"/>
                    <a:pt x="97977" y="787617"/>
                    <a:pt x="9932" y="700529"/>
                  </a:cubicBezTo>
                  <a:cubicBezTo>
                    <a:pt x="-3466" y="687610"/>
                    <a:pt x="-3466" y="681389"/>
                    <a:pt x="10889" y="667991"/>
                  </a:cubicBezTo>
                  <a:cubicBezTo>
                    <a:pt x="48691" y="633060"/>
                    <a:pt x="86971" y="599565"/>
                    <a:pt x="128601" y="568941"/>
                  </a:cubicBezTo>
                  <a:cubicBezTo>
                    <a:pt x="133864" y="565113"/>
                    <a:pt x="140563" y="560806"/>
                    <a:pt x="141999" y="553150"/>
                  </a:cubicBezTo>
                  <a:cubicBezTo>
                    <a:pt x="150612" y="540709"/>
                    <a:pt x="162575" y="531139"/>
                    <a:pt x="174537" y="522047"/>
                  </a:cubicBezTo>
                  <a:cubicBezTo>
                    <a:pt x="277416" y="444530"/>
                    <a:pt x="384600" y="373711"/>
                    <a:pt x="497527" y="311506"/>
                  </a:cubicBezTo>
                  <a:cubicBezTo>
                    <a:pt x="538200" y="289973"/>
                    <a:pt x="577916" y="266527"/>
                    <a:pt x="620981" y="249779"/>
                  </a:cubicBezTo>
                  <a:cubicBezTo>
                    <a:pt x="678402" y="220112"/>
                    <a:pt x="735822" y="190923"/>
                    <a:pt x="797070" y="170347"/>
                  </a:cubicBezTo>
                  <a:cubicBezTo>
                    <a:pt x="807598" y="166519"/>
                    <a:pt x="821953" y="171783"/>
                    <a:pt x="829130" y="158863"/>
                  </a:cubicBezTo>
                  <a:cubicBezTo>
                    <a:pt x="890379" y="133981"/>
                    <a:pt x="953541" y="113884"/>
                    <a:pt x="1016704" y="94744"/>
                  </a:cubicBezTo>
                  <a:cubicBezTo>
                    <a:pt x="1132023" y="61248"/>
                    <a:pt x="1248778" y="34931"/>
                    <a:pt x="1367447" y="17226"/>
                  </a:cubicBezTo>
                  <a:cubicBezTo>
                    <a:pt x="1377974" y="14834"/>
                    <a:pt x="1388979" y="11484"/>
                    <a:pt x="1399506" y="17705"/>
                  </a:cubicBezTo>
                  <a:close/>
                </a:path>
              </a:pathLst>
            </a:custGeom>
            <a:solidFill>
              <a:schemeClr val="accent2"/>
            </a:solidFill>
            <a:ln w="4780" cap="flat">
              <a:noFill/>
              <a:prstDash val="solid"/>
              <a:miter/>
            </a:ln>
          </p:spPr>
          <p:txBody>
            <a:bodyPr anchor="ctr" rtlCol="0"/>
            <a:p>
              <a:endParaRPr lang="en-US"/>
            </a:p>
          </p:txBody>
        </p:sp>
        <p:sp>
          <p:nvSpPr>
            <p:cNvPr id="1048655" name="Freeform: Shape 69"/>
            <p:cNvSpPr/>
            <p:nvPr/>
          </p:nvSpPr>
          <p:spPr>
            <a:xfrm>
              <a:off x="6205373" y="2353600"/>
              <a:ext cx="1647498" cy="1471438"/>
            </a:xfrm>
            <a:custGeom>
              <a:avLst/>
              <a:gdLst>
                <a:gd name="connsiteX0" fmla="*/ 1511593 w 1647498"/>
                <a:gd name="connsiteY0" fmla="*/ 560838 h 1471438"/>
                <a:gd name="connsiteX1" fmla="*/ 1635047 w 1647498"/>
                <a:gd name="connsiteY1" fmla="*/ 666109 h 1471438"/>
                <a:gd name="connsiteX2" fmla="*/ 1635526 w 1647498"/>
                <a:gd name="connsiteY2" fmla="*/ 705825 h 1471438"/>
                <a:gd name="connsiteX3" fmla="*/ 961792 w 1647498"/>
                <a:gd name="connsiteY3" fmla="*/ 1378601 h 1471438"/>
                <a:gd name="connsiteX4" fmla="*/ 880447 w 1647498"/>
                <a:gd name="connsiteY4" fmla="*/ 1460904 h 1471438"/>
                <a:gd name="connsiteX5" fmla="*/ 847430 w 1647498"/>
                <a:gd name="connsiteY5" fmla="*/ 1463775 h 1471438"/>
                <a:gd name="connsiteX6" fmla="*/ 589995 w 1647498"/>
                <a:gd name="connsiteY6" fmla="*/ 1287685 h 1471438"/>
                <a:gd name="connsiteX7" fmla="*/ 373711 w 1647498"/>
                <a:gd name="connsiteY7" fmla="*/ 1194377 h 1471438"/>
                <a:gd name="connsiteX8" fmla="*/ 180396 w 1647498"/>
                <a:gd name="connsiteY8" fmla="*/ 1141263 h 1471438"/>
                <a:gd name="connsiteX9" fmla="*/ 24882 w 1647498"/>
                <a:gd name="connsiteY9" fmla="*/ 1120209 h 1471438"/>
                <a:gd name="connsiteX10" fmla="*/ 0 w 1647498"/>
                <a:gd name="connsiteY10" fmla="*/ 1093891 h 1471438"/>
                <a:gd name="connsiteX11" fmla="*/ 479 w 1647498"/>
                <a:gd name="connsiteY11" fmla="*/ 261773 h 1471438"/>
                <a:gd name="connsiteX12" fmla="*/ 0 w 1647498"/>
                <a:gd name="connsiteY12" fmla="*/ 22522 h 1471438"/>
                <a:gd name="connsiteX13" fmla="*/ 22968 w 1647498"/>
                <a:gd name="connsiteY13" fmla="*/ 32 h 1471438"/>
                <a:gd name="connsiteX14" fmla="*/ 267005 w 1647498"/>
                <a:gd name="connsiteY14" fmla="*/ 22522 h 1471438"/>
                <a:gd name="connsiteX15" fmla="*/ 344044 w 1647498"/>
                <a:gd name="connsiteY15" fmla="*/ 34484 h 1471438"/>
                <a:gd name="connsiteX16" fmla="*/ 427782 w 1647498"/>
                <a:gd name="connsiteY16" fmla="*/ 44054 h 1471438"/>
                <a:gd name="connsiteX17" fmla="*/ 690959 w 1647498"/>
                <a:gd name="connsiteY17" fmla="*/ 113437 h 1471438"/>
                <a:gd name="connsiteX18" fmla="*/ 1119698 w 1647498"/>
                <a:gd name="connsiteY18" fmla="*/ 295269 h 1471438"/>
                <a:gd name="connsiteX19" fmla="*/ 1492453 w 1647498"/>
                <a:gd name="connsiteY19" fmla="*/ 536913 h 1471438"/>
                <a:gd name="connsiteX20" fmla="*/ 1511593 w 1647498"/>
                <a:gd name="connsiteY20" fmla="*/ 560838 h 14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7498" h="1471438">
                  <a:moveTo>
                    <a:pt x="1511593" y="560838"/>
                  </a:moveTo>
                  <a:cubicBezTo>
                    <a:pt x="1552744" y="595769"/>
                    <a:pt x="1593417" y="631657"/>
                    <a:pt x="1635047" y="666109"/>
                  </a:cubicBezTo>
                  <a:cubicBezTo>
                    <a:pt x="1652752" y="680464"/>
                    <a:pt x="1650359" y="690991"/>
                    <a:pt x="1635526" y="705825"/>
                  </a:cubicBezTo>
                  <a:cubicBezTo>
                    <a:pt x="1410629" y="929764"/>
                    <a:pt x="1186211" y="1154183"/>
                    <a:pt x="961792" y="1378601"/>
                  </a:cubicBezTo>
                  <a:cubicBezTo>
                    <a:pt x="934518" y="1405876"/>
                    <a:pt x="906764" y="1432672"/>
                    <a:pt x="880447" y="1460904"/>
                  </a:cubicBezTo>
                  <a:cubicBezTo>
                    <a:pt x="869441" y="1472866"/>
                    <a:pt x="860828" y="1475737"/>
                    <a:pt x="847430" y="1463775"/>
                  </a:cubicBezTo>
                  <a:cubicBezTo>
                    <a:pt x="768955" y="1393913"/>
                    <a:pt x="682346" y="1336493"/>
                    <a:pt x="589995" y="1287685"/>
                  </a:cubicBezTo>
                  <a:cubicBezTo>
                    <a:pt x="520612" y="1250840"/>
                    <a:pt x="448837" y="1219259"/>
                    <a:pt x="373711" y="1194377"/>
                  </a:cubicBezTo>
                  <a:cubicBezTo>
                    <a:pt x="310071" y="1173323"/>
                    <a:pt x="245951" y="1154661"/>
                    <a:pt x="180396" y="1141263"/>
                  </a:cubicBezTo>
                  <a:cubicBezTo>
                    <a:pt x="129196" y="1131215"/>
                    <a:pt x="77518" y="1121645"/>
                    <a:pt x="24882" y="1120209"/>
                  </a:cubicBezTo>
                  <a:cubicBezTo>
                    <a:pt x="4785" y="1119731"/>
                    <a:pt x="0" y="1113031"/>
                    <a:pt x="0" y="1093891"/>
                  </a:cubicBezTo>
                  <a:cubicBezTo>
                    <a:pt x="479" y="816359"/>
                    <a:pt x="479" y="538827"/>
                    <a:pt x="479" y="261773"/>
                  </a:cubicBezTo>
                  <a:cubicBezTo>
                    <a:pt x="479" y="181863"/>
                    <a:pt x="957" y="102432"/>
                    <a:pt x="0" y="22522"/>
                  </a:cubicBezTo>
                  <a:cubicBezTo>
                    <a:pt x="0" y="4338"/>
                    <a:pt x="5742" y="-447"/>
                    <a:pt x="22968" y="32"/>
                  </a:cubicBezTo>
                  <a:cubicBezTo>
                    <a:pt x="104792" y="989"/>
                    <a:pt x="186138" y="12951"/>
                    <a:pt x="267005" y="22522"/>
                  </a:cubicBezTo>
                  <a:cubicBezTo>
                    <a:pt x="292366" y="25393"/>
                    <a:pt x="319162" y="26828"/>
                    <a:pt x="344044" y="34484"/>
                  </a:cubicBezTo>
                  <a:cubicBezTo>
                    <a:pt x="373233" y="23479"/>
                    <a:pt x="400508" y="38791"/>
                    <a:pt x="427782" y="44054"/>
                  </a:cubicBezTo>
                  <a:cubicBezTo>
                    <a:pt x="516784" y="61280"/>
                    <a:pt x="604829" y="85684"/>
                    <a:pt x="690959" y="113437"/>
                  </a:cubicBezTo>
                  <a:cubicBezTo>
                    <a:pt x="839295" y="161288"/>
                    <a:pt x="982368" y="221579"/>
                    <a:pt x="1119698" y="295269"/>
                  </a:cubicBezTo>
                  <a:cubicBezTo>
                    <a:pt x="1250809" y="365130"/>
                    <a:pt x="1375219" y="445519"/>
                    <a:pt x="1492453" y="536913"/>
                  </a:cubicBezTo>
                  <a:cubicBezTo>
                    <a:pt x="1501545" y="543612"/>
                    <a:pt x="1507286" y="551268"/>
                    <a:pt x="1511593" y="560838"/>
                  </a:cubicBezTo>
                  <a:close/>
                </a:path>
              </a:pathLst>
            </a:custGeom>
            <a:solidFill>
              <a:schemeClr val="accent3"/>
            </a:solidFill>
            <a:ln w="4780" cap="flat">
              <a:noFill/>
              <a:prstDash val="solid"/>
              <a:miter/>
            </a:ln>
          </p:spPr>
          <p:txBody>
            <a:bodyPr anchor="ctr" rtlCol="0"/>
            <a:p>
              <a:endParaRPr lang="en-US"/>
            </a:p>
          </p:txBody>
        </p:sp>
        <p:sp>
          <p:nvSpPr>
            <p:cNvPr id="1048656" name="Freeform: Shape 70"/>
            <p:cNvSpPr/>
            <p:nvPr/>
          </p:nvSpPr>
          <p:spPr>
            <a:xfrm>
              <a:off x="3496316" y="3196558"/>
              <a:ext cx="1473807" cy="1646427"/>
            </a:xfrm>
            <a:custGeom>
              <a:avLst/>
              <a:gdLst>
                <a:gd name="connsiteX0" fmla="*/ 477795 w 1473807"/>
                <a:gd name="connsiteY0" fmla="*/ 210261 h 1646427"/>
                <a:gd name="connsiteX1" fmla="*/ 526602 w 1473807"/>
                <a:gd name="connsiteY1" fmla="*/ 184900 h 1646427"/>
                <a:gd name="connsiteX2" fmla="*/ 669675 w 1473807"/>
                <a:gd name="connsiteY2" fmla="*/ 11682 h 1646427"/>
                <a:gd name="connsiteX3" fmla="*/ 706041 w 1473807"/>
                <a:gd name="connsiteY3" fmla="*/ 10246 h 1646427"/>
                <a:gd name="connsiteX4" fmla="*/ 1455856 w 1473807"/>
                <a:gd name="connsiteY4" fmla="*/ 760540 h 1646427"/>
                <a:gd name="connsiteX5" fmla="*/ 1457292 w 1473807"/>
                <a:gd name="connsiteY5" fmla="*/ 811740 h 1646427"/>
                <a:gd name="connsiteX6" fmla="*/ 1348671 w 1473807"/>
                <a:gd name="connsiteY6" fmla="*/ 960555 h 1646427"/>
                <a:gd name="connsiteX7" fmla="*/ 1219954 w 1473807"/>
                <a:gd name="connsiteY7" fmla="*/ 1209855 h 1646427"/>
                <a:gd name="connsiteX8" fmla="*/ 1166840 w 1473807"/>
                <a:gd name="connsiteY8" fmla="*/ 1375417 h 1646427"/>
                <a:gd name="connsiteX9" fmla="*/ 1121382 w 1473807"/>
                <a:gd name="connsiteY9" fmla="*/ 1631417 h 1646427"/>
                <a:gd name="connsiteX10" fmla="*/ 1104634 w 1473807"/>
                <a:gd name="connsiteY10" fmla="*/ 1646250 h 1646427"/>
                <a:gd name="connsiteX11" fmla="*/ 1056784 w 1473807"/>
                <a:gd name="connsiteY11" fmla="*/ 1646250 h 1646427"/>
                <a:gd name="connsiteX12" fmla="*/ 40442 w 1473807"/>
                <a:gd name="connsiteY12" fmla="*/ 1646250 h 1646427"/>
                <a:gd name="connsiteX13" fmla="*/ 1684 w 1473807"/>
                <a:gd name="connsiteY13" fmla="*/ 1604621 h 1646427"/>
                <a:gd name="connsiteX14" fmla="*/ 19388 w 1473807"/>
                <a:gd name="connsiteY14" fmla="*/ 1415133 h 1646427"/>
                <a:gd name="connsiteX15" fmla="*/ 16517 w 1473807"/>
                <a:gd name="connsiteY15" fmla="*/ 1392165 h 1646427"/>
                <a:gd name="connsiteX16" fmla="*/ 156240 w 1473807"/>
                <a:gd name="connsiteY16" fmla="*/ 839493 h 1646427"/>
                <a:gd name="connsiteX17" fmla="*/ 367260 w 1473807"/>
                <a:gd name="connsiteY17" fmla="*/ 403098 h 1646427"/>
                <a:gd name="connsiteX18" fmla="*/ 471574 w 1473807"/>
                <a:gd name="connsiteY18" fmla="*/ 245670 h 1646427"/>
                <a:gd name="connsiteX19" fmla="*/ 477795 w 1473807"/>
                <a:gd name="connsiteY19" fmla="*/ 210261 h 164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3807" h="1646427">
                  <a:moveTo>
                    <a:pt x="477795" y="210261"/>
                  </a:moveTo>
                  <a:cubicBezTo>
                    <a:pt x="500284" y="214089"/>
                    <a:pt x="514161" y="201648"/>
                    <a:pt x="526602" y="184900"/>
                  </a:cubicBezTo>
                  <a:cubicBezTo>
                    <a:pt x="571103" y="124609"/>
                    <a:pt x="618953" y="67188"/>
                    <a:pt x="669675" y="11682"/>
                  </a:cubicBezTo>
                  <a:cubicBezTo>
                    <a:pt x="683073" y="-3152"/>
                    <a:pt x="691686" y="-4109"/>
                    <a:pt x="706041" y="10246"/>
                  </a:cubicBezTo>
                  <a:cubicBezTo>
                    <a:pt x="955820" y="260504"/>
                    <a:pt x="1206077" y="510283"/>
                    <a:pt x="1455856" y="760540"/>
                  </a:cubicBezTo>
                  <a:cubicBezTo>
                    <a:pt x="1479303" y="783987"/>
                    <a:pt x="1479781" y="784465"/>
                    <a:pt x="1457292" y="811740"/>
                  </a:cubicBezTo>
                  <a:cubicBezTo>
                    <a:pt x="1418533" y="859112"/>
                    <a:pt x="1382645" y="908876"/>
                    <a:pt x="1348671" y="960555"/>
                  </a:cubicBezTo>
                  <a:cubicBezTo>
                    <a:pt x="1296993" y="1039508"/>
                    <a:pt x="1255842" y="1123724"/>
                    <a:pt x="1219954" y="1209855"/>
                  </a:cubicBezTo>
                  <a:cubicBezTo>
                    <a:pt x="1197943" y="1262969"/>
                    <a:pt x="1182631" y="1319432"/>
                    <a:pt x="1166840" y="1375417"/>
                  </a:cubicBezTo>
                  <a:cubicBezTo>
                    <a:pt x="1143872" y="1459634"/>
                    <a:pt x="1133345" y="1545765"/>
                    <a:pt x="1121382" y="1631417"/>
                  </a:cubicBezTo>
                  <a:cubicBezTo>
                    <a:pt x="1119947" y="1642901"/>
                    <a:pt x="1115161" y="1646250"/>
                    <a:pt x="1104634" y="1646250"/>
                  </a:cubicBezTo>
                  <a:cubicBezTo>
                    <a:pt x="1088844" y="1645772"/>
                    <a:pt x="1072575" y="1646250"/>
                    <a:pt x="1056784" y="1646250"/>
                  </a:cubicBezTo>
                  <a:cubicBezTo>
                    <a:pt x="718003" y="1646250"/>
                    <a:pt x="379223" y="1646250"/>
                    <a:pt x="40442" y="1646250"/>
                  </a:cubicBezTo>
                  <a:cubicBezTo>
                    <a:pt x="-4537" y="1646250"/>
                    <a:pt x="-1666" y="1651514"/>
                    <a:pt x="1684" y="1604621"/>
                  </a:cubicBezTo>
                  <a:cubicBezTo>
                    <a:pt x="5990" y="1541458"/>
                    <a:pt x="13646" y="1478296"/>
                    <a:pt x="19388" y="1415133"/>
                  </a:cubicBezTo>
                  <a:cubicBezTo>
                    <a:pt x="13168" y="1407956"/>
                    <a:pt x="15560" y="1399821"/>
                    <a:pt x="16517" y="1392165"/>
                  </a:cubicBezTo>
                  <a:cubicBezTo>
                    <a:pt x="41399" y="1202678"/>
                    <a:pt x="89728" y="1018932"/>
                    <a:pt x="156240" y="839493"/>
                  </a:cubicBezTo>
                  <a:cubicBezTo>
                    <a:pt x="212704" y="687329"/>
                    <a:pt x="284001" y="542343"/>
                    <a:pt x="367260" y="403098"/>
                  </a:cubicBezTo>
                  <a:cubicBezTo>
                    <a:pt x="399320" y="349027"/>
                    <a:pt x="435686" y="297349"/>
                    <a:pt x="471574" y="245670"/>
                  </a:cubicBezTo>
                  <a:cubicBezTo>
                    <a:pt x="479709" y="234665"/>
                    <a:pt x="483058" y="223659"/>
                    <a:pt x="477795" y="210261"/>
                  </a:cubicBezTo>
                  <a:close/>
                </a:path>
              </a:pathLst>
            </a:custGeom>
            <a:solidFill>
              <a:schemeClr val="accent1"/>
            </a:solidFill>
            <a:ln w="4780" cap="flat">
              <a:noFill/>
              <a:prstDash val="solid"/>
              <a:miter/>
            </a:ln>
          </p:spPr>
          <p:txBody>
            <a:bodyPr anchor="ctr" rtlCol="0"/>
            <a:p>
              <a:endParaRPr lang="en-US"/>
            </a:p>
          </p:txBody>
        </p:sp>
        <p:sp>
          <p:nvSpPr>
            <p:cNvPr id="1048657" name="Freeform: Shape 71"/>
            <p:cNvSpPr/>
            <p:nvPr/>
          </p:nvSpPr>
          <p:spPr>
            <a:xfrm>
              <a:off x="7229488" y="3197036"/>
              <a:ext cx="1472874" cy="1646250"/>
            </a:xfrm>
            <a:custGeom>
              <a:avLst/>
              <a:gdLst>
                <a:gd name="connsiteX0" fmla="*/ 344884 w 1472874"/>
                <a:gd name="connsiteY0" fmla="*/ 1586916 h 1646250"/>
                <a:gd name="connsiteX1" fmla="*/ 324787 w 1472874"/>
                <a:gd name="connsiteY1" fmla="*/ 1453413 h 1646250"/>
                <a:gd name="connsiteX2" fmla="*/ 315695 w 1472874"/>
                <a:gd name="connsiteY2" fmla="*/ 1414655 h 1646250"/>
                <a:gd name="connsiteX3" fmla="*/ 264974 w 1472874"/>
                <a:gd name="connsiteY3" fmla="*/ 1243829 h 1646250"/>
                <a:gd name="connsiteX4" fmla="*/ 134343 w 1472874"/>
                <a:gd name="connsiteY4" fmla="*/ 976824 h 1646250"/>
                <a:gd name="connsiteX5" fmla="*/ 11845 w 1472874"/>
                <a:gd name="connsiteY5" fmla="*/ 808869 h 1646250"/>
                <a:gd name="connsiteX6" fmla="*/ 13281 w 1472874"/>
                <a:gd name="connsiteY6" fmla="*/ 762454 h 1646250"/>
                <a:gd name="connsiteX7" fmla="*/ 766446 w 1472874"/>
                <a:gd name="connsiteY7" fmla="*/ 10246 h 1646250"/>
                <a:gd name="connsiteX8" fmla="*/ 803769 w 1472874"/>
                <a:gd name="connsiteY8" fmla="*/ 11682 h 1646250"/>
                <a:gd name="connsiteX9" fmla="*/ 965982 w 1472874"/>
                <a:gd name="connsiteY9" fmla="*/ 208825 h 1646250"/>
                <a:gd name="connsiteX10" fmla="*/ 990385 w 1472874"/>
                <a:gd name="connsiteY10" fmla="*/ 230837 h 1646250"/>
                <a:gd name="connsiteX11" fmla="*/ 1222460 w 1472874"/>
                <a:gd name="connsiteY11" fmla="*/ 621774 h 1646250"/>
                <a:gd name="connsiteX12" fmla="*/ 1283708 w 1472874"/>
                <a:gd name="connsiteY12" fmla="*/ 761497 h 1646250"/>
                <a:gd name="connsiteX13" fmla="*/ 1304284 w 1472874"/>
                <a:gd name="connsiteY13" fmla="*/ 807912 h 1646250"/>
                <a:gd name="connsiteX14" fmla="*/ 1435872 w 1472874"/>
                <a:gd name="connsiteY14" fmla="*/ 1269190 h 1646250"/>
                <a:gd name="connsiteX15" fmla="*/ 1460276 w 1472874"/>
                <a:gd name="connsiteY15" fmla="*/ 1412741 h 1646250"/>
                <a:gd name="connsiteX16" fmla="*/ 1461711 w 1472874"/>
                <a:gd name="connsiteY16" fmla="*/ 1453413 h 1646250"/>
                <a:gd name="connsiteX17" fmla="*/ 1463147 w 1472874"/>
                <a:gd name="connsiteY17" fmla="*/ 1529017 h 1646250"/>
                <a:gd name="connsiteX18" fmla="*/ 1470803 w 1472874"/>
                <a:gd name="connsiteY18" fmla="*/ 1616583 h 1646250"/>
                <a:gd name="connsiteX19" fmla="*/ 1444007 w 1472874"/>
                <a:gd name="connsiteY19" fmla="*/ 1646251 h 1646250"/>
                <a:gd name="connsiteX20" fmla="*/ 975073 w 1472874"/>
                <a:gd name="connsiteY20" fmla="*/ 1646251 h 1646250"/>
                <a:gd name="connsiteX21" fmla="*/ 379336 w 1472874"/>
                <a:gd name="connsiteY21" fmla="*/ 1646251 h 1646250"/>
                <a:gd name="connsiteX22" fmla="*/ 353497 w 1472874"/>
                <a:gd name="connsiteY22" fmla="*/ 1644336 h 1646250"/>
                <a:gd name="connsiteX23" fmla="*/ 344884 w 1472874"/>
                <a:gd name="connsiteY23" fmla="*/ 1586916 h 16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2874" h="1646250">
                  <a:moveTo>
                    <a:pt x="344884" y="1586916"/>
                  </a:moveTo>
                  <a:cubicBezTo>
                    <a:pt x="343927" y="1541458"/>
                    <a:pt x="331007" y="1497914"/>
                    <a:pt x="324787" y="1453413"/>
                  </a:cubicBezTo>
                  <a:cubicBezTo>
                    <a:pt x="316652" y="1441929"/>
                    <a:pt x="323351" y="1426617"/>
                    <a:pt x="315695" y="1414655"/>
                  </a:cubicBezTo>
                  <a:cubicBezTo>
                    <a:pt x="302297" y="1356756"/>
                    <a:pt x="286028" y="1299814"/>
                    <a:pt x="264974" y="1243829"/>
                  </a:cubicBezTo>
                  <a:cubicBezTo>
                    <a:pt x="230043" y="1150999"/>
                    <a:pt x="186978" y="1061519"/>
                    <a:pt x="134343" y="976824"/>
                  </a:cubicBezTo>
                  <a:cubicBezTo>
                    <a:pt x="97498" y="917968"/>
                    <a:pt x="58739" y="860069"/>
                    <a:pt x="11845" y="808869"/>
                  </a:cubicBezTo>
                  <a:cubicBezTo>
                    <a:pt x="-3945" y="791643"/>
                    <a:pt x="-4424" y="780637"/>
                    <a:pt x="13281" y="762454"/>
                  </a:cubicBezTo>
                  <a:cubicBezTo>
                    <a:pt x="265452" y="512675"/>
                    <a:pt x="516188" y="261461"/>
                    <a:pt x="766446" y="10246"/>
                  </a:cubicBezTo>
                  <a:cubicBezTo>
                    <a:pt x="780801" y="-4109"/>
                    <a:pt x="790371" y="-3152"/>
                    <a:pt x="803769" y="11682"/>
                  </a:cubicBezTo>
                  <a:cubicBezTo>
                    <a:pt x="860233" y="75323"/>
                    <a:pt x="913346" y="141835"/>
                    <a:pt x="965982" y="208825"/>
                  </a:cubicBezTo>
                  <a:cubicBezTo>
                    <a:pt x="975073" y="215046"/>
                    <a:pt x="984165" y="221267"/>
                    <a:pt x="990385" y="230837"/>
                  </a:cubicBezTo>
                  <a:cubicBezTo>
                    <a:pt x="1077952" y="355248"/>
                    <a:pt x="1156426" y="484922"/>
                    <a:pt x="1222460" y="621774"/>
                  </a:cubicBezTo>
                  <a:cubicBezTo>
                    <a:pt x="1244471" y="667710"/>
                    <a:pt x="1266003" y="713647"/>
                    <a:pt x="1283708" y="761497"/>
                  </a:cubicBezTo>
                  <a:cubicBezTo>
                    <a:pt x="1290886" y="776809"/>
                    <a:pt x="1296149" y="793078"/>
                    <a:pt x="1304284" y="807912"/>
                  </a:cubicBezTo>
                  <a:cubicBezTo>
                    <a:pt x="1360747" y="958162"/>
                    <a:pt x="1408119" y="1110805"/>
                    <a:pt x="1435872" y="1269190"/>
                  </a:cubicBezTo>
                  <a:cubicBezTo>
                    <a:pt x="1444485" y="1317040"/>
                    <a:pt x="1450227" y="1365369"/>
                    <a:pt x="1460276" y="1412741"/>
                  </a:cubicBezTo>
                  <a:cubicBezTo>
                    <a:pt x="1463147" y="1426139"/>
                    <a:pt x="1464104" y="1440015"/>
                    <a:pt x="1461711" y="1453413"/>
                  </a:cubicBezTo>
                  <a:cubicBezTo>
                    <a:pt x="1457405" y="1478774"/>
                    <a:pt x="1458362" y="1504135"/>
                    <a:pt x="1463147" y="1529017"/>
                  </a:cubicBezTo>
                  <a:cubicBezTo>
                    <a:pt x="1466018" y="1558206"/>
                    <a:pt x="1465061" y="1587395"/>
                    <a:pt x="1470803" y="1616583"/>
                  </a:cubicBezTo>
                  <a:cubicBezTo>
                    <a:pt x="1476066" y="1644336"/>
                    <a:pt x="1472717" y="1646251"/>
                    <a:pt x="1444007" y="1646251"/>
                  </a:cubicBezTo>
                  <a:cubicBezTo>
                    <a:pt x="1287536" y="1646251"/>
                    <a:pt x="1131544" y="1646251"/>
                    <a:pt x="975073" y="1646251"/>
                  </a:cubicBezTo>
                  <a:cubicBezTo>
                    <a:pt x="776494" y="1646251"/>
                    <a:pt x="577915" y="1646251"/>
                    <a:pt x="379336" y="1646251"/>
                  </a:cubicBezTo>
                  <a:cubicBezTo>
                    <a:pt x="370723" y="1646251"/>
                    <a:pt x="362110" y="1644815"/>
                    <a:pt x="353497" y="1644336"/>
                  </a:cubicBezTo>
                  <a:cubicBezTo>
                    <a:pt x="342970" y="1626632"/>
                    <a:pt x="354454" y="1605099"/>
                    <a:pt x="344884" y="1586916"/>
                  </a:cubicBezTo>
                  <a:close/>
                </a:path>
              </a:pathLst>
            </a:custGeom>
            <a:solidFill>
              <a:schemeClr val="accent4"/>
            </a:solidFill>
            <a:ln w="4780" cap="flat">
              <a:noFill/>
              <a:prstDash val="solid"/>
              <a:miter/>
            </a:ln>
          </p:spPr>
          <p:txBody>
            <a:bodyPr anchor="ctr" rtlCol="0"/>
            <a:p>
              <a:endParaRPr lang="en-US"/>
            </a:p>
          </p:txBody>
        </p:sp>
      </p:grpSp>
      <p:sp>
        <p:nvSpPr>
          <p:cNvPr id="1048658" name="Trapezoid 24"/>
          <p:cNvSpPr>
            <a:spLocks noChangeAspect="1"/>
          </p:cNvSpPr>
          <p:nvPr/>
        </p:nvSpPr>
        <p:spPr>
          <a:xfrm rot="8369018">
            <a:off x="4215200" y="4240285"/>
            <a:ext cx="410470" cy="414380"/>
          </a:xfrm>
          <a:custGeom>
            <a:avLst/>
            <a:ah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1" lang="ko-KR"/>
          </a:p>
        </p:txBody>
      </p:sp>
      <p:sp>
        <p:nvSpPr>
          <p:cNvPr id="1048659" name="Oval 21"/>
          <p:cNvSpPr>
            <a:spLocks noChangeAspect="1"/>
          </p:cNvSpPr>
          <p:nvPr/>
        </p:nvSpPr>
        <p:spPr>
          <a:xfrm>
            <a:off x="5181842" y="3344945"/>
            <a:ext cx="425281" cy="372728"/>
          </a:xfrm>
          <a:custGeom>
            <a:avLst/>
            <a:ah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sz="2701" lang="ko-KR"/>
          </a:p>
        </p:txBody>
      </p:sp>
      <p:sp>
        <p:nvSpPr>
          <p:cNvPr id="1048660" name="Freeform: Shape 74"/>
          <p:cNvSpPr/>
          <p:nvPr/>
        </p:nvSpPr>
        <p:spPr>
          <a:xfrm rot="5400000">
            <a:off x="7642674" y="4398956"/>
            <a:ext cx="286823" cy="287246"/>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sz="2701" lang="ko-KR"/>
          </a:p>
        </p:txBody>
      </p:sp>
      <p:sp>
        <p:nvSpPr>
          <p:cNvPr id="1048661" name="Frame 1"/>
          <p:cNvSpPr/>
          <p:nvPr/>
        </p:nvSpPr>
        <p:spPr>
          <a:xfrm>
            <a:off x="6672946" y="3310564"/>
            <a:ext cx="298742" cy="403639"/>
          </a:xfrm>
          <a:custGeom>
            <a:avLst/>
            <a:ah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sz="2701" lang="ko-KR">
              <a:solidFill>
                <a:schemeClr val="tx1"/>
              </a:solidFill>
            </a:endParaRPr>
          </a:p>
        </p:txBody>
      </p:sp>
      <p:grpSp>
        <p:nvGrpSpPr>
          <p:cNvPr id="50" name="Group 76"/>
          <p:cNvGrpSpPr/>
          <p:nvPr/>
        </p:nvGrpSpPr>
        <p:grpSpPr>
          <a:xfrm>
            <a:off x="8494037" y="1175658"/>
            <a:ext cx="3189963" cy="1942588"/>
            <a:chOff x="3017859" y="3725167"/>
            <a:chExt cx="2772054" cy="1942588"/>
          </a:xfrm>
        </p:grpSpPr>
        <p:sp>
          <p:nvSpPr>
            <p:cNvPr id="1048662" name="TextBox 77"/>
            <p:cNvSpPr txBox="1"/>
            <p:nvPr/>
          </p:nvSpPr>
          <p:spPr>
            <a:xfrm>
              <a:off x="3021855" y="4560314"/>
              <a:ext cx="2768058" cy="1107441"/>
            </a:xfrm>
            <a:prstGeom prst="rect"/>
            <a:noFill/>
          </p:spPr>
          <p:txBody>
            <a:bodyPr rtlCol="0" wrap="square">
              <a:spAutoFit/>
            </a:bodyPr>
            <a:p>
              <a:r>
                <a:rPr b="1" dirty="0" sz="1400" lang="id-ID" smtClean="0"/>
                <a:t>Meningkatkan produktivitas pembelajaran dengan jalan</a:t>
              </a:r>
              <a:r>
                <a:rPr b="1" dirty="0" sz="1400" lang="en-US" smtClean="0"/>
                <a:t>, </a:t>
              </a:r>
              <a:r>
                <a:rPr b="1" dirty="0" sz="1400" lang="id-ID" smtClean="0"/>
                <a:t>pembelajaran yang sifatnya lebih individual</a:t>
              </a:r>
              <a:r>
                <a:rPr b="1" dirty="0" sz="1400" lang="en-US" smtClean="0"/>
                <a:t> </a:t>
              </a:r>
              <a:r>
                <a:rPr b="1" dirty="0" sz="1400" lang="en-US" err="1" smtClean="0"/>
                <a:t>dan</a:t>
              </a:r>
              <a:r>
                <a:rPr b="1" dirty="0" sz="1400" lang="en-US" smtClean="0"/>
                <a:t> </a:t>
              </a:r>
              <a:r>
                <a:rPr b="1" dirty="0" sz="1400" lang="id-ID" smtClean="0"/>
                <a:t>Lebih memantapkan pembelajaran</a:t>
              </a:r>
              <a:endParaRPr altLang="ko-KR" b="1" dirty="0" sz="1400" lang="en-US">
                <a:solidFill>
                  <a:schemeClr val="tx1">
                    <a:lumMod val="75000"/>
                    <a:lumOff val="25000"/>
                  </a:schemeClr>
                </a:solidFill>
                <a:cs typeface="Arial" pitchFamily="34" charset="0"/>
              </a:endParaRPr>
            </a:p>
          </p:txBody>
        </p:sp>
        <p:sp>
          <p:nvSpPr>
            <p:cNvPr id="1048663" name="TextBox 78"/>
            <p:cNvSpPr txBox="1"/>
            <p:nvPr/>
          </p:nvSpPr>
          <p:spPr>
            <a:xfrm>
              <a:off x="3017859" y="3725167"/>
              <a:ext cx="2553872" cy="396240"/>
            </a:xfrm>
            <a:prstGeom prst="rect"/>
            <a:noFill/>
          </p:spPr>
          <p:txBody>
            <a:bodyPr rtlCol="0" wrap="square">
              <a:spAutoFit/>
            </a:bodyPr>
            <a:p>
              <a:r>
                <a:rPr altLang="ko-KR" b="1" dirty="0" sz="2000" lang="en-US" err="1" smtClean="0">
                  <a:solidFill>
                    <a:schemeClr val="tx1">
                      <a:lumMod val="65000"/>
                      <a:lumOff val="35000"/>
                    </a:schemeClr>
                  </a:solidFill>
                  <a:cs typeface="Arial" pitchFamily="34" charset="0"/>
                </a:rPr>
                <a:t>Fungsi</a:t>
              </a:r>
              <a:r>
                <a:rPr altLang="ko-KR" b="1" dirty="0" sz="2000" lang="en-US" smtClean="0">
                  <a:solidFill>
                    <a:schemeClr val="tx1">
                      <a:lumMod val="65000"/>
                      <a:lumOff val="35000"/>
                    </a:schemeClr>
                  </a:solidFill>
                  <a:cs typeface="Arial" pitchFamily="34" charset="0"/>
                </a:rPr>
                <a:t> </a:t>
              </a:r>
              <a:r>
                <a:rPr altLang="ko-KR" b="1" dirty="0" sz="2000" lang="en-US" err="1" smtClean="0">
                  <a:solidFill>
                    <a:schemeClr val="tx1">
                      <a:lumMod val="65000"/>
                      <a:lumOff val="35000"/>
                    </a:schemeClr>
                  </a:solidFill>
                  <a:cs typeface="Arial" pitchFamily="34" charset="0"/>
                </a:rPr>
                <a:t>Sumber</a:t>
              </a:r>
              <a:r>
                <a:rPr altLang="ko-KR" b="1" dirty="0" sz="2000" lang="en-US" smtClean="0">
                  <a:solidFill>
                    <a:schemeClr val="tx1">
                      <a:lumMod val="65000"/>
                      <a:lumOff val="35000"/>
                    </a:schemeClr>
                  </a:solidFill>
                  <a:cs typeface="Arial" pitchFamily="34" charset="0"/>
                </a:rPr>
                <a:t> </a:t>
              </a:r>
              <a:r>
                <a:rPr altLang="ko-KR" b="1" dirty="0" sz="2000" lang="en-US" err="1" smtClean="0">
                  <a:solidFill>
                    <a:schemeClr val="tx1">
                      <a:lumMod val="65000"/>
                      <a:lumOff val="35000"/>
                    </a:schemeClr>
                  </a:solidFill>
                  <a:cs typeface="Arial" pitchFamily="34" charset="0"/>
                </a:rPr>
                <a:t>Belajar</a:t>
              </a:r>
              <a:r>
                <a:rPr altLang="ko-KR" b="1" dirty="0" sz="2000" lang="en-US" smtClean="0">
                  <a:solidFill>
                    <a:schemeClr val="tx1">
                      <a:lumMod val="65000"/>
                      <a:lumOff val="35000"/>
                    </a:schemeClr>
                  </a:solidFill>
                  <a:cs typeface="Arial" pitchFamily="34" charset="0"/>
                </a:rPr>
                <a:t> </a:t>
              </a:r>
              <a:endParaRPr altLang="en-US" b="1" dirty="0" sz="2000" lang="ko-KR">
                <a:solidFill>
                  <a:schemeClr val="tx1">
                    <a:lumMod val="65000"/>
                    <a:lumOff val="35000"/>
                  </a:schemeClr>
                </a:solidFill>
                <a:cs typeface="Arial" pitchFamily="34" charset="0"/>
              </a:endParaRPr>
            </a:p>
          </p:txBody>
        </p:sp>
      </p:grpSp>
      <p:grpSp>
        <p:nvGrpSpPr>
          <p:cNvPr id="51" name="Group 85"/>
          <p:cNvGrpSpPr/>
          <p:nvPr/>
        </p:nvGrpSpPr>
        <p:grpSpPr>
          <a:xfrm>
            <a:off x="729279" y="1306286"/>
            <a:ext cx="2968685" cy="2015157"/>
            <a:chOff x="3017859" y="3855794"/>
            <a:chExt cx="2579765" cy="2015156"/>
          </a:xfrm>
        </p:grpSpPr>
        <p:sp>
          <p:nvSpPr>
            <p:cNvPr id="1048664" name="TextBox 86"/>
            <p:cNvSpPr txBox="1"/>
            <p:nvPr/>
          </p:nvSpPr>
          <p:spPr>
            <a:xfrm>
              <a:off x="3021855" y="4560311"/>
              <a:ext cx="2575769" cy="1310639"/>
            </a:xfrm>
            <a:prstGeom prst="rect"/>
            <a:noFill/>
          </p:spPr>
          <p:txBody>
            <a:bodyPr rtlCol="0" wrap="square">
              <a:spAutoFit/>
            </a:bodyPr>
            <a:p>
              <a:pPr algn="r"/>
              <a:r>
                <a:rPr b="1" dirty="0" sz="1400" lang="en-US" smtClean="0"/>
                <a:t>S</a:t>
              </a:r>
              <a:r>
                <a:rPr b="1" dirty="0" sz="1400" lang="id-ID" smtClean="0"/>
                <a:t>umber belajar merupakan salah satu komponen dalam kegiatan belajar yang memungkinkan individu memperoleh pengetahuan, kemampuan, sikap, keyakinan, emosi, dan perasaan</a:t>
              </a:r>
              <a:r>
                <a:rPr b="1" dirty="0" sz="1200" lang="id-ID" smtClean="0"/>
                <a:t>.</a:t>
              </a:r>
              <a:r>
                <a:rPr altLang="ko-KR" b="1" dirty="0" sz="1200" lang="en-US" smtClean="0">
                  <a:solidFill>
                    <a:schemeClr val="tx1">
                      <a:lumMod val="75000"/>
                      <a:lumOff val="25000"/>
                    </a:schemeClr>
                  </a:solidFill>
                  <a:cs typeface="Arial" pitchFamily="34" charset="0"/>
                </a:rPr>
                <a:t>.  </a:t>
              </a:r>
              <a:endParaRPr altLang="ko-KR" b="1" dirty="0" sz="1200" lang="en-US">
                <a:solidFill>
                  <a:schemeClr val="tx1">
                    <a:lumMod val="75000"/>
                    <a:lumOff val="25000"/>
                  </a:schemeClr>
                </a:solidFill>
                <a:cs typeface="Arial" pitchFamily="34" charset="0"/>
              </a:endParaRPr>
            </a:p>
          </p:txBody>
        </p:sp>
        <p:sp>
          <p:nvSpPr>
            <p:cNvPr id="1048665" name="TextBox 87"/>
            <p:cNvSpPr txBox="1"/>
            <p:nvPr/>
          </p:nvSpPr>
          <p:spPr>
            <a:xfrm>
              <a:off x="3017859" y="3855794"/>
              <a:ext cx="2553872" cy="358141"/>
            </a:xfrm>
            <a:prstGeom prst="rect"/>
            <a:noFill/>
          </p:spPr>
          <p:txBody>
            <a:bodyPr rtlCol="0" wrap="square">
              <a:spAutoFit/>
            </a:bodyPr>
            <a:p>
              <a:pPr algn="r"/>
              <a:r>
                <a:rPr altLang="ko-KR" b="1" dirty="0" lang="en-US" err="1" smtClean="0">
                  <a:solidFill>
                    <a:schemeClr val="tx1">
                      <a:lumMod val="65000"/>
                      <a:lumOff val="35000"/>
                    </a:schemeClr>
                  </a:solidFill>
                  <a:latin typeface="Arial Black" pitchFamily="34" charset="0"/>
                  <a:cs typeface="Arial" pitchFamily="34" charset="0"/>
                </a:rPr>
                <a:t>Pengertian</a:t>
              </a:r>
              <a:r>
                <a:rPr altLang="ko-KR" b="1" dirty="0" lang="en-US" smtClean="0">
                  <a:solidFill>
                    <a:schemeClr val="tx1">
                      <a:lumMod val="65000"/>
                      <a:lumOff val="35000"/>
                    </a:schemeClr>
                  </a:solidFill>
                  <a:latin typeface="Arial Black" pitchFamily="34" charset="0"/>
                  <a:cs typeface="Arial" pitchFamily="34" charset="0"/>
                </a:rPr>
                <a:t> </a:t>
              </a:r>
              <a:r>
                <a:rPr altLang="ko-KR" b="1" dirty="0" lang="en-US" err="1" smtClean="0">
                  <a:solidFill>
                    <a:schemeClr val="tx1">
                      <a:lumMod val="65000"/>
                      <a:lumOff val="35000"/>
                    </a:schemeClr>
                  </a:solidFill>
                  <a:latin typeface="Arial Black" pitchFamily="34" charset="0"/>
                  <a:cs typeface="Arial" pitchFamily="34" charset="0"/>
                </a:rPr>
                <a:t>Sumber</a:t>
              </a:r>
              <a:r>
                <a:rPr altLang="ko-KR" b="1" dirty="0" lang="en-US" smtClean="0">
                  <a:solidFill>
                    <a:schemeClr val="tx1">
                      <a:lumMod val="65000"/>
                      <a:lumOff val="35000"/>
                    </a:schemeClr>
                  </a:solidFill>
                  <a:latin typeface="Arial Black" pitchFamily="34" charset="0"/>
                  <a:cs typeface="Arial" pitchFamily="34" charset="0"/>
                </a:rPr>
                <a:t> </a:t>
              </a:r>
              <a:r>
                <a:rPr altLang="ko-KR" b="1" dirty="0" lang="en-US" err="1" smtClean="0">
                  <a:solidFill>
                    <a:schemeClr val="tx1">
                      <a:lumMod val="65000"/>
                      <a:lumOff val="35000"/>
                    </a:schemeClr>
                  </a:solidFill>
                  <a:latin typeface="Arial Black" pitchFamily="34" charset="0"/>
                  <a:cs typeface="Arial" pitchFamily="34" charset="0"/>
                </a:rPr>
                <a:t>Belajar</a:t>
              </a:r>
              <a:endParaRPr altLang="en-US" b="1" dirty="0" lang="ko-KR">
                <a:solidFill>
                  <a:schemeClr val="tx1">
                    <a:lumMod val="65000"/>
                    <a:lumOff val="35000"/>
                  </a:schemeClr>
                </a:solidFill>
                <a:latin typeface="Arial Black" pitchFamily="34" charset="0"/>
                <a:cs typeface="Arial" pitchFamily="34" charset="0"/>
              </a:endParaRPr>
            </a:p>
          </p:txBody>
        </p:sp>
      </p:grpSp>
      <p:grpSp>
        <p:nvGrpSpPr>
          <p:cNvPr id="52" name="Group 79"/>
          <p:cNvGrpSpPr/>
          <p:nvPr/>
        </p:nvGrpSpPr>
        <p:grpSpPr>
          <a:xfrm>
            <a:off x="8923023" y="4397827"/>
            <a:ext cx="3268977" cy="1992816"/>
            <a:chOff x="3021854" y="4001954"/>
            <a:chExt cx="2840716" cy="1992815"/>
          </a:xfrm>
        </p:grpSpPr>
        <p:sp>
          <p:nvSpPr>
            <p:cNvPr id="1048666" name="TextBox 80"/>
            <p:cNvSpPr txBox="1"/>
            <p:nvPr/>
          </p:nvSpPr>
          <p:spPr>
            <a:xfrm>
              <a:off x="3021854" y="4684128"/>
              <a:ext cx="2840716" cy="1310641"/>
            </a:xfrm>
            <a:prstGeom prst="rect"/>
            <a:noFill/>
          </p:spPr>
          <p:txBody>
            <a:bodyPr rtlCol="0" wrap="square">
              <a:spAutoFit/>
            </a:bodyPr>
            <a:p>
              <a:r>
                <a:rPr b="1" dirty="0" sz="1400" lang="id-ID" smtClean="0"/>
                <a:t>Tidak semua siswa cara belajarnya sama</a:t>
              </a:r>
              <a:r>
                <a:rPr b="1" dirty="0" sz="1400" lang="en-US" smtClean="0"/>
                <a:t>, </a:t>
              </a:r>
              <a:r>
                <a:rPr b="1" dirty="0" sz="1400" lang="id-ID" smtClean="0"/>
                <a:t>Setiap media mempunyai kelebihan dan keterbatasan dalam menyampaikan pesan</a:t>
              </a:r>
              <a:r>
                <a:rPr b="1" dirty="0" sz="1400" lang="en-US" smtClean="0"/>
                <a:t>, S</a:t>
              </a:r>
              <a:r>
                <a:rPr b="1" dirty="0" sz="1400" lang="id-ID" smtClean="0"/>
                <a:t>umber belajar berbeda dapat memberikan pengertian mendalam yang berbeda</a:t>
              </a:r>
              <a:endParaRPr altLang="ko-KR" b="1" dirty="0" sz="1400" lang="en-US">
                <a:solidFill>
                  <a:schemeClr val="tx1">
                    <a:lumMod val="75000"/>
                    <a:lumOff val="25000"/>
                  </a:schemeClr>
                </a:solidFill>
                <a:cs typeface="Arial" pitchFamily="34" charset="0"/>
              </a:endParaRPr>
            </a:p>
          </p:txBody>
        </p:sp>
        <p:sp>
          <p:nvSpPr>
            <p:cNvPr id="1048667" name="TextBox 81"/>
            <p:cNvSpPr txBox="1"/>
            <p:nvPr/>
          </p:nvSpPr>
          <p:spPr>
            <a:xfrm>
              <a:off x="3163431" y="4001954"/>
              <a:ext cx="2699139" cy="707886"/>
            </a:xfrm>
            <a:prstGeom prst="rect"/>
            <a:noFill/>
          </p:spPr>
          <p:txBody>
            <a:bodyPr rtlCol="0" wrap="square">
              <a:spAutoFit/>
            </a:bodyPr>
            <a:p>
              <a:r>
                <a:rPr altLang="ko-KR" b="1" dirty="0" sz="2000" lang="en-US" err="1" smtClean="0">
                  <a:solidFill>
                    <a:schemeClr val="tx1">
                      <a:lumMod val="65000"/>
                      <a:lumOff val="35000"/>
                    </a:schemeClr>
                  </a:solidFill>
                  <a:cs typeface="Arial" pitchFamily="34" charset="0"/>
                </a:rPr>
                <a:t>Kepentingan</a:t>
              </a:r>
              <a:r>
                <a:rPr altLang="ko-KR" b="1" dirty="0" sz="2000" lang="en-US" smtClean="0">
                  <a:solidFill>
                    <a:schemeClr val="tx1">
                      <a:lumMod val="65000"/>
                      <a:lumOff val="35000"/>
                    </a:schemeClr>
                  </a:solidFill>
                  <a:cs typeface="Arial" pitchFamily="34" charset="0"/>
                </a:rPr>
                <a:t> </a:t>
              </a:r>
              <a:r>
                <a:rPr altLang="ko-KR" b="1" dirty="0" sz="2000" lang="en-US" err="1" smtClean="0">
                  <a:solidFill>
                    <a:schemeClr val="tx1">
                      <a:lumMod val="65000"/>
                      <a:lumOff val="35000"/>
                    </a:schemeClr>
                  </a:solidFill>
                  <a:cs typeface="Arial" pitchFamily="34" charset="0"/>
                </a:rPr>
                <a:t>Sumber</a:t>
              </a:r>
              <a:r>
                <a:rPr altLang="ko-KR" b="1" dirty="0" sz="2000" lang="en-US" smtClean="0">
                  <a:solidFill>
                    <a:schemeClr val="tx1">
                      <a:lumMod val="65000"/>
                      <a:lumOff val="35000"/>
                    </a:schemeClr>
                  </a:solidFill>
                  <a:cs typeface="Arial" pitchFamily="34" charset="0"/>
                </a:rPr>
                <a:t> </a:t>
              </a:r>
              <a:r>
                <a:rPr altLang="ko-KR" b="1" dirty="0" sz="2000" lang="en-US" err="1" smtClean="0">
                  <a:solidFill>
                    <a:schemeClr val="tx1">
                      <a:lumMod val="65000"/>
                      <a:lumOff val="35000"/>
                    </a:schemeClr>
                  </a:solidFill>
                  <a:cs typeface="Arial" pitchFamily="34" charset="0"/>
                </a:rPr>
                <a:t>Belajar</a:t>
              </a:r>
              <a:endParaRPr altLang="en-US" b="1" dirty="0" sz="2000" lang="ko-KR">
                <a:solidFill>
                  <a:schemeClr val="tx1">
                    <a:lumMod val="65000"/>
                    <a:lumOff val="35000"/>
                  </a:schemeClr>
                </a:solidFill>
                <a:cs typeface="Arial" pitchFamily="34" charset="0"/>
              </a:endParaRPr>
            </a:p>
          </p:txBody>
        </p:sp>
      </p:grpSp>
      <p:grpSp>
        <p:nvGrpSpPr>
          <p:cNvPr id="53" name="Group 88"/>
          <p:cNvGrpSpPr/>
          <p:nvPr/>
        </p:nvGrpSpPr>
        <p:grpSpPr>
          <a:xfrm>
            <a:off x="0" y="4499429"/>
            <a:ext cx="3273576" cy="2036352"/>
            <a:chOff x="2752911" y="4103550"/>
            <a:chExt cx="2844713" cy="2036350"/>
          </a:xfrm>
        </p:grpSpPr>
        <p:sp>
          <p:nvSpPr>
            <p:cNvPr id="1048668" name="TextBox 89"/>
            <p:cNvSpPr txBox="1"/>
            <p:nvPr/>
          </p:nvSpPr>
          <p:spPr>
            <a:xfrm>
              <a:off x="3021855" y="4626061"/>
              <a:ext cx="2575769" cy="1513839"/>
            </a:xfrm>
            <a:prstGeom prst="rect"/>
            <a:noFill/>
          </p:spPr>
          <p:txBody>
            <a:bodyPr rtlCol="0" wrap="square">
              <a:spAutoFit/>
            </a:bodyPr>
            <a:p>
              <a:pPr algn="r"/>
              <a:r>
                <a:rPr b="1" dirty="0" sz="1400" lang="en-US" smtClean="0"/>
                <a:t>T</a:t>
              </a:r>
              <a:r>
                <a:rPr b="1" dirty="0" sz="1400" lang="id-ID" smtClean="0"/>
                <a:t>ujuan penggunaan sumber belajar, antara lain untuk menimbulkan motivasi, memberikan informasi, mempermudah pemecahan masalah, dan untuk menguasai keterampilan tertentu</a:t>
              </a:r>
              <a:endParaRPr b="1" dirty="0" sz="1400" lang="en-US" smtClean="0"/>
            </a:p>
            <a:p>
              <a:pPr algn="r"/>
              <a:endParaRPr altLang="ko-KR" b="1" dirty="0" sz="1400" lang="en-US">
                <a:solidFill>
                  <a:schemeClr val="tx1">
                    <a:lumMod val="75000"/>
                    <a:lumOff val="25000"/>
                  </a:schemeClr>
                </a:solidFill>
                <a:cs typeface="Arial" pitchFamily="34" charset="0"/>
              </a:endParaRPr>
            </a:p>
          </p:txBody>
        </p:sp>
        <p:sp>
          <p:nvSpPr>
            <p:cNvPr id="1048669" name="TextBox 90"/>
            <p:cNvSpPr txBox="1"/>
            <p:nvPr/>
          </p:nvSpPr>
          <p:spPr>
            <a:xfrm>
              <a:off x="2752911" y="4103550"/>
              <a:ext cx="2818820" cy="369332"/>
            </a:xfrm>
            <a:prstGeom prst="rect"/>
            <a:noFill/>
          </p:spPr>
          <p:txBody>
            <a:bodyPr rtlCol="0" wrap="square">
              <a:spAutoFit/>
            </a:bodyPr>
            <a:p>
              <a:pPr algn="r"/>
              <a:r>
                <a:rPr altLang="ko-KR" b="1" dirty="0" lang="en-US" err="1" smtClean="0">
                  <a:solidFill>
                    <a:schemeClr val="tx1">
                      <a:lumMod val="65000"/>
                      <a:lumOff val="35000"/>
                    </a:schemeClr>
                  </a:solidFill>
                  <a:latin typeface="Arial Black" pitchFamily="34" charset="0"/>
                  <a:cs typeface="Arial" pitchFamily="34" charset="0"/>
                </a:rPr>
                <a:t>Tujuan</a:t>
              </a:r>
              <a:r>
                <a:rPr altLang="ko-KR" b="1" dirty="0" lang="en-US" smtClean="0">
                  <a:solidFill>
                    <a:schemeClr val="tx1">
                      <a:lumMod val="65000"/>
                      <a:lumOff val="35000"/>
                    </a:schemeClr>
                  </a:solidFill>
                  <a:latin typeface="Arial Black" pitchFamily="34" charset="0"/>
                  <a:cs typeface="Arial" pitchFamily="34" charset="0"/>
                </a:rPr>
                <a:t> </a:t>
              </a:r>
              <a:r>
                <a:rPr altLang="ko-KR" b="1" dirty="0" lang="en-US" err="1" smtClean="0">
                  <a:solidFill>
                    <a:schemeClr val="tx1">
                      <a:lumMod val="65000"/>
                      <a:lumOff val="35000"/>
                    </a:schemeClr>
                  </a:solidFill>
                  <a:latin typeface="Arial Black" pitchFamily="34" charset="0"/>
                  <a:cs typeface="Arial" pitchFamily="34" charset="0"/>
                </a:rPr>
                <a:t>Sumber</a:t>
              </a:r>
              <a:r>
                <a:rPr altLang="ko-KR" b="1" dirty="0" lang="en-US" smtClean="0">
                  <a:solidFill>
                    <a:schemeClr val="tx1">
                      <a:lumMod val="65000"/>
                      <a:lumOff val="35000"/>
                    </a:schemeClr>
                  </a:solidFill>
                  <a:latin typeface="Arial Black" pitchFamily="34" charset="0"/>
                  <a:cs typeface="Arial" pitchFamily="34" charset="0"/>
                </a:rPr>
                <a:t> </a:t>
              </a:r>
              <a:r>
                <a:rPr altLang="ko-KR" b="1" dirty="0" lang="en-US" err="1" smtClean="0">
                  <a:solidFill>
                    <a:schemeClr val="tx1">
                      <a:lumMod val="65000"/>
                      <a:lumOff val="35000"/>
                    </a:schemeClr>
                  </a:solidFill>
                  <a:latin typeface="Arial Black" pitchFamily="34" charset="0"/>
                  <a:cs typeface="Arial" pitchFamily="34" charset="0"/>
                </a:rPr>
                <a:t>Belajar</a:t>
              </a:r>
              <a:r>
                <a:rPr altLang="ko-KR" b="1" dirty="0" lang="en-US" smtClean="0">
                  <a:solidFill>
                    <a:schemeClr val="tx1">
                      <a:lumMod val="65000"/>
                      <a:lumOff val="35000"/>
                    </a:schemeClr>
                  </a:solidFill>
                  <a:latin typeface="Arial Black" pitchFamily="34" charset="0"/>
                  <a:cs typeface="Arial" pitchFamily="34" charset="0"/>
                </a:rPr>
                <a:t> </a:t>
              </a:r>
              <a:endParaRPr altLang="en-US" b="1" dirty="0" lang="ko-KR">
                <a:solidFill>
                  <a:schemeClr val="tx1">
                    <a:lumMod val="65000"/>
                    <a:lumOff val="35000"/>
                  </a:schemeClr>
                </a:solidFill>
                <a:latin typeface="Arial Black" pitchFamily="34" charset="0"/>
                <a:cs typeface="Arial" pitchFamily="34" charset="0"/>
              </a:endParaRPr>
            </a:p>
          </p:txBody>
        </p:sp>
      </p:grpSp>
      <p:sp>
        <p:nvSpPr>
          <p:cNvPr id="1048670" name="Text Placeholder 93"/>
          <p:cNvSpPr>
            <a:spLocks noGrp="1"/>
          </p:cNvSpPr>
          <p:nvPr>
            <p:ph type="body" sz="quarter" idx="10"/>
          </p:nvPr>
        </p:nvSpPr>
        <p:spPr/>
        <p:txBody>
          <a:bodyPr/>
          <a:p>
            <a:pPr lvl="0"/>
            <a:r>
              <a:rPr b="1" dirty="0" sz="3200" lang="en-US" err="1" smtClean="0"/>
              <a:t>Pengertian</a:t>
            </a:r>
            <a:r>
              <a:rPr b="1" dirty="0" sz="3200" lang="en-US" smtClean="0"/>
              <a:t>, </a:t>
            </a:r>
            <a:r>
              <a:rPr b="1" dirty="0" sz="3200" lang="en-US" err="1" smtClean="0"/>
              <a:t>Fungsi</a:t>
            </a:r>
            <a:r>
              <a:rPr b="1" dirty="0" sz="3200" lang="en-US" smtClean="0"/>
              <a:t>, </a:t>
            </a:r>
            <a:r>
              <a:rPr b="1" dirty="0" sz="3200" lang="en-US" err="1" smtClean="0"/>
              <a:t>Tujuan</a:t>
            </a:r>
            <a:r>
              <a:rPr b="1" dirty="0" sz="3200" lang="en-US" smtClean="0"/>
              <a:t> </a:t>
            </a:r>
            <a:r>
              <a:rPr b="1" dirty="0" sz="3200" lang="en-US" err="1" smtClean="0"/>
              <a:t>dan</a:t>
            </a:r>
            <a:r>
              <a:rPr b="1" dirty="0" sz="3200" lang="en-US" smtClean="0"/>
              <a:t> </a:t>
            </a:r>
            <a:r>
              <a:rPr b="1" dirty="0" sz="3200" lang="en-US" err="1" smtClean="0"/>
              <a:t>Kepentingan</a:t>
            </a:r>
            <a:r>
              <a:rPr b="1" dirty="0" sz="3200" lang="en-US" smtClean="0"/>
              <a:t> </a:t>
            </a:r>
            <a:r>
              <a:rPr b="1" dirty="0" sz="3200" lang="en-US" err="1" smtClean="0"/>
              <a:t>Sumber</a:t>
            </a:r>
            <a:r>
              <a:rPr b="1" dirty="0" sz="3200" lang="en-US" smtClean="0"/>
              <a:t> </a:t>
            </a:r>
            <a:r>
              <a:rPr b="1" dirty="0" sz="3200" lang="en-US" err="1" smtClean="0"/>
              <a:t>Belajar</a:t>
            </a:r>
            <a:endParaRPr b="1" dirty="0" sz="3200" lang="en-US" smtClean="0"/>
          </a:p>
        </p:txBody>
      </p:sp>
      <p:grpSp>
        <p:nvGrpSpPr>
          <p:cNvPr id="54" name="Graphic 3"/>
          <p:cNvGrpSpPr/>
          <p:nvPr/>
        </p:nvGrpSpPr>
        <p:grpSpPr>
          <a:xfrm rot="294171">
            <a:off x="5592267" y="5285235"/>
            <a:ext cx="3319894" cy="1207409"/>
            <a:chOff x="0" y="1211951"/>
            <a:chExt cx="12192000" cy="4434097"/>
          </a:xfrm>
        </p:grpSpPr>
        <p:sp>
          <p:nvSpPr>
            <p:cNvPr id="1048671" name="Freeform: Shape 92"/>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anchor="ctr" rtlCol="0"/>
            <a:p>
              <a:endParaRPr lang="en-US"/>
            </a:p>
          </p:txBody>
        </p:sp>
        <p:sp>
          <p:nvSpPr>
            <p:cNvPr id="1048672" name="Freeform: Shape 94"/>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2">
                <a:lumMod val="20000"/>
                <a:lumOff val="80000"/>
              </a:schemeClr>
            </a:solidFill>
            <a:ln w="7072" cap="flat">
              <a:noFill/>
              <a:prstDash val="solid"/>
              <a:miter/>
            </a:ln>
          </p:spPr>
          <p:txBody>
            <a:bodyPr anchor="ctr" rtlCol="0"/>
            <a:p>
              <a:endParaRPr lang="en-US"/>
            </a:p>
          </p:txBody>
        </p:sp>
        <p:sp>
          <p:nvSpPr>
            <p:cNvPr id="1048673" name="Freeform: Shape 95"/>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2">
                <a:lumMod val="20000"/>
                <a:lumOff val="80000"/>
              </a:schemeClr>
            </a:solidFill>
            <a:ln w="7072" cap="flat">
              <a:noFill/>
              <a:prstDash val="solid"/>
              <a:miter/>
            </a:ln>
          </p:spPr>
          <p:txBody>
            <a:bodyPr anchor="ctr" rtlCol="0"/>
            <a:p>
              <a:endParaRPr lang="en-US"/>
            </a:p>
          </p:txBody>
        </p:sp>
        <p:sp>
          <p:nvSpPr>
            <p:cNvPr id="1048674" name="Freeform: Shape 96"/>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2">
                <a:lumMod val="40000"/>
                <a:lumOff val="60000"/>
              </a:schemeClr>
            </a:solidFill>
            <a:ln w="7072" cap="flat">
              <a:noFill/>
              <a:prstDash val="solid"/>
              <a:miter/>
            </a:ln>
          </p:spPr>
          <p:txBody>
            <a:bodyPr anchor="ctr" rtlCol="0"/>
            <a:p>
              <a:endParaRPr lang="en-US"/>
            </a:p>
          </p:txBody>
        </p:sp>
        <p:sp>
          <p:nvSpPr>
            <p:cNvPr id="1048675" name="Freeform: Shape 97"/>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2">
                <a:lumMod val="40000"/>
                <a:lumOff val="60000"/>
              </a:schemeClr>
            </a:solidFill>
            <a:ln w="7072" cap="flat">
              <a:noFill/>
              <a:prstDash val="solid"/>
              <a:miter/>
            </a:ln>
          </p:spPr>
          <p:txBody>
            <a:bodyPr anchor="ctr" rtlCol="0"/>
            <a:p>
              <a:endParaRPr lang="en-US"/>
            </a:p>
          </p:txBody>
        </p:sp>
        <p:sp>
          <p:nvSpPr>
            <p:cNvPr id="1048676" name="Freeform: Shape 98"/>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2">
                <a:lumMod val="20000"/>
                <a:lumOff val="80000"/>
              </a:schemeClr>
            </a:solidFill>
            <a:ln w="7072" cap="flat">
              <a:noFill/>
              <a:prstDash val="solid"/>
              <a:miter/>
            </a:ln>
          </p:spPr>
          <p:txBody>
            <a:bodyPr anchor="ctr" rtlCol="0"/>
            <a:p>
              <a:endParaRPr dirty="0" lang="en-US"/>
            </a:p>
          </p:txBody>
        </p:sp>
        <p:sp>
          <p:nvSpPr>
            <p:cNvPr id="1048677" name="Freeform: Shape 99"/>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anchor="ctr" rtlCol="0"/>
            <a:p>
              <a:endParaRPr lang="en-US"/>
            </a:p>
          </p:txBody>
        </p:sp>
        <p:sp>
          <p:nvSpPr>
            <p:cNvPr id="1048678" name="Freeform: Shape 100"/>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2"/>
            </a:solidFill>
            <a:ln w="7072" cap="flat">
              <a:noFill/>
              <a:prstDash val="solid"/>
              <a:miter/>
            </a:ln>
          </p:spPr>
          <p:txBody>
            <a:bodyPr anchor="ctr" rtlCol="0"/>
            <a:p>
              <a:endParaRPr lang="en-US"/>
            </a:p>
          </p:txBody>
        </p:sp>
        <p:sp>
          <p:nvSpPr>
            <p:cNvPr id="1048679" name="Freeform: Shape 101"/>
            <p:cNvSpPr/>
            <p:nvPr/>
          </p:nvSpPr>
          <p:spPr>
            <a:xfrm>
              <a:off x="353" y="3313727"/>
              <a:ext cx="9078321" cy="2328077"/>
            </a:xfrm>
            <a:custGeom>
              <a:avLst/>
              <a:gdLst>
                <a:gd name="connsiteX0" fmla="*/ 3610572 w 9078321"/>
                <a:gd name="connsiteY0" fmla="*/ 2328078 h 2328077"/>
                <a:gd name="connsiteX1" fmla="*/ 3544803 w 9078321"/>
                <a:gd name="connsiteY1" fmla="*/ 2321713 h 2328077"/>
                <a:gd name="connsiteX2" fmla="*/ 3189793 w 9078321"/>
                <a:gd name="connsiteY2" fmla="*/ 1795562 h 2328077"/>
                <a:gd name="connsiteX3" fmla="*/ 2843976 w 9078321"/>
                <a:gd name="connsiteY3" fmla="*/ 1168282 h 2328077"/>
                <a:gd name="connsiteX4" fmla="*/ 1514453 w 9078321"/>
                <a:gd name="connsiteY4" fmla="*/ 1176061 h 2328077"/>
                <a:gd name="connsiteX5" fmla="*/ 58344 w 9078321"/>
                <a:gd name="connsiteY5" fmla="*/ 1524000 h 2328077"/>
                <a:gd name="connsiteX6" fmla="*/ 1769 w 9078321"/>
                <a:gd name="connsiteY6" fmla="*/ 1492176 h 2328077"/>
                <a:gd name="connsiteX7" fmla="*/ 33592 w 9078321"/>
                <a:gd name="connsiteY7" fmla="*/ 1435601 h 2328077"/>
                <a:gd name="connsiteX8" fmla="*/ 1497481 w 9078321"/>
                <a:gd name="connsiteY8" fmla="*/ 1085541 h 2328077"/>
                <a:gd name="connsiteX9" fmla="*/ 2895601 w 9078321"/>
                <a:gd name="connsiteY9" fmla="*/ 1091905 h 2328077"/>
                <a:gd name="connsiteX10" fmla="*/ 3277485 w 9078321"/>
                <a:gd name="connsiteY10" fmla="*/ 1768688 h 2328077"/>
                <a:gd name="connsiteX11" fmla="*/ 3561776 w 9078321"/>
                <a:gd name="connsiteY11" fmla="*/ 2231192 h 2328077"/>
                <a:gd name="connsiteX12" fmla="*/ 4685505 w 9078321"/>
                <a:gd name="connsiteY12" fmla="*/ 1395291 h 2328077"/>
                <a:gd name="connsiteX13" fmla="*/ 4949995 w 9078321"/>
                <a:gd name="connsiteY13" fmla="*/ 1115950 h 2328077"/>
                <a:gd name="connsiteX14" fmla="*/ 5143766 w 9078321"/>
                <a:gd name="connsiteY14" fmla="*/ 917936 h 2328077"/>
                <a:gd name="connsiteX15" fmla="*/ 6571588 w 9078321"/>
                <a:gd name="connsiteY15" fmla="*/ 0 h 2328077"/>
                <a:gd name="connsiteX16" fmla="*/ 6590682 w 9078321"/>
                <a:gd name="connsiteY16" fmla="*/ 0 h 2328077"/>
                <a:gd name="connsiteX17" fmla="*/ 7109054 w 9078321"/>
                <a:gd name="connsiteY17" fmla="*/ 313993 h 2328077"/>
                <a:gd name="connsiteX18" fmla="*/ 7288681 w 9078321"/>
                <a:gd name="connsiteY18" fmla="*/ 899549 h 2328077"/>
                <a:gd name="connsiteX19" fmla="*/ 7502960 w 9078321"/>
                <a:gd name="connsiteY19" fmla="*/ 1377611 h 2328077"/>
                <a:gd name="connsiteX20" fmla="*/ 9000086 w 9078321"/>
                <a:gd name="connsiteY20" fmla="*/ 607478 h 2328077"/>
                <a:gd name="connsiteX21" fmla="*/ 9065149 w 9078321"/>
                <a:gd name="connsiteY21" fmla="*/ 608186 h 2328077"/>
                <a:gd name="connsiteX22" fmla="*/ 9064442 w 9078321"/>
                <a:gd name="connsiteY22" fmla="*/ 673247 h 2328077"/>
                <a:gd name="connsiteX23" fmla="*/ 8523439 w 9078321"/>
                <a:gd name="connsiteY23" fmla="*/ 1110292 h 2328077"/>
                <a:gd name="connsiteX24" fmla="*/ 7487403 w 9078321"/>
                <a:gd name="connsiteY24" fmla="*/ 1468839 h 2328077"/>
                <a:gd name="connsiteX25" fmla="*/ 7198868 w 9078321"/>
                <a:gd name="connsiteY25" fmla="*/ 918643 h 2328077"/>
                <a:gd name="connsiteX26" fmla="*/ 6589268 w 9078321"/>
                <a:gd name="connsiteY26" fmla="*/ 92642 h 2328077"/>
                <a:gd name="connsiteX27" fmla="*/ 6572295 w 9078321"/>
                <a:gd name="connsiteY27" fmla="*/ 92642 h 2328077"/>
                <a:gd name="connsiteX28" fmla="*/ 5210949 w 9078321"/>
                <a:gd name="connsiteY28" fmla="*/ 981583 h 2328077"/>
                <a:gd name="connsiteX29" fmla="*/ 5014350 w 9078321"/>
                <a:gd name="connsiteY29" fmla="*/ 1183133 h 2328077"/>
                <a:gd name="connsiteX30" fmla="*/ 4754103 w 9078321"/>
                <a:gd name="connsiteY30" fmla="*/ 1457524 h 2328077"/>
                <a:gd name="connsiteX31" fmla="*/ 4157939 w 9078321"/>
                <a:gd name="connsiteY31" fmla="*/ 2055809 h 2328077"/>
                <a:gd name="connsiteX32" fmla="*/ 3610572 w 9078321"/>
                <a:gd name="connsiteY32" fmla="*/ 2328078 h 232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78321" h="2328077">
                  <a:moveTo>
                    <a:pt x="3610572" y="2328078"/>
                  </a:moveTo>
                  <a:cubicBezTo>
                    <a:pt x="3587942" y="2328078"/>
                    <a:pt x="3566019" y="2325956"/>
                    <a:pt x="3544803" y="2321713"/>
                  </a:cubicBezTo>
                  <a:cubicBezTo>
                    <a:pt x="3337596" y="2280696"/>
                    <a:pt x="3266170" y="2045201"/>
                    <a:pt x="3189793" y="1795562"/>
                  </a:cubicBezTo>
                  <a:cubicBezTo>
                    <a:pt x="3119074" y="1564310"/>
                    <a:pt x="3039868" y="1302649"/>
                    <a:pt x="2843976" y="1168282"/>
                  </a:cubicBezTo>
                  <a:cubicBezTo>
                    <a:pt x="2720924" y="1083419"/>
                    <a:pt x="2389958" y="1016236"/>
                    <a:pt x="1514453" y="1176061"/>
                  </a:cubicBezTo>
                  <a:cubicBezTo>
                    <a:pt x="921119" y="1284261"/>
                    <a:pt x="316469" y="1452573"/>
                    <a:pt x="58344" y="1524000"/>
                  </a:cubicBezTo>
                  <a:cubicBezTo>
                    <a:pt x="33592" y="1531072"/>
                    <a:pt x="8840" y="1516221"/>
                    <a:pt x="1769" y="1492176"/>
                  </a:cubicBezTo>
                  <a:cubicBezTo>
                    <a:pt x="-5303" y="1467425"/>
                    <a:pt x="9548" y="1442673"/>
                    <a:pt x="33592" y="1435601"/>
                  </a:cubicBezTo>
                  <a:cubicBezTo>
                    <a:pt x="293132" y="1363467"/>
                    <a:pt x="899903" y="1195155"/>
                    <a:pt x="1497481" y="1085541"/>
                  </a:cubicBezTo>
                  <a:cubicBezTo>
                    <a:pt x="2235790" y="951174"/>
                    <a:pt x="2692636" y="953295"/>
                    <a:pt x="2895601" y="1091905"/>
                  </a:cubicBezTo>
                  <a:cubicBezTo>
                    <a:pt x="3117659" y="1244659"/>
                    <a:pt x="3202522" y="1522585"/>
                    <a:pt x="3277485" y="1768688"/>
                  </a:cubicBezTo>
                  <a:cubicBezTo>
                    <a:pt x="3348204" y="2000647"/>
                    <a:pt x="3409023" y="2200783"/>
                    <a:pt x="3561776" y="2231192"/>
                  </a:cubicBezTo>
                  <a:cubicBezTo>
                    <a:pt x="3865161" y="2291304"/>
                    <a:pt x="4358782" y="1751716"/>
                    <a:pt x="4685505" y="1395291"/>
                  </a:cubicBezTo>
                  <a:cubicBezTo>
                    <a:pt x="4788048" y="1282847"/>
                    <a:pt x="4876447" y="1186669"/>
                    <a:pt x="4949995" y="1115950"/>
                  </a:cubicBezTo>
                  <a:cubicBezTo>
                    <a:pt x="5005864" y="1062910"/>
                    <a:pt x="5069511" y="995727"/>
                    <a:pt x="5143766" y="917936"/>
                  </a:cubicBezTo>
                  <a:cubicBezTo>
                    <a:pt x="5491705" y="551610"/>
                    <a:pt x="6016442" y="0"/>
                    <a:pt x="6571588" y="0"/>
                  </a:cubicBezTo>
                  <a:cubicBezTo>
                    <a:pt x="6577953" y="0"/>
                    <a:pt x="6584317" y="0"/>
                    <a:pt x="6590682" y="0"/>
                  </a:cubicBezTo>
                  <a:cubicBezTo>
                    <a:pt x="6824056" y="5657"/>
                    <a:pt x="6993075" y="108200"/>
                    <a:pt x="7109054" y="313993"/>
                  </a:cubicBezTo>
                  <a:cubicBezTo>
                    <a:pt x="7205940" y="486548"/>
                    <a:pt x="7249785" y="705778"/>
                    <a:pt x="7288681" y="899549"/>
                  </a:cubicBezTo>
                  <a:cubicBezTo>
                    <a:pt x="7337477" y="1144237"/>
                    <a:pt x="7379909" y="1356395"/>
                    <a:pt x="7502960" y="1377611"/>
                  </a:cubicBezTo>
                  <a:cubicBezTo>
                    <a:pt x="8096295" y="1480154"/>
                    <a:pt x="8990894" y="615965"/>
                    <a:pt x="9000086" y="607478"/>
                  </a:cubicBezTo>
                  <a:cubicBezTo>
                    <a:pt x="9018474" y="589799"/>
                    <a:pt x="9047469" y="589799"/>
                    <a:pt x="9065149" y="608186"/>
                  </a:cubicBezTo>
                  <a:cubicBezTo>
                    <a:pt x="9082829" y="626572"/>
                    <a:pt x="9082829" y="655567"/>
                    <a:pt x="9064442" y="673247"/>
                  </a:cubicBezTo>
                  <a:cubicBezTo>
                    <a:pt x="9062320" y="675369"/>
                    <a:pt x="8829653" y="900963"/>
                    <a:pt x="8523439" y="1110292"/>
                  </a:cubicBezTo>
                  <a:cubicBezTo>
                    <a:pt x="8106903" y="1394584"/>
                    <a:pt x="7758257" y="1515514"/>
                    <a:pt x="7487403" y="1468839"/>
                  </a:cubicBezTo>
                  <a:cubicBezTo>
                    <a:pt x="7302118" y="1437015"/>
                    <a:pt x="7254029" y="1196570"/>
                    <a:pt x="7198868" y="918643"/>
                  </a:cubicBezTo>
                  <a:cubicBezTo>
                    <a:pt x="7122491" y="536759"/>
                    <a:pt x="7036213" y="103250"/>
                    <a:pt x="6589268" y="92642"/>
                  </a:cubicBezTo>
                  <a:cubicBezTo>
                    <a:pt x="6583610" y="92642"/>
                    <a:pt x="6577953" y="92642"/>
                    <a:pt x="6572295" y="92642"/>
                  </a:cubicBezTo>
                  <a:cubicBezTo>
                    <a:pt x="6056752" y="92642"/>
                    <a:pt x="5548987" y="627280"/>
                    <a:pt x="5210949" y="981583"/>
                  </a:cubicBezTo>
                  <a:cubicBezTo>
                    <a:pt x="5135987" y="1060082"/>
                    <a:pt x="5071632" y="1127972"/>
                    <a:pt x="5014350" y="1183133"/>
                  </a:cubicBezTo>
                  <a:cubicBezTo>
                    <a:pt x="4942923" y="1251024"/>
                    <a:pt x="4855939" y="1347202"/>
                    <a:pt x="4754103" y="1457524"/>
                  </a:cubicBezTo>
                  <a:cubicBezTo>
                    <a:pt x="4581548" y="1646344"/>
                    <a:pt x="4366561" y="1881132"/>
                    <a:pt x="4157939" y="2055809"/>
                  </a:cubicBezTo>
                  <a:cubicBezTo>
                    <a:pt x="3938710" y="2238264"/>
                    <a:pt x="3759083" y="2328078"/>
                    <a:pt x="3610572" y="2328078"/>
                  </a:cubicBezTo>
                  <a:close/>
                </a:path>
              </a:pathLst>
            </a:custGeom>
            <a:solidFill>
              <a:srgbClr val="B3B3B3"/>
            </a:solidFill>
            <a:ln w="7072" cap="flat">
              <a:noFill/>
              <a:prstDash val="solid"/>
              <a:miter/>
            </a:ln>
          </p:spPr>
          <p:txBody>
            <a:bodyPr anchor="ctr" rtlCol="0"/>
            <a:p>
              <a:endParaRPr lang="en-US"/>
            </a:p>
          </p:txBody>
        </p:sp>
        <p:sp>
          <p:nvSpPr>
            <p:cNvPr id="1048680" name="Freeform: Shape 102"/>
            <p:cNvSpPr/>
            <p:nvPr/>
          </p:nvSpPr>
          <p:spPr>
            <a:xfrm>
              <a:off x="21068" y="3363230"/>
              <a:ext cx="9066093" cy="2285646"/>
            </a:xfrm>
            <a:custGeom>
              <a:avLst/>
              <a:gdLst>
                <a:gd name="connsiteX0" fmla="*/ 3589857 w 9066093"/>
                <a:gd name="connsiteY0" fmla="*/ 2285646 h 2285646"/>
                <a:gd name="connsiteX1" fmla="*/ 3527624 w 9066093"/>
                <a:gd name="connsiteY1" fmla="*/ 2279281 h 2285646"/>
                <a:gd name="connsiteX2" fmla="*/ 3162713 w 9066093"/>
                <a:gd name="connsiteY2" fmla="*/ 1741815 h 2285646"/>
                <a:gd name="connsiteX3" fmla="*/ 2817603 w 9066093"/>
                <a:gd name="connsiteY3" fmla="*/ 1121607 h 2285646"/>
                <a:gd name="connsiteX4" fmla="*/ 1497982 w 9066093"/>
                <a:gd name="connsiteY4" fmla="*/ 1127265 h 2285646"/>
                <a:gd name="connsiteX5" fmla="*/ 49651 w 9066093"/>
                <a:gd name="connsiteY5" fmla="*/ 1477325 h 2285646"/>
                <a:gd name="connsiteX6" fmla="*/ 31264 w 9066093"/>
                <a:gd name="connsiteY6" fmla="*/ 1482275 h 2285646"/>
                <a:gd name="connsiteX7" fmla="*/ 855 w 9066093"/>
                <a:gd name="connsiteY7" fmla="*/ 1465303 h 2285646"/>
                <a:gd name="connsiteX8" fmla="*/ 17827 w 9066093"/>
                <a:gd name="connsiteY8" fmla="*/ 1434894 h 2285646"/>
                <a:gd name="connsiteX9" fmla="*/ 36214 w 9066093"/>
                <a:gd name="connsiteY9" fmla="*/ 1429943 h 2285646"/>
                <a:gd name="connsiteX10" fmla="*/ 1489495 w 9066093"/>
                <a:gd name="connsiteY10" fmla="*/ 1079176 h 2285646"/>
                <a:gd name="connsiteX11" fmla="*/ 2845891 w 9066093"/>
                <a:gd name="connsiteY11" fmla="*/ 1081297 h 2285646"/>
                <a:gd name="connsiteX12" fmla="*/ 3210095 w 9066093"/>
                <a:gd name="connsiteY12" fmla="*/ 1727671 h 2285646"/>
                <a:gd name="connsiteX13" fmla="*/ 3537525 w 9066093"/>
                <a:gd name="connsiteY13" fmla="*/ 2231192 h 2285646"/>
                <a:gd name="connsiteX14" fmla="*/ 4096207 w 9066093"/>
                <a:gd name="connsiteY14" fmla="*/ 1978725 h 2285646"/>
                <a:gd name="connsiteX15" fmla="*/ 4690956 w 9066093"/>
                <a:gd name="connsiteY15" fmla="*/ 1383976 h 2285646"/>
                <a:gd name="connsiteX16" fmla="*/ 4951203 w 9066093"/>
                <a:gd name="connsiteY16" fmla="*/ 1110292 h 2285646"/>
                <a:gd name="connsiteX17" fmla="*/ 5147095 w 9066093"/>
                <a:gd name="connsiteY17" fmla="*/ 909449 h 2285646"/>
                <a:gd name="connsiteX18" fmla="*/ 6557945 w 9066093"/>
                <a:gd name="connsiteY18" fmla="*/ 0 h 2285646"/>
                <a:gd name="connsiteX19" fmla="*/ 6569260 w 9066093"/>
                <a:gd name="connsiteY19" fmla="*/ 0 h 2285646"/>
                <a:gd name="connsiteX20" fmla="*/ 7044493 w 9066093"/>
                <a:gd name="connsiteY20" fmla="*/ 287827 h 2285646"/>
                <a:gd name="connsiteX21" fmla="*/ 7221291 w 9066093"/>
                <a:gd name="connsiteY21" fmla="*/ 852167 h 2285646"/>
                <a:gd name="connsiteX22" fmla="*/ 7480831 w 9066093"/>
                <a:gd name="connsiteY22" fmla="*/ 1378318 h 2285646"/>
                <a:gd name="connsiteX23" fmla="*/ 9024632 w 9066093"/>
                <a:gd name="connsiteY23" fmla="*/ 576362 h 2285646"/>
                <a:gd name="connsiteX24" fmla="*/ 9059284 w 9066093"/>
                <a:gd name="connsiteY24" fmla="*/ 577069 h 2285646"/>
                <a:gd name="connsiteX25" fmla="*/ 9058577 w 9066093"/>
                <a:gd name="connsiteY25" fmla="*/ 611722 h 2285646"/>
                <a:gd name="connsiteX26" fmla="*/ 8506260 w 9066093"/>
                <a:gd name="connsiteY26" fmla="*/ 1060082 h 2285646"/>
                <a:gd name="connsiteX27" fmla="*/ 7471637 w 9066093"/>
                <a:gd name="connsiteY27" fmla="*/ 1426407 h 2285646"/>
                <a:gd name="connsiteX28" fmla="*/ 7172495 w 9066093"/>
                <a:gd name="connsiteY28" fmla="*/ 861360 h 2285646"/>
                <a:gd name="connsiteX29" fmla="*/ 6568552 w 9066093"/>
                <a:gd name="connsiteY29" fmla="*/ 48796 h 2285646"/>
                <a:gd name="connsiteX30" fmla="*/ 6557945 w 9066093"/>
                <a:gd name="connsiteY30" fmla="*/ 48796 h 2285646"/>
                <a:gd name="connsiteX31" fmla="*/ 5182455 w 9066093"/>
                <a:gd name="connsiteY31" fmla="*/ 942688 h 2285646"/>
                <a:gd name="connsiteX32" fmla="*/ 4985148 w 9066093"/>
                <a:gd name="connsiteY32" fmla="*/ 1144945 h 2285646"/>
                <a:gd name="connsiteX33" fmla="*/ 4727023 w 9066093"/>
                <a:gd name="connsiteY33" fmla="*/ 1416507 h 2285646"/>
                <a:gd name="connsiteX34" fmla="*/ 3589857 w 9066093"/>
                <a:gd name="connsiteY34" fmla="*/ 2285646 h 22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66093" h="2285646">
                  <a:moveTo>
                    <a:pt x="3589857" y="2285646"/>
                  </a:moveTo>
                  <a:cubicBezTo>
                    <a:pt x="3568641" y="2285646"/>
                    <a:pt x="3547426" y="2283524"/>
                    <a:pt x="3527624" y="2279281"/>
                  </a:cubicBezTo>
                  <a:cubicBezTo>
                    <a:pt x="3318295" y="2236850"/>
                    <a:pt x="3242626" y="1996404"/>
                    <a:pt x="3162713" y="1741815"/>
                  </a:cubicBezTo>
                  <a:cubicBezTo>
                    <a:pt x="3087043" y="1501370"/>
                    <a:pt x="3009252" y="1252438"/>
                    <a:pt x="2817603" y="1121607"/>
                  </a:cubicBezTo>
                  <a:cubicBezTo>
                    <a:pt x="2635147" y="997141"/>
                    <a:pt x="2191030" y="999263"/>
                    <a:pt x="1497982" y="1127265"/>
                  </a:cubicBezTo>
                  <a:cubicBezTo>
                    <a:pt x="931520" y="1232637"/>
                    <a:pt x="336064" y="1398120"/>
                    <a:pt x="49651" y="1477325"/>
                  </a:cubicBezTo>
                  <a:lnTo>
                    <a:pt x="31264" y="1482275"/>
                  </a:lnTo>
                  <a:cubicBezTo>
                    <a:pt x="17827" y="1485811"/>
                    <a:pt x="4391" y="1478032"/>
                    <a:pt x="855" y="1465303"/>
                  </a:cubicBezTo>
                  <a:cubicBezTo>
                    <a:pt x="-2681" y="1451866"/>
                    <a:pt x="5098" y="1438430"/>
                    <a:pt x="17827" y="1434894"/>
                  </a:cubicBezTo>
                  <a:lnTo>
                    <a:pt x="36214" y="1429943"/>
                  </a:lnTo>
                  <a:cubicBezTo>
                    <a:pt x="323335" y="1350031"/>
                    <a:pt x="920205" y="1184548"/>
                    <a:pt x="1489495" y="1079176"/>
                  </a:cubicBezTo>
                  <a:cubicBezTo>
                    <a:pt x="2195981" y="948345"/>
                    <a:pt x="2652120" y="949759"/>
                    <a:pt x="2845891" y="1081297"/>
                  </a:cubicBezTo>
                  <a:cubicBezTo>
                    <a:pt x="3051684" y="1221321"/>
                    <a:pt x="3135840" y="1490055"/>
                    <a:pt x="3210095" y="1727671"/>
                  </a:cubicBezTo>
                  <a:cubicBezTo>
                    <a:pt x="3288593" y="1978725"/>
                    <a:pt x="3356484" y="2195125"/>
                    <a:pt x="3537525" y="2231192"/>
                  </a:cubicBezTo>
                  <a:cubicBezTo>
                    <a:pt x="3676135" y="2258773"/>
                    <a:pt x="3858590" y="2176739"/>
                    <a:pt x="4096207" y="1978725"/>
                  </a:cubicBezTo>
                  <a:cubicBezTo>
                    <a:pt x="4303415" y="1806169"/>
                    <a:pt x="4518401" y="1572089"/>
                    <a:pt x="4690956" y="1383976"/>
                  </a:cubicBezTo>
                  <a:cubicBezTo>
                    <a:pt x="4792085" y="1274361"/>
                    <a:pt x="4879070" y="1178890"/>
                    <a:pt x="4951203" y="1110292"/>
                  </a:cubicBezTo>
                  <a:cubicBezTo>
                    <a:pt x="5007778" y="1056546"/>
                    <a:pt x="5072133" y="988655"/>
                    <a:pt x="5147095" y="909449"/>
                  </a:cubicBezTo>
                  <a:cubicBezTo>
                    <a:pt x="5491498" y="546660"/>
                    <a:pt x="6010578" y="0"/>
                    <a:pt x="6557945" y="0"/>
                  </a:cubicBezTo>
                  <a:cubicBezTo>
                    <a:pt x="6561480" y="0"/>
                    <a:pt x="6565724" y="0"/>
                    <a:pt x="6569260" y="0"/>
                  </a:cubicBezTo>
                  <a:cubicBezTo>
                    <a:pt x="6781418" y="2829"/>
                    <a:pt x="6936293" y="96885"/>
                    <a:pt x="7044493" y="287827"/>
                  </a:cubicBezTo>
                  <a:cubicBezTo>
                    <a:pt x="7136428" y="450482"/>
                    <a:pt x="7181688" y="664054"/>
                    <a:pt x="7221291" y="852167"/>
                  </a:cubicBezTo>
                  <a:cubicBezTo>
                    <a:pt x="7277866" y="1120193"/>
                    <a:pt x="7326663" y="1351445"/>
                    <a:pt x="7480831" y="1378318"/>
                  </a:cubicBezTo>
                  <a:cubicBezTo>
                    <a:pt x="8084066" y="1485811"/>
                    <a:pt x="9015439" y="585555"/>
                    <a:pt x="9024632" y="576362"/>
                  </a:cubicBezTo>
                  <a:cubicBezTo>
                    <a:pt x="9034533" y="567168"/>
                    <a:pt x="9050091" y="567168"/>
                    <a:pt x="9059284" y="577069"/>
                  </a:cubicBezTo>
                  <a:cubicBezTo>
                    <a:pt x="9068478" y="586970"/>
                    <a:pt x="9068478" y="602528"/>
                    <a:pt x="9058577" y="611722"/>
                  </a:cubicBezTo>
                  <a:cubicBezTo>
                    <a:pt x="9056456" y="613843"/>
                    <a:pt x="8818132" y="845802"/>
                    <a:pt x="8506260" y="1060082"/>
                  </a:cubicBezTo>
                  <a:cubicBezTo>
                    <a:pt x="8084773" y="1350738"/>
                    <a:pt x="7736835" y="1473789"/>
                    <a:pt x="7471637" y="1426407"/>
                  </a:cubicBezTo>
                  <a:cubicBezTo>
                    <a:pt x="7284231" y="1393169"/>
                    <a:pt x="7232606" y="1146359"/>
                    <a:pt x="7172495" y="861360"/>
                  </a:cubicBezTo>
                  <a:cubicBezTo>
                    <a:pt x="7092582" y="483012"/>
                    <a:pt x="7002769" y="54454"/>
                    <a:pt x="6568552" y="48796"/>
                  </a:cubicBezTo>
                  <a:cubicBezTo>
                    <a:pt x="6565016" y="48796"/>
                    <a:pt x="6561480" y="48796"/>
                    <a:pt x="6557945" y="48796"/>
                  </a:cubicBezTo>
                  <a:cubicBezTo>
                    <a:pt x="6031793" y="48796"/>
                    <a:pt x="5521200" y="586263"/>
                    <a:pt x="5182455" y="942688"/>
                  </a:cubicBezTo>
                  <a:cubicBezTo>
                    <a:pt x="5107493" y="1021893"/>
                    <a:pt x="5042431" y="1089784"/>
                    <a:pt x="4985148" y="1144945"/>
                  </a:cubicBezTo>
                  <a:cubicBezTo>
                    <a:pt x="4914429" y="1212128"/>
                    <a:pt x="4827444" y="1306892"/>
                    <a:pt x="4727023" y="1416507"/>
                  </a:cubicBezTo>
                  <a:cubicBezTo>
                    <a:pt x="4387571" y="1787783"/>
                    <a:pt x="3929309" y="2285646"/>
                    <a:pt x="3589857" y="2285646"/>
                  </a:cubicBezTo>
                  <a:close/>
                </a:path>
              </a:pathLst>
            </a:custGeom>
            <a:solidFill>
              <a:srgbClr val="000000"/>
            </a:solidFill>
            <a:ln w="7072" cap="flat">
              <a:noFill/>
              <a:prstDash val="solid"/>
              <a:miter/>
            </a:ln>
          </p:spPr>
          <p:txBody>
            <a:bodyPr anchor="ctr" rtlCol="0"/>
            <a:p>
              <a:endParaRPr lang="en-US"/>
            </a:p>
          </p:txBody>
        </p:sp>
      </p:grpSp>
      <p:grpSp>
        <p:nvGrpSpPr>
          <p:cNvPr id="55" name="Group 46"/>
          <p:cNvGrpSpPr/>
          <p:nvPr/>
        </p:nvGrpSpPr>
        <p:grpSpPr>
          <a:xfrm flipH="1">
            <a:off x="4443686" y="5195649"/>
            <a:ext cx="1183662" cy="1040677"/>
            <a:chOff x="3983887" y="4061275"/>
            <a:chExt cx="2122406" cy="1866023"/>
          </a:xfrm>
        </p:grpSpPr>
        <p:grpSp>
          <p:nvGrpSpPr>
            <p:cNvPr id="56" name="Group 47"/>
            <p:cNvGrpSpPr/>
            <p:nvPr/>
          </p:nvGrpSpPr>
          <p:grpSpPr>
            <a:xfrm>
              <a:off x="3983887" y="5358975"/>
              <a:ext cx="2049157" cy="568323"/>
              <a:chOff x="3622676" y="3492499"/>
              <a:chExt cx="2575763" cy="714375"/>
            </a:xfrm>
            <a:effectLst>
              <a:outerShdw algn="tr" blurRad="50800" dir="8100000" dist="38100" rotWithShape="0">
                <a:prstClr val="black">
                  <a:alpha val="40000"/>
                </a:prstClr>
              </a:outerShdw>
            </a:effectLst>
          </p:grpSpPr>
          <p:sp>
            <p:nvSpPr>
              <p:cNvPr id="1048681" name="Freeform 15"/>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algn="br" blurRad="76200" dir="8100000" dist="12700" kx="8004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sz="2701" lang="ko-KR"/>
              </a:p>
            </p:txBody>
          </p:sp>
          <p:sp>
            <p:nvSpPr>
              <p:cNvPr id="1048682" name="Rectangle 22"/>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1" lang="ko-KR"/>
              </a:p>
            </p:txBody>
          </p:sp>
        </p:grpSp>
        <p:grpSp>
          <p:nvGrpSpPr>
            <p:cNvPr id="57" name="Group 48"/>
            <p:cNvGrpSpPr/>
            <p:nvPr/>
          </p:nvGrpSpPr>
          <p:grpSpPr>
            <a:xfrm>
              <a:off x="4035197" y="5083389"/>
              <a:ext cx="2071096" cy="442029"/>
              <a:chOff x="3644106" y="3130550"/>
              <a:chExt cx="2603340" cy="555625"/>
            </a:xfrm>
            <a:effectLst>
              <a:outerShdw algn="tr" blurRad="50800" dir="8100000" dist="38100" rotWithShape="0">
                <a:prstClr val="black">
                  <a:alpha val="40000"/>
                </a:prstClr>
              </a:outerShdw>
            </a:effectLst>
          </p:grpSpPr>
          <p:sp>
            <p:nvSpPr>
              <p:cNvPr id="1048683" name="Freeform 18"/>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1" lang="ko-KR"/>
              </a:p>
            </p:txBody>
          </p:sp>
          <p:sp>
            <p:nvSpPr>
              <p:cNvPr id="1048684" name="Freeform 19"/>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sz="2701" lang="ko-KR"/>
              </a:p>
            </p:txBody>
          </p:sp>
        </p:grpSp>
        <p:grpSp>
          <p:nvGrpSpPr>
            <p:cNvPr id="58" name="Group 49"/>
            <p:cNvGrpSpPr/>
            <p:nvPr/>
          </p:nvGrpSpPr>
          <p:grpSpPr>
            <a:xfrm flipH="1">
              <a:off x="4155315" y="4711652"/>
              <a:ext cx="1753505" cy="486436"/>
              <a:chOff x="3622676" y="3492499"/>
              <a:chExt cx="2575177" cy="714375"/>
            </a:xfrm>
            <a:effectLst>
              <a:outerShdw algn="tr" blurRad="50800" dir="8100000" dist="38100" rotWithShape="0">
                <a:prstClr val="black">
                  <a:alpha val="40000"/>
                </a:prstClr>
              </a:outerShdw>
            </a:effectLst>
          </p:grpSpPr>
          <p:sp>
            <p:nvSpPr>
              <p:cNvPr id="1048685" name="Freeform 21"/>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sz="2701" lang="ko-KR"/>
              </a:p>
            </p:txBody>
          </p:sp>
          <p:sp>
            <p:nvSpPr>
              <p:cNvPr id="1048686" name="Rectangle 22"/>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1" lang="ko-KR"/>
              </a:p>
            </p:txBody>
          </p:sp>
        </p:grpSp>
        <p:grpSp>
          <p:nvGrpSpPr>
            <p:cNvPr id="59" name="Group 50"/>
            <p:cNvGrpSpPr/>
            <p:nvPr/>
          </p:nvGrpSpPr>
          <p:grpSpPr>
            <a:xfrm>
              <a:off x="4203709" y="4329734"/>
              <a:ext cx="1681345" cy="465751"/>
              <a:chOff x="3622676" y="3492499"/>
              <a:chExt cx="2578868" cy="714375"/>
            </a:xfrm>
            <a:effectLst>
              <a:outerShdw algn="tr" blurRad="50800" dir="8100000" dist="38100" rotWithShape="0">
                <a:prstClr val="black">
                  <a:alpha val="40000"/>
                </a:prstClr>
              </a:outerShdw>
            </a:effectLst>
          </p:grpSpPr>
          <p:sp>
            <p:nvSpPr>
              <p:cNvPr id="1048687" name="Freeform 24"/>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sz="2701" lang="ko-KR"/>
              </a:p>
            </p:txBody>
          </p:sp>
          <p:sp>
            <p:nvSpPr>
              <p:cNvPr id="1048688" name="Rectangle 22"/>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1" lang="ko-KR"/>
              </a:p>
            </p:txBody>
          </p:sp>
        </p:grpSp>
        <p:grpSp>
          <p:nvGrpSpPr>
            <p:cNvPr id="60" name="Group 51"/>
            <p:cNvGrpSpPr/>
            <p:nvPr/>
          </p:nvGrpSpPr>
          <p:grpSpPr>
            <a:xfrm>
              <a:off x="4117666" y="4061275"/>
              <a:ext cx="1832471" cy="391100"/>
              <a:chOff x="3644106" y="3130550"/>
              <a:chExt cx="2603340" cy="555625"/>
            </a:xfrm>
            <a:effectLst>
              <a:outerShdw algn="tr" blurRad="50800" dir="8100000" dist="38100" rotWithShape="0">
                <a:prstClr val="black">
                  <a:alpha val="40000"/>
                </a:prstClr>
              </a:outerShdw>
            </a:effectLst>
          </p:grpSpPr>
          <p:sp>
            <p:nvSpPr>
              <p:cNvPr id="1048689" name="Freeform 27"/>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sz="2701" lang="ko-KR"/>
              </a:p>
            </p:txBody>
          </p:sp>
          <p:sp>
            <p:nvSpPr>
              <p:cNvPr id="1048690" name="Freeform 28"/>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sz="2701" lang="ko-KR"/>
              </a:p>
            </p:txBody>
          </p:sp>
        </p:grpSp>
      </p:grpSp>
    </p:spTree>
  </p:cSld>
  <p:clrMapOvr>
    <a:masterClrMapping/>
  </p:clrMapOvr>
  <p:transition>
    <p:wipe dir="r"/>
  </p:transition>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91" name="Text Placeholder 1"/>
          <p:cNvSpPr>
            <a:spLocks noGrp="1"/>
          </p:cNvSpPr>
          <p:nvPr>
            <p:ph type="body" sz="quarter" idx="10"/>
          </p:nvPr>
        </p:nvSpPr>
        <p:spPr/>
        <p:txBody>
          <a:bodyPr/>
          <a:p>
            <a:r>
              <a:rPr b="1" dirty="0" sz="3200" lang="en-US" err="1" smtClean="0"/>
              <a:t>Persamaan</a:t>
            </a:r>
            <a:r>
              <a:rPr b="1" dirty="0" sz="3200" lang="en-US" smtClean="0"/>
              <a:t> </a:t>
            </a:r>
            <a:r>
              <a:rPr b="1" dirty="0" sz="3200" lang="en-US" err="1" smtClean="0"/>
              <a:t>dan</a:t>
            </a:r>
            <a:r>
              <a:rPr b="1" dirty="0" sz="3200" lang="en-US" smtClean="0"/>
              <a:t> </a:t>
            </a:r>
            <a:r>
              <a:rPr b="1" dirty="0" sz="3200" lang="en-US" err="1" smtClean="0"/>
              <a:t>Perbedaan</a:t>
            </a:r>
            <a:r>
              <a:rPr b="1" dirty="0" sz="3200" lang="en-US" smtClean="0"/>
              <a:t> Media </a:t>
            </a:r>
            <a:r>
              <a:rPr b="1" dirty="0" sz="3200" lang="en-US" err="1" smtClean="0"/>
              <a:t>dan</a:t>
            </a:r>
            <a:r>
              <a:rPr b="1" dirty="0" sz="3200" lang="en-US" smtClean="0"/>
              <a:t> </a:t>
            </a:r>
            <a:r>
              <a:rPr b="1" dirty="0" sz="3200" lang="en-US" err="1" smtClean="0"/>
              <a:t>Sumber</a:t>
            </a:r>
            <a:r>
              <a:rPr b="1" dirty="0" sz="3200" lang="en-US" smtClean="0"/>
              <a:t> </a:t>
            </a:r>
            <a:r>
              <a:rPr b="1" dirty="0" sz="3200" lang="en-US" err="1" smtClean="0"/>
              <a:t>Belajar</a:t>
            </a:r>
            <a:endParaRPr b="1" dirty="0" sz="3200" lang="en-US"/>
          </a:p>
        </p:txBody>
      </p:sp>
      <p:grpSp>
        <p:nvGrpSpPr>
          <p:cNvPr id="62" name="Group 2"/>
          <p:cNvGrpSpPr/>
          <p:nvPr/>
        </p:nvGrpSpPr>
        <p:grpSpPr>
          <a:xfrm>
            <a:off x="426663" y="1044056"/>
            <a:ext cx="2564080" cy="5385774"/>
            <a:chOff x="896897" y="372794"/>
            <a:chExt cx="2425766" cy="6145697"/>
          </a:xfrm>
        </p:grpSpPr>
        <p:sp>
          <p:nvSpPr>
            <p:cNvPr id="1048692" name="Freeform: Shape 3"/>
            <p:cNvSpPr/>
            <p:nvPr/>
          </p:nvSpPr>
          <p:spPr>
            <a:xfrm>
              <a:off x="1884251" y="5904482"/>
              <a:ext cx="908701" cy="422652"/>
            </a:xfrm>
            <a:custGeom>
              <a:avLst/>
              <a:gdLst>
                <a:gd name="connsiteX0" fmla="*/ 46881 w 1005941"/>
                <a:gd name="connsiteY0" fmla="*/ 266526 h 467879"/>
                <a:gd name="connsiteX1" fmla="*/ 46881 w 1005941"/>
                <a:gd name="connsiteY1" fmla="*/ 175289 h 467879"/>
                <a:gd name="connsiteX2" fmla="*/ 67935 w 1005941"/>
                <a:gd name="connsiteY2" fmla="*/ 107447 h 467879"/>
                <a:gd name="connsiteX3" fmla="*/ 355681 w 1005941"/>
                <a:gd name="connsiteY3" fmla="*/ 105107 h 467879"/>
                <a:gd name="connsiteX4" fmla="*/ 472651 w 1005941"/>
                <a:gd name="connsiteY4" fmla="*/ 44283 h 467879"/>
                <a:gd name="connsiteX5" fmla="*/ 507742 w 1005941"/>
                <a:gd name="connsiteY5" fmla="*/ 72356 h 467879"/>
                <a:gd name="connsiteX6" fmla="*/ 739343 w 1005941"/>
                <a:gd name="connsiteY6" fmla="*/ 247811 h 467879"/>
                <a:gd name="connsiteX7" fmla="*/ 790810 w 1005941"/>
                <a:gd name="connsiteY7" fmla="*/ 259508 h 467879"/>
                <a:gd name="connsiteX8" fmla="*/ 917137 w 1005941"/>
                <a:gd name="connsiteY8" fmla="*/ 273545 h 467879"/>
                <a:gd name="connsiteX9" fmla="*/ 973283 w 1005941"/>
                <a:gd name="connsiteY9" fmla="*/ 329690 h 467879"/>
                <a:gd name="connsiteX10" fmla="*/ 926495 w 1005941"/>
                <a:gd name="connsiteY10" fmla="*/ 392854 h 467879"/>
                <a:gd name="connsiteX11" fmla="*/ 470312 w 1005941"/>
                <a:gd name="connsiteY11" fmla="*/ 392854 h 467879"/>
                <a:gd name="connsiteX12" fmla="*/ 320590 w 1005941"/>
                <a:gd name="connsiteY12" fmla="*/ 376478 h 467879"/>
                <a:gd name="connsiteX13" fmla="*/ 96008 w 1005941"/>
                <a:gd name="connsiteY13" fmla="*/ 362441 h 467879"/>
                <a:gd name="connsiteX14" fmla="*/ 46881 w 1005941"/>
                <a:gd name="connsiteY14" fmla="*/ 296938 h 467879"/>
                <a:gd name="connsiteX15" fmla="*/ 46881 w 1005941"/>
                <a:gd name="connsiteY15" fmla="*/ 266526 h 46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5941" h="467879">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solidFill>
              <a:schemeClr val="bg1">
                <a:lumMod val="85000"/>
              </a:schemeClr>
            </a:solidFill>
            <a:ln w="23341" cap="flat">
              <a:noFill/>
              <a:prstDash val="solid"/>
              <a:miter/>
            </a:ln>
          </p:spPr>
          <p:txBody>
            <a:bodyPr anchor="ctr" rtlCol="0"/>
            <a:p>
              <a:endParaRPr dirty="0" lang="en-US"/>
            </a:p>
          </p:txBody>
        </p:sp>
        <p:sp>
          <p:nvSpPr>
            <p:cNvPr id="1048693" name="Freeform: Shape 4"/>
            <p:cNvSpPr/>
            <p:nvPr/>
          </p:nvSpPr>
          <p:spPr>
            <a:xfrm>
              <a:off x="1403251" y="5981252"/>
              <a:ext cx="401519" cy="528315"/>
            </a:xfrm>
            <a:custGeom>
              <a:avLst/>
              <a:gdLst>
                <a:gd name="connsiteX0" fmla="*/ 102117 w 444485"/>
                <a:gd name="connsiteY0" fmla="*/ 247044 h 584849"/>
                <a:gd name="connsiteX1" fmla="*/ 111474 w 444485"/>
                <a:gd name="connsiteY1" fmla="*/ 76268 h 584849"/>
                <a:gd name="connsiteX2" fmla="*/ 319681 w 444485"/>
                <a:gd name="connsiteY2" fmla="*/ 43516 h 584849"/>
                <a:gd name="connsiteX3" fmla="*/ 382844 w 444485"/>
                <a:gd name="connsiteY3" fmla="*/ 55213 h 584849"/>
                <a:gd name="connsiteX4" fmla="*/ 392202 w 444485"/>
                <a:gd name="connsiteY4" fmla="*/ 300850 h 584849"/>
                <a:gd name="connsiteX5" fmla="*/ 417935 w 444485"/>
                <a:gd name="connsiteY5" fmla="*/ 424839 h 584849"/>
                <a:gd name="connsiteX6" fmla="*/ 340735 w 444485"/>
                <a:gd name="connsiteY6" fmla="*/ 537130 h 584849"/>
                <a:gd name="connsiteX7" fmla="*/ 102117 w 444485"/>
                <a:gd name="connsiteY7" fmla="*/ 532450 h 584849"/>
                <a:gd name="connsiteX8" fmla="*/ 55329 w 444485"/>
                <a:gd name="connsiteY8" fmla="*/ 389748 h 584849"/>
                <a:gd name="connsiteX9" fmla="*/ 102117 w 444485"/>
                <a:gd name="connsiteY9" fmla="*/ 247044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485" h="584849">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solidFill>
              <a:schemeClr val="bg1">
                <a:lumMod val="85000"/>
              </a:schemeClr>
            </a:solidFill>
            <a:ln w="23341" cap="flat">
              <a:noFill/>
              <a:prstDash val="solid"/>
              <a:miter/>
            </a:ln>
          </p:spPr>
          <p:txBody>
            <a:bodyPr anchor="ctr" rtlCol="0"/>
            <a:p>
              <a:endParaRPr lang="en-US"/>
            </a:p>
          </p:txBody>
        </p:sp>
        <p:sp>
          <p:nvSpPr>
            <p:cNvPr id="1048694" name="Freeform: Shape 5"/>
            <p:cNvSpPr/>
            <p:nvPr/>
          </p:nvSpPr>
          <p:spPr>
            <a:xfrm>
              <a:off x="896897" y="1140047"/>
              <a:ext cx="1606075" cy="1415883"/>
            </a:xfrm>
            <a:custGeom>
              <a:avLst/>
              <a:gdLst>
                <a:gd name="connsiteX0" fmla="*/ 1731761 w 1777943"/>
                <a:gd name="connsiteY0" fmla="*/ 1163792 h 1567397"/>
                <a:gd name="connsiteX1" fmla="*/ 1729422 w 1777943"/>
                <a:gd name="connsiteY1" fmla="*/ 1009392 h 1567397"/>
                <a:gd name="connsiteX2" fmla="*/ 1717725 w 1777943"/>
                <a:gd name="connsiteY2" fmla="*/ 971961 h 1567397"/>
                <a:gd name="connsiteX3" fmla="*/ 1663918 w 1777943"/>
                <a:gd name="connsiteY3" fmla="*/ 567245 h 1567397"/>
                <a:gd name="connsiteX4" fmla="*/ 1633506 w 1777943"/>
                <a:gd name="connsiteY4" fmla="*/ 461972 h 1567397"/>
                <a:gd name="connsiteX5" fmla="*/ 1523554 w 1777943"/>
                <a:gd name="connsiteY5" fmla="*/ 314590 h 1567397"/>
                <a:gd name="connsiteX6" fmla="*/ 1296633 w 1777943"/>
                <a:gd name="connsiteY6" fmla="*/ 192941 h 1567397"/>
                <a:gd name="connsiteX7" fmla="*/ 1294293 w 1777943"/>
                <a:gd name="connsiteY7" fmla="*/ 249087 h 1567397"/>
                <a:gd name="connsiteX8" fmla="*/ 1298972 w 1777943"/>
                <a:gd name="connsiteY8" fmla="*/ 330966 h 1567397"/>
                <a:gd name="connsiteX9" fmla="*/ 1284936 w 1777943"/>
                <a:gd name="connsiteY9" fmla="*/ 354360 h 1567397"/>
                <a:gd name="connsiteX10" fmla="*/ 1270899 w 1777943"/>
                <a:gd name="connsiteY10" fmla="*/ 349681 h 1567397"/>
                <a:gd name="connsiteX11" fmla="*/ 1280257 w 1777943"/>
                <a:gd name="connsiteY11" fmla="*/ 328627 h 1567397"/>
                <a:gd name="connsiteX12" fmla="*/ 1277918 w 1777943"/>
                <a:gd name="connsiteY12" fmla="*/ 263123 h 1567397"/>
                <a:gd name="connsiteX13" fmla="*/ 1263881 w 1777943"/>
                <a:gd name="connsiteY13" fmla="*/ 148493 h 1567397"/>
                <a:gd name="connsiteX14" fmla="*/ 1247505 w 1777943"/>
                <a:gd name="connsiteY14" fmla="*/ 134456 h 1567397"/>
                <a:gd name="connsiteX15" fmla="*/ 1224111 w 1777943"/>
                <a:gd name="connsiteY15" fmla="*/ 132117 h 1567397"/>
                <a:gd name="connsiteX16" fmla="*/ 1196039 w 1777943"/>
                <a:gd name="connsiteY16" fmla="*/ 213996 h 1567397"/>
                <a:gd name="connsiteX17" fmla="*/ 1184342 w 1777943"/>
                <a:gd name="connsiteY17" fmla="*/ 253766 h 1567397"/>
                <a:gd name="connsiteX18" fmla="*/ 1172645 w 1777943"/>
                <a:gd name="connsiteY18" fmla="*/ 394130 h 1567397"/>
                <a:gd name="connsiteX19" fmla="*/ 1128196 w 1777943"/>
                <a:gd name="connsiteY19" fmla="*/ 635088 h 1567397"/>
                <a:gd name="connsiteX20" fmla="*/ 835771 w 1777943"/>
                <a:gd name="connsiteY20" fmla="*/ 307572 h 1567397"/>
                <a:gd name="connsiteX21" fmla="*/ 760910 w 1777943"/>
                <a:gd name="connsiteY21" fmla="*/ 221014 h 1567397"/>
                <a:gd name="connsiteX22" fmla="*/ 756232 w 1777943"/>
                <a:gd name="connsiteY22" fmla="*/ 68953 h 1567397"/>
                <a:gd name="connsiteX23" fmla="*/ 737516 w 1777943"/>
                <a:gd name="connsiteY23" fmla="*/ 43220 h 1567397"/>
                <a:gd name="connsiteX24" fmla="*/ 601831 w 1777943"/>
                <a:gd name="connsiteY24" fmla="*/ 192941 h 1567397"/>
                <a:gd name="connsiteX25" fmla="*/ 627565 w 1777943"/>
                <a:gd name="connsiteY25" fmla="*/ 359039 h 1567397"/>
                <a:gd name="connsiteX26" fmla="*/ 629904 w 1777943"/>
                <a:gd name="connsiteY26" fmla="*/ 361378 h 1567397"/>
                <a:gd name="connsiteX27" fmla="*/ 646280 w 1777943"/>
                <a:gd name="connsiteY27" fmla="*/ 267802 h 1567397"/>
                <a:gd name="connsiteX28" fmla="*/ 730498 w 1777943"/>
                <a:gd name="connsiteY28" fmla="*/ 230372 h 1567397"/>
                <a:gd name="connsiteX29" fmla="*/ 646280 w 1777943"/>
                <a:gd name="connsiteY29" fmla="*/ 370736 h 1567397"/>
                <a:gd name="connsiteX30" fmla="*/ 629904 w 1777943"/>
                <a:gd name="connsiteY30" fmla="*/ 394130 h 1567397"/>
                <a:gd name="connsiteX31" fmla="*/ 606510 w 1777943"/>
                <a:gd name="connsiteY31" fmla="*/ 373075 h 1567397"/>
                <a:gd name="connsiteX32" fmla="*/ 578437 w 1777943"/>
                <a:gd name="connsiteY32" fmla="*/ 204638 h 1567397"/>
                <a:gd name="connsiteX33" fmla="*/ 470825 w 1777943"/>
                <a:gd name="connsiteY33" fmla="*/ 242069 h 1567397"/>
                <a:gd name="connsiteX34" fmla="*/ 314085 w 1777943"/>
                <a:gd name="connsiteY34" fmla="*/ 326287 h 1567397"/>
                <a:gd name="connsiteX35" fmla="*/ 288352 w 1777943"/>
                <a:gd name="connsiteY35" fmla="*/ 340323 h 1567397"/>
                <a:gd name="connsiteX36" fmla="*/ 147988 w 1777943"/>
                <a:gd name="connsiteY36" fmla="*/ 585960 h 1567397"/>
                <a:gd name="connsiteX37" fmla="*/ 73127 w 1777943"/>
                <a:gd name="connsiteY37" fmla="*/ 810543 h 1567397"/>
                <a:gd name="connsiteX38" fmla="*/ 122254 w 1777943"/>
                <a:gd name="connsiteY38" fmla="*/ 918155 h 1567397"/>
                <a:gd name="connsiteX39" fmla="*/ 307067 w 1777943"/>
                <a:gd name="connsiteY39" fmla="*/ 1114665 h 1567397"/>
                <a:gd name="connsiteX40" fmla="*/ 311746 w 1777943"/>
                <a:gd name="connsiteY40" fmla="*/ 1124022 h 1567397"/>
                <a:gd name="connsiteX41" fmla="*/ 307067 w 1777943"/>
                <a:gd name="connsiteY41" fmla="*/ 1117004 h 1567397"/>
                <a:gd name="connsiteX42" fmla="*/ 318764 w 1777943"/>
                <a:gd name="connsiteY42" fmla="*/ 1147416 h 1567397"/>
                <a:gd name="connsiteX43" fmla="*/ 257940 w 1777943"/>
                <a:gd name="connsiteY43" fmla="*/ 1053840 h 1567397"/>
                <a:gd name="connsiteX44" fmla="*/ 157345 w 1777943"/>
                <a:gd name="connsiteY44" fmla="*/ 953246 h 1567397"/>
                <a:gd name="connsiteX45" fmla="*/ 119915 w 1777943"/>
                <a:gd name="connsiteY45" fmla="*/ 960264 h 1567397"/>
                <a:gd name="connsiteX46" fmla="*/ 56751 w 1777943"/>
                <a:gd name="connsiteY46" fmla="*/ 1283102 h 1567397"/>
                <a:gd name="connsiteX47" fmla="*/ 59091 w 1777943"/>
                <a:gd name="connsiteY47" fmla="*/ 1519381 h 1567397"/>
                <a:gd name="connsiteX48" fmla="*/ 110557 w 1777943"/>
                <a:gd name="connsiteY48" fmla="*/ 1517041 h 1567397"/>
                <a:gd name="connsiteX49" fmla="*/ 243903 w 1777943"/>
                <a:gd name="connsiteY49" fmla="*/ 1379017 h 1567397"/>
                <a:gd name="connsiteX50" fmla="*/ 501237 w 1777943"/>
                <a:gd name="connsiteY50" fmla="*/ 1290120 h 1567397"/>
                <a:gd name="connsiteX51" fmla="*/ 821735 w 1777943"/>
                <a:gd name="connsiteY51" fmla="*/ 1285441 h 1567397"/>
                <a:gd name="connsiteX52" fmla="*/ 1731761 w 1777943"/>
                <a:gd name="connsiteY52" fmla="*/ 1163792 h 1567397"/>
                <a:gd name="connsiteX53" fmla="*/ 59091 w 1777943"/>
                <a:gd name="connsiteY53" fmla="*/ 1404750 h 1567397"/>
                <a:gd name="connsiteX54" fmla="*/ 164364 w 1777943"/>
                <a:gd name="connsiteY54" fmla="*/ 1322871 h 1567397"/>
                <a:gd name="connsiteX55" fmla="*/ 59091 w 1777943"/>
                <a:gd name="connsiteY55" fmla="*/ 1404750 h 1567397"/>
                <a:gd name="connsiteX56" fmla="*/ 131612 w 1777943"/>
                <a:gd name="connsiteY56" fmla="*/ 1285441 h 1567397"/>
                <a:gd name="connsiteX57" fmla="*/ 316424 w 1777943"/>
                <a:gd name="connsiteY57" fmla="*/ 1264386 h 1567397"/>
                <a:gd name="connsiteX58" fmla="*/ 131612 w 1777943"/>
                <a:gd name="connsiteY58" fmla="*/ 1285441 h 15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77943" h="1567397">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chemeClr val="tx1">
                <a:lumMod val="65000"/>
                <a:lumOff val="35000"/>
              </a:schemeClr>
            </a:solidFill>
            <a:ln w="23341" cap="flat">
              <a:noFill/>
              <a:prstDash val="solid"/>
              <a:miter/>
            </a:ln>
          </p:spPr>
          <p:txBody>
            <a:bodyPr anchor="ctr" rtlCol="0"/>
            <a:p>
              <a:endParaRPr dirty="0" lang="en-US"/>
            </a:p>
          </p:txBody>
        </p:sp>
        <p:sp>
          <p:nvSpPr>
            <p:cNvPr id="1048695" name="Freeform: Shape 6"/>
            <p:cNvSpPr/>
            <p:nvPr/>
          </p:nvSpPr>
          <p:spPr>
            <a:xfrm>
              <a:off x="1235707" y="2205536"/>
              <a:ext cx="1289086" cy="3888394"/>
            </a:xfrm>
            <a:custGeom>
              <a:avLst/>
              <a:gdLst>
                <a:gd name="connsiteX0" fmla="*/ 1305229 w 1427033"/>
                <a:gd name="connsiteY0" fmla="*/ 73181 h 4304494"/>
                <a:gd name="connsiteX1" fmla="*/ 1279495 w 1427033"/>
                <a:gd name="connsiteY1" fmla="*/ 87218 h 4304494"/>
                <a:gd name="connsiteX2" fmla="*/ 673591 w 1427033"/>
                <a:gd name="connsiteY2" fmla="*/ 122309 h 4304494"/>
                <a:gd name="connsiteX3" fmla="*/ 638500 w 1427033"/>
                <a:gd name="connsiteY3" fmla="*/ 143363 h 4304494"/>
                <a:gd name="connsiteX4" fmla="*/ 109796 w 1427033"/>
                <a:gd name="connsiteY4" fmla="*/ 407715 h 4304494"/>
                <a:gd name="connsiteX5" fmla="*/ 91081 w 1427033"/>
                <a:gd name="connsiteY5" fmla="*/ 454503 h 4304494"/>
                <a:gd name="connsiteX6" fmla="*/ 91081 w 1427033"/>
                <a:gd name="connsiteY6" fmla="*/ 524685 h 4304494"/>
                <a:gd name="connsiteX7" fmla="*/ 74705 w 1427033"/>
                <a:gd name="connsiteY7" fmla="*/ 583170 h 4304494"/>
                <a:gd name="connsiteX8" fmla="*/ 55990 w 1427033"/>
                <a:gd name="connsiteY8" fmla="*/ 693122 h 4304494"/>
                <a:gd name="connsiteX9" fmla="*/ 95759 w 1427033"/>
                <a:gd name="connsiteY9" fmla="*/ 739910 h 4304494"/>
                <a:gd name="connsiteX10" fmla="*/ 123832 w 1427033"/>
                <a:gd name="connsiteY10" fmla="*/ 805413 h 4304494"/>
                <a:gd name="connsiteX11" fmla="*/ 116814 w 1427033"/>
                <a:gd name="connsiteY11" fmla="*/ 1086141 h 4304494"/>
                <a:gd name="connsiteX12" fmla="*/ 114475 w 1427033"/>
                <a:gd name="connsiteY12" fmla="*/ 1100177 h 4304494"/>
                <a:gd name="connsiteX13" fmla="*/ 114475 w 1427033"/>
                <a:gd name="connsiteY13" fmla="*/ 1359851 h 4304494"/>
                <a:gd name="connsiteX14" fmla="*/ 109796 w 1427033"/>
                <a:gd name="connsiteY14" fmla="*/ 1504894 h 4304494"/>
                <a:gd name="connsiteX15" fmla="*/ 133190 w 1427033"/>
                <a:gd name="connsiteY15" fmla="*/ 1713100 h 4304494"/>
                <a:gd name="connsiteX16" fmla="*/ 156584 w 1427033"/>
                <a:gd name="connsiteY16" fmla="*/ 1851125 h 4304494"/>
                <a:gd name="connsiteX17" fmla="*/ 186996 w 1427033"/>
                <a:gd name="connsiteY17" fmla="*/ 2021901 h 4304494"/>
                <a:gd name="connsiteX18" fmla="*/ 210390 w 1427033"/>
                <a:gd name="connsiteY18" fmla="*/ 2309647 h 4304494"/>
                <a:gd name="connsiteX19" fmla="*/ 198693 w 1427033"/>
                <a:gd name="connsiteY19" fmla="*/ 2333041 h 4304494"/>
                <a:gd name="connsiteX20" fmla="*/ 208050 w 1427033"/>
                <a:gd name="connsiteY20" fmla="*/ 2494460 h 4304494"/>
                <a:gd name="connsiteX21" fmla="*/ 215069 w 1427033"/>
                <a:gd name="connsiteY21" fmla="*/ 2545926 h 4304494"/>
                <a:gd name="connsiteX22" fmla="*/ 172959 w 1427033"/>
                <a:gd name="connsiteY22" fmla="*/ 2690969 h 4304494"/>
                <a:gd name="connsiteX23" fmla="*/ 172959 w 1427033"/>
                <a:gd name="connsiteY23" fmla="*/ 2705006 h 4304494"/>
                <a:gd name="connsiteX24" fmla="*/ 175299 w 1427033"/>
                <a:gd name="connsiteY24" fmla="*/ 2903855 h 4304494"/>
                <a:gd name="connsiteX25" fmla="*/ 161262 w 1427033"/>
                <a:gd name="connsiteY25" fmla="*/ 3151831 h 4304494"/>
                <a:gd name="connsiteX26" fmla="*/ 158923 w 1427033"/>
                <a:gd name="connsiteY26" fmla="*/ 3161188 h 4304494"/>
                <a:gd name="connsiteX27" fmla="*/ 149565 w 1427033"/>
                <a:gd name="connsiteY27" fmla="*/ 3413844 h 4304494"/>
                <a:gd name="connsiteX28" fmla="*/ 151905 w 1427033"/>
                <a:gd name="connsiteY28" fmla="*/ 3647784 h 4304494"/>
                <a:gd name="connsiteX29" fmla="*/ 194014 w 1427033"/>
                <a:gd name="connsiteY29" fmla="*/ 4008051 h 4304494"/>
                <a:gd name="connsiteX30" fmla="*/ 226766 w 1427033"/>
                <a:gd name="connsiteY30" fmla="*/ 4197542 h 4304494"/>
                <a:gd name="connsiteX31" fmla="*/ 275893 w 1427033"/>
                <a:gd name="connsiteY31" fmla="*/ 4256027 h 4304494"/>
                <a:gd name="connsiteX32" fmla="*/ 299287 w 1427033"/>
                <a:gd name="connsiteY32" fmla="*/ 4265385 h 4304494"/>
                <a:gd name="connsiteX33" fmla="*/ 374148 w 1427033"/>
                <a:gd name="connsiteY33" fmla="*/ 4256027 h 4304494"/>
                <a:gd name="connsiteX34" fmla="*/ 572997 w 1427033"/>
                <a:gd name="connsiteY34" fmla="*/ 4244330 h 4304494"/>
                <a:gd name="connsiteX35" fmla="*/ 624464 w 1427033"/>
                <a:gd name="connsiteY35" fmla="*/ 4234973 h 4304494"/>
                <a:gd name="connsiteX36" fmla="*/ 640839 w 1427033"/>
                <a:gd name="connsiteY36" fmla="*/ 4199882 h 4304494"/>
                <a:gd name="connsiteX37" fmla="*/ 636161 w 1427033"/>
                <a:gd name="connsiteY37" fmla="*/ 3872366 h 4304494"/>
                <a:gd name="connsiteX38" fmla="*/ 610427 w 1427033"/>
                <a:gd name="connsiteY38" fmla="*/ 3549529 h 4304494"/>
                <a:gd name="connsiteX39" fmla="*/ 605748 w 1427033"/>
                <a:gd name="connsiteY39" fmla="*/ 3467650 h 4304494"/>
                <a:gd name="connsiteX40" fmla="*/ 622124 w 1427033"/>
                <a:gd name="connsiteY40" fmla="*/ 2807939 h 4304494"/>
                <a:gd name="connsiteX41" fmla="*/ 666573 w 1427033"/>
                <a:gd name="connsiteY41" fmla="*/ 2457029 h 4304494"/>
                <a:gd name="connsiteX42" fmla="*/ 696985 w 1427033"/>
                <a:gd name="connsiteY42" fmla="*/ 2005525 h 4304494"/>
                <a:gd name="connsiteX43" fmla="*/ 795240 w 1427033"/>
                <a:gd name="connsiteY43" fmla="*/ 1537645 h 4304494"/>
                <a:gd name="connsiteX44" fmla="*/ 771846 w 1427033"/>
                <a:gd name="connsiteY44" fmla="*/ 1766906 h 4304494"/>
                <a:gd name="connsiteX45" fmla="*/ 746112 w 1427033"/>
                <a:gd name="connsiteY45" fmla="*/ 1977452 h 4304494"/>
                <a:gd name="connsiteX46" fmla="*/ 769506 w 1427033"/>
                <a:gd name="connsiteY46" fmla="*/ 2209053 h 4304494"/>
                <a:gd name="connsiteX47" fmla="*/ 785882 w 1427033"/>
                <a:gd name="connsiteY47" fmla="*/ 2335380 h 4304494"/>
                <a:gd name="connsiteX48" fmla="*/ 795240 w 1427033"/>
                <a:gd name="connsiteY48" fmla="*/ 2714363 h 4304494"/>
                <a:gd name="connsiteX49" fmla="*/ 748452 w 1427033"/>
                <a:gd name="connsiteY49" fmla="*/ 3114400 h 4304494"/>
                <a:gd name="connsiteX50" fmla="*/ 755470 w 1427033"/>
                <a:gd name="connsiteY50" fmla="*/ 3647784 h 4304494"/>
                <a:gd name="connsiteX51" fmla="*/ 757809 w 1427033"/>
                <a:gd name="connsiteY51" fmla="*/ 3769432 h 4304494"/>
                <a:gd name="connsiteX52" fmla="*/ 760149 w 1427033"/>
                <a:gd name="connsiteY52" fmla="*/ 4052500 h 4304494"/>
                <a:gd name="connsiteX53" fmla="*/ 767167 w 1427033"/>
                <a:gd name="connsiteY53" fmla="*/ 4185845 h 4304494"/>
                <a:gd name="connsiteX54" fmla="*/ 792900 w 1427033"/>
                <a:gd name="connsiteY54" fmla="*/ 4206900 h 4304494"/>
                <a:gd name="connsiteX55" fmla="*/ 1045555 w 1427033"/>
                <a:gd name="connsiteY55" fmla="*/ 4211579 h 4304494"/>
                <a:gd name="connsiteX56" fmla="*/ 1197616 w 1427033"/>
                <a:gd name="connsiteY56" fmla="*/ 4143736 h 4304494"/>
                <a:gd name="connsiteX57" fmla="*/ 1211653 w 1427033"/>
                <a:gd name="connsiteY57" fmla="*/ 4071215 h 4304494"/>
                <a:gd name="connsiteX58" fmla="*/ 1185919 w 1427033"/>
                <a:gd name="connsiteY58" fmla="*/ 3888742 h 4304494"/>
                <a:gd name="connsiteX59" fmla="*/ 1171883 w 1427033"/>
                <a:gd name="connsiteY59" fmla="*/ 3757735 h 4304494"/>
                <a:gd name="connsiteX60" fmla="*/ 1174222 w 1427033"/>
                <a:gd name="connsiteY60" fmla="*/ 3610353 h 4304494"/>
                <a:gd name="connsiteX61" fmla="*/ 1157847 w 1427033"/>
                <a:gd name="connsiteY61" fmla="*/ 3404486 h 4304494"/>
                <a:gd name="connsiteX62" fmla="*/ 1195277 w 1427033"/>
                <a:gd name="connsiteY62" fmla="*/ 2992752 h 4304494"/>
                <a:gd name="connsiteX63" fmla="*/ 1258441 w 1427033"/>
                <a:gd name="connsiteY63" fmla="*/ 2751794 h 4304494"/>
                <a:gd name="connsiteX64" fmla="*/ 1274817 w 1427033"/>
                <a:gd name="connsiteY64" fmla="*/ 2655878 h 4304494"/>
                <a:gd name="connsiteX65" fmla="*/ 1274817 w 1427033"/>
                <a:gd name="connsiteY65" fmla="*/ 2578678 h 4304494"/>
                <a:gd name="connsiteX66" fmla="*/ 1302889 w 1427033"/>
                <a:gd name="connsiteY66" fmla="*/ 2209053 h 4304494"/>
                <a:gd name="connsiteX67" fmla="*/ 1302889 w 1427033"/>
                <a:gd name="connsiteY67" fmla="*/ 2192677 h 4304494"/>
                <a:gd name="connsiteX68" fmla="*/ 1314586 w 1427033"/>
                <a:gd name="connsiteY68" fmla="*/ 1649936 h 4304494"/>
                <a:gd name="connsiteX69" fmla="*/ 1181241 w 1427033"/>
                <a:gd name="connsiteY69" fmla="*/ 898989 h 4304494"/>
                <a:gd name="connsiteX70" fmla="*/ 1202295 w 1427033"/>
                <a:gd name="connsiteY70" fmla="*/ 714177 h 4304494"/>
                <a:gd name="connsiteX71" fmla="*/ 1190598 w 1427033"/>
                <a:gd name="connsiteY71" fmla="*/ 475558 h 4304494"/>
                <a:gd name="connsiteX72" fmla="*/ 1302889 w 1427033"/>
                <a:gd name="connsiteY72" fmla="*/ 452164 h 4304494"/>
                <a:gd name="connsiteX73" fmla="*/ 1293532 w 1427033"/>
                <a:gd name="connsiteY73" fmla="*/ 435788 h 4304494"/>
                <a:gd name="connsiteX74" fmla="*/ 1272477 w 1427033"/>
                <a:gd name="connsiteY74" fmla="*/ 435788 h 4304494"/>
                <a:gd name="connsiteX75" fmla="*/ 1178901 w 1427033"/>
                <a:gd name="connsiteY75" fmla="*/ 367946 h 4304494"/>
                <a:gd name="connsiteX76" fmla="*/ 1169544 w 1427033"/>
                <a:gd name="connsiteY76" fmla="*/ 314139 h 4304494"/>
                <a:gd name="connsiteX77" fmla="*/ 1176562 w 1427033"/>
                <a:gd name="connsiteY77" fmla="*/ 236939 h 4304494"/>
                <a:gd name="connsiteX78" fmla="*/ 1314586 w 1427033"/>
                <a:gd name="connsiteY78" fmla="*/ 150382 h 4304494"/>
                <a:gd name="connsiteX79" fmla="*/ 1354356 w 1427033"/>
                <a:gd name="connsiteY79" fmla="*/ 77860 h 4304494"/>
                <a:gd name="connsiteX80" fmla="*/ 1382429 w 1427033"/>
                <a:gd name="connsiteY80" fmla="*/ 73181 h 4304494"/>
                <a:gd name="connsiteX81" fmla="*/ 1394126 w 1427033"/>
                <a:gd name="connsiteY81" fmla="*/ 63824 h 4304494"/>
                <a:gd name="connsiteX82" fmla="*/ 1305229 w 1427033"/>
                <a:gd name="connsiteY82" fmla="*/ 73181 h 43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427033" h="4304494">
                  <a:moveTo>
                    <a:pt x="1305229" y="73181"/>
                  </a:moveTo>
                  <a:cubicBezTo>
                    <a:pt x="1300550" y="82539"/>
                    <a:pt x="1291192" y="84878"/>
                    <a:pt x="1279495" y="87218"/>
                  </a:cubicBezTo>
                  <a:cubicBezTo>
                    <a:pt x="1176562" y="96575"/>
                    <a:pt x="680609" y="152721"/>
                    <a:pt x="673591" y="122309"/>
                  </a:cubicBezTo>
                  <a:cubicBezTo>
                    <a:pt x="666573" y="126988"/>
                    <a:pt x="652536" y="136345"/>
                    <a:pt x="638500" y="143363"/>
                  </a:cubicBezTo>
                  <a:cubicBezTo>
                    <a:pt x="470063" y="246297"/>
                    <a:pt x="306305" y="358588"/>
                    <a:pt x="109796" y="407715"/>
                  </a:cubicBezTo>
                  <a:cubicBezTo>
                    <a:pt x="88741" y="417073"/>
                    <a:pt x="98099" y="440467"/>
                    <a:pt x="91081" y="454503"/>
                  </a:cubicBezTo>
                  <a:cubicBezTo>
                    <a:pt x="84062" y="477897"/>
                    <a:pt x="79384" y="503631"/>
                    <a:pt x="91081" y="524685"/>
                  </a:cubicBezTo>
                  <a:cubicBezTo>
                    <a:pt x="112135" y="555097"/>
                    <a:pt x="95759" y="566794"/>
                    <a:pt x="74705" y="583170"/>
                  </a:cubicBezTo>
                  <a:cubicBezTo>
                    <a:pt x="41953" y="608904"/>
                    <a:pt x="32596" y="658031"/>
                    <a:pt x="55990" y="693122"/>
                  </a:cubicBezTo>
                  <a:cubicBezTo>
                    <a:pt x="67687" y="709498"/>
                    <a:pt x="81723" y="728213"/>
                    <a:pt x="95759" y="739910"/>
                  </a:cubicBezTo>
                  <a:cubicBezTo>
                    <a:pt x="119153" y="758625"/>
                    <a:pt x="121493" y="777340"/>
                    <a:pt x="123832" y="805413"/>
                  </a:cubicBezTo>
                  <a:cubicBezTo>
                    <a:pt x="126172" y="898989"/>
                    <a:pt x="84062" y="992565"/>
                    <a:pt x="116814" y="1086141"/>
                  </a:cubicBezTo>
                  <a:cubicBezTo>
                    <a:pt x="119153" y="1090820"/>
                    <a:pt x="116814" y="1095499"/>
                    <a:pt x="114475" y="1100177"/>
                  </a:cubicBezTo>
                  <a:cubicBezTo>
                    <a:pt x="91081" y="1186736"/>
                    <a:pt x="88741" y="1273293"/>
                    <a:pt x="114475" y="1359851"/>
                  </a:cubicBezTo>
                  <a:cubicBezTo>
                    <a:pt x="128511" y="1408978"/>
                    <a:pt x="119153" y="1458106"/>
                    <a:pt x="109796" y="1504894"/>
                  </a:cubicBezTo>
                  <a:cubicBezTo>
                    <a:pt x="93420" y="1577415"/>
                    <a:pt x="100438" y="1645258"/>
                    <a:pt x="133190" y="1713100"/>
                  </a:cubicBezTo>
                  <a:cubicBezTo>
                    <a:pt x="154244" y="1755209"/>
                    <a:pt x="163602" y="1799658"/>
                    <a:pt x="156584" y="1851125"/>
                  </a:cubicBezTo>
                  <a:cubicBezTo>
                    <a:pt x="149565" y="1909610"/>
                    <a:pt x="170620" y="1965755"/>
                    <a:pt x="186996" y="2021901"/>
                  </a:cubicBezTo>
                  <a:cubicBezTo>
                    <a:pt x="215069" y="2113137"/>
                    <a:pt x="203372" y="2213732"/>
                    <a:pt x="210390" y="2309647"/>
                  </a:cubicBezTo>
                  <a:cubicBezTo>
                    <a:pt x="210390" y="2316665"/>
                    <a:pt x="203372" y="2323683"/>
                    <a:pt x="198693" y="2333041"/>
                  </a:cubicBezTo>
                  <a:cubicBezTo>
                    <a:pt x="177638" y="2389187"/>
                    <a:pt x="161262" y="2442993"/>
                    <a:pt x="208050" y="2494460"/>
                  </a:cubicBezTo>
                  <a:cubicBezTo>
                    <a:pt x="219747" y="2506157"/>
                    <a:pt x="224426" y="2524872"/>
                    <a:pt x="215069" y="2545926"/>
                  </a:cubicBezTo>
                  <a:cubicBezTo>
                    <a:pt x="196353" y="2592714"/>
                    <a:pt x="203372" y="2646521"/>
                    <a:pt x="172959" y="2690969"/>
                  </a:cubicBezTo>
                  <a:cubicBezTo>
                    <a:pt x="170620" y="2693309"/>
                    <a:pt x="170620" y="2700327"/>
                    <a:pt x="172959" y="2705006"/>
                  </a:cubicBezTo>
                  <a:cubicBezTo>
                    <a:pt x="184656" y="2770509"/>
                    <a:pt x="177638" y="2838351"/>
                    <a:pt x="175299" y="2903855"/>
                  </a:cubicBezTo>
                  <a:cubicBezTo>
                    <a:pt x="170620" y="2985734"/>
                    <a:pt x="126172" y="3067612"/>
                    <a:pt x="161262" y="3151831"/>
                  </a:cubicBezTo>
                  <a:cubicBezTo>
                    <a:pt x="161262" y="3154170"/>
                    <a:pt x="161262" y="3158849"/>
                    <a:pt x="158923" y="3161188"/>
                  </a:cubicBezTo>
                  <a:cubicBezTo>
                    <a:pt x="144887" y="3245407"/>
                    <a:pt x="142547" y="3329625"/>
                    <a:pt x="149565" y="3413844"/>
                  </a:cubicBezTo>
                  <a:cubicBezTo>
                    <a:pt x="154244" y="3491044"/>
                    <a:pt x="151905" y="3570583"/>
                    <a:pt x="151905" y="3647784"/>
                  </a:cubicBezTo>
                  <a:cubicBezTo>
                    <a:pt x="151905" y="3769432"/>
                    <a:pt x="177638" y="3888742"/>
                    <a:pt x="194014" y="4008051"/>
                  </a:cubicBezTo>
                  <a:cubicBezTo>
                    <a:pt x="203372" y="4071215"/>
                    <a:pt x="236123" y="4129700"/>
                    <a:pt x="226766" y="4197542"/>
                  </a:cubicBezTo>
                  <a:cubicBezTo>
                    <a:pt x="219747" y="4237312"/>
                    <a:pt x="238463" y="4253688"/>
                    <a:pt x="275893" y="4256027"/>
                  </a:cubicBezTo>
                  <a:cubicBezTo>
                    <a:pt x="282911" y="4260706"/>
                    <a:pt x="292269" y="4263046"/>
                    <a:pt x="299287" y="4265385"/>
                  </a:cubicBezTo>
                  <a:cubicBezTo>
                    <a:pt x="325020" y="4270064"/>
                    <a:pt x="348414" y="4260706"/>
                    <a:pt x="374148" y="4256027"/>
                  </a:cubicBezTo>
                  <a:cubicBezTo>
                    <a:pt x="439651" y="4239652"/>
                    <a:pt x="505154" y="4232633"/>
                    <a:pt x="572997" y="4244330"/>
                  </a:cubicBezTo>
                  <a:cubicBezTo>
                    <a:pt x="589373" y="4241991"/>
                    <a:pt x="608088" y="4241991"/>
                    <a:pt x="624464" y="4234973"/>
                  </a:cubicBezTo>
                  <a:cubicBezTo>
                    <a:pt x="638500" y="4227955"/>
                    <a:pt x="638500" y="4211579"/>
                    <a:pt x="640839" y="4199882"/>
                  </a:cubicBezTo>
                  <a:cubicBezTo>
                    <a:pt x="657215" y="4089930"/>
                    <a:pt x="659555" y="3977639"/>
                    <a:pt x="636161" y="3872366"/>
                  </a:cubicBezTo>
                  <a:cubicBezTo>
                    <a:pt x="612767" y="3764754"/>
                    <a:pt x="619785" y="3657141"/>
                    <a:pt x="610427" y="3549529"/>
                  </a:cubicBezTo>
                  <a:cubicBezTo>
                    <a:pt x="608088" y="3521456"/>
                    <a:pt x="608088" y="3495723"/>
                    <a:pt x="605748" y="3467650"/>
                  </a:cubicBezTo>
                  <a:cubicBezTo>
                    <a:pt x="587033" y="3247746"/>
                    <a:pt x="575336" y="3025503"/>
                    <a:pt x="622124" y="2807939"/>
                  </a:cubicBezTo>
                  <a:cubicBezTo>
                    <a:pt x="647858" y="2693309"/>
                    <a:pt x="659555" y="2573999"/>
                    <a:pt x="666573" y="2457029"/>
                  </a:cubicBezTo>
                  <a:cubicBezTo>
                    <a:pt x="673591" y="2307308"/>
                    <a:pt x="687627" y="2155247"/>
                    <a:pt x="696985" y="2005525"/>
                  </a:cubicBezTo>
                  <a:cubicBezTo>
                    <a:pt x="704003" y="1888555"/>
                    <a:pt x="750791" y="1642918"/>
                    <a:pt x="795240" y="1537645"/>
                  </a:cubicBezTo>
                  <a:cubicBezTo>
                    <a:pt x="790561" y="1539985"/>
                    <a:pt x="783543" y="1699064"/>
                    <a:pt x="771846" y="1766906"/>
                  </a:cubicBezTo>
                  <a:cubicBezTo>
                    <a:pt x="760149" y="1846446"/>
                    <a:pt x="750791" y="1900252"/>
                    <a:pt x="746112" y="1977452"/>
                  </a:cubicBezTo>
                  <a:cubicBezTo>
                    <a:pt x="769506" y="2047634"/>
                    <a:pt x="767167" y="2134192"/>
                    <a:pt x="769506" y="2209053"/>
                  </a:cubicBezTo>
                  <a:cubicBezTo>
                    <a:pt x="769506" y="2251162"/>
                    <a:pt x="776524" y="2293271"/>
                    <a:pt x="785882" y="2335380"/>
                  </a:cubicBezTo>
                  <a:cubicBezTo>
                    <a:pt x="811615" y="2459369"/>
                    <a:pt x="809276" y="2590375"/>
                    <a:pt x="795240" y="2714363"/>
                  </a:cubicBezTo>
                  <a:cubicBezTo>
                    <a:pt x="781203" y="2847709"/>
                    <a:pt x="755470" y="2981055"/>
                    <a:pt x="748452" y="3114400"/>
                  </a:cubicBezTo>
                  <a:cubicBezTo>
                    <a:pt x="739094" y="3292195"/>
                    <a:pt x="732076" y="3469989"/>
                    <a:pt x="755470" y="3647784"/>
                  </a:cubicBezTo>
                  <a:cubicBezTo>
                    <a:pt x="760149" y="3687553"/>
                    <a:pt x="769506" y="3732002"/>
                    <a:pt x="757809" y="3769432"/>
                  </a:cubicBezTo>
                  <a:cubicBezTo>
                    <a:pt x="729736" y="3865348"/>
                    <a:pt x="748452" y="3958924"/>
                    <a:pt x="760149" y="4052500"/>
                  </a:cubicBezTo>
                  <a:cubicBezTo>
                    <a:pt x="764827" y="4096948"/>
                    <a:pt x="748452" y="4141397"/>
                    <a:pt x="767167" y="4185845"/>
                  </a:cubicBezTo>
                  <a:cubicBezTo>
                    <a:pt x="774185" y="4195203"/>
                    <a:pt x="781203" y="4204561"/>
                    <a:pt x="792900" y="4206900"/>
                  </a:cubicBezTo>
                  <a:cubicBezTo>
                    <a:pt x="877119" y="4213918"/>
                    <a:pt x="961337" y="4211579"/>
                    <a:pt x="1045555" y="4211579"/>
                  </a:cubicBezTo>
                  <a:cubicBezTo>
                    <a:pt x="1104040" y="4211579"/>
                    <a:pt x="1160186" y="4192864"/>
                    <a:pt x="1197616" y="4143736"/>
                  </a:cubicBezTo>
                  <a:cubicBezTo>
                    <a:pt x="1213992" y="4122682"/>
                    <a:pt x="1202295" y="4094609"/>
                    <a:pt x="1211653" y="4071215"/>
                  </a:cubicBezTo>
                  <a:cubicBezTo>
                    <a:pt x="1204635" y="4010390"/>
                    <a:pt x="1199956" y="3947227"/>
                    <a:pt x="1185919" y="3888742"/>
                  </a:cubicBezTo>
                  <a:cubicBezTo>
                    <a:pt x="1176562" y="3844293"/>
                    <a:pt x="1169544" y="3804523"/>
                    <a:pt x="1171883" y="3757735"/>
                  </a:cubicBezTo>
                  <a:cubicBezTo>
                    <a:pt x="1174222" y="3708608"/>
                    <a:pt x="1192938" y="3657141"/>
                    <a:pt x="1174222" y="3610353"/>
                  </a:cubicBezTo>
                  <a:cubicBezTo>
                    <a:pt x="1146150" y="3542511"/>
                    <a:pt x="1146150" y="3472329"/>
                    <a:pt x="1157847" y="3404486"/>
                  </a:cubicBezTo>
                  <a:cubicBezTo>
                    <a:pt x="1183580" y="3268801"/>
                    <a:pt x="1171883" y="3128437"/>
                    <a:pt x="1195277" y="2992752"/>
                  </a:cubicBezTo>
                  <a:cubicBezTo>
                    <a:pt x="1209313" y="2908533"/>
                    <a:pt x="1206974" y="2824315"/>
                    <a:pt x="1258441" y="2751794"/>
                  </a:cubicBezTo>
                  <a:cubicBezTo>
                    <a:pt x="1277156" y="2726060"/>
                    <a:pt x="1277156" y="2688630"/>
                    <a:pt x="1274817" y="2655878"/>
                  </a:cubicBezTo>
                  <a:cubicBezTo>
                    <a:pt x="1272477" y="2630145"/>
                    <a:pt x="1272477" y="2604411"/>
                    <a:pt x="1274817" y="2578678"/>
                  </a:cubicBezTo>
                  <a:cubicBezTo>
                    <a:pt x="1286514" y="2454690"/>
                    <a:pt x="1312247" y="2333041"/>
                    <a:pt x="1302889" y="2209053"/>
                  </a:cubicBezTo>
                  <a:cubicBezTo>
                    <a:pt x="1302889" y="2204374"/>
                    <a:pt x="1302889" y="2199695"/>
                    <a:pt x="1302889" y="2192677"/>
                  </a:cubicBezTo>
                  <a:cubicBezTo>
                    <a:pt x="1298211" y="2012543"/>
                    <a:pt x="1319265" y="1832410"/>
                    <a:pt x="1314586" y="1649936"/>
                  </a:cubicBezTo>
                  <a:cubicBezTo>
                    <a:pt x="1307568" y="1392602"/>
                    <a:pt x="1258441" y="1142287"/>
                    <a:pt x="1181241" y="898989"/>
                  </a:cubicBezTo>
                  <a:cubicBezTo>
                    <a:pt x="1167204" y="891971"/>
                    <a:pt x="1190598" y="770322"/>
                    <a:pt x="1202295" y="714177"/>
                  </a:cubicBezTo>
                  <a:cubicBezTo>
                    <a:pt x="1216332" y="639316"/>
                    <a:pt x="1216332" y="555097"/>
                    <a:pt x="1190598" y="475558"/>
                  </a:cubicBezTo>
                  <a:cubicBezTo>
                    <a:pt x="1230368" y="470879"/>
                    <a:pt x="1272477" y="487255"/>
                    <a:pt x="1302889" y="452164"/>
                  </a:cubicBezTo>
                  <a:cubicBezTo>
                    <a:pt x="1305229" y="442806"/>
                    <a:pt x="1300550" y="438128"/>
                    <a:pt x="1293532" y="435788"/>
                  </a:cubicBezTo>
                  <a:cubicBezTo>
                    <a:pt x="1286514" y="433449"/>
                    <a:pt x="1279495" y="433449"/>
                    <a:pt x="1272477" y="435788"/>
                  </a:cubicBezTo>
                  <a:cubicBezTo>
                    <a:pt x="1204635" y="442806"/>
                    <a:pt x="1195277" y="435788"/>
                    <a:pt x="1178901" y="367946"/>
                  </a:cubicBezTo>
                  <a:cubicBezTo>
                    <a:pt x="1174222" y="349230"/>
                    <a:pt x="1171883" y="332855"/>
                    <a:pt x="1169544" y="314139"/>
                  </a:cubicBezTo>
                  <a:cubicBezTo>
                    <a:pt x="1167204" y="288406"/>
                    <a:pt x="1157847" y="260333"/>
                    <a:pt x="1176562" y="236939"/>
                  </a:cubicBezTo>
                  <a:cubicBezTo>
                    <a:pt x="1213992" y="192491"/>
                    <a:pt x="1256101" y="159739"/>
                    <a:pt x="1314586" y="150382"/>
                  </a:cubicBezTo>
                  <a:cubicBezTo>
                    <a:pt x="1380090" y="141024"/>
                    <a:pt x="1384768" y="136345"/>
                    <a:pt x="1354356" y="77860"/>
                  </a:cubicBezTo>
                  <a:cubicBezTo>
                    <a:pt x="1363714" y="70842"/>
                    <a:pt x="1373071" y="75521"/>
                    <a:pt x="1382429" y="73181"/>
                  </a:cubicBezTo>
                  <a:cubicBezTo>
                    <a:pt x="1387108" y="70842"/>
                    <a:pt x="1391787" y="68503"/>
                    <a:pt x="1394126" y="63824"/>
                  </a:cubicBezTo>
                  <a:cubicBezTo>
                    <a:pt x="1363714" y="42769"/>
                    <a:pt x="1330962" y="26393"/>
                    <a:pt x="1305229" y="73181"/>
                  </a:cubicBezTo>
                  <a:close/>
                </a:path>
              </a:pathLst>
            </a:custGeom>
            <a:solidFill>
              <a:schemeClr val="tx1">
                <a:lumMod val="65000"/>
                <a:lumOff val="35000"/>
              </a:schemeClr>
            </a:solidFill>
            <a:ln w="23341" cap="flat">
              <a:noFill/>
              <a:prstDash val="solid"/>
              <a:miter/>
            </a:ln>
          </p:spPr>
          <p:txBody>
            <a:bodyPr anchor="ctr" rtlCol="0"/>
            <a:p>
              <a:endParaRPr lang="en-US"/>
            </a:p>
          </p:txBody>
        </p:sp>
        <p:sp>
          <p:nvSpPr>
            <p:cNvPr id="1048696" name="Freeform: Shape 7"/>
            <p:cNvSpPr/>
            <p:nvPr/>
          </p:nvSpPr>
          <p:spPr>
            <a:xfrm>
              <a:off x="1870706" y="5880287"/>
              <a:ext cx="929833" cy="486049"/>
            </a:xfrm>
            <a:custGeom>
              <a:avLst/>
              <a:gdLst>
                <a:gd name="connsiteX0" fmla="*/ 1002314 w 1029335"/>
                <a:gd name="connsiteY0" fmla="*/ 349456 h 538061"/>
                <a:gd name="connsiteX1" fmla="*/ 936811 w 1029335"/>
                <a:gd name="connsiteY1" fmla="*/ 283952 h 538061"/>
                <a:gd name="connsiteX2" fmla="*/ 819841 w 1029335"/>
                <a:gd name="connsiteY2" fmla="*/ 274595 h 538061"/>
                <a:gd name="connsiteX3" fmla="*/ 819841 w 1029335"/>
                <a:gd name="connsiteY3" fmla="*/ 274595 h 538061"/>
                <a:gd name="connsiteX4" fmla="*/ 819841 w 1029335"/>
                <a:gd name="connsiteY4" fmla="*/ 274595 h 538061"/>
                <a:gd name="connsiteX5" fmla="*/ 819841 w 1029335"/>
                <a:gd name="connsiteY5" fmla="*/ 274595 h 538061"/>
                <a:gd name="connsiteX6" fmla="*/ 775393 w 1029335"/>
                <a:gd name="connsiteY6" fmla="*/ 265237 h 538061"/>
                <a:gd name="connsiteX7" fmla="*/ 525077 w 1029335"/>
                <a:gd name="connsiteY7" fmla="*/ 68728 h 538061"/>
                <a:gd name="connsiteX8" fmla="*/ 501683 w 1029335"/>
                <a:gd name="connsiteY8" fmla="*/ 42994 h 538061"/>
                <a:gd name="connsiteX9" fmla="*/ 482968 w 1029335"/>
                <a:gd name="connsiteY9" fmla="*/ 71067 h 538061"/>
                <a:gd name="connsiteX10" fmla="*/ 508701 w 1029335"/>
                <a:gd name="connsiteY10" fmla="*/ 85103 h 538061"/>
                <a:gd name="connsiteX11" fmla="*/ 791768 w 1029335"/>
                <a:gd name="connsiteY11" fmla="*/ 288631 h 538061"/>
                <a:gd name="connsiteX12" fmla="*/ 925114 w 1029335"/>
                <a:gd name="connsiteY12" fmla="*/ 305007 h 538061"/>
                <a:gd name="connsiteX13" fmla="*/ 981260 w 1029335"/>
                <a:gd name="connsiteY13" fmla="*/ 365831 h 538061"/>
                <a:gd name="connsiteX14" fmla="*/ 929793 w 1029335"/>
                <a:gd name="connsiteY14" fmla="*/ 428995 h 538061"/>
                <a:gd name="connsiteX15" fmla="*/ 475950 w 1029335"/>
                <a:gd name="connsiteY15" fmla="*/ 424316 h 538061"/>
                <a:gd name="connsiteX16" fmla="*/ 302834 w 1029335"/>
                <a:gd name="connsiteY16" fmla="*/ 414959 h 538061"/>
                <a:gd name="connsiteX17" fmla="*/ 108664 w 1029335"/>
                <a:gd name="connsiteY17" fmla="*/ 393904 h 538061"/>
                <a:gd name="connsiteX18" fmla="*/ 59536 w 1029335"/>
                <a:gd name="connsiteY18" fmla="*/ 328401 h 538061"/>
                <a:gd name="connsiteX19" fmla="*/ 57197 w 1029335"/>
                <a:gd name="connsiteY19" fmla="*/ 213770 h 538061"/>
                <a:gd name="connsiteX20" fmla="*/ 80591 w 1029335"/>
                <a:gd name="connsiteY20" fmla="*/ 141249 h 538061"/>
                <a:gd name="connsiteX21" fmla="*/ 68894 w 1029335"/>
                <a:gd name="connsiteY21" fmla="*/ 134231 h 538061"/>
                <a:gd name="connsiteX22" fmla="*/ 50179 w 1029335"/>
                <a:gd name="connsiteY22" fmla="*/ 199734 h 538061"/>
                <a:gd name="connsiteX23" fmla="*/ 50179 w 1029335"/>
                <a:gd name="connsiteY23" fmla="*/ 309686 h 538061"/>
                <a:gd name="connsiteX24" fmla="*/ 80591 w 1029335"/>
                <a:gd name="connsiteY24" fmla="*/ 403262 h 538061"/>
                <a:gd name="connsiteX25" fmla="*/ 314531 w 1029335"/>
                <a:gd name="connsiteY25" fmla="*/ 431335 h 538061"/>
                <a:gd name="connsiteX26" fmla="*/ 487647 w 1029335"/>
                <a:gd name="connsiteY26" fmla="*/ 447710 h 538061"/>
                <a:gd name="connsiteX27" fmla="*/ 950847 w 1029335"/>
                <a:gd name="connsiteY27" fmla="*/ 445371 h 538061"/>
                <a:gd name="connsiteX28" fmla="*/ 1002314 w 1029335"/>
                <a:gd name="connsiteY28" fmla="*/ 349456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9335" h="538061">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solidFill>
              <a:srgbClr val="504D4D"/>
            </a:solidFill>
            <a:ln w="23341" cap="flat">
              <a:noFill/>
              <a:prstDash val="solid"/>
              <a:miter/>
            </a:ln>
          </p:spPr>
          <p:txBody>
            <a:bodyPr anchor="ctr" rtlCol="0"/>
            <a:p>
              <a:endParaRPr lang="en-US"/>
            </a:p>
          </p:txBody>
        </p:sp>
        <p:sp>
          <p:nvSpPr>
            <p:cNvPr id="1048697" name="Freeform: Shape 8"/>
            <p:cNvSpPr/>
            <p:nvPr/>
          </p:nvSpPr>
          <p:spPr>
            <a:xfrm>
              <a:off x="1518804" y="372794"/>
              <a:ext cx="697375" cy="591712"/>
            </a:xfrm>
            <a:custGeom>
              <a:avLst/>
              <a:gdLst>
                <a:gd name="connsiteX0" fmla="*/ 49058 w 772001"/>
                <a:gd name="connsiteY0" fmla="*/ 434054 h 655031"/>
                <a:gd name="connsiteX1" fmla="*/ 105204 w 772001"/>
                <a:gd name="connsiteY1" fmla="*/ 160344 h 655031"/>
                <a:gd name="connsiteX2" fmla="*/ 233871 w 772001"/>
                <a:gd name="connsiteY2" fmla="*/ 85484 h 655031"/>
                <a:gd name="connsiteX3" fmla="*/ 285338 w 772001"/>
                <a:gd name="connsiteY3" fmla="*/ 69108 h 655031"/>
                <a:gd name="connsiteX4" fmla="*/ 399968 w 772001"/>
                <a:gd name="connsiteY4" fmla="*/ 57411 h 655031"/>
                <a:gd name="connsiteX5" fmla="*/ 552029 w 772001"/>
                <a:gd name="connsiteY5" fmla="*/ 104199 h 655031"/>
                <a:gd name="connsiteX6" fmla="*/ 736842 w 772001"/>
                <a:gd name="connsiteY6" fmla="*/ 314745 h 655031"/>
                <a:gd name="connsiteX7" fmla="*/ 701751 w 772001"/>
                <a:gd name="connsiteY7" fmla="*/ 424697 h 655031"/>
                <a:gd name="connsiteX8" fmla="*/ 666660 w 772001"/>
                <a:gd name="connsiteY8" fmla="*/ 452769 h 655031"/>
                <a:gd name="connsiteX9" fmla="*/ 495883 w 772001"/>
                <a:gd name="connsiteY9" fmla="*/ 396624 h 655031"/>
                <a:gd name="connsiteX10" fmla="*/ 360198 w 772001"/>
                <a:gd name="connsiteY10" fmla="*/ 431715 h 655031"/>
                <a:gd name="connsiteX11" fmla="*/ 275980 w 772001"/>
                <a:gd name="connsiteY11" fmla="*/ 499557 h 655031"/>
                <a:gd name="connsiteX12" fmla="*/ 236210 w 772001"/>
                <a:gd name="connsiteY12" fmla="*/ 541667 h 655031"/>
                <a:gd name="connsiteX13" fmla="*/ 231531 w 772001"/>
                <a:gd name="connsiteY13" fmla="*/ 576758 h 655031"/>
                <a:gd name="connsiteX14" fmla="*/ 198780 w 772001"/>
                <a:gd name="connsiteY14" fmla="*/ 616527 h 655031"/>
                <a:gd name="connsiteX15" fmla="*/ 175386 w 772001"/>
                <a:gd name="connsiteY15" fmla="*/ 576758 h 655031"/>
                <a:gd name="connsiteX16" fmla="*/ 53737 w 772001"/>
                <a:gd name="connsiteY16" fmla="*/ 478503 h 655031"/>
                <a:gd name="connsiteX17" fmla="*/ 49058 w 772001"/>
                <a:gd name="connsiteY17" fmla="*/ 434054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001" h="655031">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w="23341" cap="flat">
              <a:noFill/>
              <a:prstDash val="solid"/>
              <a:miter/>
            </a:ln>
          </p:spPr>
          <p:txBody>
            <a:bodyPr anchor="ctr" rtlCol="0"/>
            <a:p>
              <a:endParaRPr lang="en-US"/>
            </a:p>
          </p:txBody>
        </p:sp>
        <p:sp>
          <p:nvSpPr>
            <p:cNvPr id="1048698" name="Freeform: Shape 9"/>
            <p:cNvSpPr/>
            <p:nvPr/>
          </p:nvSpPr>
          <p:spPr>
            <a:xfrm>
              <a:off x="1389934" y="5990176"/>
              <a:ext cx="443784" cy="528315"/>
            </a:xfrm>
            <a:custGeom>
              <a:avLst/>
              <a:gdLst>
                <a:gd name="connsiteX0" fmla="*/ 439696 w 491273"/>
                <a:gd name="connsiteY0" fmla="*/ 361153 h 584849"/>
                <a:gd name="connsiteX1" fmla="*/ 418641 w 491273"/>
                <a:gd name="connsiteY1" fmla="*/ 251201 h 584849"/>
                <a:gd name="connsiteX2" fmla="*/ 418641 w 491273"/>
                <a:gd name="connsiteY2" fmla="*/ 117855 h 584849"/>
                <a:gd name="connsiteX3" fmla="*/ 423320 w 491273"/>
                <a:gd name="connsiteY3" fmla="*/ 50013 h 584849"/>
                <a:gd name="connsiteX4" fmla="*/ 397587 w 491273"/>
                <a:gd name="connsiteY4" fmla="*/ 42994 h 584849"/>
                <a:gd name="connsiteX5" fmla="*/ 399926 w 491273"/>
                <a:gd name="connsiteY5" fmla="*/ 117855 h 584849"/>
                <a:gd name="connsiteX6" fmla="*/ 404605 w 491273"/>
                <a:gd name="connsiteY6" fmla="*/ 279274 h 584849"/>
                <a:gd name="connsiteX7" fmla="*/ 432678 w 491273"/>
                <a:gd name="connsiteY7" fmla="*/ 426656 h 584849"/>
                <a:gd name="connsiteX8" fmla="*/ 357817 w 491273"/>
                <a:gd name="connsiteY8" fmla="*/ 522571 h 584849"/>
                <a:gd name="connsiteX9" fmla="*/ 107501 w 491273"/>
                <a:gd name="connsiteY9" fmla="*/ 515553 h 584849"/>
                <a:gd name="connsiteX10" fmla="*/ 72410 w 491273"/>
                <a:gd name="connsiteY10" fmla="*/ 370510 h 584849"/>
                <a:gd name="connsiteX11" fmla="*/ 116859 w 491273"/>
                <a:gd name="connsiteY11" fmla="*/ 232486 h 584849"/>
                <a:gd name="connsiteX12" fmla="*/ 126216 w 491273"/>
                <a:gd name="connsiteY12" fmla="*/ 61710 h 584849"/>
                <a:gd name="connsiteX13" fmla="*/ 105162 w 491273"/>
                <a:gd name="connsiteY13" fmla="*/ 64050 h 584849"/>
                <a:gd name="connsiteX14" fmla="*/ 105162 w 491273"/>
                <a:gd name="connsiteY14" fmla="*/ 225468 h 584849"/>
                <a:gd name="connsiteX15" fmla="*/ 105162 w 491273"/>
                <a:gd name="connsiteY15" fmla="*/ 225468 h 584849"/>
                <a:gd name="connsiteX16" fmla="*/ 105162 w 491273"/>
                <a:gd name="connsiteY16" fmla="*/ 225468 h 584849"/>
                <a:gd name="connsiteX17" fmla="*/ 56034 w 491273"/>
                <a:gd name="connsiteY17" fmla="*/ 372850 h 584849"/>
                <a:gd name="connsiteX18" fmla="*/ 98143 w 491273"/>
                <a:gd name="connsiteY18" fmla="*/ 531929 h 584849"/>
                <a:gd name="connsiteX19" fmla="*/ 98143 w 491273"/>
                <a:gd name="connsiteY19" fmla="*/ 531929 h 584849"/>
                <a:gd name="connsiteX20" fmla="*/ 177683 w 491273"/>
                <a:gd name="connsiteY20" fmla="*/ 543626 h 584849"/>
                <a:gd name="connsiteX21" fmla="*/ 353138 w 491273"/>
                <a:gd name="connsiteY21" fmla="*/ 543626 h 584849"/>
                <a:gd name="connsiteX22" fmla="*/ 453732 w 491273"/>
                <a:gd name="connsiteY22" fmla="*/ 440692 h 584849"/>
                <a:gd name="connsiteX23" fmla="*/ 439696 w 491273"/>
                <a:gd name="connsiteY23" fmla="*/ 361153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273" h="584849">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solidFill>
              <a:srgbClr val="5D5A5A"/>
            </a:solidFill>
            <a:ln w="23341" cap="flat">
              <a:noFill/>
              <a:prstDash val="solid"/>
              <a:miter/>
            </a:ln>
          </p:spPr>
          <p:txBody>
            <a:bodyPr anchor="ctr" rtlCol="0"/>
            <a:p>
              <a:endParaRPr lang="en-US"/>
            </a:p>
          </p:txBody>
        </p:sp>
        <p:sp>
          <p:nvSpPr>
            <p:cNvPr id="1048699" name="Freeform: Shape 10"/>
            <p:cNvSpPr/>
            <p:nvPr/>
          </p:nvSpPr>
          <p:spPr>
            <a:xfrm>
              <a:off x="988313" y="705022"/>
              <a:ext cx="1914616" cy="1929923"/>
            </a:xfrm>
            <a:custGeom>
              <a:avLst/>
              <a:gdLst>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15289 w 1914616"/>
                <a:gd name="connsiteY15" fmla="*/ 1515903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15289 w 1914616"/>
                <a:gd name="connsiteY15" fmla="*/ 1515903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15289 w 1914616"/>
                <a:gd name="connsiteY15" fmla="*/ 1515903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25000 w 1914616"/>
                <a:gd name="connsiteY14" fmla="*/ 1534151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25000 w 1914616"/>
                <a:gd name="connsiteY14" fmla="*/ 1534151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25000 w 1914616"/>
                <a:gd name="connsiteY14" fmla="*/ 1534151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15007 w 1914616"/>
                <a:gd name="connsiteY14" fmla="*/ 1529154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914616" h="1929923">
                  <a:moveTo>
                    <a:pt x="1895064" y="1476543"/>
                  </a:moveTo>
                  <a:lnTo>
                    <a:pt x="1912499" y="1486317"/>
                  </a:lnTo>
                  <a:cubicBezTo>
                    <a:pt x="1920952" y="1503222"/>
                    <a:pt x="1901932" y="1507449"/>
                    <a:pt x="1893480" y="1518016"/>
                  </a:cubicBezTo>
                  <a:cubicBezTo>
                    <a:pt x="1802609" y="1613112"/>
                    <a:pt x="1696946" y="1691303"/>
                    <a:pt x="1597623" y="1777947"/>
                  </a:cubicBezTo>
                  <a:cubicBezTo>
                    <a:pt x="1542678" y="1826552"/>
                    <a:pt x="1479280" y="1864591"/>
                    <a:pt x="1415882" y="1902629"/>
                  </a:cubicBezTo>
                  <a:cubicBezTo>
                    <a:pt x="1335579" y="1921649"/>
                    <a:pt x="1318673" y="1911083"/>
                    <a:pt x="1299653" y="1832892"/>
                  </a:cubicBezTo>
                  <a:cubicBezTo>
                    <a:pt x="1270068" y="1710323"/>
                    <a:pt x="1322899" y="1638472"/>
                    <a:pt x="1453921" y="1627905"/>
                  </a:cubicBezTo>
                  <a:cubicBezTo>
                    <a:pt x="1464487" y="1627905"/>
                    <a:pt x="1475054" y="1627905"/>
                    <a:pt x="1481394" y="1617339"/>
                  </a:cubicBezTo>
                  <a:cubicBezTo>
                    <a:pt x="1485620" y="1608886"/>
                    <a:pt x="1479280" y="1604660"/>
                    <a:pt x="1472941" y="1598319"/>
                  </a:cubicBezTo>
                  <a:cubicBezTo>
                    <a:pt x="1462374" y="1585640"/>
                    <a:pt x="1432788" y="1583527"/>
                    <a:pt x="1441242" y="1564507"/>
                  </a:cubicBezTo>
                  <a:cubicBezTo>
                    <a:pt x="1451808" y="1543375"/>
                    <a:pt x="1477167" y="1556054"/>
                    <a:pt x="1496186" y="1560281"/>
                  </a:cubicBezTo>
                  <a:cubicBezTo>
                    <a:pt x="1515206" y="1568734"/>
                    <a:pt x="1536338" y="1570847"/>
                    <a:pt x="1553244" y="1583527"/>
                  </a:cubicBezTo>
                  <a:cubicBezTo>
                    <a:pt x="1563811" y="1566620"/>
                    <a:pt x="1536338" y="1556054"/>
                    <a:pt x="1553244" y="1541262"/>
                  </a:cubicBezTo>
                  <a:cubicBezTo>
                    <a:pt x="1572264" y="1520129"/>
                    <a:pt x="1589170" y="1526469"/>
                    <a:pt x="1606076" y="1541262"/>
                  </a:cubicBezTo>
                  <a:cubicBezTo>
                    <a:pt x="1642001" y="1589867"/>
                    <a:pt x="1618736" y="1597569"/>
                    <a:pt x="1715007" y="1529154"/>
                  </a:cubicBezTo>
                  <a:cubicBezTo>
                    <a:pt x="1743824" y="1568556"/>
                    <a:pt x="1732092" y="1565690"/>
                    <a:pt x="1800299" y="1520899"/>
                  </a:cubicBezTo>
                  <a:cubicBezTo>
                    <a:pt x="1808751" y="1533578"/>
                    <a:pt x="1855440" y="1494770"/>
                    <a:pt x="1874460" y="1477864"/>
                  </a:cubicBezTo>
                  <a:cubicBezTo>
                    <a:pt x="1880800" y="1479977"/>
                    <a:pt x="1888196" y="1477335"/>
                    <a:pt x="1895064" y="1476543"/>
                  </a:cubicBezTo>
                  <a:close/>
                  <a:moveTo>
                    <a:pt x="1244180" y="1396504"/>
                  </a:moveTo>
                  <a:cubicBezTo>
                    <a:pt x="1304408" y="1400202"/>
                    <a:pt x="1363051" y="1412353"/>
                    <a:pt x="1430676" y="1431372"/>
                  </a:cubicBezTo>
                  <a:cubicBezTo>
                    <a:pt x="1437015" y="1433485"/>
                    <a:pt x="1443355" y="1433485"/>
                    <a:pt x="1443355" y="1441939"/>
                  </a:cubicBezTo>
                  <a:cubicBezTo>
                    <a:pt x="1445468" y="1452505"/>
                    <a:pt x="1437015" y="1454618"/>
                    <a:pt x="1428562" y="1456732"/>
                  </a:cubicBezTo>
                  <a:cubicBezTo>
                    <a:pt x="1407429" y="1465184"/>
                    <a:pt x="1388411" y="1473638"/>
                    <a:pt x="1363051" y="1463072"/>
                  </a:cubicBezTo>
                  <a:cubicBezTo>
                    <a:pt x="1339805" y="1452505"/>
                    <a:pt x="1312333" y="1454618"/>
                    <a:pt x="1286973" y="1450392"/>
                  </a:cubicBezTo>
                  <a:cubicBezTo>
                    <a:pt x="1261615" y="1439826"/>
                    <a:pt x="1227802" y="1437712"/>
                    <a:pt x="1198217" y="1446166"/>
                  </a:cubicBezTo>
                  <a:cubicBezTo>
                    <a:pt x="1227802" y="1450392"/>
                    <a:pt x="1267955" y="1454618"/>
                    <a:pt x="1286973" y="1467298"/>
                  </a:cubicBezTo>
                  <a:cubicBezTo>
                    <a:pt x="1289087" y="1509563"/>
                    <a:pt x="1257388" y="1492658"/>
                    <a:pt x="1240482" y="1496883"/>
                  </a:cubicBezTo>
                  <a:cubicBezTo>
                    <a:pt x="1213009" y="1490544"/>
                    <a:pt x="1170744" y="1482091"/>
                    <a:pt x="1147498" y="1486317"/>
                  </a:cubicBezTo>
                  <a:cubicBezTo>
                    <a:pt x="1134819" y="1490544"/>
                    <a:pt x="1115800" y="1492658"/>
                    <a:pt x="1109460" y="1494770"/>
                  </a:cubicBezTo>
                  <a:cubicBezTo>
                    <a:pt x="1115800" y="1496883"/>
                    <a:pt x="1132705" y="1498997"/>
                    <a:pt x="1147498" y="1496883"/>
                  </a:cubicBezTo>
                  <a:cubicBezTo>
                    <a:pt x="1181310" y="1492658"/>
                    <a:pt x="1202443" y="1494770"/>
                    <a:pt x="1210896" y="1513790"/>
                  </a:cubicBezTo>
                  <a:cubicBezTo>
                    <a:pt x="1166518" y="1530696"/>
                    <a:pt x="1115800" y="1524356"/>
                    <a:pt x="1073535" y="1551829"/>
                  </a:cubicBezTo>
                  <a:cubicBezTo>
                    <a:pt x="1014363" y="1562395"/>
                    <a:pt x="957305" y="1572961"/>
                    <a:pt x="898134" y="1581414"/>
                  </a:cubicBezTo>
                  <a:cubicBezTo>
                    <a:pt x="881228" y="1583528"/>
                    <a:pt x="870662" y="1591980"/>
                    <a:pt x="862209" y="1606773"/>
                  </a:cubicBezTo>
                  <a:cubicBezTo>
                    <a:pt x="857982" y="1613113"/>
                    <a:pt x="832624" y="1625793"/>
                    <a:pt x="813604" y="1638472"/>
                  </a:cubicBezTo>
                  <a:lnTo>
                    <a:pt x="678355" y="1720889"/>
                  </a:lnTo>
                  <a:cubicBezTo>
                    <a:pt x="572693" y="1788513"/>
                    <a:pt x="467030" y="1839232"/>
                    <a:pt x="342348" y="1870931"/>
                  </a:cubicBezTo>
                  <a:cubicBezTo>
                    <a:pt x="333894" y="1873043"/>
                    <a:pt x="228231" y="1887837"/>
                    <a:pt x="156381" y="1917423"/>
                  </a:cubicBezTo>
                  <a:cubicBezTo>
                    <a:pt x="118343" y="1934328"/>
                    <a:pt x="84530" y="1936441"/>
                    <a:pt x="57058" y="1908969"/>
                  </a:cubicBezTo>
                  <a:cubicBezTo>
                    <a:pt x="29586" y="1879384"/>
                    <a:pt x="14793" y="1851911"/>
                    <a:pt x="0" y="1809646"/>
                  </a:cubicBezTo>
                  <a:cubicBezTo>
                    <a:pt x="69738" y="1750475"/>
                    <a:pt x="57058" y="1731456"/>
                    <a:pt x="112003" y="1691303"/>
                  </a:cubicBezTo>
                  <a:cubicBezTo>
                    <a:pt x="293743" y="1579301"/>
                    <a:pt x="369820" y="1600433"/>
                    <a:pt x="416312" y="1598320"/>
                  </a:cubicBezTo>
                  <a:cubicBezTo>
                    <a:pt x="469143" y="1591980"/>
                    <a:pt x="530428" y="1591980"/>
                    <a:pt x="608618" y="1566621"/>
                  </a:cubicBezTo>
                  <a:cubicBezTo>
                    <a:pt x="712168" y="1534922"/>
                    <a:pt x="762885" y="1532809"/>
                    <a:pt x="836849" y="1511676"/>
                  </a:cubicBezTo>
                  <a:cubicBezTo>
                    <a:pt x="934060" y="1486317"/>
                    <a:pt x="982665" y="1439826"/>
                    <a:pt x="1048175" y="1412353"/>
                  </a:cubicBezTo>
                  <a:cubicBezTo>
                    <a:pt x="1122139" y="1397560"/>
                    <a:pt x="1183952" y="1392805"/>
                    <a:pt x="1244180" y="1396504"/>
                  </a:cubicBezTo>
                  <a:close/>
                  <a:moveTo>
                    <a:pt x="946179" y="991"/>
                  </a:moveTo>
                  <a:cubicBezTo>
                    <a:pt x="959024" y="3105"/>
                    <a:pt x="971571" y="8652"/>
                    <a:pt x="982666" y="18162"/>
                  </a:cubicBezTo>
                  <a:cubicBezTo>
                    <a:pt x="1031271" y="51974"/>
                    <a:pt x="1096782" y="60427"/>
                    <a:pt x="1151726" y="70993"/>
                  </a:cubicBezTo>
                  <a:cubicBezTo>
                    <a:pt x="1153840" y="90013"/>
                    <a:pt x="1155953" y="98466"/>
                    <a:pt x="1155953" y="111145"/>
                  </a:cubicBezTo>
                  <a:lnTo>
                    <a:pt x="1155953" y="208355"/>
                  </a:lnTo>
                  <a:cubicBezTo>
                    <a:pt x="1122141" y="261186"/>
                    <a:pt x="1115801" y="307678"/>
                    <a:pt x="1117914" y="373189"/>
                  </a:cubicBezTo>
                  <a:cubicBezTo>
                    <a:pt x="1120027" y="417568"/>
                    <a:pt x="1098895" y="459833"/>
                    <a:pt x="1067196" y="493645"/>
                  </a:cubicBezTo>
                  <a:cubicBezTo>
                    <a:pt x="1048177" y="514777"/>
                    <a:pt x="1033384" y="529570"/>
                    <a:pt x="1016478" y="563382"/>
                  </a:cubicBezTo>
                  <a:cubicBezTo>
                    <a:pt x="1005912" y="586628"/>
                    <a:pt x="999572" y="605647"/>
                    <a:pt x="989006" y="624667"/>
                  </a:cubicBezTo>
                  <a:cubicBezTo>
                    <a:pt x="983723" y="638403"/>
                    <a:pt x="975269" y="644743"/>
                    <a:pt x="965495" y="646328"/>
                  </a:cubicBezTo>
                  <a:lnTo>
                    <a:pt x="959415" y="645000"/>
                  </a:lnTo>
                  <a:lnTo>
                    <a:pt x="880948" y="615551"/>
                  </a:lnTo>
                  <a:lnTo>
                    <a:pt x="856567" y="604576"/>
                  </a:lnTo>
                  <a:lnTo>
                    <a:pt x="773453" y="559156"/>
                  </a:lnTo>
                  <a:cubicBezTo>
                    <a:pt x="792472" y="576062"/>
                    <a:pt x="818360" y="588213"/>
                    <a:pt x="846625" y="600101"/>
                  </a:cubicBezTo>
                  <a:lnTo>
                    <a:pt x="856567" y="604576"/>
                  </a:lnTo>
                  <a:lnTo>
                    <a:pt x="867229" y="610403"/>
                  </a:lnTo>
                  <a:lnTo>
                    <a:pt x="880948" y="615551"/>
                  </a:lnTo>
                  <a:lnTo>
                    <a:pt x="934060" y="639460"/>
                  </a:lnTo>
                  <a:lnTo>
                    <a:pt x="959415" y="645000"/>
                  </a:lnTo>
                  <a:lnTo>
                    <a:pt x="978439" y="652139"/>
                  </a:lnTo>
                  <a:cubicBezTo>
                    <a:pt x="982666" y="654253"/>
                    <a:pt x="984779" y="658479"/>
                    <a:pt x="984779" y="662705"/>
                  </a:cubicBezTo>
                  <a:cubicBezTo>
                    <a:pt x="1001685" y="751463"/>
                    <a:pt x="965759" y="831766"/>
                    <a:pt x="955193" y="918410"/>
                  </a:cubicBezTo>
                  <a:cubicBezTo>
                    <a:pt x="953080" y="943769"/>
                    <a:pt x="944627" y="969128"/>
                    <a:pt x="938287" y="994487"/>
                  </a:cubicBezTo>
                  <a:cubicBezTo>
                    <a:pt x="925608" y="1002941"/>
                    <a:pt x="944627" y="1026186"/>
                    <a:pt x="921381" y="1030413"/>
                  </a:cubicBezTo>
                  <a:cubicBezTo>
                    <a:pt x="879116" y="943769"/>
                    <a:pt x="813605" y="871918"/>
                    <a:pt x="754433" y="797954"/>
                  </a:cubicBezTo>
                  <a:cubicBezTo>
                    <a:pt x="729075" y="768368"/>
                    <a:pt x="688922" y="749350"/>
                    <a:pt x="655111" y="728217"/>
                  </a:cubicBezTo>
                  <a:cubicBezTo>
                    <a:pt x="574806" y="677498"/>
                    <a:pt x="547334" y="595081"/>
                    <a:pt x="579033" y="508438"/>
                  </a:cubicBezTo>
                  <a:cubicBezTo>
                    <a:pt x="602279" y="451380"/>
                    <a:pt x="605945" y="374057"/>
                    <a:pt x="616511" y="312772"/>
                  </a:cubicBezTo>
                  <a:cubicBezTo>
                    <a:pt x="641870" y="325451"/>
                    <a:pt x="669903" y="366849"/>
                    <a:pt x="699489" y="333037"/>
                  </a:cubicBezTo>
                  <a:cubicBezTo>
                    <a:pt x="640318" y="333037"/>
                    <a:pt x="629751" y="320357"/>
                    <a:pt x="614958" y="265413"/>
                  </a:cubicBezTo>
                  <a:cubicBezTo>
                    <a:pt x="608619" y="242168"/>
                    <a:pt x="591712" y="225188"/>
                    <a:pt x="585372" y="197789"/>
                  </a:cubicBezTo>
                  <a:cubicBezTo>
                    <a:pt x="579033" y="170389"/>
                    <a:pt x="553673" y="130598"/>
                    <a:pt x="576920" y="101013"/>
                  </a:cubicBezTo>
                  <a:cubicBezTo>
                    <a:pt x="644544" y="98899"/>
                    <a:pt x="705828" y="136505"/>
                    <a:pt x="710055" y="229487"/>
                  </a:cubicBezTo>
                  <a:cubicBezTo>
                    <a:pt x="739641" y="212582"/>
                    <a:pt x="739641" y="185109"/>
                    <a:pt x="737527" y="157637"/>
                  </a:cubicBezTo>
                  <a:cubicBezTo>
                    <a:pt x="735414" y="128051"/>
                    <a:pt x="741754" y="109032"/>
                    <a:pt x="777680" y="115372"/>
                  </a:cubicBezTo>
                  <a:cubicBezTo>
                    <a:pt x="822058" y="123824"/>
                    <a:pt x="841077" y="96352"/>
                    <a:pt x="853757" y="60427"/>
                  </a:cubicBezTo>
                  <a:cubicBezTo>
                    <a:pt x="866436" y="19218"/>
                    <a:pt x="907645" y="-5348"/>
                    <a:pt x="946179" y="991"/>
                  </a:cubicBezTo>
                  <a:close/>
                </a:path>
              </a:pathLst>
            </a:custGeom>
            <a:solidFill>
              <a:srgbClr val="FECBA3"/>
            </a:solidFill>
            <a:ln w="9525" cap="flat">
              <a:noFill/>
              <a:prstDash val="solid"/>
              <a:miter/>
            </a:ln>
          </p:spPr>
          <p:txBody>
            <a:bodyPr anchor="ctr" rtlCol="0"/>
            <a:p>
              <a:endParaRPr lang="en-US"/>
            </a:p>
          </p:txBody>
        </p:sp>
        <p:grpSp>
          <p:nvGrpSpPr>
            <p:cNvPr id="63" name="Group 11"/>
            <p:cNvGrpSpPr/>
            <p:nvPr/>
          </p:nvGrpSpPr>
          <p:grpSpPr>
            <a:xfrm>
              <a:off x="1314164" y="2864343"/>
              <a:ext cx="1013391" cy="285088"/>
              <a:chOff x="8963351" y="2835327"/>
              <a:chExt cx="1121835" cy="315595"/>
            </a:xfrm>
          </p:grpSpPr>
          <p:sp>
            <p:nvSpPr>
              <p:cNvPr id="1048700" name="Freeform: Shape 15"/>
              <p:cNvSpPr/>
              <p:nvPr/>
            </p:nvSpPr>
            <p:spPr>
              <a:xfrm>
                <a:off x="9991610" y="2901191"/>
                <a:ext cx="93576" cy="163758"/>
              </a:xfrm>
              <a:custGeom>
                <a:avLst/>
                <a:gdLst>
                  <a:gd name="connsiteX0" fmla="*/ 66128 w 93575"/>
                  <a:gd name="connsiteY0" fmla="*/ 106158 h 163757"/>
                  <a:gd name="connsiteX1" fmla="*/ 45074 w 93575"/>
                  <a:gd name="connsiteY1" fmla="*/ 108498 h 163757"/>
                  <a:gd name="connsiteX2" fmla="*/ 45074 w 93575"/>
                  <a:gd name="connsiteY2" fmla="*/ 42994 h 163757"/>
                  <a:gd name="connsiteX3" fmla="*/ 66128 w 93575"/>
                  <a:gd name="connsiteY3" fmla="*/ 87443 h 163757"/>
                  <a:gd name="connsiteX4" fmla="*/ 66128 w 93575"/>
                  <a:gd name="connsiteY4" fmla="*/ 106158 h 16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5" h="163757">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w="23341" cap="flat">
                <a:noFill/>
                <a:prstDash val="solid"/>
                <a:miter/>
              </a:ln>
            </p:spPr>
            <p:txBody>
              <a:bodyPr anchor="ctr" rtlCol="0"/>
              <a:p>
                <a:endParaRPr lang="en-US"/>
              </a:p>
            </p:txBody>
          </p:sp>
          <p:sp>
            <p:nvSpPr>
              <p:cNvPr id="1048701" name="Freeform: Shape 16"/>
              <p:cNvSpPr/>
              <p:nvPr/>
            </p:nvSpPr>
            <p:spPr>
              <a:xfrm>
                <a:off x="9071658" y="2854204"/>
                <a:ext cx="444486" cy="257334"/>
              </a:xfrm>
              <a:custGeom>
                <a:avLst/>
                <a:gdLst>
                  <a:gd name="connsiteX0" fmla="*/ 422284 w 444485"/>
                  <a:gd name="connsiteY0" fmla="*/ 183557 h 257333"/>
                  <a:gd name="connsiteX1" fmla="*/ 375496 w 444485"/>
                  <a:gd name="connsiteY1" fmla="*/ 223327 h 257333"/>
                  <a:gd name="connsiteX2" fmla="*/ 66696 w 444485"/>
                  <a:gd name="connsiteY2" fmla="*/ 150805 h 257333"/>
                  <a:gd name="connsiteX3" fmla="*/ 45641 w 444485"/>
                  <a:gd name="connsiteY3" fmla="*/ 94660 h 257333"/>
                  <a:gd name="connsiteX4" fmla="*/ 104126 w 444485"/>
                  <a:gd name="connsiteY4" fmla="*/ 47872 h 257333"/>
                  <a:gd name="connsiteX5" fmla="*/ 377836 w 444485"/>
                  <a:gd name="connsiteY5" fmla="*/ 120393 h 257333"/>
                  <a:gd name="connsiteX6" fmla="*/ 422284 w 444485"/>
                  <a:gd name="connsiteY6" fmla="*/ 183557 h 25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85" h="257333">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w="23341" cap="flat">
                <a:noFill/>
                <a:prstDash val="solid"/>
                <a:miter/>
              </a:ln>
            </p:spPr>
            <p:txBody>
              <a:bodyPr anchor="ctr" rtlCol="0"/>
              <a:p>
                <a:endParaRPr lang="en-US"/>
              </a:p>
            </p:txBody>
          </p:sp>
          <p:sp>
            <p:nvSpPr>
              <p:cNvPr id="1048702" name="Freeform: Shape 17"/>
              <p:cNvSpPr/>
              <p:nvPr/>
            </p:nvSpPr>
            <p:spPr>
              <a:xfrm>
                <a:off x="9480134" y="2950191"/>
                <a:ext cx="257334" cy="187152"/>
              </a:xfrm>
              <a:custGeom>
                <a:avLst/>
                <a:gdLst>
                  <a:gd name="connsiteX0" fmla="*/ 229034 w 257333"/>
                  <a:gd name="connsiteY0" fmla="*/ 80552 h 187151"/>
                  <a:gd name="connsiteX1" fmla="*/ 219676 w 257333"/>
                  <a:gd name="connsiteY1" fmla="*/ 122661 h 187151"/>
                  <a:gd name="connsiteX2" fmla="*/ 189264 w 257333"/>
                  <a:gd name="connsiteY2" fmla="*/ 153074 h 187151"/>
                  <a:gd name="connsiteX3" fmla="*/ 67615 w 257333"/>
                  <a:gd name="connsiteY3" fmla="*/ 141377 h 187151"/>
                  <a:gd name="connsiteX4" fmla="*/ 46561 w 257333"/>
                  <a:gd name="connsiteY4" fmla="*/ 89910 h 187151"/>
                  <a:gd name="connsiteX5" fmla="*/ 69955 w 257333"/>
                  <a:gd name="connsiteY5" fmla="*/ 43122 h 187151"/>
                  <a:gd name="connsiteX6" fmla="*/ 224355 w 257333"/>
                  <a:gd name="connsiteY6" fmla="*/ 66516 h 187151"/>
                  <a:gd name="connsiteX7" fmla="*/ 229034 w 257333"/>
                  <a:gd name="connsiteY7" fmla="*/ 80552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33" h="187151">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w="23341" cap="flat">
                <a:noFill/>
                <a:prstDash val="solid"/>
                <a:miter/>
              </a:ln>
            </p:spPr>
            <p:txBody>
              <a:bodyPr anchor="ctr" rtlCol="0"/>
              <a:p>
                <a:endParaRPr lang="en-US"/>
              </a:p>
            </p:txBody>
          </p:sp>
          <p:sp>
            <p:nvSpPr>
              <p:cNvPr id="1048703" name="Freeform: Shape 18"/>
              <p:cNvSpPr/>
              <p:nvPr/>
            </p:nvSpPr>
            <p:spPr>
              <a:xfrm>
                <a:off x="9682317" y="2963770"/>
                <a:ext cx="280728" cy="187152"/>
              </a:xfrm>
              <a:custGeom>
                <a:avLst/>
                <a:gdLst>
                  <a:gd name="connsiteX0" fmla="*/ 239736 w 280727"/>
                  <a:gd name="connsiteY0" fmla="*/ 57616 h 187151"/>
                  <a:gd name="connsiteX1" fmla="*/ 237397 w 280727"/>
                  <a:gd name="connsiteY1" fmla="*/ 104404 h 187151"/>
                  <a:gd name="connsiteX2" fmla="*/ 211663 w 280727"/>
                  <a:gd name="connsiteY2" fmla="*/ 141834 h 187151"/>
                  <a:gd name="connsiteX3" fmla="*/ 80657 w 280727"/>
                  <a:gd name="connsiteY3" fmla="*/ 151192 h 187151"/>
                  <a:gd name="connsiteX4" fmla="*/ 47906 w 280727"/>
                  <a:gd name="connsiteY4" fmla="*/ 99725 h 187151"/>
                  <a:gd name="connsiteX5" fmla="*/ 66621 w 280727"/>
                  <a:gd name="connsiteY5" fmla="*/ 45919 h 187151"/>
                  <a:gd name="connsiteX6" fmla="*/ 235057 w 280727"/>
                  <a:gd name="connsiteY6" fmla="*/ 43579 h 187151"/>
                  <a:gd name="connsiteX7" fmla="*/ 239736 w 280727"/>
                  <a:gd name="connsiteY7" fmla="*/ 57616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27" h="187151">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w="23341" cap="flat">
                <a:noFill/>
                <a:prstDash val="solid"/>
                <a:miter/>
              </a:ln>
            </p:spPr>
            <p:txBody>
              <a:bodyPr anchor="ctr" rtlCol="0"/>
              <a:p>
                <a:endParaRPr lang="en-US"/>
              </a:p>
            </p:txBody>
          </p:sp>
          <p:sp>
            <p:nvSpPr>
              <p:cNvPr id="1048704" name="Freeform: Shape 19"/>
              <p:cNvSpPr/>
              <p:nvPr/>
            </p:nvSpPr>
            <p:spPr>
              <a:xfrm>
                <a:off x="8963351" y="2835327"/>
                <a:ext cx="140364" cy="187152"/>
              </a:xfrm>
              <a:custGeom>
                <a:avLst/>
                <a:gdLst>
                  <a:gd name="connsiteX0" fmla="*/ 43997 w 140363"/>
                  <a:gd name="connsiteY0" fmla="*/ 99500 h 187151"/>
                  <a:gd name="connsiteX1" fmla="*/ 76749 w 140363"/>
                  <a:gd name="connsiteY1" fmla="*/ 43355 h 187151"/>
                  <a:gd name="connsiteX2" fmla="*/ 104821 w 140363"/>
                  <a:gd name="connsiteY2" fmla="*/ 113537 h 187151"/>
                  <a:gd name="connsiteX3" fmla="*/ 72070 w 140363"/>
                  <a:gd name="connsiteY3" fmla="*/ 155646 h 187151"/>
                  <a:gd name="connsiteX4" fmla="*/ 43997 w 140363"/>
                  <a:gd name="connsiteY4" fmla="*/ 99500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63" h="187151">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w="23341" cap="flat">
                <a:noFill/>
                <a:prstDash val="solid"/>
                <a:miter/>
              </a:ln>
            </p:spPr>
            <p:txBody>
              <a:bodyPr anchor="ctr" rtlCol="0"/>
              <a:p>
                <a:endParaRPr lang="en-US"/>
              </a:p>
            </p:txBody>
          </p:sp>
          <p:sp>
            <p:nvSpPr>
              <p:cNvPr id="1048705" name="Freeform: Shape 20"/>
              <p:cNvSpPr/>
              <p:nvPr/>
            </p:nvSpPr>
            <p:spPr>
              <a:xfrm>
                <a:off x="9892135" y="2926594"/>
                <a:ext cx="163758" cy="187152"/>
              </a:xfrm>
              <a:custGeom>
                <a:avLst/>
                <a:gdLst>
                  <a:gd name="connsiteX0" fmla="*/ 46294 w 163757"/>
                  <a:gd name="connsiteY0" fmla="*/ 155616 h 187151"/>
                  <a:gd name="connsiteX1" fmla="*/ 43954 w 163757"/>
                  <a:gd name="connsiteY1" fmla="*/ 111167 h 187151"/>
                  <a:gd name="connsiteX2" fmla="*/ 100100 w 163757"/>
                  <a:gd name="connsiteY2" fmla="*/ 45664 h 187151"/>
                  <a:gd name="connsiteX3" fmla="*/ 123494 w 163757"/>
                  <a:gd name="connsiteY3" fmla="*/ 64379 h 187151"/>
                  <a:gd name="connsiteX4" fmla="*/ 46294 w 163757"/>
                  <a:gd name="connsiteY4" fmla="*/ 155616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7" h="187151">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w="23341" cap="flat">
                <a:noFill/>
                <a:prstDash val="solid"/>
                <a:miter/>
              </a:ln>
            </p:spPr>
            <p:txBody>
              <a:bodyPr anchor="ctr" rtlCol="0"/>
              <a:p>
                <a:endParaRPr lang="en-US"/>
              </a:p>
            </p:txBody>
          </p:sp>
        </p:grpSp>
        <p:sp>
          <p:nvSpPr>
            <p:cNvPr id="1048706" name="Freeform: Shape 12"/>
            <p:cNvSpPr/>
            <p:nvPr/>
          </p:nvSpPr>
          <p:spPr>
            <a:xfrm>
              <a:off x="1909694" y="1707401"/>
              <a:ext cx="217666" cy="1291202"/>
            </a:xfrm>
            <a:custGeom>
              <a:avLst/>
              <a:gdLst>
                <a:gd name="connsiteX0" fmla="*/ 200760 w 217666"/>
                <a:gd name="connsiteY0" fmla="*/ 1217238 h 1291202"/>
                <a:gd name="connsiteX1" fmla="*/ 217666 w 217666"/>
                <a:gd name="connsiteY1" fmla="*/ 1232030 h 1291202"/>
                <a:gd name="connsiteX2" fmla="*/ 202873 w 217666"/>
                <a:gd name="connsiteY2" fmla="*/ 1251050 h 1291202"/>
                <a:gd name="connsiteX3" fmla="*/ 183853 w 217666"/>
                <a:gd name="connsiteY3" fmla="*/ 1236257 h 1291202"/>
                <a:gd name="connsiteX4" fmla="*/ 200760 w 217666"/>
                <a:gd name="connsiteY4" fmla="*/ 1217238 h 1291202"/>
                <a:gd name="connsiteX5" fmla="*/ 188082 w 217666"/>
                <a:gd name="connsiteY5" fmla="*/ 929834 h 1291202"/>
                <a:gd name="connsiteX6" fmla="*/ 204988 w 217666"/>
                <a:gd name="connsiteY6" fmla="*/ 950967 h 1291202"/>
                <a:gd name="connsiteX7" fmla="*/ 181742 w 217666"/>
                <a:gd name="connsiteY7" fmla="*/ 969987 h 1291202"/>
                <a:gd name="connsiteX8" fmla="*/ 166949 w 217666"/>
                <a:gd name="connsiteY8" fmla="*/ 946740 h 1291202"/>
                <a:gd name="connsiteX9" fmla="*/ 188082 w 217666"/>
                <a:gd name="connsiteY9" fmla="*/ 929834 h 1291202"/>
                <a:gd name="connsiteX10" fmla="*/ 128909 w 217666"/>
                <a:gd name="connsiteY10" fmla="*/ 657225 h 1291202"/>
                <a:gd name="connsiteX11" fmla="*/ 141589 w 217666"/>
                <a:gd name="connsiteY11" fmla="*/ 674131 h 1291202"/>
                <a:gd name="connsiteX12" fmla="*/ 124682 w 217666"/>
                <a:gd name="connsiteY12" fmla="*/ 691037 h 1291202"/>
                <a:gd name="connsiteX13" fmla="*/ 109890 w 217666"/>
                <a:gd name="connsiteY13" fmla="*/ 672017 h 1291202"/>
                <a:gd name="connsiteX14" fmla="*/ 128909 w 217666"/>
                <a:gd name="connsiteY14" fmla="*/ 657225 h 1291202"/>
                <a:gd name="connsiteX15" fmla="*/ 69737 w 217666"/>
                <a:gd name="connsiteY15" fmla="*/ 623411 h 1291202"/>
                <a:gd name="connsiteX16" fmla="*/ 88757 w 217666"/>
                <a:gd name="connsiteY16" fmla="*/ 648770 h 1291202"/>
                <a:gd name="connsiteX17" fmla="*/ 120456 w 217666"/>
                <a:gd name="connsiteY17" fmla="*/ 828398 h 1291202"/>
                <a:gd name="connsiteX18" fmla="*/ 164834 w 217666"/>
                <a:gd name="connsiteY18" fmla="*/ 980552 h 1291202"/>
                <a:gd name="connsiteX19" fmla="*/ 173288 w 217666"/>
                <a:gd name="connsiteY19" fmla="*/ 1219351 h 1291202"/>
                <a:gd name="connsiteX20" fmla="*/ 147928 w 217666"/>
                <a:gd name="connsiteY20" fmla="*/ 1291202 h 1291202"/>
                <a:gd name="connsiteX21" fmla="*/ 137362 w 217666"/>
                <a:gd name="connsiteY21" fmla="*/ 1289088 h 1291202"/>
                <a:gd name="connsiteX22" fmla="*/ 158495 w 217666"/>
                <a:gd name="connsiteY22" fmla="*/ 1217238 h 1291202"/>
                <a:gd name="connsiteX23" fmla="*/ 150042 w 217666"/>
                <a:gd name="connsiteY23" fmla="*/ 980552 h 1291202"/>
                <a:gd name="connsiteX24" fmla="*/ 105663 w 217666"/>
                <a:gd name="connsiteY24" fmla="*/ 800925 h 1291202"/>
                <a:gd name="connsiteX25" fmla="*/ 69737 w 217666"/>
                <a:gd name="connsiteY25" fmla="*/ 623411 h 1291202"/>
                <a:gd name="connsiteX26" fmla="*/ 50719 w 217666"/>
                <a:gd name="connsiteY26" fmla="*/ 120456 h 1291202"/>
                <a:gd name="connsiteX27" fmla="*/ 67625 w 217666"/>
                <a:gd name="connsiteY27" fmla="*/ 137363 h 1291202"/>
                <a:gd name="connsiteX28" fmla="*/ 52832 w 217666"/>
                <a:gd name="connsiteY28" fmla="*/ 154269 h 1291202"/>
                <a:gd name="connsiteX29" fmla="*/ 33812 w 217666"/>
                <a:gd name="connsiteY29" fmla="*/ 139476 h 1291202"/>
                <a:gd name="connsiteX30" fmla="*/ 50719 w 217666"/>
                <a:gd name="connsiteY30" fmla="*/ 120456 h 1291202"/>
                <a:gd name="connsiteX31" fmla="*/ 8454 w 217666"/>
                <a:gd name="connsiteY31" fmla="*/ 0 h 1291202"/>
                <a:gd name="connsiteX32" fmla="*/ 10567 w 217666"/>
                <a:gd name="connsiteY32" fmla="*/ 99323 h 1291202"/>
                <a:gd name="connsiteX33" fmla="*/ 23247 w 217666"/>
                <a:gd name="connsiteY33" fmla="*/ 226119 h 1291202"/>
                <a:gd name="connsiteX34" fmla="*/ 42266 w 217666"/>
                <a:gd name="connsiteY34" fmla="*/ 460692 h 1291202"/>
                <a:gd name="connsiteX35" fmla="*/ 25360 w 217666"/>
                <a:gd name="connsiteY35" fmla="*/ 469144 h 1291202"/>
                <a:gd name="connsiteX36" fmla="*/ 2114 w 217666"/>
                <a:gd name="connsiteY36" fmla="*/ 109890 h 1291202"/>
                <a:gd name="connsiteX37" fmla="*/ 0 w 217666"/>
                <a:gd name="connsiteY37" fmla="*/ 29586 h 1291202"/>
                <a:gd name="connsiteX38" fmla="*/ 8454 w 217666"/>
                <a:gd name="connsiteY38" fmla="*/ 0 h 129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7666" h="1291202">
                  <a:moveTo>
                    <a:pt x="200760" y="1217238"/>
                  </a:moveTo>
                  <a:cubicBezTo>
                    <a:pt x="209213" y="1215124"/>
                    <a:pt x="215553" y="1221464"/>
                    <a:pt x="217666" y="1232030"/>
                  </a:cubicBezTo>
                  <a:cubicBezTo>
                    <a:pt x="217666" y="1242597"/>
                    <a:pt x="213440" y="1248937"/>
                    <a:pt x="202873" y="1251050"/>
                  </a:cubicBezTo>
                  <a:cubicBezTo>
                    <a:pt x="192307" y="1251050"/>
                    <a:pt x="185967" y="1244710"/>
                    <a:pt x="183853" y="1236257"/>
                  </a:cubicBezTo>
                  <a:cubicBezTo>
                    <a:pt x="183853" y="1225691"/>
                    <a:pt x="190194" y="1219351"/>
                    <a:pt x="200760" y="1217238"/>
                  </a:cubicBezTo>
                  <a:close/>
                  <a:moveTo>
                    <a:pt x="188082" y="929834"/>
                  </a:moveTo>
                  <a:cubicBezTo>
                    <a:pt x="198648" y="931948"/>
                    <a:pt x="207101" y="940401"/>
                    <a:pt x="204988" y="950967"/>
                  </a:cubicBezTo>
                  <a:cubicBezTo>
                    <a:pt x="204988" y="963647"/>
                    <a:pt x="196534" y="974214"/>
                    <a:pt x="181742" y="969987"/>
                  </a:cubicBezTo>
                  <a:cubicBezTo>
                    <a:pt x="169062" y="967873"/>
                    <a:pt x="164835" y="957307"/>
                    <a:pt x="166949" y="946740"/>
                  </a:cubicBezTo>
                  <a:cubicBezTo>
                    <a:pt x="169062" y="936174"/>
                    <a:pt x="175401" y="929834"/>
                    <a:pt x="188082" y="929834"/>
                  </a:cubicBezTo>
                  <a:close/>
                  <a:moveTo>
                    <a:pt x="128909" y="657225"/>
                  </a:moveTo>
                  <a:cubicBezTo>
                    <a:pt x="137362" y="659338"/>
                    <a:pt x="143702" y="665678"/>
                    <a:pt x="141589" y="674131"/>
                  </a:cubicBezTo>
                  <a:cubicBezTo>
                    <a:pt x="141589" y="684697"/>
                    <a:pt x="135249" y="691037"/>
                    <a:pt x="124682" y="691037"/>
                  </a:cubicBezTo>
                  <a:cubicBezTo>
                    <a:pt x="114116" y="688924"/>
                    <a:pt x="107776" y="684697"/>
                    <a:pt x="109890" y="672017"/>
                  </a:cubicBezTo>
                  <a:cubicBezTo>
                    <a:pt x="112003" y="661451"/>
                    <a:pt x="118343" y="655111"/>
                    <a:pt x="128909" y="657225"/>
                  </a:cubicBezTo>
                  <a:close/>
                  <a:moveTo>
                    <a:pt x="69737" y="623411"/>
                  </a:moveTo>
                  <a:cubicBezTo>
                    <a:pt x="86644" y="623411"/>
                    <a:pt x="86644" y="636091"/>
                    <a:pt x="88757" y="648770"/>
                  </a:cubicBezTo>
                  <a:cubicBezTo>
                    <a:pt x="103550" y="707942"/>
                    <a:pt x="122569" y="765000"/>
                    <a:pt x="120456" y="828398"/>
                  </a:cubicBezTo>
                  <a:cubicBezTo>
                    <a:pt x="118343" y="879116"/>
                    <a:pt x="139476" y="931948"/>
                    <a:pt x="164834" y="980552"/>
                  </a:cubicBezTo>
                  <a:cubicBezTo>
                    <a:pt x="204987" y="1058743"/>
                    <a:pt x="224007" y="1136933"/>
                    <a:pt x="173288" y="1219351"/>
                  </a:cubicBezTo>
                  <a:cubicBezTo>
                    <a:pt x="160608" y="1240483"/>
                    <a:pt x="156382" y="1267956"/>
                    <a:pt x="147928" y="1291202"/>
                  </a:cubicBezTo>
                  <a:cubicBezTo>
                    <a:pt x="143702" y="1291202"/>
                    <a:pt x="141589" y="1289088"/>
                    <a:pt x="137362" y="1289088"/>
                  </a:cubicBezTo>
                  <a:cubicBezTo>
                    <a:pt x="143702" y="1265843"/>
                    <a:pt x="145815" y="1238370"/>
                    <a:pt x="158495" y="1217238"/>
                  </a:cubicBezTo>
                  <a:cubicBezTo>
                    <a:pt x="207100" y="1134820"/>
                    <a:pt x="188081" y="1056630"/>
                    <a:pt x="150042" y="980552"/>
                  </a:cubicBezTo>
                  <a:cubicBezTo>
                    <a:pt x="122569" y="923494"/>
                    <a:pt x="101436" y="864323"/>
                    <a:pt x="105663" y="800925"/>
                  </a:cubicBezTo>
                  <a:cubicBezTo>
                    <a:pt x="109890" y="739640"/>
                    <a:pt x="73964" y="684696"/>
                    <a:pt x="69737" y="623411"/>
                  </a:cubicBezTo>
                  <a:close/>
                  <a:moveTo>
                    <a:pt x="50719" y="120456"/>
                  </a:moveTo>
                  <a:cubicBezTo>
                    <a:pt x="61286" y="120456"/>
                    <a:pt x="67625" y="126797"/>
                    <a:pt x="67625" y="137363"/>
                  </a:cubicBezTo>
                  <a:cubicBezTo>
                    <a:pt x="67625" y="147930"/>
                    <a:pt x="63399" y="154269"/>
                    <a:pt x="52832" y="154269"/>
                  </a:cubicBezTo>
                  <a:cubicBezTo>
                    <a:pt x="42266" y="154269"/>
                    <a:pt x="35926" y="150043"/>
                    <a:pt x="33812" y="139476"/>
                  </a:cubicBezTo>
                  <a:cubicBezTo>
                    <a:pt x="33812" y="128910"/>
                    <a:pt x="40153" y="124683"/>
                    <a:pt x="50719" y="120456"/>
                  </a:cubicBezTo>
                  <a:close/>
                  <a:moveTo>
                    <a:pt x="8454" y="0"/>
                  </a:moveTo>
                  <a:cubicBezTo>
                    <a:pt x="8454" y="35926"/>
                    <a:pt x="10567" y="63399"/>
                    <a:pt x="10567" y="99323"/>
                  </a:cubicBezTo>
                  <a:cubicBezTo>
                    <a:pt x="12681" y="139476"/>
                    <a:pt x="21133" y="190194"/>
                    <a:pt x="23247" y="226119"/>
                  </a:cubicBezTo>
                  <a:cubicBezTo>
                    <a:pt x="27474" y="291631"/>
                    <a:pt x="42266" y="458578"/>
                    <a:pt x="42266" y="460692"/>
                  </a:cubicBezTo>
                  <a:cubicBezTo>
                    <a:pt x="33814" y="462805"/>
                    <a:pt x="33814" y="464917"/>
                    <a:pt x="25360" y="469144"/>
                  </a:cubicBezTo>
                  <a:cubicBezTo>
                    <a:pt x="6341" y="350802"/>
                    <a:pt x="10567" y="221893"/>
                    <a:pt x="2114" y="109890"/>
                  </a:cubicBezTo>
                  <a:cubicBezTo>
                    <a:pt x="-2113" y="80305"/>
                    <a:pt x="2114" y="54945"/>
                    <a:pt x="0" y="29586"/>
                  </a:cubicBezTo>
                  <a:cubicBezTo>
                    <a:pt x="4227" y="10566"/>
                    <a:pt x="4227" y="14793"/>
                    <a:pt x="8454" y="0"/>
                  </a:cubicBezTo>
                  <a:close/>
                </a:path>
              </a:pathLst>
            </a:custGeom>
            <a:solidFill>
              <a:schemeClr val="bg1"/>
            </a:solidFill>
            <a:ln w="9525" cap="flat">
              <a:noFill/>
              <a:prstDash val="solid"/>
              <a:miter/>
            </a:ln>
          </p:spPr>
          <p:txBody>
            <a:bodyPr anchor="ctr" rtlCol="0" wrap="square">
              <a:noAutofit/>
            </a:bodyPr>
            <a:p>
              <a:endParaRPr lang="en-US"/>
            </a:p>
          </p:txBody>
        </p:sp>
        <p:sp>
          <p:nvSpPr>
            <p:cNvPr id="1048707" name="Freeform: Shape 13"/>
            <p:cNvSpPr/>
            <p:nvPr/>
          </p:nvSpPr>
          <p:spPr>
            <a:xfrm>
              <a:off x="971407" y="764890"/>
              <a:ext cx="1967442" cy="1883145"/>
            </a:xfrm>
            <a:custGeom>
              <a:avLst/>
              <a:gdLst>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64486 w 1967442"/>
                <a:gd name="connsiteY49" fmla="*/ 1811063 h 1883145"/>
                <a:gd name="connsiteX50" fmla="*/ 1637774 w 1967442"/>
                <a:gd name="connsiteY50" fmla="*/ 1684267 h 1883145"/>
                <a:gd name="connsiteX51" fmla="*/ 1889252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64486 w 1967442"/>
                <a:gd name="connsiteY49" fmla="*/ 1811063 h 1883145"/>
                <a:gd name="connsiteX50" fmla="*/ 1637774 w 1967442"/>
                <a:gd name="connsiteY50" fmla="*/ 1684267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64486 w 1967442"/>
                <a:gd name="connsiteY49" fmla="*/ 1811063 h 1883145"/>
                <a:gd name="connsiteX50" fmla="*/ 1654300 w 1967442"/>
                <a:gd name="connsiteY50" fmla="*/ 1692529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92529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89775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89775 h 1883145"/>
                <a:gd name="connsiteX51" fmla="*/ 1919548 w 1967442"/>
                <a:gd name="connsiteY51" fmla="*/ 1459620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89775 h 1883145"/>
                <a:gd name="connsiteX51" fmla="*/ 1914039 w 1967442"/>
                <a:gd name="connsiteY51" fmla="*/ 1459620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967442" h="1883145">
                  <a:moveTo>
                    <a:pt x="16907" y="1749777"/>
                  </a:moveTo>
                  <a:cubicBezTo>
                    <a:pt x="31699" y="1787817"/>
                    <a:pt x="40152" y="1808949"/>
                    <a:pt x="59172" y="1832195"/>
                  </a:cubicBezTo>
                  <a:cubicBezTo>
                    <a:pt x="97211" y="1880800"/>
                    <a:pt x="133136" y="1874460"/>
                    <a:pt x="173288" y="1857554"/>
                  </a:cubicBezTo>
                  <a:cubicBezTo>
                    <a:pt x="224007" y="1838535"/>
                    <a:pt x="270498" y="1823741"/>
                    <a:pt x="323329" y="1817402"/>
                  </a:cubicBezTo>
                  <a:cubicBezTo>
                    <a:pt x="338122" y="1815289"/>
                    <a:pt x="350802" y="1813175"/>
                    <a:pt x="359255" y="1811062"/>
                  </a:cubicBezTo>
                  <a:cubicBezTo>
                    <a:pt x="344462" y="1827968"/>
                    <a:pt x="350802" y="1838535"/>
                    <a:pt x="346576" y="1851215"/>
                  </a:cubicBezTo>
                  <a:cubicBezTo>
                    <a:pt x="348689" y="1830082"/>
                    <a:pt x="346576" y="1821629"/>
                    <a:pt x="327556" y="1825855"/>
                  </a:cubicBezTo>
                  <a:cubicBezTo>
                    <a:pt x="270498" y="1838535"/>
                    <a:pt x="228232" y="1851215"/>
                    <a:pt x="177515" y="1872347"/>
                  </a:cubicBezTo>
                  <a:cubicBezTo>
                    <a:pt x="145816" y="1882914"/>
                    <a:pt x="92984" y="1899820"/>
                    <a:pt x="50719" y="1842761"/>
                  </a:cubicBezTo>
                  <a:cubicBezTo>
                    <a:pt x="31699" y="1815289"/>
                    <a:pt x="27473" y="1804723"/>
                    <a:pt x="12680" y="1779363"/>
                  </a:cubicBezTo>
                  <a:cubicBezTo>
                    <a:pt x="8453" y="1768797"/>
                    <a:pt x="10566" y="1762457"/>
                    <a:pt x="0" y="1751891"/>
                  </a:cubicBezTo>
                  <a:cubicBezTo>
                    <a:pt x="12680" y="1751891"/>
                    <a:pt x="12680" y="1751891"/>
                    <a:pt x="16907" y="1749777"/>
                  </a:cubicBezTo>
                  <a:close/>
                  <a:moveTo>
                    <a:pt x="1572262" y="1487733"/>
                  </a:moveTo>
                  <a:cubicBezTo>
                    <a:pt x="1576489" y="1508866"/>
                    <a:pt x="1606075" y="1527886"/>
                    <a:pt x="1587056" y="1536339"/>
                  </a:cubicBezTo>
                  <a:cubicBezTo>
                    <a:pt x="1563810" y="1549018"/>
                    <a:pt x="1559583" y="1525773"/>
                    <a:pt x="1532111" y="1513093"/>
                  </a:cubicBezTo>
                  <a:cubicBezTo>
                    <a:pt x="1525770" y="1510980"/>
                    <a:pt x="1519431" y="1504640"/>
                    <a:pt x="1515204" y="1500413"/>
                  </a:cubicBezTo>
                  <a:cubicBezTo>
                    <a:pt x="1519431" y="1500413"/>
                    <a:pt x="1529997" y="1502526"/>
                    <a:pt x="1532111" y="1502526"/>
                  </a:cubicBezTo>
                  <a:cubicBezTo>
                    <a:pt x="1540563" y="1504640"/>
                    <a:pt x="1561696" y="1534225"/>
                    <a:pt x="1580716" y="1529998"/>
                  </a:cubicBezTo>
                  <a:cubicBezTo>
                    <a:pt x="1593395" y="1527886"/>
                    <a:pt x="1557469" y="1494074"/>
                    <a:pt x="1572262" y="1487733"/>
                  </a:cubicBezTo>
                  <a:close/>
                  <a:moveTo>
                    <a:pt x="1697209" y="1483508"/>
                  </a:moveTo>
                  <a:cubicBezTo>
                    <a:pt x="1700114" y="1485093"/>
                    <a:pt x="1703284" y="1487734"/>
                    <a:pt x="1709624" y="1487734"/>
                  </a:cubicBezTo>
                  <a:cubicBezTo>
                    <a:pt x="1699057" y="1496188"/>
                    <a:pt x="1694831" y="1502527"/>
                    <a:pt x="1682151" y="1510981"/>
                  </a:cubicBezTo>
                  <a:cubicBezTo>
                    <a:pt x="1639886" y="1540566"/>
                    <a:pt x="1644113" y="1542680"/>
                    <a:pt x="1625093" y="1489848"/>
                  </a:cubicBezTo>
                  <a:cubicBezTo>
                    <a:pt x="1639886" y="1489848"/>
                    <a:pt x="1633546" y="1487734"/>
                    <a:pt x="1646226" y="1487734"/>
                  </a:cubicBezTo>
                  <a:cubicBezTo>
                    <a:pt x="1641999" y="1496188"/>
                    <a:pt x="1635659" y="1494074"/>
                    <a:pt x="1644113" y="1508867"/>
                  </a:cubicBezTo>
                  <a:cubicBezTo>
                    <a:pt x="1648340" y="1517320"/>
                    <a:pt x="1658906" y="1515207"/>
                    <a:pt x="1667358" y="1508867"/>
                  </a:cubicBezTo>
                  <a:cubicBezTo>
                    <a:pt x="1673698" y="1502527"/>
                    <a:pt x="1684264" y="1496188"/>
                    <a:pt x="1686378" y="1485621"/>
                  </a:cubicBezTo>
                  <a:cubicBezTo>
                    <a:pt x="1691661" y="1481395"/>
                    <a:pt x="1694303" y="1481923"/>
                    <a:pt x="1697209" y="1483508"/>
                  </a:cubicBezTo>
                  <a:close/>
                  <a:moveTo>
                    <a:pt x="1800494" y="1459997"/>
                  </a:moveTo>
                  <a:cubicBezTo>
                    <a:pt x="1802608" y="1461318"/>
                    <a:pt x="1804721" y="1463432"/>
                    <a:pt x="1808947" y="1462375"/>
                  </a:cubicBezTo>
                  <a:cubicBezTo>
                    <a:pt x="1800495" y="1470829"/>
                    <a:pt x="1796268" y="1477168"/>
                    <a:pt x="1787814" y="1485621"/>
                  </a:cubicBezTo>
                  <a:cubicBezTo>
                    <a:pt x="1756115" y="1515207"/>
                    <a:pt x="1760342" y="1517320"/>
                    <a:pt x="1745549" y="1464488"/>
                  </a:cubicBezTo>
                  <a:lnTo>
                    <a:pt x="1762456" y="1464488"/>
                  </a:lnTo>
                  <a:cubicBezTo>
                    <a:pt x="1758229" y="1472942"/>
                    <a:pt x="1754003" y="1470829"/>
                    <a:pt x="1760342" y="1485621"/>
                  </a:cubicBezTo>
                  <a:cubicBezTo>
                    <a:pt x="1764569" y="1494074"/>
                    <a:pt x="1770909" y="1491961"/>
                    <a:pt x="1777248" y="1485621"/>
                  </a:cubicBezTo>
                  <a:cubicBezTo>
                    <a:pt x="1783589" y="1479281"/>
                    <a:pt x="1789928" y="1472942"/>
                    <a:pt x="1792041" y="1462375"/>
                  </a:cubicBezTo>
                  <a:cubicBezTo>
                    <a:pt x="1796268" y="1458148"/>
                    <a:pt x="1798381" y="1458677"/>
                    <a:pt x="1800494" y="1459997"/>
                  </a:cubicBezTo>
                  <a:close/>
                  <a:moveTo>
                    <a:pt x="1187122" y="1428033"/>
                  </a:moveTo>
                  <a:cubicBezTo>
                    <a:pt x="1208783" y="1428033"/>
                    <a:pt x="1230972" y="1431732"/>
                    <a:pt x="1255275" y="1439128"/>
                  </a:cubicBezTo>
                  <a:cubicBezTo>
                    <a:pt x="1246822" y="1443355"/>
                    <a:pt x="1238369" y="1449695"/>
                    <a:pt x="1227802" y="1456034"/>
                  </a:cubicBezTo>
                  <a:cubicBezTo>
                    <a:pt x="1198217" y="1420109"/>
                    <a:pt x="1158065" y="1451808"/>
                    <a:pt x="1122139" y="1439128"/>
                  </a:cubicBezTo>
                  <a:cubicBezTo>
                    <a:pt x="1144329" y="1431732"/>
                    <a:pt x="1165461" y="1428033"/>
                    <a:pt x="1187122" y="1428033"/>
                  </a:cubicBezTo>
                  <a:close/>
                  <a:moveTo>
                    <a:pt x="1923328" y="1407165"/>
                  </a:moveTo>
                  <a:cubicBezTo>
                    <a:pt x="1932045" y="1407429"/>
                    <a:pt x="1938913" y="1413769"/>
                    <a:pt x="1942084" y="1430675"/>
                  </a:cubicBezTo>
                  <a:cubicBezTo>
                    <a:pt x="1946309" y="1447581"/>
                    <a:pt x="1958990" y="1443355"/>
                    <a:pt x="1967442" y="1447581"/>
                  </a:cubicBezTo>
                  <a:cubicBezTo>
                    <a:pt x="1925177" y="1460260"/>
                    <a:pt x="1895592" y="1487734"/>
                    <a:pt x="1868120" y="1517319"/>
                  </a:cubicBezTo>
                  <a:cubicBezTo>
                    <a:pt x="1770909" y="1620869"/>
                    <a:pt x="1652567" y="1699059"/>
                    <a:pt x="1544791" y="1792043"/>
                  </a:cubicBezTo>
                  <a:cubicBezTo>
                    <a:pt x="1513092" y="1819515"/>
                    <a:pt x="1477166" y="1834308"/>
                    <a:pt x="1441240" y="1851214"/>
                  </a:cubicBezTo>
                  <a:lnTo>
                    <a:pt x="1432787" y="1842761"/>
                  </a:lnTo>
                  <a:cubicBezTo>
                    <a:pt x="1430674" y="1819515"/>
                    <a:pt x="1438584" y="1844824"/>
                    <a:pt x="1475503" y="1819326"/>
                  </a:cubicBezTo>
                  <a:cubicBezTo>
                    <a:pt x="1512422" y="1793828"/>
                    <a:pt x="1581211" y="1749726"/>
                    <a:pt x="1654300" y="1689775"/>
                  </a:cubicBezTo>
                  <a:cubicBezTo>
                    <a:pt x="1727389" y="1629824"/>
                    <a:pt x="1833735" y="1535697"/>
                    <a:pt x="1914039" y="1459620"/>
                  </a:cubicBezTo>
                  <a:cubicBezTo>
                    <a:pt x="1930945" y="1442714"/>
                    <a:pt x="1912498" y="1434902"/>
                    <a:pt x="1893478" y="1420109"/>
                  </a:cubicBezTo>
                  <a:cubicBezTo>
                    <a:pt x="1904044" y="1412712"/>
                    <a:pt x="1914611" y="1406901"/>
                    <a:pt x="1923328" y="1407165"/>
                  </a:cubicBezTo>
                  <a:close/>
                  <a:moveTo>
                    <a:pt x="1238469" y="1382533"/>
                  </a:moveTo>
                  <a:cubicBezTo>
                    <a:pt x="1246889" y="1381675"/>
                    <a:pt x="1254616" y="1381807"/>
                    <a:pt x="1261880" y="1382599"/>
                  </a:cubicBezTo>
                  <a:cubicBezTo>
                    <a:pt x="1276408" y="1384184"/>
                    <a:pt x="1289088" y="1388410"/>
                    <a:pt x="1301768" y="1392637"/>
                  </a:cubicBezTo>
                  <a:cubicBezTo>
                    <a:pt x="1303881" y="1398977"/>
                    <a:pt x="1301768" y="1403204"/>
                    <a:pt x="1301768" y="1409543"/>
                  </a:cubicBezTo>
                  <a:cubicBezTo>
                    <a:pt x="1278521" y="1394750"/>
                    <a:pt x="1251049" y="1390523"/>
                    <a:pt x="1210896" y="1388410"/>
                  </a:cubicBezTo>
                  <a:cubicBezTo>
                    <a:pt x="1220935" y="1385241"/>
                    <a:pt x="1230048" y="1383392"/>
                    <a:pt x="1238469" y="1382533"/>
                  </a:cubicBezTo>
                  <a:close/>
                  <a:moveTo>
                    <a:pt x="657224" y="128910"/>
                  </a:moveTo>
                  <a:cubicBezTo>
                    <a:pt x="672017" y="133136"/>
                    <a:pt x="661450" y="141589"/>
                    <a:pt x="659336" y="147929"/>
                  </a:cubicBezTo>
                  <a:cubicBezTo>
                    <a:pt x="655111" y="164835"/>
                    <a:pt x="684696" y="177514"/>
                    <a:pt x="663563" y="196534"/>
                  </a:cubicBezTo>
                  <a:cubicBezTo>
                    <a:pt x="646657" y="185968"/>
                    <a:pt x="648770" y="164835"/>
                    <a:pt x="636091" y="152155"/>
                  </a:cubicBezTo>
                  <a:cubicBezTo>
                    <a:pt x="629751" y="145815"/>
                    <a:pt x="633978" y="137363"/>
                    <a:pt x="640317" y="133136"/>
                  </a:cubicBezTo>
                  <a:cubicBezTo>
                    <a:pt x="644544" y="131022"/>
                    <a:pt x="652997" y="126797"/>
                    <a:pt x="657224" y="128910"/>
                  </a:cubicBezTo>
                  <a:close/>
                  <a:moveTo>
                    <a:pt x="589599" y="31698"/>
                  </a:moveTo>
                  <a:cubicBezTo>
                    <a:pt x="595938" y="38038"/>
                    <a:pt x="595938" y="38038"/>
                    <a:pt x="598052" y="42264"/>
                  </a:cubicBezTo>
                  <a:cubicBezTo>
                    <a:pt x="560013" y="112003"/>
                    <a:pt x="625525" y="116229"/>
                    <a:pt x="642430" y="224006"/>
                  </a:cubicBezTo>
                  <a:cubicBezTo>
                    <a:pt x="644543" y="240912"/>
                    <a:pt x="661449" y="259930"/>
                    <a:pt x="678356" y="262044"/>
                  </a:cubicBezTo>
                  <a:cubicBezTo>
                    <a:pt x="688923" y="264157"/>
                    <a:pt x="699489" y="266271"/>
                    <a:pt x="710055" y="266271"/>
                  </a:cubicBezTo>
                  <a:cubicBezTo>
                    <a:pt x="731188" y="266271"/>
                    <a:pt x="693148" y="287403"/>
                    <a:pt x="682582" y="283177"/>
                  </a:cubicBezTo>
                  <a:cubicBezTo>
                    <a:pt x="663563" y="276837"/>
                    <a:pt x="648770" y="268384"/>
                    <a:pt x="642430" y="264157"/>
                  </a:cubicBezTo>
                  <a:cubicBezTo>
                    <a:pt x="633977" y="259930"/>
                    <a:pt x="633977" y="316989"/>
                    <a:pt x="629751" y="340235"/>
                  </a:cubicBezTo>
                  <a:cubicBezTo>
                    <a:pt x="623411" y="374047"/>
                    <a:pt x="617071" y="390953"/>
                    <a:pt x="606505" y="420539"/>
                  </a:cubicBezTo>
                  <a:cubicBezTo>
                    <a:pt x="602278" y="412085"/>
                    <a:pt x="608619" y="420539"/>
                    <a:pt x="598052" y="414199"/>
                  </a:cubicBezTo>
                  <a:cubicBezTo>
                    <a:pt x="619185" y="352914"/>
                    <a:pt x="627637" y="300083"/>
                    <a:pt x="627637" y="238798"/>
                  </a:cubicBezTo>
                  <a:cubicBezTo>
                    <a:pt x="627637" y="213439"/>
                    <a:pt x="623411" y="177514"/>
                    <a:pt x="610731" y="158494"/>
                  </a:cubicBezTo>
                  <a:cubicBezTo>
                    <a:pt x="570579" y="103549"/>
                    <a:pt x="568466" y="80304"/>
                    <a:pt x="589599" y="31698"/>
                  </a:cubicBezTo>
                  <a:close/>
                  <a:moveTo>
                    <a:pt x="1177085" y="0"/>
                  </a:moveTo>
                  <a:cubicBezTo>
                    <a:pt x="1177085" y="52831"/>
                    <a:pt x="1187652" y="95097"/>
                    <a:pt x="1177085" y="147928"/>
                  </a:cubicBezTo>
                  <a:cubicBezTo>
                    <a:pt x="1139047" y="204987"/>
                    <a:pt x="1141160" y="270497"/>
                    <a:pt x="1134820" y="333895"/>
                  </a:cubicBezTo>
                  <a:cubicBezTo>
                    <a:pt x="1128480" y="380387"/>
                    <a:pt x="1101008" y="416313"/>
                    <a:pt x="1071422" y="452238"/>
                  </a:cubicBezTo>
                  <a:cubicBezTo>
                    <a:pt x="1060856" y="467031"/>
                    <a:pt x="1039723" y="498730"/>
                    <a:pt x="1039723" y="498730"/>
                  </a:cubicBezTo>
                  <a:cubicBezTo>
                    <a:pt x="1033384" y="513522"/>
                    <a:pt x="1016478" y="551562"/>
                    <a:pt x="1005911" y="576920"/>
                  </a:cubicBezTo>
                  <a:cubicBezTo>
                    <a:pt x="999571" y="591713"/>
                    <a:pt x="982665" y="598053"/>
                    <a:pt x="967872" y="593827"/>
                  </a:cubicBezTo>
                  <a:cubicBezTo>
                    <a:pt x="889682" y="566354"/>
                    <a:pt x="811491" y="532542"/>
                    <a:pt x="750206" y="471257"/>
                  </a:cubicBezTo>
                  <a:cubicBezTo>
                    <a:pt x="807264" y="515636"/>
                    <a:pt x="910815" y="562128"/>
                    <a:pt x="976325" y="585374"/>
                  </a:cubicBezTo>
                  <a:cubicBezTo>
                    <a:pt x="991118" y="589600"/>
                    <a:pt x="1010137" y="532542"/>
                    <a:pt x="1029157" y="500843"/>
                  </a:cubicBezTo>
                  <a:cubicBezTo>
                    <a:pt x="1029157" y="500843"/>
                    <a:pt x="1058743" y="456465"/>
                    <a:pt x="1069309" y="443785"/>
                  </a:cubicBezTo>
                  <a:cubicBezTo>
                    <a:pt x="1179198" y="319103"/>
                    <a:pt x="1094668" y="281064"/>
                    <a:pt x="1168632" y="145815"/>
                  </a:cubicBezTo>
                  <a:cubicBezTo>
                    <a:pt x="1172859" y="90871"/>
                    <a:pt x="1168632" y="57058"/>
                    <a:pt x="1164406" y="12680"/>
                  </a:cubicBezTo>
                  <a:cubicBezTo>
                    <a:pt x="1174972" y="6341"/>
                    <a:pt x="1166519" y="6341"/>
                    <a:pt x="1177085" y="0"/>
                  </a:cubicBezTo>
                  <a:close/>
                </a:path>
              </a:pathLst>
            </a:custGeom>
            <a:solidFill>
              <a:srgbClr val="A4A3A3"/>
            </a:solidFill>
            <a:ln w="23341" cap="flat">
              <a:noFill/>
              <a:prstDash val="solid"/>
              <a:miter/>
            </a:ln>
          </p:spPr>
          <p:txBody>
            <a:bodyPr anchor="ctr" rtlCol="0" wrap="square">
              <a:noAutofit/>
            </a:bodyPr>
            <a:p>
              <a:endParaRPr lang="en-US"/>
            </a:p>
          </p:txBody>
        </p:sp>
        <p:sp>
          <p:nvSpPr>
            <p:cNvPr id="1048708" name="Freeform: Shape 14"/>
            <p:cNvSpPr/>
            <p:nvPr/>
          </p:nvSpPr>
          <p:spPr>
            <a:xfrm>
              <a:off x="1801118" y="1230989"/>
              <a:ext cx="1521545" cy="1141159"/>
            </a:xfrm>
            <a:custGeom>
              <a:avLst/>
              <a:gdLst>
                <a:gd name="connsiteX0" fmla="*/ 747153 w 1684367"/>
                <a:gd name="connsiteY0" fmla="*/ 1056101 h 1263275"/>
                <a:gd name="connsiteX1" fmla="*/ 814996 w 1684367"/>
                <a:gd name="connsiteY1" fmla="*/ 971882 h 1263275"/>
                <a:gd name="connsiteX2" fmla="*/ 836051 w 1684367"/>
                <a:gd name="connsiteY2" fmla="*/ 108644 h 1263275"/>
                <a:gd name="connsiteX3" fmla="*/ 901554 w 1684367"/>
                <a:gd name="connsiteY3" fmla="*/ 43141 h 1263275"/>
                <a:gd name="connsiteX4" fmla="*/ 1594016 w 1684367"/>
                <a:gd name="connsiteY4" fmla="*/ 43141 h 1263275"/>
                <a:gd name="connsiteX5" fmla="*/ 1652501 w 1684367"/>
                <a:gd name="connsiteY5" fmla="*/ 54838 h 1263275"/>
                <a:gd name="connsiteX6" fmla="*/ 1652501 w 1684367"/>
                <a:gd name="connsiteY6" fmla="*/ 237311 h 1263275"/>
                <a:gd name="connsiteX7" fmla="*/ 1603374 w 1684367"/>
                <a:gd name="connsiteY7" fmla="*/ 967203 h 1263275"/>
                <a:gd name="connsiteX8" fmla="*/ 1563604 w 1684367"/>
                <a:gd name="connsiteY8" fmla="*/ 1018670 h 1263275"/>
                <a:gd name="connsiteX9" fmla="*/ 1254803 w 1684367"/>
                <a:gd name="connsiteY9" fmla="*/ 1084173 h 1263275"/>
                <a:gd name="connsiteX10" fmla="*/ 1212694 w 1684367"/>
                <a:gd name="connsiteY10" fmla="*/ 1070137 h 1263275"/>
                <a:gd name="connsiteX11" fmla="*/ 1179942 w 1684367"/>
                <a:gd name="connsiteY11" fmla="*/ 1060779 h 1263275"/>
                <a:gd name="connsiteX12" fmla="*/ 1069991 w 1684367"/>
                <a:gd name="connsiteY12" fmla="*/ 1098210 h 1263275"/>
                <a:gd name="connsiteX13" fmla="*/ 992790 w 1684367"/>
                <a:gd name="connsiteY13" fmla="*/ 1128622 h 1263275"/>
                <a:gd name="connsiteX14" fmla="*/ 943663 w 1684367"/>
                <a:gd name="connsiteY14" fmla="*/ 1130961 h 1263275"/>
                <a:gd name="connsiteX15" fmla="*/ 915590 w 1684367"/>
                <a:gd name="connsiteY15" fmla="*/ 1133301 h 1263275"/>
                <a:gd name="connsiteX16" fmla="*/ 880499 w 1684367"/>
                <a:gd name="connsiteY16" fmla="*/ 1130961 h 1263275"/>
                <a:gd name="connsiteX17" fmla="*/ 819675 w 1684367"/>
                <a:gd name="connsiteY17" fmla="*/ 1133301 h 1263275"/>
                <a:gd name="connsiteX18" fmla="*/ 758850 w 1684367"/>
                <a:gd name="connsiteY18" fmla="*/ 1144998 h 1263275"/>
                <a:gd name="connsiteX19" fmla="*/ 681650 w 1684367"/>
                <a:gd name="connsiteY19" fmla="*/ 1156695 h 1263275"/>
                <a:gd name="connsiteX20" fmla="*/ 634862 w 1684367"/>
                <a:gd name="connsiteY20" fmla="*/ 1173071 h 1263275"/>
                <a:gd name="connsiteX21" fmla="*/ 216110 w 1684367"/>
                <a:gd name="connsiteY21" fmla="*/ 1217519 h 1263275"/>
                <a:gd name="connsiteX22" fmla="*/ 106158 w 1684367"/>
                <a:gd name="connsiteY22" fmla="*/ 1229216 h 1263275"/>
                <a:gd name="connsiteX23" fmla="*/ 42994 w 1684367"/>
                <a:gd name="connsiteY23" fmla="*/ 1189446 h 1263275"/>
                <a:gd name="connsiteX24" fmla="*/ 94461 w 1684367"/>
                <a:gd name="connsiteY24" fmla="*/ 1147337 h 1263275"/>
                <a:gd name="connsiteX25" fmla="*/ 283952 w 1684367"/>
                <a:gd name="connsiteY25" fmla="*/ 1116925 h 1263275"/>
                <a:gd name="connsiteX26" fmla="*/ 747153 w 1684367"/>
                <a:gd name="connsiteY26" fmla="*/ 1056101 h 126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4367" h="1263275">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chemeClr val="tx1"/>
            </a:solidFill>
            <a:ln w="23341" cap="flat">
              <a:noFill/>
              <a:prstDash val="solid"/>
              <a:miter/>
            </a:ln>
          </p:spPr>
          <p:txBody>
            <a:bodyPr anchor="ctr" rtlCol="0"/>
            <a:p>
              <a:endParaRPr lang="en-US"/>
            </a:p>
          </p:txBody>
        </p:sp>
      </p:grpSp>
      <p:sp>
        <p:nvSpPr>
          <p:cNvPr id="1048709" name="TextBox 32"/>
          <p:cNvSpPr txBox="1"/>
          <p:nvPr/>
        </p:nvSpPr>
        <p:spPr>
          <a:xfrm>
            <a:off x="3433806" y="3559171"/>
            <a:ext cx="8377194" cy="2326641"/>
          </a:xfrm>
          <a:prstGeom prst="rect"/>
          <a:noFill/>
        </p:spPr>
        <p:txBody>
          <a:bodyPr lIns="0" rtlCol="0" wrap="square">
            <a:spAutoFit/>
          </a:bodyPr>
          <a:p>
            <a:pPr indent="-171450" marL="171450"/>
            <a:r>
              <a:rPr altLang="ko-KR" b="1" dirty="0" sz="2400" lang="en-US" err="1" smtClean="0">
                <a:solidFill>
                  <a:schemeClr val="tx1">
                    <a:lumMod val="75000"/>
                    <a:lumOff val="25000"/>
                  </a:schemeClr>
                </a:solidFill>
                <a:cs typeface="Arial" pitchFamily="34" charset="0"/>
              </a:rPr>
              <a:t>Perbedaan</a:t>
            </a:r>
            <a:r>
              <a:rPr altLang="ko-KR" b="1" dirty="0" sz="2400" lang="en-US" smtClean="0">
                <a:solidFill>
                  <a:schemeClr val="tx1">
                    <a:lumMod val="75000"/>
                    <a:lumOff val="25000"/>
                  </a:schemeClr>
                </a:solidFill>
                <a:cs typeface="Arial" pitchFamily="34" charset="0"/>
              </a:rPr>
              <a:t> media </a:t>
            </a:r>
            <a:r>
              <a:rPr altLang="ko-KR" b="1" dirty="0" sz="2400" lang="en-US" err="1" smtClean="0">
                <a:solidFill>
                  <a:schemeClr val="tx1">
                    <a:lumMod val="75000"/>
                    <a:lumOff val="25000"/>
                  </a:schemeClr>
                </a:solidFill>
                <a:cs typeface="Arial" pitchFamily="34" charset="0"/>
              </a:rPr>
              <a:t>dan</a:t>
            </a:r>
            <a:r>
              <a:rPr altLang="ko-KR" b="1" dirty="0" sz="2400" lang="en-US" smtClean="0">
                <a:solidFill>
                  <a:schemeClr val="tx1">
                    <a:lumMod val="75000"/>
                    <a:lumOff val="25000"/>
                  </a:schemeClr>
                </a:solidFill>
                <a:cs typeface="Arial" pitchFamily="34" charset="0"/>
              </a:rPr>
              <a:t> </a:t>
            </a:r>
            <a:r>
              <a:rPr altLang="ko-KR" b="1" dirty="0" sz="2400" lang="en-US" err="1" smtClean="0">
                <a:solidFill>
                  <a:schemeClr val="tx1">
                    <a:lumMod val="75000"/>
                    <a:lumOff val="25000"/>
                  </a:schemeClr>
                </a:solidFill>
                <a:cs typeface="Arial" pitchFamily="34" charset="0"/>
              </a:rPr>
              <a:t>Sumber</a:t>
            </a:r>
            <a:r>
              <a:rPr altLang="ko-KR" b="1" dirty="0" sz="2400" lang="en-US" smtClean="0">
                <a:solidFill>
                  <a:schemeClr val="tx1">
                    <a:lumMod val="75000"/>
                    <a:lumOff val="25000"/>
                  </a:schemeClr>
                </a:solidFill>
                <a:cs typeface="Arial" pitchFamily="34" charset="0"/>
              </a:rPr>
              <a:t> </a:t>
            </a:r>
            <a:r>
              <a:rPr altLang="ko-KR" b="1" dirty="0" sz="2400" lang="en-US" err="1" smtClean="0">
                <a:solidFill>
                  <a:schemeClr val="tx1">
                    <a:lumMod val="75000"/>
                    <a:lumOff val="25000"/>
                  </a:schemeClr>
                </a:solidFill>
                <a:cs typeface="Arial" pitchFamily="34" charset="0"/>
              </a:rPr>
              <a:t>Belajar</a:t>
            </a:r>
            <a:r>
              <a:rPr altLang="ko-KR" b="1" dirty="0" sz="2400" lang="en-US" smtClean="0">
                <a:solidFill>
                  <a:schemeClr val="tx1">
                    <a:lumMod val="75000"/>
                    <a:lumOff val="25000"/>
                  </a:schemeClr>
                </a:solidFill>
                <a:cs typeface="Arial" pitchFamily="34" charset="0"/>
              </a:rPr>
              <a:t> </a:t>
            </a:r>
            <a:r>
              <a:rPr altLang="ko-KR" b="1" dirty="0" sz="2400" lang="en-US" err="1" smtClean="0">
                <a:solidFill>
                  <a:schemeClr val="tx1">
                    <a:lumMod val="75000"/>
                    <a:lumOff val="25000"/>
                  </a:schemeClr>
                </a:solidFill>
                <a:cs typeface="Arial" pitchFamily="34" charset="0"/>
              </a:rPr>
              <a:t>dari</a:t>
            </a:r>
            <a:r>
              <a:rPr altLang="ko-KR" b="1" dirty="0" sz="2400" lang="en-US" smtClean="0">
                <a:solidFill>
                  <a:schemeClr val="tx1">
                    <a:lumMod val="75000"/>
                    <a:lumOff val="25000"/>
                  </a:schemeClr>
                </a:solidFill>
                <a:cs typeface="Arial" pitchFamily="34" charset="0"/>
              </a:rPr>
              <a:t> </a:t>
            </a:r>
            <a:r>
              <a:rPr altLang="ko-KR" b="1" dirty="0" sz="2400" lang="en-US" err="1" smtClean="0">
                <a:solidFill>
                  <a:schemeClr val="tx1">
                    <a:lumMod val="75000"/>
                    <a:lumOff val="25000"/>
                  </a:schemeClr>
                </a:solidFill>
                <a:cs typeface="Arial" pitchFamily="34" charset="0"/>
              </a:rPr>
              <a:t>beberapa</a:t>
            </a:r>
            <a:r>
              <a:rPr altLang="ko-KR" b="1" dirty="0" sz="2400" lang="en-US" smtClean="0">
                <a:solidFill>
                  <a:schemeClr val="tx1">
                    <a:lumMod val="75000"/>
                    <a:lumOff val="25000"/>
                  </a:schemeClr>
                </a:solidFill>
                <a:cs typeface="Arial" pitchFamily="34" charset="0"/>
              </a:rPr>
              <a:t> </a:t>
            </a:r>
            <a:r>
              <a:rPr altLang="ko-KR" b="1" dirty="0" sz="2400" lang="en-US" err="1" smtClean="0">
                <a:solidFill>
                  <a:schemeClr val="tx1">
                    <a:lumMod val="75000"/>
                    <a:lumOff val="25000"/>
                  </a:schemeClr>
                </a:solidFill>
                <a:cs typeface="Arial" pitchFamily="34" charset="0"/>
              </a:rPr>
              <a:t>segi</a:t>
            </a:r>
            <a:r>
              <a:rPr altLang="ko-KR" b="1" dirty="0" sz="2400" lang="en-US" smtClean="0">
                <a:solidFill>
                  <a:schemeClr val="tx1">
                    <a:lumMod val="75000"/>
                    <a:lumOff val="25000"/>
                  </a:schemeClr>
                </a:solidFill>
                <a:cs typeface="Arial" pitchFamily="34" charset="0"/>
              </a:rPr>
              <a:t> </a:t>
            </a:r>
          </a:p>
          <a:p>
            <a:pPr indent="-171450" marL="171450"/>
            <a:endParaRPr altLang="ko-KR" b="1" dirty="0" sz="2400" lang="en-US" smtClean="0">
              <a:solidFill>
                <a:schemeClr val="tx1">
                  <a:lumMod val="75000"/>
                  <a:lumOff val="25000"/>
                </a:schemeClr>
              </a:solidFill>
              <a:cs typeface="Arial" pitchFamily="34" charset="0"/>
            </a:endParaRPr>
          </a:p>
          <a:p>
            <a:pPr indent="-171450" marL="171450">
              <a:buFont typeface="Wingdings" pitchFamily="2" charset="2"/>
              <a:buChar char="ü"/>
            </a:pPr>
            <a:r>
              <a:rPr dirty="0" sz="2000" lang="en-US" err="1" smtClean="0"/>
              <a:t>Perbedaan</a:t>
            </a:r>
            <a:r>
              <a:rPr dirty="0" sz="2000" lang="en-US" smtClean="0"/>
              <a:t> media </a:t>
            </a:r>
            <a:r>
              <a:rPr dirty="0" sz="2000" lang="en-US" err="1" smtClean="0"/>
              <a:t>dan</a:t>
            </a:r>
            <a:r>
              <a:rPr dirty="0" sz="2000" lang="en-US" smtClean="0"/>
              <a:t> </a:t>
            </a:r>
            <a:r>
              <a:rPr dirty="0" sz="2000" lang="en-US" err="1" smtClean="0"/>
              <a:t>sumber</a:t>
            </a:r>
            <a:r>
              <a:rPr dirty="0" sz="2000" lang="en-US" smtClean="0"/>
              <a:t> </a:t>
            </a:r>
            <a:r>
              <a:rPr dirty="0" sz="2000" lang="en-US" err="1" smtClean="0"/>
              <a:t>belajar</a:t>
            </a:r>
            <a:r>
              <a:rPr dirty="0" sz="2000" lang="en-US" smtClean="0"/>
              <a:t> </a:t>
            </a:r>
            <a:r>
              <a:rPr dirty="0" sz="2000" lang="en-US" err="1" smtClean="0"/>
              <a:t>dari</a:t>
            </a:r>
            <a:r>
              <a:rPr dirty="0" sz="2000" lang="en-US" smtClean="0"/>
              <a:t> </a:t>
            </a:r>
            <a:r>
              <a:rPr dirty="0" sz="2000" lang="en-US" err="1" smtClean="0"/>
              <a:t>segi</a:t>
            </a:r>
            <a:r>
              <a:rPr dirty="0" sz="2000" lang="en-US" smtClean="0"/>
              <a:t> </a:t>
            </a:r>
            <a:r>
              <a:rPr dirty="0" sz="2000" lang="en-US" err="1" smtClean="0"/>
              <a:t>pengertian</a:t>
            </a:r>
            <a:r>
              <a:rPr dirty="0" sz="2000" lang="en-US" smtClean="0"/>
              <a:t> </a:t>
            </a:r>
            <a:endParaRPr altLang="ko-KR" dirty="0" sz="2000" lang="en-US">
              <a:solidFill>
                <a:schemeClr val="tx1">
                  <a:lumMod val="75000"/>
                  <a:lumOff val="25000"/>
                </a:schemeClr>
              </a:solidFill>
              <a:cs typeface="Arial" pitchFamily="34" charset="0"/>
            </a:endParaRPr>
          </a:p>
          <a:p>
            <a:pPr indent="-171450" marL="171450">
              <a:buFont typeface="Wingdings" pitchFamily="2" charset="2"/>
              <a:buChar char="ü"/>
            </a:pPr>
            <a:r>
              <a:rPr dirty="0" sz="2000" lang="en-US" err="1" smtClean="0"/>
              <a:t>Perbedaan</a:t>
            </a:r>
            <a:r>
              <a:rPr dirty="0" sz="2000" lang="en-US" smtClean="0"/>
              <a:t> media </a:t>
            </a:r>
            <a:r>
              <a:rPr dirty="0" sz="2000" lang="en-US" err="1" smtClean="0"/>
              <a:t>dan</a:t>
            </a:r>
            <a:r>
              <a:rPr dirty="0" sz="2000" lang="en-US" smtClean="0"/>
              <a:t> </a:t>
            </a:r>
            <a:r>
              <a:rPr dirty="0" sz="2000" lang="en-US" err="1" smtClean="0"/>
              <a:t>sumber</a:t>
            </a:r>
            <a:r>
              <a:rPr dirty="0" sz="2000" lang="en-US" smtClean="0"/>
              <a:t> </a:t>
            </a:r>
            <a:r>
              <a:rPr dirty="0" sz="2000" lang="en-US" err="1" smtClean="0"/>
              <a:t>belajar</a:t>
            </a:r>
            <a:r>
              <a:rPr dirty="0" sz="2000" lang="en-US" smtClean="0"/>
              <a:t> </a:t>
            </a:r>
            <a:r>
              <a:rPr dirty="0" sz="2000" lang="en-US" err="1" smtClean="0"/>
              <a:t>dari</a:t>
            </a:r>
            <a:r>
              <a:rPr dirty="0" sz="2000" lang="en-US" smtClean="0"/>
              <a:t> </a:t>
            </a:r>
            <a:r>
              <a:rPr dirty="0" sz="2000" lang="en-US" err="1" smtClean="0"/>
              <a:t>segi</a:t>
            </a:r>
            <a:r>
              <a:rPr dirty="0" sz="2000" lang="en-US" smtClean="0"/>
              <a:t> </a:t>
            </a:r>
            <a:r>
              <a:rPr dirty="0" sz="2000" lang="en-US" err="1" smtClean="0"/>
              <a:t>fungsi</a:t>
            </a:r>
            <a:r>
              <a:rPr dirty="0" sz="2000" lang="en-US" smtClean="0"/>
              <a:t> </a:t>
            </a:r>
            <a:endParaRPr altLang="ko-KR" dirty="0" sz="2000" lang="en-US">
              <a:solidFill>
                <a:schemeClr val="tx1">
                  <a:lumMod val="75000"/>
                  <a:lumOff val="25000"/>
                </a:schemeClr>
              </a:solidFill>
              <a:cs typeface="Arial" pitchFamily="34" charset="0"/>
            </a:endParaRPr>
          </a:p>
          <a:p>
            <a:pPr indent="-171450" marL="171450">
              <a:buFont typeface="Wingdings" pitchFamily="2" charset="2"/>
              <a:buChar char="ü"/>
            </a:pPr>
            <a:r>
              <a:rPr dirty="0" sz="2000" lang="en-US" err="1" smtClean="0"/>
              <a:t>Perbedaan</a:t>
            </a:r>
            <a:r>
              <a:rPr dirty="0" sz="2000" lang="en-US" smtClean="0"/>
              <a:t> media </a:t>
            </a:r>
            <a:r>
              <a:rPr dirty="0" sz="2000" lang="en-US" err="1" smtClean="0"/>
              <a:t>dan</a:t>
            </a:r>
            <a:r>
              <a:rPr dirty="0" sz="2000" lang="en-US" smtClean="0"/>
              <a:t> </a:t>
            </a:r>
            <a:r>
              <a:rPr dirty="0" sz="2000" lang="en-US" err="1" smtClean="0"/>
              <a:t>sumber</a:t>
            </a:r>
            <a:r>
              <a:rPr dirty="0" sz="2000" lang="en-US" smtClean="0"/>
              <a:t> </a:t>
            </a:r>
            <a:r>
              <a:rPr dirty="0" sz="2000" lang="en-US" err="1" smtClean="0"/>
              <a:t>belajar</a:t>
            </a:r>
            <a:r>
              <a:rPr dirty="0" sz="2000" lang="en-US" smtClean="0"/>
              <a:t> </a:t>
            </a:r>
            <a:r>
              <a:rPr dirty="0" sz="2000" lang="en-US" err="1" smtClean="0"/>
              <a:t>dari</a:t>
            </a:r>
            <a:r>
              <a:rPr dirty="0" sz="2000" lang="en-US" smtClean="0"/>
              <a:t> </a:t>
            </a:r>
            <a:r>
              <a:rPr dirty="0" sz="2000" lang="en-US" err="1" smtClean="0"/>
              <a:t>segi</a:t>
            </a:r>
            <a:r>
              <a:rPr dirty="0" sz="2000" lang="en-US" smtClean="0"/>
              <a:t> </a:t>
            </a:r>
            <a:r>
              <a:rPr dirty="0" sz="2000" lang="en-US" err="1" smtClean="0"/>
              <a:t>pengelompokan</a:t>
            </a:r>
            <a:r>
              <a:rPr dirty="0" sz="2000" lang="en-US" smtClean="0"/>
              <a:t>/</a:t>
            </a:r>
            <a:r>
              <a:rPr dirty="0" sz="2000" lang="en-US" err="1" smtClean="0"/>
              <a:t>klasifikasi</a:t>
            </a:r>
            <a:r>
              <a:rPr altLang="ko-KR" dirty="0" sz="2000" lang="en-US" smtClean="0">
                <a:solidFill>
                  <a:schemeClr val="tx1">
                    <a:lumMod val="75000"/>
                    <a:lumOff val="25000"/>
                  </a:schemeClr>
                </a:solidFill>
                <a:cs typeface="Arial" pitchFamily="34" charset="0"/>
              </a:rPr>
              <a:t>. </a:t>
            </a:r>
            <a:endParaRPr altLang="ko-KR" dirty="0" sz="2000" lang="en-US">
              <a:solidFill>
                <a:schemeClr val="tx1">
                  <a:lumMod val="75000"/>
                  <a:lumOff val="25000"/>
                </a:schemeClr>
              </a:solidFill>
              <a:cs typeface="Arial" pitchFamily="34" charset="0"/>
            </a:endParaRPr>
          </a:p>
          <a:p>
            <a:pPr indent="-171450" marL="171450"/>
            <a:endParaRPr altLang="ko-KR" dirty="0" sz="2000" lang="en-US">
              <a:solidFill>
                <a:schemeClr val="tx1">
                  <a:lumMod val="75000"/>
                  <a:lumOff val="25000"/>
                </a:schemeClr>
              </a:solidFill>
              <a:cs typeface="Arial" pitchFamily="34" charset="0"/>
            </a:endParaRPr>
          </a:p>
        </p:txBody>
      </p:sp>
      <p:sp>
        <p:nvSpPr>
          <p:cNvPr id="1048710" name="TextBox 34"/>
          <p:cNvSpPr txBox="1"/>
          <p:nvPr/>
        </p:nvSpPr>
        <p:spPr>
          <a:xfrm>
            <a:off x="3341893" y="1272006"/>
            <a:ext cx="8109877" cy="1631216"/>
          </a:xfrm>
          <a:prstGeom prst="rect"/>
          <a:noFill/>
        </p:spPr>
        <p:txBody>
          <a:bodyPr anchor="ctr" rtlCol="0" wrap="square">
            <a:spAutoFit/>
          </a:bodyPr>
          <a:p>
            <a:r>
              <a:rPr b="1" dirty="0" sz="2000" lang="en-US" err="1" smtClean="0"/>
              <a:t>Persamaan</a:t>
            </a:r>
            <a:r>
              <a:rPr dirty="0" sz="2000" lang="en-US" smtClean="0"/>
              <a:t> </a:t>
            </a:r>
            <a:r>
              <a:rPr dirty="0" sz="2000" lang="en-US" err="1" smtClean="0"/>
              <a:t>antara</a:t>
            </a:r>
            <a:r>
              <a:rPr dirty="0" sz="2000" lang="en-US" smtClean="0"/>
              <a:t> media </a:t>
            </a:r>
            <a:r>
              <a:rPr dirty="0" sz="2000" lang="en-US" err="1" smtClean="0"/>
              <a:t>dan</a:t>
            </a:r>
            <a:r>
              <a:rPr dirty="0" sz="2000" lang="en-US" smtClean="0"/>
              <a:t> </a:t>
            </a:r>
            <a:r>
              <a:rPr dirty="0" sz="2000" lang="en-US" err="1" smtClean="0"/>
              <a:t>sumber</a:t>
            </a:r>
            <a:r>
              <a:rPr dirty="0" sz="2000" lang="en-US" smtClean="0"/>
              <a:t> </a:t>
            </a:r>
            <a:r>
              <a:rPr dirty="0" sz="2000" lang="en-US" err="1" smtClean="0"/>
              <a:t>belajar</a:t>
            </a:r>
            <a:r>
              <a:rPr dirty="0" sz="2000" lang="en-US" smtClean="0"/>
              <a:t> </a:t>
            </a:r>
            <a:r>
              <a:rPr dirty="0" sz="2000" lang="en-US" err="1" smtClean="0"/>
              <a:t>yaitu</a:t>
            </a:r>
            <a:r>
              <a:rPr dirty="0" sz="2000" lang="en-US" smtClean="0"/>
              <a:t> </a:t>
            </a:r>
            <a:r>
              <a:rPr dirty="0" sz="2000" lang="en-US" err="1" smtClean="0"/>
              <a:t>keduanya</a:t>
            </a:r>
            <a:r>
              <a:rPr dirty="0" sz="2000" lang="en-US" smtClean="0"/>
              <a:t> </a:t>
            </a:r>
            <a:r>
              <a:rPr dirty="0" sz="2000" lang="en-US" err="1" smtClean="0"/>
              <a:t>bermanfaat</a:t>
            </a:r>
            <a:r>
              <a:rPr dirty="0" sz="2000" lang="en-US" smtClean="0"/>
              <a:t> </a:t>
            </a:r>
            <a:r>
              <a:rPr dirty="0" sz="2000" lang="en-US" err="1" smtClean="0"/>
              <a:t>dalam</a:t>
            </a:r>
            <a:r>
              <a:rPr dirty="0" sz="2000" lang="en-US" smtClean="0"/>
              <a:t> </a:t>
            </a:r>
            <a:r>
              <a:rPr dirty="0" sz="2000" lang="en-US" err="1" smtClean="0"/>
              <a:t>memudahkan</a:t>
            </a:r>
            <a:r>
              <a:rPr dirty="0" sz="2000" lang="en-US" smtClean="0"/>
              <a:t> </a:t>
            </a:r>
            <a:r>
              <a:rPr dirty="0" sz="2000" lang="en-US" err="1" smtClean="0"/>
              <a:t>setiap</a:t>
            </a:r>
            <a:r>
              <a:rPr dirty="0" sz="2000" lang="en-US" smtClean="0"/>
              <a:t> </a:t>
            </a:r>
            <a:r>
              <a:rPr dirty="0" sz="2000" lang="id-ID" smtClean="0"/>
              <a:t>kegiatan belajar siswa</a:t>
            </a:r>
            <a:r>
              <a:rPr dirty="0" sz="2000" lang="en-US" smtClean="0"/>
              <a:t> </a:t>
            </a:r>
            <a:r>
              <a:rPr dirty="0" sz="2000" lang="en-US" err="1" smtClean="0"/>
              <a:t>karena</a:t>
            </a:r>
            <a:r>
              <a:rPr dirty="0" sz="2000" lang="id-ID" smtClean="0"/>
              <a:t> dengan bantuan media</a:t>
            </a:r>
            <a:r>
              <a:rPr dirty="0" sz="2000" lang="en-US" smtClean="0"/>
              <a:t> </a:t>
            </a:r>
            <a:r>
              <a:rPr dirty="0" sz="2000" lang="en-US" err="1" smtClean="0"/>
              <a:t>dan</a:t>
            </a:r>
            <a:r>
              <a:rPr dirty="0" sz="2000" lang="en-US" smtClean="0"/>
              <a:t> </a:t>
            </a:r>
            <a:r>
              <a:rPr dirty="0" sz="2000" lang="en-US" err="1" smtClean="0"/>
              <a:t>sumber</a:t>
            </a:r>
            <a:r>
              <a:rPr dirty="0" sz="2000" lang="en-US" smtClean="0"/>
              <a:t> </a:t>
            </a:r>
            <a:r>
              <a:rPr dirty="0" sz="2000" lang="en-US" err="1" smtClean="0"/>
              <a:t>belajar</a:t>
            </a:r>
            <a:r>
              <a:rPr dirty="0" sz="2000" lang="id-ID" smtClean="0"/>
              <a:t> akan menghasilkan proses dan hasil belajar yang lebih baik daripada tanpa bantuan media</a:t>
            </a:r>
            <a:r>
              <a:rPr dirty="0" sz="2000" lang="en-US" smtClean="0"/>
              <a:t> </a:t>
            </a:r>
            <a:r>
              <a:rPr dirty="0" sz="2000" lang="en-US" err="1" smtClean="0"/>
              <a:t>dan</a:t>
            </a:r>
            <a:r>
              <a:rPr dirty="0" sz="2000" lang="en-US" smtClean="0"/>
              <a:t> </a:t>
            </a:r>
            <a:r>
              <a:rPr dirty="0" sz="2000" lang="en-US" err="1" smtClean="0"/>
              <a:t>sumber</a:t>
            </a:r>
            <a:r>
              <a:rPr dirty="0" sz="2000" lang="en-US" smtClean="0"/>
              <a:t> </a:t>
            </a:r>
            <a:r>
              <a:rPr dirty="0" sz="2000" lang="en-US" err="1" smtClean="0"/>
              <a:t>belajar</a:t>
            </a:r>
            <a:r>
              <a:rPr dirty="0" sz="2000" lang="en-US" smtClean="0"/>
              <a:t> </a:t>
            </a:r>
            <a:r>
              <a:rPr dirty="0" sz="2000" lang="en-US" err="1" smtClean="0"/>
              <a:t>tersebut</a:t>
            </a:r>
            <a:r>
              <a:rPr dirty="0" sz="2000" lang="en-US" smtClean="0"/>
              <a:t>. </a:t>
            </a:r>
            <a:endParaRPr altLang="en-US" dirty="0" sz="1867" lang="ko-KR">
              <a:solidFill>
                <a:schemeClr val="accent3"/>
              </a:solidFill>
              <a:cs typeface="Arial" pitchFamily="34" charset="0"/>
            </a:endParaRPr>
          </a:p>
        </p:txBody>
      </p:sp>
    </p:spTree>
  </p:cSld>
  <p:clrMapOvr>
    <a:masterClrMapping/>
  </p:clrMapOvr>
  <p:transition>
    <p:wipe dir="u"/>
  </p:transition>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7" presetSubtype="2">
                                  <p:stCondLst>
                                    <p:cond delay="0"/>
                                  </p:stCondLst>
                                  <p:childTnLst>
                                    <p:set>
                                      <p:cBhvr>
                                        <p:cTn dur="1" fill="hold" id="6">
                                          <p:stCondLst>
                                            <p:cond delay="0"/>
                                          </p:stCondLst>
                                        </p:cTn>
                                        <p:tgtEl>
                                          <p:spTgt spid="1048710"/>
                                        </p:tgtEl>
                                        <p:attrNameLst>
                                          <p:attrName>style.visibility</p:attrName>
                                        </p:attrNameLst>
                                      </p:cBhvr>
                                      <p:to>
                                        <p:strVal val="visible"/>
                                      </p:to>
                                    </p:set>
                                    <p:anim calcmode="lin" valueType="num">
                                      <p:cBhvr>
                                        <p:cTn dur="500" fill="hold" id="7"/>
                                        <p:tgtEl>
                                          <p:spTgt spid="1048710"/>
                                        </p:tgtEl>
                                        <p:attrNameLst>
                                          <p:attrName>ppt_x</p:attrName>
                                        </p:attrNameLst>
                                      </p:cBhvr>
                                      <p:tavLst>
                                        <p:tav tm="0">
                                          <p:val>
                                            <p:strVal val="#ppt_x+#ppt_w/2"/>
                                          </p:val>
                                        </p:tav>
                                        <p:tav tm="100000">
                                          <p:val>
                                            <p:strVal val="#ppt_x"/>
                                          </p:val>
                                        </p:tav>
                                      </p:tavLst>
                                    </p:anim>
                                    <p:anim calcmode="lin" valueType="num">
                                      <p:cBhvr>
                                        <p:cTn dur="500" fill="hold" id="8"/>
                                        <p:tgtEl>
                                          <p:spTgt spid="1048710"/>
                                        </p:tgtEl>
                                        <p:attrNameLst>
                                          <p:attrName>ppt_y</p:attrName>
                                        </p:attrNameLst>
                                      </p:cBhvr>
                                      <p:tavLst>
                                        <p:tav tm="0">
                                          <p:val>
                                            <p:strVal val="#ppt_y"/>
                                          </p:val>
                                        </p:tav>
                                        <p:tav tm="100000">
                                          <p:val>
                                            <p:strVal val="#ppt_y"/>
                                          </p:val>
                                        </p:tav>
                                      </p:tavLst>
                                    </p:anim>
                                    <p:anim calcmode="lin" valueType="num">
                                      <p:cBhvr>
                                        <p:cTn dur="500" fill="hold" id="9"/>
                                        <p:tgtEl>
                                          <p:spTgt spid="1048710"/>
                                        </p:tgtEl>
                                        <p:attrNameLst>
                                          <p:attrName>ppt_w</p:attrName>
                                        </p:attrNameLst>
                                      </p:cBhvr>
                                      <p:tavLst>
                                        <p:tav tm="0">
                                          <p:val>
                                            <p:fltVal val="0.0"/>
                                          </p:val>
                                        </p:tav>
                                        <p:tav tm="100000">
                                          <p:val>
                                            <p:strVal val="#ppt_w"/>
                                          </p:val>
                                        </p:tav>
                                      </p:tavLst>
                                    </p:anim>
                                    <p:anim calcmode="lin" valueType="num">
                                      <p:cBhvr>
                                        <p:cTn dur="500" fill="hold" id="10"/>
                                        <p:tgtEl>
                                          <p:spTgt spid="10487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711" name="Rectangle 5"/>
          <p:cNvSpPr/>
          <p:nvPr/>
        </p:nvSpPr>
        <p:spPr>
          <a:xfrm>
            <a:off x="0" y="345281"/>
            <a:ext cx="6943464" cy="468000"/>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2800" lang="en-US" err="1" smtClean="0"/>
              <a:t>Contoh</a:t>
            </a:r>
            <a:r>
              <a:rPr b="1" dirty="0" sz="2800" lang="en-US" smtClean="0"/>
              <a:t> Media </a:t>
            </a:r>
            <a:r>
              <a:rPr b="1" dirty="0" sz="2800" lang="en-US" err="1" smtClean="0"/>
              <a:t>Belajar</a:t>
            </a:r>
            <a:r>
              <a:rPr b="1" dirty="0" sz="2800" lang="en-US" smtClean="0"/>
              <a:t> </a:t>
            </a:r>
            <a:endParaRPr b="1" dirty="0" sz="2800" lang="en-US" smtClean="0"/>
          </a:p>
        </p:txBody>
      </p:sp>
      <p:sp>
        <p:nvSpPr>
          <p:cNvPr id="1048712" name="TextBox 7"/>
          <p:cNvSpPr txBox="1"/>
          <p:nvPr/>
        </p:nvSpPr>
        <p:spPr>
          <a:xfrm>
            <a:off x="713380" y="2527279"/>
            <a:ext cx="6202311" cy="338554"/>
          </a:xfrm>
          <a:prstGeom prst="rect"/>
          <a:noFill/>
        </p:spPr>
        <p:txBody>
          <a:bodyPr anchor="ctr" rtlCol="0" wrap="square">
            <a:spAutoFit/>
          </a:bodyPr>
          <a:p>
            <a:r>
              <a:rPr altLang="ko-KR" b="1" dirty="0" sz="1600" lang="en-US">
                <a:solidFill>
                  <a:schemeClr val="bg1"/>
                </a:solidFill>
                <a:cs typeface="Arial" pitchFamily="34" charset="0"/>
              </a:rPr>
              <a:t>Simple PowerPoint Presentation</a:t>
            </a:r>
            <a:endParaRPr altLang="en-US" b="1" dirty="0" sz="1600" lang="ko-KR">
              <a:solidFill>
                <a:schemeClr val="bg1"/>
              </a:solidFill>
              <a:cs typeface="Arial" pitchFamily="34" charset="0"/>
            </a:endParaRPr>
          </a:p>
        </p:txBody>
      </p:sp>
      <p:sp>
        <p:nvSpPr>
          <p:cNvPr id="1048713" name="TextBox 8"/>
          <p:cNvSpPr txBox="1"/>
          <p:nvPr/>
        </p:nvSpPr>
        <p:spPr>
          <a:xfrm>
            <a:off x="449944" y="1009650"/>
            <a:ext cx="6465748" cy="4358640"/>
          </a:xfrm>
          <a:prstGeom prst="rect"/>
          <a:noFill/>
        </p:spPr>
        <p:txBody>
          <a:bodyPr rtlCol="0" wrap="square">
            <a:spAutoFit/>
          </a:bodyPr>
          <a:p>
            <a:r>
              <a:rPr b="1" dirty="0" sz="2000" lang="en-US" err="1" smtClean="0"/>
              <a:t>Seorang</a:t>
            </a:r>
            <a:r>
              <a:rPr b="1" dirty="0" sz="2000" lang="en-US" smtClean="0"/>
              <a:t> guru </a:t>
            </a:r>
            <a:r>
              <a:rPr b="1" dirty="0" sz="2000" lang="en-US" err="1" smtClean="0"/>
              <a:t>sedang</a:t>
            </a:r>
            <a:r>
              <a:rPr b="1" dirty="0" sz="2000" lang="en-US" smtClean="0"/>
              <a:t> </a:t>
            </a:r>
            <a:r>
              <a:rPr b="1" dirty="0" sz="2000" lang="en-US" err="1" smtClean="0"/>
              <a:t>melakukan</a:t>
            </a:r>
            <a:r>
              <a:rPr b="1" dirty="0" sz="2000" lang="en-US" smtClean="0"/>
              <a:t> </a:t>
            </a:r>
            <a:r>
              <a:rPr b="1" dirty="0" sz="2000" lang="en-US" err="1" smtClean="0"/>
              <a:t>pembelajaran</a:t>
            </a:r>
            <a:r>
              <a:rPr b="1" dirty="0" sz="2000" lang="en-US" smtClean="0"/>
              <a:t> </a:t>
            </a:r>
            <a:r>
              <a:rPr b="1" dirty="0" sz="2000" lang="en-US" err="1" smtClean="0"/>
              <a:t>di</a:t>
            </a:r>
            <a:r>
              <a:rPr b="1" dirty="0" sz="2000" lang="en-US" smtClean="0"/>
              <a:t> </a:t>
            </a:r>
            <a:r>
              <a:rPr b="1" dirty="0" sz="2000" lang="en-US" err="1" smtClean="0"/>
              <a:t>kelas</a:t>
            </a:r>
            <a:r>
              <a:rPr b="1" dirty="0" sz="2000" lang="en-US" smtClean="0"/>
              <a:t> </a:t>
            </a:r>
            <a:r>
              <a:rPr b="1" dirty="0" sz="2000" lang="en-US" err="1" smtClean="0"/>
              <a:t>dengan</a:t>
            </a:r>
            <a:r>
              <a:rPr b="1" dirty="0" sz="2000" lang="en-US" smtClean="0"/>
              <a:t> </a:t>
            </a:r>
            <a:r>
              <a:rPr b="1" dirty="0" sz="2000" lang="en-US" err="1" smtClean="0"/>
              <a:t>menggunakan</a:t>
            </a:r>
            <a:r>
              <a:rPr b="1" dirty="0" sz="2000" lang="en-US" smtClean="0"/>
              <a:t> media </a:t>
            </a:r>
            <a:r>
              <a:rPr b="1" dirty="0" sz="2000" lang="en-US" err="1" smtClean="0"/>
              <a:t>belajar</a:t>
            </a:r>
            <a:r>
              <a:rPr b="1" dirty="0" sz="2000" lang="en-US" smtClean="0"/>
              <a:t> </a:t>
            </a:r>
            <a:r>
              <a:rPr b="1" dirty="0" sz="2000" lang="en-US" err="1" smtClean="0"/>
              <a:t>fisik</a:t>
            </a:r>
            <a:r>
              <a:rPr b="1" dirty="0" sz="2000" lang="en-US" smtClean="0"/>
              <a:t> </a:t>
            </a:r>
            <a:r>
              <a:rPr b="1" dirty="0" sz="2000" lang="en-US" err="1" smtClean="0"/>
              <a:t>dan</a:t>
            </a:r>
            <a:r>
              <a:rPr b="1" dirty="0" sz="2000" lang="en-US" smtClean="0"/>
              <a:t> non </a:t>
            </a:r>
            <a:r>
              <a:rPr b="1" dirty="0" sz="2000" lang="en-US" err="1" smtClean="0"/>
              <a:t>fisik</a:t>
            </a:r>
            <a:r>
              <a:rPr b="1" dirty="0" sz="2000" lang="en-US" smtClean="0"/>
              <a:t> </a:t>
            </a:r>
            <a:r>
              <a:rPr b="1" dirty="0" sz="2000" lang="en-US" err="1" smtClean="0"/>
              <a:t>yaitu</a:t>
            </a:r>
            <a:r>
              <a:rPr b="1" dirty="0" sz="2000" lang="en-US" smtClean="0"/>
              <a:t> </a:t>
            </a:r>
            <a:r>
              <a:rPr b="1" dirty="0" sz="2000" lang="en-US" err="1" smtClean="0"/>
              <a:t>buku</a:t>
            </a:r>
            <a:r>
              <a:rPr b="1" dirty="0" sz="2000" lang="en-US" smtClean="0"/>
              <a:t> </a:t>
            </a:r>
            <a:r>
              <a:rPr b="1" dirty="0" sz="2000" lang="en-US" err="1" smtClean="0"/>
              <a:t>dan</a:t>
            </a:r>
            <a:r>
              <a:rPr b="1" dirty="0" sz="2000" lang="en-US" smtClean="0"/>
              <a:t> video </a:t>
            </a:r>
            <a:r>
              <a:rPr b="1" dirty="0" sz="2000" lang="en-US" err="1" smtClean="0"/>
              <a:t>untuk</a:t>
            </a:r>
            <a:r>
              <a:rPr b="1" dirty="0" sz="2000" lang="en-US" smtClean="0"/>
              <a:t> </a:t>
            </a:r>
            <a:r>
              <a:rPr b="1" dirty="0" sz="2000" lang="en-US" err="1" smtClean="0"/>
              <a:t>mempermudah</a:t>
            </a:r>
            <a:r>
              <a:rPr b="1" dirty="0" sz="2000" lang="en-US" smtClean="0"/>
              <a:t> </a:t>
            </a:r>
            <a:r>
              <a:rPr b="1" dirty="0" sz="2000" lang="en-US" err="1" smtClean="0"/>
              <a:t>dalam</a:t>
            </a:r>
            <a:r>
              <a:rPr b="1" dirty="0" sz="2000" lang="en-US" smtClean="0"/>
              <a:t> </a:t>
            </a:r>
            <a:r>
              <a:rPr b="1" dirty="0" sz="2000" lang="en-US" err="1" smtClean="0"/>
              <a:t>proses</a:t>
            </a:r>
            <a:r>
              <a:rPr b="1" dirty="0" sz="2000" lang="en-US" smtClean="0"/>
              <a:t> </a:t>
            </a:r>
            <a:r>
              <a:rPr b="1" dirty="0" sz="2000" lang="en-US" err="1" smtClean="0"/>
              <a:t>pemberian</a:t>
            </a:r>
            <a:r>
              <a:rPr b="1" dirty="0" sz="2000" lang="en-US" smtClean="0"/>
              <a:t> </a:t>
            </a:r>
            <a:r>
              <a:rPr b="1" dirty="0" sz="2000" lang="en-US" err="1" smtClean="0"/>
              <a:t>ifomasi</a:t>
            </a:r>
            <a:r>
              <a:rPr b="1" dirty="0" sz="2000" lang="en-US" smtClean="0"/>
              <a:t> </a:t>
            </a:r>
            <a:r>
              <a:rPr b="1" dirty="0" sz="2000" lang="en-US" err="1" smtClean="0"/>
              <a:t>pada</a:t>
            </a:r>
            <a:r>
              <a:rPr b="1" dirty="0" sz="2000" lang="en-US" smtClean="0"/>
              <a:t> </a:t>
            </a:r>
            <a:r>
              <a:rPr b="1" dirty="0" sz="2000" lang="en-US" err="1" smtClean="0"/>
              <a:t>peserta</a:t>
            </a:r>
            <a:r>
              <a:rPr b="1" dirty="0" sz="2000" lang="en-US" smtClean="0"/>
              <a:t> </a:t>
            </a:r>
            <a:r>
              <a:rPr b="1" dirty="0" sz="2000" lang="en-US" err="1" smtClean="0"/>
              <a:t>didik</a:t>
            </a:r>
            <a:r>
              <a:rPr b="1" dirty="0" sz="2000" lang="en-US" smtClean="0"/>
              <a:t>. </a:t>
            </a:r>
            <a:r>
              <a:rPr b="1" dirty="0" sz="2000" lang="en-US" err="1" smtClean="0"/>
              <a:t>Peserta</a:t>
            </a:r>
            <a:r>
              <a:rPr b="1" dirty="0" sz="2000" lang="en-US" smtClean="0"/>
              <a:t> </a:t>
            </a:r>
            <a:r>
              <a:rPr b="1" dirty="0" sz="2000" lang="en-US" err="1" smtClean="0"/>
              <a:t>didik</a:t>
            </a:r>
            <a:r>
              <a:rPr b="1" dirty="0" sz="2000" lang="en-US" smtClean="0"/>
              <a:t> </a:t>
            </a:r>
            <a:r>
              <a:rPr b="1" dirty="0" sz="2000" lang="en-US" err="1" smtClean="0"/>
              <a:t>membaca</a:t>
            </a:r>
            <a:r>
              <a:rPr b="1" dirty="0" sz="2000" lang="en-US" smtClean="0"/>
              <a:t> </a:t>
            </a:r>
            <a:r>
              <a:rPr b="1" dirty="0" sz="2000" lang="en-US" err="1" smtClean="0"/>
              <a:t>buku</a:t>
            </a:r>
            <a:r>
              <a:rPr b="1" dirty="0" sz="2000" lang="en-US" smtClean="0"/>
              <a:t> </a:t>
            </a:r>
            <a:r>
              <a:rPr b="1" dirty="0" sz="2000" lang="en-US" err="1" smtClean="0"/>
              <a:t>atau</a:t>
            </a:r>
            <a:r>
              <a:rPr b="1" dirty="0" sz="2000" lang="en-US" smtClean="0"/>
              <a:t> </a:t>
            </a:r>
            <a:r>
              <a:rPr b="1" dirty="0" sz="2000" lang="en-US" err="1" smtClean="0"/>
              <a:t>materi</a:t>
            </a:r>
            <a:r>
              <a:rPr b="1" dirty="0" sz="2000" lang="en-US" smtClean="0"/>
              <a:t> </a:t>
            </a:r>
            <a:r>
              <a:rPr b="1" dirty="0" sz="2000" lang="en-US" err="1" smtClean="0"/>
              <a:t>tentang</a:t>
            </a:r>
            <a:r>
              <a:rPr b="1" dirty="0" sz="2000" lang="en-US" smtClean="0"/>
              <a:t> </a:t>
            </a:r>
            <a:r>
              <a:rPr b="1" dirty="0" sz="2000" lang="en-US" err="1" smtClean="0"/>
              <a:t>tema</a:t>
            </a:r>
            <a:r>
              <a:rPr b="1" dirty="0" sz="2000" lang="en-US" smtClean="0"/>
              <a:t> </a:t>
            </a:r>
            <a:r>
              <a:rPr b="1" dirty="0" sz="2000" lang="en-US" err="1" smtClean="0"/>
              <a:t>makhluk</a:t>
            </a:r>
            <a:r>
              <a:rPr b="1" dirty="0" sz="2000" lang="en-US" smtClean="0"/>
              <a:t> </a:t>
            </a:r>
            <a:r>
              <a:rPr b="1" dirty="0" sz="2000" lang="en-US" err="1" smtClean="0"/>
              <a:t>hidup</a:t>
            </a:r>
            <a:r>
              <a:rPr b="1" dirty="0" sz="2000" lang="en-US" smtClean="0"/>
              <a:t>, </a:t>
            </a:r>
            <a:r>
              <a:rPr b="1" dirty="0" sz="2000" lang="en-US" err="1" smtClean="0"/>
              <a:t>setelah</a:t>
            </a:r>
            <a:r>
              <a:rPr b="1" dirty="0" sz="2000" lang="en-US" smtClean="0"/>
              <a:t> </a:t>
            </a:r>
            <a:r>
              <a:rPr b="1" dirty="0" sz="2000" lang="en-US" err="1" smtClean="0"/>
              <a:t>peserta</a:t>
            </a:r>
            <a:r>
              <a:rPr b="1" dirty="0" sz="2000" lang="en-US" smtClean="0"/>
              <a:t> </a:t>
            </a:r>
            <a:r>
              <a:rPr b="1" dirty="0" sz="2000" lang="en-US" err="1" smtClean="0"/>
              <a:t>didik</a:t>
            </a:r>
            <a:r>
              <a:rPr b="1" dirty="0" sz="2000" lang="en-US" smtClean="0"/>
              <a:t> </a:t>
            </a:r>
            <a:r>
              <a:rPr b="1" dirty="0" sz="2000" lang="en-US" err="1" smtClean="0"/>
              <a:t>membaca</a:t>
            </a:r>
            <a:r>
              <a:rPr b="1" dirty="0" sz="2000" lang="en-US" smtClean="0"/>
              <a:t> guru </a:t>
            </a:r>
            <a:r>
              <a:rPr b="1" dirty="0" sz="2000" lang="en-US" err="1" smtClean="0"/>
              <a:t>memberikan</a:t>
            </a:r>
            <a:r>
              <a:rPr b="1" dirty="0" sz="2000" lang="en-US" smtClean="0"/>
              <a:t> video </a:t>
            </a:r>
            <a:r>
              <a:rPr b="1" dirty="0" sz="2000" lang="en-US" err="1" smtClean="0"/>
              <a:t>tentang</a:t>
            </a:r>
            <a:r>
              <a:rPr b="1" dirty="0" sz="2000" lang="en-US" smtClean="0"/>
              <a:t> </a:t>
            </a:r>
            <a:r>
              <a:rPr b="1" dirty="0" sz="2000" lang="en-US" err="1" smtClean="0"/>
              <a:t>makhluk</a:t>
            </a:r>
            <a:r>
              <a:rPr b="1" dirty="0" sz="2000" lang="en-US" smtClean="0"/>
              <a:t> </a:t>
            </a:r>
            <a:r>
              <a:rPr b="1" dirty="0" sz="2000" lang="en-US" err="1" smtClean="0"/>
              <a:t>hidup</a:t>
            </a:r>
            <a:r>
              <a:rPr b="1" dirty="0" sz="2000" lang="en-US" smtClean="0"/>
              <a:t> yang </a:t>
            </a:r>
            <a:r>
              <a:rPr b="1" dirty="0" sz="2000" lang="en-US" err="1" smtClean="0"/>
              <a:t>ada</a:t>
            </a:r>
            <a:r>
              <a:rPr b="1" dirty="0" sz="2000" lang="en-US" smtClean="0"/>
              <a:t> </a:t>
            </a:r>
            <a:r>
              <a:rPr b="1" dirty="0" sz="2000" lang="en-US" err="1" smtClean="0"/>
              <a:t>dimuka</a:t>
            </a:r>
            <a:r>
              <a:rPr b="1" dirty="0" sz="2000" lang="en-US" smtClean="0"/>
              <a:t> </a:t>
            </a:r>
            <a:r>
              <a:rPr b="1" dirty="0" sz="2000" lang="en-US" err="1" smtClean="0"/>
              <a:t>bumi</a:t>
            </a:r>
            <a:r>
              <a:rPr b="1" dirty="0" sz="2000" lang="en-US" smtClean="0"/>
              <a:t> </a:t>
            </a:r>
            <a:r>
              <a:rPr b="1" dirty="0" sz="2000" lang="en-US" err="1" smtClean="0"/>
              <a:t>ini</a:t>
            </a:r>
            <a:r>
              <a:rPr b="1" dirty="0" sz="2000" lang="en-US" smtClean="0"/>
              <a:t> agar </a:t>
            </a:r>
            <a:r>
              <a:rPr b="1" dirty="0" sz="2000" lang="en-US" err="1" smtClean="0"/>
              <a:t>siswa</a:t>
            </a:r>
            <a:r>
              <a:rPr b="1" dirty="0" sz="2000" lang="en-US" smtClean="0"/>
              <a:t> </a:t>
            </a:r>
            <a:r>
              <a:rPr b="1" dirty="0" sz="2000" lang="en-US" err="1" smtClean="0"/>
              <a:t>lebih</a:t>
            </a:r>
            <a:r>
              <a:rPr b="1" dirty="0" sz="2000" lang="en-US" smtClean="0"/>
              <a:t> </a:t>
            </a:r>
            <a:r>
              <a:rPr b="1" dirty="0" sz="2000" lang="en-US" err="1" smtClean="0"/>
              <a:t>mudah</a:t>
            </a:r>
            <a:r>
              <a:rPr b="1" dirty="0" sz="2000" lang="en-US" smtClean="0"/>
              <a:t> </a:t>
            </a:r>
            <a:r>
              <a:rPr b="1" dirty="0" sz="2000" lang="en-US" err="1" smtClean="0"/>
              <a:t>dalam</a:t>
            </a:r>
            <a:r>
              <a:rPr b="1" dirty="0" sz="2000" lang="en-US" smtClean="0"/>
              <a:t> </a:t>
            </a:r>
            <a:r>
              <a:rPr b="1" dirty="0" sz="2000" lang="en-US" err="1" smtClean="0"/>
              <a:t>menangkap</a:t>
            </a:r>
            <a:r>
              <a:rPr b="1" dirty="0" sz="2000" lang="en-US" smtClean="0"/>
              <a:t> </a:t>
            </a:r>
            <a:r>
              <a:rPr b="1" dirty="0" sz="2000" lang="en-US" err="1" smtClean="0"/>
              <a:t>pembelajaran</a:t>
            </a:r>
            <a:r>
              <a:rPr b="1" dirty="0" sz="2000" lang="en-US" smtClean="0"/>
              <a:t> </a:t>
            </a:r>
            <a:r>
              <a:rPr b="1" dirty="0" sz="2000" lang="en-US" err="1" smtClean="0"/>
              <a:t>dikelas</a:t>
            </a:r>
            <a:r>
              <a:rPr b="1" dirty="0" sz="2000" lang="en-US" smtClean="0"/>
              <a:t>, </a:t>
            </a:r>
            <a:r>
              <a:rPr b="1" dirty="0" sz="2000" lang="en-US" err="1" smtClean="0"/>
              <a:t>dengan</a:t>
            </a:r>
            <a:r>
              <a:rPr b="1" dirty="0" sz="2000" lang="en-US" smtClean="0"/>
              <a:t> </a:t>
            </a:r>
            <a:r>
              <a:rPr b="1" dirty="0" sz="2000" lang="en-US" err="1" smtClean="0"/>
              <a:t>adanya</a:t>
            </a:r>
            <a:r>
              <a:rPr b="1" dirty="0" sz="2000" lang="en-US" smtClean="0"/>
              <a:t> </a:t>
            </a:r>
            <a:r>
              <a:rPr b="1" dirty="0" sz="2000" lang="en-US" err="1" smtClean="0"/>
              <a:t>buku</a:t>
            </a:r>
            <a:r>
              <a:rPr b="1" dirty="0" sz="2000" lang="en-US" smtClean="0"/>
              <a:t> </a:t>
            </a:r>
            <a:r>
              <a:rPr b="1" dirty="0" sz="2000" lang="en-US" err="1" smtClean="0"/>
              <a:t>dan</a:t>
            </a:r>
            <a:r>
              <a:rPr b="1" dirty="0" sz="2000" lang="en-US" smtClean="0"/>
              <a:t> video </a:t>
            </a:r>
            <a:r>
              <a:rPr b="1" dirty="0" sz="2000" lang="en-US" err="1" smtClean="0"/>
              <a:t>tentang</a:t>
            </a:r>
            <a:r>
              <a:rPr b="1" dirty="0" sz="2000" lang="en-US" smtClean="0"/>
              <a:t> </a:t>
            </a:r>
            <a:r>
              <a:rPr b="1" dirty="0" sz="2000" lang="en-US" err="1" smtClean="0"/>
              <a:t>makhluk</a:t>
            </a:r>
            <a:r>
              <a:rPr b="1" dirty="0" sz="2000" lang="en-US" smtClean="0"/>
              <a:t> </a:t>
            </a:r>
            <a:r>
              <a:rPr b="1" dirty="0" sz="2000" lang="en-US" err="1" smtClean="0"/>
              <a:t>hidup</a:t>
            </a:r>
            <a:r>
              <a:rPr b="1" dirty="0" sz="2000" lang="en-US" smtClean="0"/>
              <a:t> </a:t>
            </a:r>
            <a:r>
              <a:rPr b="1" dirty="0" sz="2000" lang="en-US" err="1" smtClean="0"/>
              <a:t>maka</a:t>
            </a:r>
            <a:r>
              <a:rPr b="1" dirty="0" sz="2000" lang="en-US" smtClean="0"/>
              <a:t> </a:t>
            </a:r>
            <a:r>
              <a:rPr b="1" dirty="0" sz="2000" lang="en-US" err="1" smtClean="0"/>
              <a:t>siswa</a:t>
            </a:r>
            <a:r>
              <a:rPr b="1" dirty="0" sz="2000" lang="en-US" smtClean="0"/>
              <a:t> </a:t>
            </a:r>
            <a:r>
              <a:rPr b="1" dirty="0" sz="2000" lang="en-US" err="1" smtClean="0"/>
              <a:t>lebih</a:t>
            </a:r>
            <a:r>
              <a:rPr b="1" dirty="0" sz="2000" lang="en-US" smtClean="0"/>
              <a:t> </a:t>
            </a:r>
            <a:r>
              <a:rPr b="1" dirty="0" sz="2000" lang="en-US" err="1" smtClean="0"/>
              <a:t>mudah</a:t>
            </a:r>
            <a:r>
              <a:rPr b="1" dirty="0" sz="2000" lang="en-US" smtClean="0"/>
              <a:t> </a:t>
            </a:r>
            <a:r>
              <a:rPr b="1" dirty="0" sz="2000" lang="en-US" err="1" smtClean="0"/>
              <a:t>mengingat</a:t>
            </a:r>
            <a:r>
              <a:rPr b="1" dirty="0" sz="2000" lang="en-US" smtClean="0"/>
              <a:t> </a:t>
            </a:r>
            <a:r>
              <a:rPr b="1" dirty="0" sz="2000" lang="en-US" err="1" smtClean="0"/>
              <a:t>dan</a:t>
            </a:r>
            <a:r>
              <a:rPr b="1" dirty="0" sz="2000" lang="en-US" smtClean="0"/>
              <a:t> </a:t>
            </a:r>
            <a:r>
              <a:rPr b="1" dirty="0" sz="2000" lang="en-US" err="1" smtClean="0"/>
              <a:t>mengidentifikasi</a:t>
            </a:r>
            <a:r>
              <a:rPr b="1" dirty="0" sz="2000" lang="en-US" smtClean="0"/>
              <a:t> </a:t>
            </a:r>
            <a:r>
              <a:rPr b="1" dirty="0" sz="2000" lang="en-US" err="1" smtClean="0"/>
              <a:t>apakah</a:t>
            </a:r>
            <a:r>
              <a:rPr b="1" dirty="0" sz="2000" lang="en-US" smtClean="0"/>
              <a:t> </a:t>
            </a:r>
            <a:r>
              <a:rPr b="1" dirty="0" sz="2000" lang="en-US" err="1" smtClean="0"/>
              <a:t>itu</a:t>
            </a:r>
            <a:r>
              <a:rPr b="1" dirty="0" sz="2000" lang="en-US" smtClean="0"/>
              <a:t> </a:t>
            </a:r>
            <a:r>
              <a:rPr b="1" dirty="0" sz="2000" lang="en-US" err="1" smtClean="0"/>
              <a:t>makhluk</a:t>
            </a:r>
            <a:r>
              <a:rPr b="1" dirty="0" sz="2000" lang="en-US" smtClean="0"/>
              <a:t> </a:t>
            </a:r>
            <a:r>
              <a:rPr b="1" dirty="0" sz="2000" lang="en-US" err="1" smtClean="0"/>
              <a:t>hidup</a:t>
            </a:r>
            <a:r>
              <a:rPr b="1" dirty="0" sz="2000" lang="en-US" smtClean="0"/>
              <a:t>.  </a:t>
            </a:r>
            <a:r>
              <a:rPr b="1" dirty="0" sz="2000" lang="en-US" err="1" smtClean="0"/>
              <a:t>Pada</a:t>
            </a:r>
            <a:r>
              <a:rPr b="1" dirty="0" sz="2000" lang="en-US" smtClean="0"/>
              <a:t> </a:t>
            </a:r>
            <a:r>
              <a:rPr b="1" dirty="0" sz="2000" lang="en-US" err="1" smtClean="0"/>
              <a:t>kesempatan</a:t>
            </a:r>
            <a:r>
              <a:rPr b="1" dirty="0" sz="2000" lang="en-US" smtClean="0"/>
              <a:t> </a:t>
            </a:r>
            <a:r>
              <a:rPr b="1" dirty="0" sz="2000" lang="en-US" err="1" smtClean="0"/>
              <a:t>ini</a:t>
            </a:r>
            <a:r>
              <a:rPr b="1" dirty="0" sz="2000" lang="en-US" smtClean="0"/>
              <a:t> guru </a:t>
            </a:r>
            <a:r>
              <a:rPr b="1" dirty="0" sz="2000" lang="en-US" err="1" smtClean="0"/>
              <a:t>telah</a:t>
            </a:r>
            <a:r>
              <a:rPr b="1" dirty="0" sz="2000" lang="en-US" smtClean="0"/>
              <a:t> </a:t>
            </a:r>
            <a:r>
              <a:rPr b="1" dirty="0" sz="2000" lang="en-US" err="1" smtClean="0"/>
              <a:t>menggunakan</a:t>
            </a:r>
            <a:r>
              <a:rPr b="1" dirty="0" sz="2000" lang="en-US" smtClean="0"/>
              <a:t> media </a:t>
            </a:r>
            <a:r>
              <a:rPr b="1" dirty="0" sz="2000" lang="en-US" err="1" smtClean="0"/>
              <a:t>belajar</a:t>
            </a:r>
            <a:r>
              <a:rPr b="1" dirty="0" sz="2000" lang="en-US" smtClean="0"/>
              <a:t> </a:t>
            </a:r>
            <a:r>
              <a:rPr b="1" dirty="0" sz="2000" lang="en-US" err="1" smtClean="0"/>
              <a:t>berupa</a:t>
            </a:r>
            <a:r>
              <a:rPr b="1" dirty="0" sz="2000" lang="en-US" smtClean="0"/>
              <a:t> </a:t>
            </a:r>
            <a:r>
              <a:rPr b="1" dirty="0" sz="2000" lang="en-US" err="1" smtClean="0"/>
              <a:t>buku</a:t>
            </a:r>
            <a:r>
              <a:rPr b="1" dirty="0" sz="2000" lang="en-US" smtClean="0"/>
              <a:t> </a:t>
            </a:r>
            <a:r>
              <a:rPr b="1" dirty="0" sz="2000" lang="en-US" err="1" smtClean="0"/>
              <a:t>dan</a:t>
            </a:r>
            <a:r>
              <a:rPr b="1" dirty="0" sz="2000" lang="en-US" smtClean="0"/>
              <a:t> video. </a:t>
            </a:r>
          </a:p>
          <a:p>
            <a:endParaRPr altLang="ko-KR" b="1" dirty="0" sz="2000" lang="en-US">
              <a:solidFill>
                <a:schemeClr val="tx1">
                  <a:lumMod val="75000"/>
                  <a:lumOff val="25000"/>
                </a:schemeClr>
              </a:solidFill>
              <a:cs typeface="Arial" pitchFamily="34" charset="0"/>
            </a:endParaRPr>
          </a:p>
        </p:txBody>
      </p:sp>
      <p:sp>
        <p:nvSpPr>
          <p:cNvPr id="1048714" name="Freeform 25"/>
          <p:cNvSpPr/>
          <p:nvPr/>
        </p:nvSpPr>
        <p:spPr>
          <a:xfrm rot="310011">
            <a:off x="10443946" y="1697940"/>
            <a:ext cx="1048706" cy="787438"/>
          </a:xfrm>
          <a:custGeom>
            <a:avLst/>
            <a:ahLst/>
            <a:rect l="l" t="t" r="r" b="b"/>
            <a:pathLst>
              <a:path w="3379769" h="3383677">
                <a:moveTo>
                  <a:pt x="1566674" y="8617"/>
                </a:moveTo>
                <a:cubicBezTo>
                  <a:pt x="2497447" y="-75547"/>
                  <a:pt x="3307150" y="466278"/>
                  <a:pt x="3375197" y="1218817"/>
                </a:cubicBezTo>
                <a:cubicBezTo>
                  <a:pt x="3414663" y="1655275"/>
                  <a:pt x="3195986" y="2066754"/>
                  <a:pt x="2822915" y="2350758"/>
                </a:cubicBezTo>
                <a:lnTo>
                  <a:pt x="2415824" y="3383677"/>
                </a:lnTo>
                <a:lnTo>
                  <a:pt x="2346481" y="2612235"/>
                </a:lnTo>
                <a:cubicBezTo>
                  <a:pt x="2181509" y="2675136"/>
                  <a:pt x="2002072" y="2716714"/>
                  <a:pt x="1813096" y="2733802"/>
                </a:cubicBezTo>
                <a:cubicBezTo>
                  <a:pt x="882323" y="2817966"/>
                  <a:pt x="72620" y="2276141"/>
                  <a:pt x="4573" y="1523602"/>
                </a:cubicBezTo>
                <a:cubicBezTo>
                  <a:pt x="-63475" y="771063"/>
                  <a:pt x="635901" y="92781"/>
                  <a:pt x="1566674" y="8617"/>
                </a:cubicBezTo>
                <a:close/>
              </a:path>
            </a:pathLst>
          </a:cu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0" lang="ko-KR"/>
          </a:p>
        </p:txBody>
      </p:sp>
      <p:sp>
        <p:nvSpPr>
          <p:cNvPr id="1048715" name="Rounded Rectangle 15"/>
          <p:cNvSpPr/>
          <p:nvPr/>
        </p:nvSpPr>
        <p:spPr>
          <a:xfrm rot="1114331">
            <a:off x="10900004" y="2665722"/>
            <a:ext cx="889974" cy="823654"/>
          </a:xfrm>
          <a:custGeom>
            <a:avLst/>
            <a:ahLst/>
            <a:rect l="l" t="t" r="r" b="b"/>
            <a:pathLst>
              <a:path w="936104" h="1001868">
                <a:moveTo>
                  <a:pt x="108014" y="0"/>
                </a:moveTo>
                <a:lnTo>
                  <a:pt x="828090" y="0"/>
                </a:lnTo>
                <a:cubicBezTo>
                  <a:pt x="887744" y="0"/>
                  <a:pt x="936104" y="48360"/>
                  <a:pt x="936104" y="108014"/>
                </a:cubicBezTo>
                <a:lnTo>
                  <a:pt x="936104" y="540058"/>
                </a:lnTo>
                <a:cubicBezTo>
                  <a:pt x="936104" y="599712"/>
                  <a:pt x="887744" y="648072"/>
                  <a:pt x="828090" y="648072"/>
                </a:cubicBezTo>
                <a:lnTo>
                  <a:pt x="676954" y="648072"/>
                </a:lnTo>
                <a:lnTo>
                  <a:pt x="500056" y="1001868"/>
                </a:lnTo>
                <a:lnTo>
                  <a:pt x="521498" y="648072"/>
                </a:lnTo>
                <a:lnTo>
                  <a:pt x="108014" y="648072"/>
                </a:lnTo>
                <a:cubicBezTo>
                  <a:pt x="48360" y="648072"/>
                  <a:pt x="0" y="599712"/>
                  <a:pt x="0" y="540058"/>
                </a:cubicBezTo>
                <a:lnTo>
                  <a:pt x="0" y="108014"/>
                </a:lnTo>
                <a:cubicBezTo>
                  <a:pt x="0" y="48360"/>
                  <a:pt x="48360" y="0"/>
                  <a:pt x="108014" y="0"/>
                </a:cubicBez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lvl="0"/>
            <a:endParaRPr altLang="en-US" sz="2700" lang="ko-KR"/>
          </a:p>
        </p:txBody>
      </p:sp>
      <p:grpSp>
        <p:nvGrpSpPr>
          <p:cNvPr id="65" name="Group 11"/>
          <p:cNvGrpSpPr/>
          <p:nvPr/>
        </p:nvGrpSpPr>
        <p:grpSpPr>
          <a:xfrm rot="19508924">
            <a:off x="9405398" y="1446728"/>
            <a:ext cx="1051344" cy="715676"/>
            <a:chOff x="6936205" y="2105936"/>
            <a:chExt cx="1051344" cy="715676"/>
          </a:xfrm>
          <a:solidFill>
            <a:schemeClr val="accent4"/>
          </a:solidFill>
        </p:grpSpPr>
        <p:sp>
          <p:nvSpPr>
            <p:cNvPr id="1048716" name="Oval 17"/>
            <p:cNvSpPr/>
            <p:nvPr/>
          </p:nvSpPr>
          <p:spPr>
            <a:xfrm rot="1802267">
              <a:off x="6936205" y="2105936"/>
              <a:ext cx="1051344" cy="534013"/>
            </a:xfrm>
            <a:custGeom>
              <a:avLst/>
              <a:ahLst/>
              <a:rect l="l" t="t" r="r" b="b"/>
              <a:pathLst>
                <a:path w="1642560" h="1112415">
                  <a:moveTo>
                    <a:pt x="785832" y="0"/>
                  </a:moveTo>
                  <a:cubicBezTo>
                    <a:pt x="889284" y="0"/>
                    <a:pt x="978919" y="59154"/>
                    <a:pt x="1021736" y="146002"/>
                  </a:cubicBezTo>
                  <a:cubicBezTo>
                    <a:pt x="1051604" y="124976"/>
                    <a:pt x="1088165" y="114656"/>
                    <a:pt x="1127136" y="114656"/>
                  </a:cubicBezTo>
                  <a:cubicBezTo>
                    <a:pt x="1241918" y="114656"/>
                    <a:pt x="1335792" y="204176"/>
                    <a:pt x="1341808" y="317265"/>
                  </a:cubicBezTo>
                  <a:cubicBezTo>
                    <a:pt x="1367781" y="306011"/>
                    <a:pt x="1396440" y="299856"/>
                    <a:pt x="1426536" y="299856"/>
                  </a:cubicBezTo>
                  <a:cubicBezTo>
                    <a:pt x="1545843" y="299856"/>
                    <a:pt x="1642560" y="396573"/>
                    <a:pt x="1642560" y="515880"/>
                  </a:cubicBezTo>
                  <a:cubicBezTo>
                    <a:pt x="1642560" y="635187"/>
                    <a:pt x="1545843" y="731904"/>
                    <a:pt x="1426536" y="731904"/>
                  </a:cubicBezTo>
                  <a:cubicBezTo>
                    <a:pt x="1410361" y="731904"/>
                    <a:pt x="1394601" y="730126"/>
                    <a:pt x="1379539" y="726326"/>
                  </a:cubicBezTo>
                  <a:cubicBezTo>
                    <a:pt x="1382751" y="740807"/>
                    <a:pt x="1384368" y="755855"/>
                    <a:pt x="1384368" y="771280"/>
                  </a:cubicBezTo>
                  <a:cubicBezTo>
                    <a:pt x="1384368" y="890587"/>
                    <a:pt x="1287651" y="987304"/>
                    <a:pt x="1168344" y="987304"/>
                  </a:cubicBezTo>
                  <a:cubicBezTo>
                    <a:pt x="1116932" y="987304"/>
                    <a:pt x="1069714" y="969344"/>
                    <a:pt x="1034633" y="936870"/>
                  </a:cubicBezTo>
                  <a:cubicBezTo>
                    <a:pt x="998570" y="1039401"/>
                    <a:pt x="900661" y="1112415"/>
                    <a:pt x="785697" y="1112415"/>
                  </a:cubicBezTo>
                  <a:cubicBezTo>
                    <a:pt x="664714" y="1112415"/>
                    <a:pt x="562616" y="1031553"/>
                    <a:pt x="531704" y="920578"/>
                  </a:cubicBezTo>
                  <a:cubicBezTo>
                    <a:pt x="504162" y="935791"/>
                    <a:pt x="472429" y="943424"/>
                    <a:pt x="438912" y="943424"/>
                  </a:cubicBezTo>
                  <a:cubicBezTo>
                    <a:pt x="328998" y="943424"/>
                    <a:pt x="238256" y="861336"/>
                    <a:pt x="225670" y="754991"/>
                  </a:cubicBezTo>
                  <a:cubicBezTo>
                    <a:pt x="222493" y="755833"/>
                    <a:pt x="219267" y="755904"/>
                    <a:pt x="216024" y="755904"/>
                  </a:cubicBezTo>
                  <a:cubicBezTo>
                    <a:pt x="96717" y="755904"/>
                    <a:pt x="0" y="659187"/>
                    <a:pt x="0" y="539880"/>
                  </a:cubicBezTo>
                  <a:cubicBezTo>
                    <a:pt x="0" y="429577"/>
                    <a:pt x="82669" y="338583"/>
                    <a:pt x="189559" y="326524"/>
                  </a:cubicBezTo>
                  <a:cubicBezTo>
                    <a:pt x="199739" y="217704"/>
                    <a:pt x="291631" y="132944"/>
                    <a:pt x="403320" y="132944"/>
                  </a:cubicBezTo>
                  <a:cubicBezTo>
                    <a:pt x="453838" y="132944"/>
                    <a:pt x="500306" y="150285"/>
                    <a:pt x="534992" y="182003"/>
                  </a:cubicBezTo>
                  <a:cubicBezTo>
                    <a:pt x="568948" y="76087"/>
                    <a:pt x="668505" y="0"/>
                    <a:pt x="785832" y="0"/>
                  </a:cubicBezTo>
                  <a:close/>
                </a:path>
              </a:pathLst>
            </a:custGeom>
            <a:grp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0" lang="ko-KR"/>
            </a:p>
          </p:txBody>
        </p:sp>
        <p:sp>
          <p:nvSpPr>
            <p:cNvPr id="1048717" name="Oval 13"/>
            <p:cNvSpPr/>
            <p:nvPr/>
          </p:nvSpPr>
          <p:spPr>
            <a:xfrm rot="1802267">
              <a:off x="7415754" y="2668663"/>
              <a:ext cx="138270" cy="82883"/>
            </a:xfrm>
            <a:prstGeom prst="ellipse"/>
            <a:grp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0" lang="ko-KR"/>
            </a:p>
          </p:txBody>
        </p:sp>
        <p:sp>
          <p:nvSpPr>
            <p:cNvPr id="1048718" name="Oval 14"/>
            <p:cNvSpPr/>
            <p:nvPr/>
          </p:nvSpPr>
          <p:spPr>
            <a:xfrm rot="1802267">
              <a:off x="7328019" y="2747505"/>
              <a:ext cx="99123" cy="59418"/>
            </a:xfrm>
            <a:prstGeom prst="ellipse"/>
            <a:grp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0" lang="ko-KR"/>
            </a:p>
          </p:txBody>
        </p:sp>
        <p:sp>
          <p:nvSpPr>
            <p:cNvPr id="1048719" name="Oval 15"/>
            <p:cNvSpPr/>
            <p:nvPr/>
          </p:nvSpPr>
          <p:spPr>
            <a:xfrm rot="1802267">
              <a:off x="7223281" y="2780130"/>
              <a:ext cx="69202" cy="41482"/>
            </a:xfrm>
            <a:prstGeom prst="ellipse"/>
            <a:grp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0" lang="ko-KR"/>
            </a:p>
          </p:txBody>
        </p:sp>
      </p:grpSp>
      <p:sp>
        <p:nvSpPr>
          <p:cNvPr id="1048720" name="Freeform 31"/>
          <p:cNvSpPr/>
          <p:nvPr/>
        </p:nvSpPr>
        <p:spPr>
          <a:xfrm rot="20895801" flipH="1">
            <a:off x="7585931" y="2318487"/>
            <a:ext cx="980439" cy="691652"/>
          </a:xfrm>
          <a:custGeom>
            <a:avLst/>
            <a:ahLst/>
            <a:rect l="l" t="t" r="r" b="b"/>
            <a:pathLst>
              <a:path w="3369265" h="3169133">
                <a:moveTo>
                  <a:pt x="1853392" y="22467"/>
                </a:moveTo>
                <a:cubicBezTo>
                  <a:pt x="2779038" y="151306"/>
                  <a:pt x="3453866" y="798582"/>
                  <a:pt x="3360663" y="1468199"/>
                </a:cubicBezTo>
                <a:cubicBezTo>
                  <a:pt x="3310970" y="1825219"/>
                  <a:pt x="3052981" y="2116507"/>
                  <a:pt x="2681968" y="2289712"/>
                </a:cubicBezTo>
                <a:cubicBezTo>
                  <a:pt x="2533004" y="2673273"/>
                  <a:pt x="2266664" y="2974536"/>
                  <a:pt x="1905221" y="3169133"/>
                </a:cubicBezTo>
                <a:cubicBezTo>
                  <a:pt x="2064692" y="2914965"/>
                  <a:pt x="2148188" y="2677164"/>
                  <a:pt x="2159688" y="2445531"/>
                </a:cubicBezTo>
                <a:cubicBezTo>
                  <a:pt x="1956897" y="2476512"/>
                  <a:pt x="1739289" y="2478459"/>
                  <a:pt x="1515873" y="2447362"/>
                </a:cubicBezTo>
                <a:cubicBezTo>
                  <a:pt x="590227" y="2318523"/>
                  <a:pt x="-84601" y="1671247"/>
                  <a:pt x="8602" y="1001630"/>
                </a:cubicBezTo>
                <a:cubicBezTo>
                  <a:pt x="101805" y="332013"/>
                  <a:pt x="927745" y="-106373"/>
                  <a:pt x="1853392" y="22467"/>
                </a:cubicBez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just"/>
            <a:endParaRPr altLang="en-US" dirty="0" sz="2700" lang="ko-KR"/>
          </a:p>
        </p:txBody>
      </p:sp>
      <p:sp>
        <p:nvSpPr>
          <p:cNvPr id="1048721" name="Rounded Rectangle 15"/>
          <p:cNvSpPr/>
          <p:nvPr/>
        </p:nvSpPr>
        <p:spPr>
          <a:xfrm rot="20299704" flipH="1">
            <a:off x="7461922" y="3186934"/>
            <a:ext cx="889974" cy="823654"/>
          </a:xfrm>
          <a:custGeom>
            <a:avLst/>
            <a:ahLst/>
            <a:rect l="l" t="t" r="r" b="b"/>
            <a:pathLst>
              <a:path w="936104" h="1001868">
                <a:moveTo>
                  <a:pt x="108014" y="0"/>
                </a:moveTo>
                <a:lnTo>
                  <a:pt x="828090" y="0"/>
                </a:lnTo>
                <a:cubicBezTo>
                  <a:pt x="887744" y="0"/>
                  <a:pt x="936104" y="48360"/>
                  <a:pt x="936104" y="108014"/>
                </a:cubicBezTo>
                <a:lnTo>
                  <a:pt x="936104" y="540058"/>
                </a:lnTo>
                <a:cubicBezTo>
                  <a:pt x="936104" y="599712"/>
                  <a:pt x="887744" y="648072"/>
                  <a:pt x="828090" y="648072"/>
                </a:cubicBezTo>
                <a:lnTo>
                  <a:pt x="676954" y="648072"/>
                </a:lnTo>
                <a:lnTo>
                  <a:pt x="500056" y="1001868"/>
                </a:lnTo>
                <a:lnTo>
                  <a:pt x="521498" y="648072"/>
                </a:lnTo>
                <a:lnTo>
                  <a:pt x="108014" y="648072"/>
                </a:lnTo>
                <a:cubicBezTo>
                  <a:pt x="48360" y="648072"/>
                  <a:pt x="0" y="599712"/>
                  <a:pt x="0" y="540058"/>
                </a:cubicBezTo>
                <a:lnTo>
                  <a:pt x="0" y="108014"/>
                </a:lnTo>
                <a:cubicBezTo>
                  <a:pt x="0" y="48360"/>
                  <a:pt x="48360" y="0"/>
                  <a:pt x="108014" y="0"/>
                </a:cubicBezTo>
                <a:close/>
              </a:path>
            </a:pathLst>
          </a:cu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lvl="0"/>
            <a:endParaRPr altLang="en-US" sz="2700" lang="ko-KR"/>
          </a:p>
        </p:txBody>
      </p:sp>
      <p:sp>
        <p:nvSpPr>
          <p:cNvPr id="1048722" name="Rounded Rectangle 15"/>
          <p:cNvSpPr/>
          <p:nvPr/>
        </p:nvSpPr>
        <p:spPr>
          <a:xfrm rot="20299704" flipH="1">
            <a:off x="8327106" y="1534642"/>
            <a:ext cx="889974" cy="823654"/>
          </a:xfrm>
          <a:custGeom>
            <a:avLst/>
            <a:ahLst/>
            <a:rect l="l" t="t" r="r" b="b"/>
            <a:pathLst>
              <a:path w="936104" h="1001868">
                <a:moveTo>
                  <a:pt x="108014" y="0"/>
                </a:moveTo>
                <a:lnTo>
                  <a:pt x="828090" y="0"/>
                </a:lnTo>
                <a:cubicBezTo>
                  <a:pt x="887744" y="0"/>
                  <a:pt x="936104" y="48360"/>
                  <a:pt x="936104" y="108014"/>
                </a:cubicBezTo>
                <a:lnTo>
                  <a:pt x="936104" y="540058"/>
                </a:lnTo>
                <a:cubicBezTo>
                  <a:pt x="936104" y="599712"/>
                  <a:pt x="887744" y="648072"/>
                  <a:pt x="828090" y="648072"/>
                </a:cubicBezTo>
                <a:lnTo>
                  <a:pt x="676954" y="648072"/>
                </a:lnTo>
                <a:lnTo>
                  <a:pt x="500056" y="1001868"/>
                </a:lnTo>
                <a:lnTo>
                  <a:pt x="521498" y="648072"/>
                </a:lnTo>
                <a:lnTo>
                  <a:pt x="108014" y="648072"/>
                </a:lnTo>
                <a:cubicBezTo>
                  <a:pt x="48360" y="648072"/>
                  <a:pt x="0" y="599712"/>
                  <a:pt x="0" y="540058"/>
                </a:cubicBezTo>
                <a:lnTo>
                  <a:pt x="0" y="108014"/>
                </a:lnTo>
                <a:cubicBezTo>
                  <a:pt x="0" y="48360"/>
                  <a:pt x="48360" y="0"/>
                  <a:pt x="108014" y="0"/>
                </a:cubicBezTo>
                <a:close/>
              </a:path>
            </a:pathLst>
          </a:cu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lvl="0"/>
            <a:endParaRPr altLang="en-US" sz="2700" lang="ko-KR"/>
          </a:p>
        </p:txBody>
      </p:sp>
      <p:sp>
        <p:nvSpPr>
          <p:cNvPr id="1048723" name="Rounded Rectangle 27"/>
          <p:cNvSpPr/>
          <p:nvPr/>
        </p:nvSpPr>
        <p:spPr>
          <a:xfrm>
            <a:off x="8518576" y="1648139"/>
            <a:ext cx="350627" cy="269329"/>
          </a:xfrm>
          <a:custGeom>
            <a:avLst/>
            <a:ah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sz="2700" lang="ko-KR"/>
          </a:p>
        </p:txBody>
      </p:sp>
      <p:sp>
        <p:nvSpPr>
          <p:cNvPr id="1048724" name="Rounded Rectangle 7"/>
          <p:cNvSpPr/>
          <p:nvPr/>
        </p:nvSpPr>
        <p:spPr>
          <a:xfrm>
            <a:off x="7899656" y="2400454"/>
            <a:ext cx="356478" cy="307637"/>
          </a:xfrm>
          <a:custGeom>
            <a:avLst/>
            <a:ah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sz="2700" lang="ko-KR"/>
          </a:p>
        </p:txBody>
      </p:sp>
      <p:sp>
        <p:nvSpPr>
          <p:cNvPr id="1048725" name="Teardrop 6"/>
          <p:cNvSpPr/>
          <p:nvPr/>
        </p:nvSpPr>
        <p:spPr>
          <a:xfrm rot="8100000">
            <a:off x="9763500" y="1606073"/>
            <a:ext cx="245027" cy="245028"/>
          </a:xfrm>
          <a:custGeom>
            <a:avLst/>
            <a:ah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sz="2700" lang="ko-KR"/>
          </a:p>
        </p:txBody>
      </p:sp>
      <p:sp>
        <p:nvSpPr>
          <p:cNvPr id="1048726" name="Oval 21"/>
          <p:cNvSpPr>
            <a:spLocks noChangeAspect="1"/>
          </p:cNvSpPr>
          <p:nvPr/>
        </p:nvSpPr>
        <p:spPr>
          <a:xfrm>
            <a:off x="7682054" y="3320192"/>
            <a:ext cx="300658" cy="303169"/>
          </a:xfrm>
          <a:custGeom>
            <a:avLst/>
            <a:ah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sz="2700" lang="ko-KR"/>
          </a:p>
        </p:txBody>
      </p:sp>
      <p:sp>
        <p:nvSpPr>
          <p:cNvPr id="1048727" name="Rectangle 16"/>
          <p:cNvSpPr/>
          <p:nvPr/>
        </p:nvSpPr>
        <p:spPr>
          <a:xfrm rot="2700000">
            <a:off x="11293389" y="2706066"/>
            <a:ext cx="250429" cy="448973"/>
          </a:xfrm>
          <a:custGeom>
            <a:avLst/>
            <a:ah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0" lang="ko-KR"/>
          </a:p>
        </p:txBody>
      </p:sp>
      <p:sp>
        <p:nvSpPr>
          <p:cNvPr id="1048728" name="Rectangle 9"/>
          <p:cNvSpPr/>
          <p:nvPr/>
        </p:nvSpPr>
        <p:spPr>
          <a:xfrm>
            <a:off x="10826653" y="1856729"/>
            <a:ext cx="339147" cy="31747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0" lang="ko-KR"/>
          </a:p>
        </p:txBody>
      </p:sp>
      <p:pic>
        <p:nvPicPr>
          <p:cNvPr id="2097156" name="Picture Placeholder 21" descr="20171124_155208123093142.jpg"/>
          <p:cNvPicPr>
            <a:picLocks noChangeAspect="1" noGrp="1"/>
          </p:cNvPicPr>
          <p:nvPr>
            <p:ph type="pic" idx="14"/>
          </p:nvPr>
        </p:nvPicPr>
        <p:blipFill>
          <a:blip xmlns:r="http://schemas.openxmlformats.org/officeDocument/2006/relationships" r:embed="rId1"/>
          <a:srcRect l="32024" r="32024"/>
          <a:stretch>
            <a:fillRect/>
          </a:stretch>
        </p:blipFill>
        <p:spPr/>
      </p:pic>
    </p:spTree>
  </p:cSld>
  <p:clrMapOvr>
    <a:masterClrMapping/>
  </p:clrMapOvr>
  <p:transition>
    <p:wipe/>
  </p:transition>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grpSp>
        <p:nvGrpSpPr>
          <p:cNvPr id="67" name="Group 2"/>
          <p:cNvGrpSpPr/>
          <p:nvPr/>
        </p:nvGrpSpPr>
        <p:grpSpPr>
          <a:xfrm>
            <a:off x="668085" y="2077401"/>
            <a:ext cx="4701308" cy="3689499"/>
            <a:chOff x="668085" y="2077401"/>
            <a:chExt cx="4701308" cy="3689499"/>
          </a:xfrm>
        </p:grpSpPr>
        <p:sp>
          <p:nvSpPr>
            <p:cNvPr id="1048729" name="Freeform: Shape 93"/>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anchor="ctr" rtlCol="0"/>
            <a:p>
              <a:endParaRPr lang="en-US"/>
            </a:p>
          </p:txBody>
        </p:sp>
        <p:grpSp>
          <p:nvGrpSpPr>
            <p:cNvPr id="68" name="Group 51"/>
            <p:cNvGrpSpPr/>
            <p:nvPr/>
          </p:nvGrpSpPr>
          <p:grpSpPr>
            <a:xfrm>
              <a:off x="2042984" y="2974608"/>
              <a:ext cx="1275678" cy="1121578"/>
              <a:chOff x="3983887" y="4061275"/>
              <a:chExt cx="2122406" cy="1866023"/>
            </a:xfrm>
          </p:grpSpPr>
          <p:grpSp>
            <p:nvGrpSpPr>
              <p:cNvPr id="69" name="Group 52"/>
              <p:cNvGrpSpPr/>
              <p:nvPr/>
            </p:nvGrpSpPr>
            <p:grpSpPr>
              <a:xfrm>
                <a:off x="3983887" y="5358975"/>
                <a:ext cx="2049157" cy="568323"/>
                <a:chOff x="3622676" y="3492499"/>
                <a:chExt cx="2575763" cy="714375"/>
              </a:xfrm>
              <a:effectLst>
                <a:outerShdw algn="tr" blurRad="50800" dir="8100000" dist="38100" rotWithShape="0">
                  <a:prstClr val="black">
                    <a:alpha val="40000"/>
                  </a:prstClr>
                </a:outerShdw>
              </a:effectLst>
            </p:grpSpPr>
            <p:sp>
              <p:nvSpPr>
                <p:cNvPr id="1048730" name="Freeform 15"/>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algn="br" blurRad="76200" dir="8100000" dist="12700" kx="8004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sz="2701" lang="ko-KR"/>
                </a:p>
              </p:txBody>
            </p:sp>
            <p:sp>
              <p:nvSpPr>
                <p:cNvPr id="1048731" name="Rectangle 22"/>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1" lang="ko-KR"/>
                </a:p>
              </p:txBody>
            </p:sp>
          </p:grpSp>
          <p:grpSp>
            <p:nvGrpSpPr>
              <p:cNvPr id="70" name="Group 53"/>
              <p:cNvGrpSpPr/>
              <p:nvPr/>
            </p:nvGrpSpPr>
            <p:grpSpPr>
              <a:xfrm>
                <a:off x="4035197" y="5083389"/>
                <a:ext cx="2071096" cy="442029"/>
                <a:chOff x="3644106" y="3130550"/>
                <a:chExt cx="2603340" cy="555625"/>
              </a:xfrm>
              <a:effectLst>
                <a:outerShdw algn="tr" blurRad="50800" dir="8100000" dist="38100" rotWithShape="0">
                  <a:prstClr val="black">
                    <a:alpha val="40000"/>
                  </a:prstClr>
                </a:outerShdw>
              </a:effectLst>
            </p:grpSpPr>
            <p:sp>
              <p:nvSpPr>
                <p:cNvPr id="1048732" name="Freeform 18"/>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1" lang="ko-KR"/>
                </a:p>
              </p:txBody>
            </p:sp>
            <p:sp>
              <p:nvSpPr>
                <p:cNvPr id="1048733" name="Freeform 19"/>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sz="2701" lang="ko-KR"/>
                </a:p>
              </p:txBody>
            </p:sp>
          </p:grpSp>
          <p:grpSp>
            <p:nvGrpSpPr>
              <p:cNvPr id="71" name="Group 54"/>
              <p:cNvGrpSpPr/>
              <p:nvPr/>
            </p:nvGrpSpPr>
            <p:grpSpPr>
              <a:xfrm flipH="1">
                <a:off x="4155315" y="4711652"/>
                <a:ext cx="1753505" cy="486436"/>
                <a:chOff x="3622676" y="3492499"/>
                <a:chExt cx="2575177" cy="714375"/>
              </a:xfrm>
              <a:effectLst>
                <a:outerShdw algn="tr" blurRad="50800" dir="8100000" dist="38100" rotWithShape="0">
                  <a:prstClr val="black">
                    <a:alpha val="40000"/>
                  </a:prstClr>
                </a:outerShdw>
              </a:effectLst>
            </p:grpSpPr>
            <p:sp>
              <p:nvSpPr>
                <p:cNvPr id="1048734" name="Freeform 21"/>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sz="2701" lang="ko-KR"/>
                </a:p>
              </p:txBody>
            </p:sp>
            <p:sp>
              <p:nvSpPr>
                <p:cNvPr id="1048735" name="Rectangle 22"/>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1" lang="ko-KR"/>
                </a:p>
              </p:txBody>
            </p:sp>
          </p:grpSp>
          <p:grpSp>
            <p:nvGrpSpPr>
              <p:cNvPr id="72" name="Group 55"/>
              <p:cNvGrpSpPr/>
              <p:nvPr/>
            </p:nvGrpSpPr>
            <p:grpSpPr>
              <a:xfrm>
                <a:off x="4203709" y="4329734"/>
                <a:ext cx="1681345" cy="465751"/>
                <a:chOff x="3622676" y="3492499"/>
                <a:chExt cx="2578868" cy="714375"/>
              </a:xfrm>
              <a:effectLst>
                <a:outerShdw algn="tr" blurRad="50800" dir="8100000" dist="38100" rotWithShape="0">
                  <a:prstClr val="black">
                    <a:alpha val="40000"/>
                  </a:prstClr>
                </a:outerShdw>
              </a:effectLst>
            </p:grpSpPr>
            <p:sp>
              <p:nvSpPr>
                <p:cNvPr id="1048736" name="Freeform 24"/>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sz="2701" lang="ko-KR"/>
                </a:p>
              </p:txBody>
            </p:sp>
            <p:sp>
              <p:nvSpPr>
                <p:cNvPr id="1048737" name="Rectangle 22"/>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2701" lang="ko-KR"/>
                </a:p>
              </p:txBody>
            </p:sp>
          </p:grpSp>
          <p:grpSp>
            <p:nvGrpSpPr>
              <p:cNvPr id="73" name="Group 56"/>
              <p:cNvGrpSpPr/>
              <p:nvPr/>
            </p:nvGrpSpPr>
            <p:grpSpPr>
              <a:xfrm>
                <a:off x="4117666" y="4061275"/>
                <a:ext cx="1832471" cy="391100"/>
                <a:chOff x="3644106" y="3130550"/>
                <a:chExt cx="2603340" cy="555625"/>
              </a:xfrm>
              <a:effectLst>
                <a:outerShdw algn="tr" blurRad="50800" dir="8100000" dist="38100" rotWithShape="0">
                  <a:prstClr val="black">
                    <a:alpha val="40000"/>
                  </a:prstClr>
                </a:outerShdw>
              </a:effectLst>
            </p:grpSpPr>
            <p:sp>
              <p:nvSpPr>
                <p:cNvPr id="1048738" name="Freeform 27"/>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sz="2701" lang="ko-KR"/>
                </a:p>
              </p:txBody>
            </p:sp>
            <p:sp>
              <p:nvSpPr>
                <p:cNvPr id="1048739" name="Freeform 28"/>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sz="2701" lang="ko-KR"/>
                </a:p>
              </p:txBody>
            </p:sp>
          </p:grpSp>
        </p:grpSp>
        <p:sp>
          <p:nvSpPr>
            <p:cNvPr id="1048740" name="Freeform: Shape 3"/>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anchor="ctr" rtlCol="0"/>
            <a:p>
              <a:endParaRPr lang="en-US"/>
            </a:p>
          </p:txBody>
        </p:sp>
        <p:sp>
          <p:nvSpPr>
            <p:cNvPr id="1048741" name="Freeform: Shape 95"/>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anchor="ctr" rtlCol="0" wrap="square">
              <a:noAutofit/>
            </a:bodyPr>
            <a:p>
              <a:endParaRPr lang="en-US"/>
            </a:p>
          </p:txBody>
        </p:sp>
        <p:sp>
          <p:nvSpPr>
            <p:cNvPr id="1048742" name="Freeform: Shape 90"/>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anchor="ctr" rtlCol="0"/>
            <a:p>
              <a:endParaRPr lang="en-US"/>
            </a:p>
          </p:txBody>
        </p:sp>
        <p:sp>
          <p:nvSpPr>
            <p:cNvPr id="1048743" name="Freeform: Shape 94"/>
            <p:cNvSpPr/>
            <p:nvPr/>
          </p:nvSpPr>
          <p:spPr>
            <a:xfrm>
              <a:off x="2709333" y="2077401"/>
              <a:ext cx="2660060" cy="2756206"/>
            </a:xfrm>
            <a:custGeom>
              <a:avLst/>
              <a:gdLst>
                <a:gd name="connsiteX0" fmla="*/ 3877491 w 3952875"/>
                <a:gd name="connsiteY0" fmla="*/ 3295792 h 4095750"/>
                <a:gd name="connsiteX1" fmla="*/ 3034528 w 3952875"/>
                <a:gd name="connsiteY1" fmla="*/ 2520458 h 4095750"/>
                <a:gd name="connsiteX2" fmla="*/ 2997381 w 3952875"/>
                <a:gd name="connsiteY2" fmla="*/ 2485215 h 4095750"/>
                <a:gd name="connsiteX3" fmla="*/ 3021193 w 3952875"/>
                <a:gd name="connsiteY3" fmla="*/ 2444258 h 4095750"/>
                <a:gd name="connsiteX4" fmla="*/ 3215503 w 3952875"/>
                <a:gd name="connsiteY4" fmla="*/ 1302210 h 4095750"/>
                <a:gd name="connsiteX5" fmla="*/ 1768656 w 3952875"/>
                <a:gd name="connsiteY5" fmla="*/ 4905 h 4095750"/>
                <a:gd name="connsiteX6" fmla="*/ 217986 w 3952875"/>
                <a:gd name="connsiteY6" fmla="*/ 810720 h 4095750"/>
                <a:gd name="connsiteX7" fmla="*/ 78921 w 3952875"/>
                <a:gd name="connsiteY7" fmla="*/ 1110757 h 4095750"/>
                <a:gd name="connsiteX8" fmla="*/ 325618 w 3952875"/>
                <a:gd name="connsiteY8" fmla="*/ 2589037 h 4095750"/>
                <a:gd name="connsiteX9" fmla="*/ 1662928 w 3952875"/>
                <a:gd name="connsiteY9" fmla="*/ 3242452 h 4095750"/>
                <a:gd name="connsiteX10" fmla="*/ 2351586 w 3952875"/>
                <a:gd name="connsiteY10" fmla="*/ 3085290 h 4095750"/>
                <a:gd name="connsiteX11" fmla="*/ 2367778 w 3952875"/>
                <a:gd name="connsiteY11" fmla="*/ 3106245 h 4095750"/>
                <a:gd name="connsiteX12" fmla="*/ 3026908 w 3952875"/>
                <a:gd name="connsiteY12" fmla="*/ 4010167 h 4095750"/>
                <a:gd name="connsiteX13" fmla="*/ 3383143 w 3952875"/>
                <a:gd name="connsiteY13" fmla="*/ 4050173 h 4095750"/>
                <a:gd name="connsiteX14" fmla="*/ 3854631 w 3952875"/>
                <a:gd name="connsiteY14" fmla="*/ 3633930 h 4095750"/>
                <a:gd name="connsiteX15" fmla="*/ 3892731 w 3952875"/>
                <a:gd name="connsiteY15" fmla="*/ 3592020 h 4095750"/>
                <a:gd name="connsiteX16" fmla="*/ 3957501 w 3952875"/>
                <a:gd name="connsiteY16" fmla="*/ 3442477 h 4095750"/>
                <a:gd name="connsiteX17" fmla="*/ 3877491 w 3952875"/>
                <a:gd name="connsiteY17" fmla="*/ 3295792 h 4095750"/>
                <a:gd name="connsiteX18" fmla="*/ 1598158 w 3952875"/>
                <a:gd name="connsiteY18" fmla="*/ 3039570 h 4095750"/>
                <a:gd name="connsiteX19" fmla="*/ 194173 w 3952875"/>
                <a:gd name="connsiteY19" fmla="*/ 1613677 h 4095750"/>
                <a:gd name="connsiteX20" fmla="*/ 1625781 w 3952875"/>
                <a:gd name="connsiteY20" fmla="*/ 206835 h 4095750"/>
                <a:gd name="connsiteX21" fmla="*/ 3028813 w 3952875"/>
                <a:gd name="connsiteY21" fmla="*/ 1634632 h 4095750"/>
                <a:gd name="connsiteX22" fmla="*/ 1598158 w 3952875"/>
                <a:gd name="connsiteY22" fmla="*/ 3039570 h 40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52875" h="4095750">
                  <a:moveTo>
                    <a:pt x="3877491" y="3295792"/>
                  </a:moveTo>
                  <a:cubicBezTo>
                    <a:pt x="3595551" y="3038617"/>
                    <a:pt x="3315516" y="2778585"/>
                    <a:pt x="3034528" y="2520458"/>
                  </a:cubicBezTo>
                  <a:cubicBezTo>
                    <a:pt x="3022146" y="2509027"/>
                    <a:pt x="3009763" y="2496645"/>
                    <a:pt x="2997381" y="2485215"/>
                  </a:cubicBezTo>
                  <a:cubicBezTo>
                    <a:pt x="3006906" y="2469023"/>
                    <a:pt x="3013574" y="2456640"/>
                    <a:pt x="3021193" y="2444258"/>
                  </a:cubicBezTo>
                  <a:cubicBezTo>
                    <a:pt x="3227886" y="2088022"/>
                    <a:pt x="3294561" y="1706070"/>
                    <a:pt x="3215503" y="1302210"/>
                  </a:cubicBezTo>
                  <a:cubicBezTo>
                    <a:pt x="3077391" y="597360"/>
                    <a:pt x="2480174" y="53482"/>
                    <a:pt x="1768656" y="4905"/>
                  </a:cubicBezTo>
                  <a:cubicBezTo>
                    <a:pt x="1094286" y="-40815"/>
                    <a:pt x="574221" y="233505"/>
                    <a:pt x="217986" y="810720"/>
                  </a:cubicBezTo>
                  <a:cubicBezTo>
                    <a:pt x="196078" y="846915"/>
                    <a:pt x="104638" y="1035510"/>
                    <a:pt x="78921" y="1110757"/>
                  </a:cubicBezTo>
                  <a:cubicBezTo>
                    <a:pt x="-76337" y="1647967"/>
                    <a:pt x="-6804" y="2144220"/>
                    <a:pt x="325618" y="2589037"/>
                  </a:cubicBezTo>
                  <a:cubicBezTo>
                    <a:pt x="657088" y="3031950"/>
                    <a:pt x="1113336" y="3237690"/>
                    <a:pt x="1662928" y="3242452"/>
                  </a:cubicBezTo>
                  <a:cubicBezTo>
                    <a:pt x="1761036" y="3242452"/>
                    <a:pt x="2142036" y="3175777"/>
                    <a:pt x="2351586" y="3085290"/>
                  </a:cubicBezTo>
                  <a:cubicBezTo>
                    <a:pt x="2352538" y="3086242"/>
                    <a:pt x="2360158" y="3095767"/>
                    <a:pt x="2367778" y="3106245"/>
                  </a:cubicBezTo>
                  <a:cubicBezTo>
                    <a:pt x="2587806" y="3407235"/>
                    <a:pt x="2806881" y="3709177"/>
                    <a:pt x="3026908" y="4010167"/>
                  </a:cubicBezTo>
                  <a:cubicBezTo>
                    <a:pt x="3101203" y="4111133"/>
                    <a:pt x="3289799" y="4132087"/>
                    <a:pt x="3383143" y="4050173"/>
                  </a:cubicBezTo>
                  <a:cubicBezTo>
                    <a:pt x="3540306" y="3912060"/>
                    <a:pt x="3697468" y="3772995"/>
                    <a:pt x="3854631" y="3633930"/>
                  </a:cubicBezTo>
                  <a:cubicBezTo>
                    <a:pt x="3868918" y="3621548"/>
                    <a:pt x="3881301" y="3607260"/>
                    <a:pt x="3892731" y="3592020"/>
                  </a:cubicBezTo>
                  <a:cubicBezTo>
                    <a:pt x="3932736" y="3538680"/>
                    <a:pt x="3952738" y="3503437"/>
                    <a:pt x="3957501" y="3442477"/>
                  </a:cubicBezTo>
                  <a:cubicBezTo>
                    <a:pt x="3959406" y="3398662"/>
                    <a:pt x="3910828" y="3326273"/>
                    <a:pt x="3877491" y="3295792"/>
                  </a:cubicBezTo>
                  <a:close/>
                  <a:moveTo>
                    <a:pt x="1598158" y="3039570"/>
                  </a:moveTo>
                  <a:cubicBezTo>
                    <a:pt x="811393" y="3026235"/>
                    <a:pt x="181791" y="2387108"/>
                    <a:pt x="194173" y="1613677"/>
                  </a:cubicBezTo>
                  <a:cubicBezTo>
                    <a:pt x="206556" y="821197"/>
                    <a:pt x="845683" y="193500"/>
                    <a:pt x="1625781" y="206835"/>
                  </a:cubicBezTo>
                  <a:cubicBezTo>
                    <a:pt x="2411593" y="220170"/>
                    <a:pt x="3040243" y="860250"/>
                    <a:pt x="3028813" y="1634632"/>
                  </a:cubicBezTo>
                  <a:cubicBezTo>
                    <a:pt x="3016431" y="2420445"/>
                    <a:pt x="2373493" y="3052905"/>
                    <a:pt x="1598158" y="3039570"/>
                  </a:cubicBezTo>
                  <a:close/>
                </a:path>
              </a:pathLst>
            </a:custGeom>
            <a:solidFill>
              <a:schemeClr val="accent3"/>
            </a:solidFill>
            <a:ln w="9525" cap="flat">
              <a:noFill/>
              <a:prstDash val="solid"/>
              <a:miter/>
            </a:ln>
          </p:spPr>
          <p:txBody>
            <a:bodyPr anchor="ctr" rtlCol="0"/>
            <a:p>
              <a:endParaRPr lang="en-US"/>
            </a:p>
          </p:txBody>
        </p:sp>
        <p:sp>
          <p:nvSpPr>
            <p:cNvPr id="1048744" name="Freeform: Shape 96"/>
            <p:cNvSpPr/>
            <p:nvPr/>
          </p:nvSpPr>
          <p:spPr>
            <a:xfrm>
              <a:off x="3600791" y="2447478"/>
              <a:ext cx="439253" cy="1392068"/>
            </a:xfrm>
            <a:custGeom>
              <a:avLst/>
              <a:gdLst>
                <a:gd name="connsiteX0" fmla="*/ 25050 w 439253"/>
                <a:gd name="connsiteY0" fmla="*/ 443420 h 1392068"/>
                <a:gd name="connsiteX1" fmla="*/ 413483 w 439253"/>
                <a:gd name="connsiteY1" fmla="*/ 443420 h 1392068"/>
                <a:gd name="connsiteX2" fmla="*/ 413483 w 439253"/>
                <a:gd name="connsiteY2" fmla="*/ 1392068 h 1392068"/>
                <a:gd name="connsiteX3" fmla="*/ 25050 w 439253"/>
                <a:gd name="connsiteY3" fmla="*/ 1392068 h 1392068"/>
                <a:gd name="connsiteX4" fmla="*/ 25050 w 439253"/>
                <a:gd name="connsiteY4" fmla="*/ 443420 h 1392068"/>
                <a:gd name="connsiteX5" fmla="*/ 230242 w 439253"/>
                <a:gd name="connsiteY5" fmla="*/ 103 h 1392068"/>
                <a:gd name="connsiteX6" fmla="*/ 328232 w 439253"/>
                <a:gd name="connsiteY6" fmla="*/ 21015 h 1392068"/>
                <a:gd name="connsiteX7" fmla="*/ 439121 w 439253"/>
                <a:gd name="connsiteY7" fmla="*/ 174849 h 1392068"/>
                <a:gd name="connsiteX8" fmla="*/ 335924 w 439253"/>
                <a:gd name="connsiteY8" fmla="*/ 343427 h 1392068"/>
                <a:gd name="connsiteX9" fmla="*/ 217984 w 439253"/>
                <a:gd name="connsiteY9" fmla="*/ 374194 h 1392068"/>
                <a:gd name="connsiteX10" fmla="*/ 101966 w 439253"/>
                <a:gd name="connsiteY10" fmla="*/ 340222 h 1392068"/>
                <a:gd name="connsiteX11" fmla="*/ 692 w 439253"/>
                <a:gd name="connsiteY11" fmla="*/ 169722 h 1392068"/>
                <a:gd name="connsiteX12" fmla="*/ 130811 w 439253"/>
                <a:gd name="connsiteY12" fmla="*/ 13323 h 1392068"/>
                <a:gd name="connsiteX13" fmla="*/ 230242 w 439253"/>
                <a:gd name="connsiteY13" fmla="*/ 103 h 13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253" h="1392068">
                  <a:moveTo>
                    <a:pt x="25050" y="443420"/>
                  </a:moveTo>
                  <a:cubicBezTo>
                    <a:pt x="154528" y="443420"/>
                    <a:pt x="282724" y="443420"/>
                    <a:pt x="413483" y="443420"/>
                  </a:cubicBezTo>
                  <a:cubicBezTo>
                    <a:pt x="413483" y="759422"/>
                    <a:pt x="413483" y="1074783"/>
                    <a:pt x="413483" y="1392068"/>
                  </a:cubicBezTo>
                  <a:cubicBezTo>
                    <a:pt x="285287" y="1392068"/>
                    <a:pt x="156451" y="1392068"/>
                    <a:pt x="25050" y="1392068"/>
                  </a:cubicBezTo>
                  <a:cubicBezTo>
                    <a:pt x="25050" y="1074143"/>
                    <a:pt x="25050" y="760063"/>
                    <a:pt x="25050" y="443420"/>
                  </a:cubicBezTo>
                  <a:close/>
                  <a:moveTo>
                    <a:pt x="230242" y="103"/>
                  </a:moveTo>
                  <a:cubicBezTo>
                    <a:pt x="263333" y="984"/>
                    <a:pt x="296183" y="7554"/>
                    <a:pt x="328232" y="21015"/>
                  </a:cubicBezTo>
                  <a:cubicBezTo>
                    <a:pt x="395534" y="49218"/>
                    <a:pt x="435916" y="99214"/>
                    <a:pt x="439121" y="174849"/>
                  </a:cubicBezTo>
                  <a:cubicBezTo>
                    <a:pt x="441685" y="253690"/>
                    <a:pt x="407072" y="312019"/>
                    <a:pt x="335924" y="343427"/>
                  </a:cubicBezTo>
                  <a:cubicBezTo>
                    <a:pt x="300670" y="358810"/>
                    <a:pt x="259647" y="363938"/>
                    <a:pt x="217984" y="374194"/>
                  </a:cubicBezTo>
                  <a:cubicBezTo>
                    <a:pt x="178243" y="362656"/>
                    <a:pt x="137861" y="356887"/>
                    <a:pt x="101966" y="340222"/>
                  </a:cubicBezTo>
                  <a:cubicBezTo>
                    <a:pt x="32741" y="308173"/>
                    <a:pt x="-5718" y="238307"/>
                    <a:pt x="692" y="169722"/>
                  </a:cubicBezTo>
                  <a:cubicBezTo>
                    <a:pt x="8384" y="92164"/>
                    <a:pt x="53893" y="35758"/>
                    <a:pt x="130811" y="13323"/>
                  </a:cubicBezTo>
                  <a:cubicBezTo>
                    <a:pt x="163821" y="4029"/>
                    <a:pt x="197152" y="-778"/>
                    <a:pt x="230242" y="103"/>
                  </a:cubicBezTo>
                  <a:close/>
                </a:path>
              </a:pathLst>
            </a:custGeom>
            <a:solidFill>
              <a:schemeClr val="accent3"/>
            </a:solidFill>
            <a:ln w="9525" cap="flat">
              <a:noFill/>
              <a:prstDash val="solid"/>
              <a:miter/>
            </a:ln>
          </p:spPr>
          <p:txBody>
            <a:bodyPr anchor="ctr" rtlCol="0" wrap="square">
              <a:noAutofit/>
            </a:bodyPr>
            <a:p>
              <a:endParaRPr dirty="0" lang="en-US"/>
            </a:p>
          </p:txBody>
        </p:sp>
      </p:grpSp>
      <p:sp>
        <p:nvSpPr>
          <p:cNvPr id="1048745" name="Rectangle 45"/>
          <p:cNvSpPr/>
          <p:nvPr/>
        </p:nvSpPr>
        <p:spPr>
          <a:xfrm>
            <a:off x="4862945" y="792090"/>
            <a:ext cx="6943464" cy="468000"/>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2800" lang="en-US" err="1" smtClean="0"/>
              <a:t>Contoh</a:t>
            </a:r>
            <a:r>
              <a:rPr b="1" dirty="0" sz="2800" lang="en-US" smtClean="0"/>
              <a:t> </a:t>
            </a:r>
            <a:r>
              <a:rPr b="1" dirty="0" sz="2800" lang="en-US" err="1" smtClean="0"/>
              <a:t>Sumber</a:t>
            </a:r>
            <a:r>
              <a:rPr b="1" dirty="0" sz="2800" lang="en-US" smtClean="0"/>
              <a:t> </a:t>
            </a:r>
            <a:r>
              <a:rPr b="1" dirty="0" sz="2800" lang="en-US" err="1" smtClean="0"/>
              <a:t>Belajar</a:t>
            </a:r>
            <a:r>
              <a:rPr b="1" dirty="0" sz="2800" lang="en-US" smtClean="0"/>
              <a:t> </a:t>
            </a:r>
            <a:endParaRPr b="1" dirty="0" sz="2800" lang="en-US" smtClean="0"/>
          </a:p>
        </p:txBody>
      </p:sp>
      <p:sp>
        <p:nvSpPr>
          <p:cNvPr id="1048746" name="Rectangle 47"/>
          <p:cNvSpPr/>
          <p:nvPr/>
        </p:nvSpPr>
        <p:spPr>
          <a:xfrm>
            <a:off x="5543550" y="1558141"/>
            <a:ext cx="6096000" cy="4708981"/>
          </a:xfrm>
          <a:prstGeom prst="rect"/>
        </p:spPr>
        <p:txBody>
          <a:bodyPr wrap="square">
            <a:spAutoFit/>
          </a:bodyPr>
          <a:p>
            <a:r>
              <a:rPr b="1" dirty="0" sz="2000" lang="en-US" err="1" smtClean="0"/>
              <a:t>Ketika</a:t>
            </a:r>
            <a:r>
              <a:rPr b="1" dirty="0" sz="2000" lang="en-US" smtClean="0"/>
              <a:t> </a:t>
            </a:r>
            <a:r>
              <a:rPr b="1" dirty="0" sz="2000" lang="en-US" err="1" smtClean="0"/>
              <a:t>seorang</a:t>
            </a:r>
            <a:r>
              <a:rPr b="1" dirty="0" sz="2000" lang="en-US" smtClean="0"/>
              <a:t> guru </a:t>
            </a:r>
            <a:r>
              <a:rPr b="1" dirty="0" sz="2000" lang="en-US" err="1" smtClean="0"/>
              <a:t>menyamapaikan</a:t>
            </a:r>
            <a:r>
              <a:rPr b="1" dirty="0" sz="2000" lang="en-US" smtClean="0"/>
              <a:t> </a:t>
            </a:r>
            <a:r>
              <a:rPr b="1" dirty="0" sz="2000" lang="en-US" err="1" smtClean="0"/>
              <a:t>pembelajaran</a:t>
            </a:r>
            <a:r>
              <a:rPr b="1" dirty="0" sz="2000" lang="en-US" smtClean="0"/>
              <a:t> </a:t>
            </a:r>
            <a:r>
              <a:rPr b="1" dirty="0" sz="2000" lang="en-US" err="1" smtClean="0"/>
              <a:t>dikelas</a:t>
            </a:r>
            <a:r>
              <a:rPr b="1" dirty="0" sz="2000" lang="en-US" smtClean="0"/>
              <a:t> </a:t>
            </a:r>
            <a:r>
              <a:rPr b="1" dirty="0" sz="2000" lang="en-US" err="1" smtClean="0"/>
              <a:t>menggunakan</a:t>
            </a:r>
            <a:r>
              <a:rPr b="1" dirty="0" sz="2000" lang="en-US" smtClean="0"/>
              <a:t> </a:t>
            </a:r>
            <a:r>
              <a:rPr b="1" dirty="0" sz="2000" lang="en-US" err="1" smtClean="0"/>
              <a:t>berbagai</a:t>
            </a:r>
            <a:r>
              <a:rPr b="1" dirty="0" sz="2000" lang="en-US" smtClean="0"/>
              <a:t> </a:t>
            </a:r>
            <a:r>
              <a:rPr b="1" dirty="0" sz="2000" lang="en-US" err="1" smtClean="0"/>
              <a:t>sumber</a:t>
            </a:r>
            <a:r>
              <a:rPr b="1" dirty="0" sz="2000" lang="en-US" smtClean="0"/>
              <a:t> </a:t>
            </a:r>
            <a:r>
              <a:rPr b="1" dirty="0" sz="2000" lang="en-US" err="1" smtClean="0"/>
              <a:t>belajar</a:t>
            </a:r>
            <a:r>
              <a:rPr b="1" dirty="0" sz="2000" lang="en-US" smtClean="0"/>
              <a:t> </a:t>
            </a:r>
            <a:r>
              <a:rPr b="1" dirty="0" sz="2000" lang="en-US" err="1" smtClean="0"/>
              <a:t>untuk</a:t>
            </a:r>
            <a:r>
              <a:rPr b="1" dirty="0" sz="2000" lang="en-US" smtClean="0"/>
              <a:t> </a:t>
            </a:r>
            <a:r>
              <a:rPr b="1" dirty="0" sz="2000" lang="en-US" err="1" smtClean="0"/>
              <a:t>menunjang</a:t>
            </a:r>
            <a:r>
              <a:rPr b="1" dirty="0" sz="2000" lang="en-US" smtClean="0"/>
              <a:t> </a:t>
            </a:r>
            <a:r>
              <a:rPr b="1" dirty="0" sz="2000" lang="en-US" err="1" smtClean="0"/>
              <a:t>pemahaman</a:t>
            </a:r>
            <a:r>
              <a:rPr b="1" dirty="0" sz="2000" lang="en-US" smtClean="0"/>
              <a:t> </a:t>
            </a:r>
            <a:r>
              <a:rPr b="1" dirty="0" sz="2000" lang="en-US" err="1" smtClean="0"/>
              <a:t>peserta</a:t>
            </a:r>
            <a:r>
              <a:rPr b="1" dirty="0" sz="2000" lang="en-US" smtClean="0"/>
              <a:t> </a:t>
            </a:r>
            <a:r>
              <a:rPr b="1" dirty="0" sz="2000" lang="en-US" err="1" smtClean="0"/>
              <a:t>didik</a:t>
            </a:r>
            <a:r>
              <a:rPr b="1" dirty="0" sz="2000" lang="en-US" smtClean="0"/>
              <a:t> </a:t>
            </a:r>
            <a:r>
              <a:rPr b="1" dirty="0" sz="2000" lang="en-US" err="1" smtClean="0"/>
              <a:t>dapat</a:t>
            </a:r>
            <a:r>
              <a:rPr b="1" dirty="0" sz="2000" lang="en-US" smtClean="0"/>
              <a:t> </a:t>
            </a:r>
            <a:r>
              <a:rPr b="1" dirty="0" sz="2000" lang="en-US" err="1" smtClean="0"/>
              <a:t>berupa</a:t>
            </a:r>
            <a:r>
              <a:rPr b="1" dirty="0" sz="2000" lang="en-US" smtClean="0"/>
              <a:t> </a:t>
            </a:r>
            <a:r>
              <a:rPr b="1" dirty="0" sz="2000" lang="en-US" err="1" smtClean="0"/>
              <a:t>buku</a:t>
            </a:r>
            <a:r>
              <a:rPr b="1" dirty="0" sz="2000" lang="en-US" smtClean="0"/>
              <a:t>, </a:t>
            </a:r>
            <a:r>
              <a:rPr b="1" dirty="0" sz="2000" lang="en-US" err="1" smtClean="0"/>
              <a:t>pesan</a:t>
            </a:r>
            <a:r>
              <a:rPr b="1" dirty="0" sz="2000" lang="en-US" smtClean="0"/>
              <a:t>, </a:t>
            </a:r>
            <a:r>
              <a:rPr b="1" dirty="0" sz="2000" lang="en-US" err="1" smtClean="0"/>
              <a:t>video,youtube</a:t>
            </a:r>
            <a:r>
              <a:rPr b="1" dirty="0" sz="2000" lang="en-US" smtClean="0"/>
              <a:t>, website, </a:t>
            </a:r>
            <a:r>
              <a:rPr b="1" dirty="0" sz="2000" lang="en-US" err="1" smtClean="0"/>
              <a:t>alat</a:t>
            </a:r>
            <a:r>
              <a:rPr b="1" dirty="0" sz="2000" lang="en-US" smtClean="0"/>
              <a:t>, </a:t>
            </a:r>
            <a:r>
              <a:rPr b="1" dirty="0" sz="2000" lang="en-US" err="1" smtClean="0"/>
              <a:t>ataupun</a:t>
            </a:r>
            <a:r>
              <a:rPr b="1" dirty="0" sz="2000" lang="en-US" smtClean="0"/>
              <a:t> </a:t>
            </a:r>
            <a:r>
              <a:rPr b="1" dirty="0" sz="2000" lang="en-US" err="1" smtClean="0"/>
              <a:t>keadaan</a:t>
            </a:r>
            <a:r>
              <a:rPr b="1" dirty="0" sz="2000" lang="en-US" smtClean="0"/>
              <a:t> </a:t>
            </a:r>
            <a:r>
              <a:rPr b="1" dirty="0" sz="2000" lang="en-US" err="1" smtClean="0"/>
              <a:t>lingkungan</a:t>
            </a:r>
            <a:r>
              <a:rPr b="1" dirty="0" sz="2000" lang="en-US" smtClean="0"/>
              <a:t> </a:t>
            </a:r>
            <a:r>
              <a:rPr b="1" dirty="0" sz="2000" lang="en-US" err="1" smtClean="0"/>
              <a:t>sekitar</a:t>
            </a:r>
            <a:r>
              <a:rPr b="1" dirty="0" sz="2000" lang="en-US" smtClean="0"/>
              <a:t>. </a:t>
            </a:r>
            <a:r>
              <a:rPr b="1" dirty="0" sz="2000" lang="en-US" err="1" smtClean="0"/>
              <a:t>Setelah</a:t>
            </a:r>
            <a:r>
              <a:rPr b="1" dirty="0" sz="2000" lang="en-US" smtClean="0"/>
              <a:t> guru </a:t>
            </a:r>
            <a:r>
              <a:rPr b="1" dirty="0" sz="2000" lang="en-US" err="1" smtClean="0"/>
              <a:t>menyampaikan</a:t>
            </a:r>
            <a:r>
              <a:rPr b="1" dirty="0" sz="2000" lang="en-US" smtClean="0"/>
              <a:t> </a:t>
            </a:r>
            <a:r>
              <a:rPr b="1" dirty="0" sz="2000" lang="en-US" err="1" smtClean="0"/>
              <a:t>sumber-sumber</a:t>
            </a:r>
            <a:r>
              <a:rPr b="1" dirty="0" sz="2000" lang="en-US" smtClean="0"/>
              <a:t> </a:t>
            </a:r>
            <a:r>
              <a:rPr b="1" dirty="0" sz="2000" lang="en-US" err="1" smtClean="0"/>
              <a:t>belajar</a:t>
            </a:r>
            <a:r>
              <a:rPr b="1" dirty="0" sz="2000" lang="en-US" smtClean="0"/>
              <a:t> yang </a:t>
            </a:r>
            <a:r>
              <a:rPr b="1" dirty="0" sz="2000" lang="en-US" err="1" smtClean="0"/>
              <a:t>diperoleh</a:t>
            </a:r>
            <a:r>
              <a:rPr b="1" dirty="0" sz="2000" lang="en-US" smtClean="0"/>
              <a:t> </a:t>
            </a:r>
            <a:r>
              <a:rPr b="1" dirty="0" sz="2000" lang="en-US" err="1" smtClean="0"/>
              <a:t>kepada</a:t>
            </a:r>
            <a:r>
              <a:rPr b="1" dirty="0" sz="2000" lang="en-US" smtClean="0"/>
              <a:t> </a:t>
            </a:r>
            <a:r>
              <a:rPr b="1" dirty="0" sz="2000" lang="en-US" err="1" smtClean="0"/>
              <a:t>peserta</a:t>
            </a:r>
            <a:r>
              <a:rPr b="1" dirty="0" sz="2000" lang="en-US" smtClean="0"/>
              <a:t> </a:t>
            </a:r>
            <a:r>
              <a:rPr b="1" dirty="0" sz="2000" lang="en-US" err="1" smtClean="0"/>
              <a:t>didik</a:t>
            </a:r>
            <a:r>
              <a:rPr b="1" dirty="0" sz="2000" lang="en-US" smtClean="0"/>
              <a:t>, </a:t>
            </a:r>
            <a:r>
              <a:rPr b="1" dirty="0" sz="2000" lang="en-US" err="1" smtClean="0"/>
              <a:t>peserta</a:t>
            </a:r>
            <a:r>
              <a:rPr b="1" dirty="0" sz="2000" lang="en-US" smtClean="0"/>
              <a:t> </a:t>
            </a:r>
            <a:r>
              <a:rPr b="1" dirty="0" sz="2000" lang="en-US" err="1" smtClean="0"/>
              <a:t>didik</a:t>
            </a:r>
            <a:r>
              <a:rPr b="1" dirty="0" sz="2000" lang="en-US" smtClean="0"/>
              <a:t> </a:t>
            </a:r>
            <a:r>
              <a:rPr b="1" dirty="0" sz="2000" lang="en-US" err="1" smtClean="0"/>
              <a:t>dapat</a:t>
            </a:r>
            <a:r>
              <a:rPr b="1" dirty="0" sz="2000" lang="en-US" smtClean="0"/>
              <a:t> </a:t>
            </a:r>
            <a:r>
              <a:rPr b="1" dirty="0" sz="2000" lang="en-US" err="1" smtClean="0"/>
              <a:t>memiliki</a:t>
            </a:r>
            <a:r>
              <a:rPr b="1" dirty="0" sz="2000" lang="en-US" smtClean="0"/>
              <a:t> </a:t>
            </a:r>
            <a:r>
              <a:rPr b="1" dirty="0" sz="2000" lang="en-US" err="1" smtClean="0"/>
              <a:t>atau</a:t>
            </a:r>
            <a:r>
              <a:rPr b="1" dirty="0" sz="2000" lang="en-US" smtClean="0"/>
              <a:t> </a:t>
            </a:r>
            <a:r>
              <a:rPr b="1" dirty="0" sz="2000" lang="en-US" err="1" smtClean="0"/>
              <a:t>menambah</a:t>
            </a:r>
            <a:r>
              <a:rPr b="1" dirty="0" sz="2000" lang="en-US" smtClean="0"/>
              <a:t> </a:t>
            </a:r>
            <a:r>
              <a:rPr b="1" dirty="0" sz="2000" lang="en-US" err="1" smtClean="0"/>
              <a:t>referensi</a:t>
            </a:r>
            <a:r>
              <a:rPr b="1" dirty="0" sz="2000" lang="en-US" smtClean="0"/>
              <a:t> /</a:t>
            </a:r>
            <a:r>
              <a:rPr b="1" dirty="0" sz="2000" lang="en-US" err="1" smtClean="0"/>
              <a:t>sumber-sumber</a:t>
            </a:r>
            <a:r>
              <a:rPr b="1" dirty="0" sz="2000" lang="en-US" smtClean="0"/>
              <a:t> </a:t>
            </a:r>
            <a:r>
              <a:rPr b="1" dirty="0" sz="2000" lang="en-US" err="1" smtClean="0"/>
              <a:t>belajar</a:t>
            </a:r>
            <a:r>
              <a:rPr b="1" dirty="0" sz="2000" lang="en-US" smtClean="0"/>
              <a:t> yang </a:t>
            </a:r>
            <a:r>
              <a:rPr b="1" dirty="0" sz="2000" lang="en-US" err="1" smtClean="0"/>
              <a:t>baru</a:t>
            </a:r>
            <a:r>
              <a:rPr b="1" dirty="0" sz="2000" lang="en-US" smtClean="0"/>
              <a:t> </a:t>
            </a:r>
            <a:r>
              <a:rPr b="1" dirty="0" sz="2000" lang="en-US" err="1" smtClean="0"/>
              <a:t>melalui</a:t>
            </a:r>
            <a:r>
              <a:rPr b="1" dirty="0" sz="2000" lang="en-US" smtClean="0"/>
              <a:t> </a:t>
            </a:r>
            <a:r>
              <a:rPr b="1" dirty="0" sz="2000" lang="en-US" err="1" smtClean="0"/>
              <a:t>sumber</a:t>
            </a:r>
            <a:r>
              <a:rPr b="1" dirty="0" sz="2000" lang="en-US" smtClean="0"/>
              <a:t> </a:t>
            </a:r>
            <a:r>
              <a:rPr b="1" dirty="0" sz="2000" lang="en-US" err="1" smtClean="0"/>
              <a:t>belajar</a:t>
            </a:r>
            <a:r>
              <a:rPr b="1" dirty="0" sz="2000" lang="en-US" smtClean="0"/>
              <a:t> </a:t>
            </a:r>
            <a:r>
              <a:rPr b="1" dirty="0" sz="2000" lang="en-US" err="1" smtClean="0"/>
              <a:t>apapun</a:t>
            </a:r>
            <a:r>
              <a:rPr b="1" dirty="0" sz="2000" lang="en-US" smtClean="0"/>
              <a:t> </a:t>
            </a:r>
            <a:r>
              <a:rPr b="1" dirty="0" sz="2000" lang="en-US" err="1" smtClean="0"/>
              <a:t>untuk</a:t>
            </a:r>
            <a:r>
              <a:rPr b="1" dirty="0" sz="2000" lang="en-US" smtClean="0"/>
              <a:t> </a:t>
            </a:r>
            <a:r>
              <a:rPr b="1" dirty="0" sz="2000" lang="en-US" err="1" smtClean="0"/>
              <a:t>mencapai</a:t>
            </a:r>
            <a:r>
              <a:rPr b="1" dirty="0" sz="2000" lang="en-US" smtClean="0"/>
              <a:t> </a:t>
            </a:r>
            <a:r>
              <a:rPr b="1" dirty="0" sz="2000" lang="en-US" err="1" smtClean="0"/>
              <a:t>tujuan</a:t>
            </a:r>
            <a:r>
              <a:rPr b="1" dirty="0" sz="2000" lang="en-US" smtClean="0"/>
              <a:t> </a:t>
            </a:r>
            <a:r>
              <a:rPr b="1" dirty="0" sz="2000" lang="en-US" err="1" smtClean="0"/>
              <a:t>pada</a:t>
            </a:r>
            <a:r>
              <a:rPr b="1" dirty="0" sz="2000" lang="en-US" smtClean="0"/>
              <a:t> </a:t>
            </a:r>
            <a:r>
              <a:rPr b="1" dirty="0" sz="2000" lang="en-US" err="1" smtClean="0"/>
              <a:t>pembelajaran</a:t>
            </a:r>
            <a:r>
              <a:rPr b="1" dirty="0" sz="2000" lang="en-US" smtClean="0"/>
              <a:t> </a:t>
            </a:r>
            <a:r>
              <a:rPr b="1" dirty="0" sz="2000" lang="en-US" err="1" smtClean="0"/>
              <a:t>tersebut</a:t>
            </a:r>
            <a:r>
              <a:rPr b="1" dirty="0" sz="2000" lang="en-US" smtClean="0"/>
              <a:t>. </a:t>
            </a:r>
            <a:r>
              <a:rPr b="1" dirty="0" sz="2000" lang="en-US" err="1" smtClean="0"/>
              <a:t>Sehingga</a:t>
            </a:r>
            <a:r>
              <a:rPr b="1" dirty="0" sz="2000" lang="en-US" smtClean="0"/>
              <a:t> guru </a:t>
            </a:r>
            <a:r>
              <a:rPr b="1" dirty="0" sz="2000" lang="en-US" err="1" smtClean="0"/>
              <a:t>dan</a:t>
            </a:r>
            <a:r>
              <a:rPr b="1" dirty="0" sz="2000" lang="en-US" smtClean="0"/>
              <a:t> </a:t>
            </a:r>
            <a:r>
              <a:rPr b="1" dirty="0" sz="2000" lang="en-US" err="1" smtClean="0"/>
              <a:t>peserta</a:t>
            </a:r>
            <a:r>
              <a:rPr b="1" dirty="0" sz="2000" lang="en-US" smtClean="0"/>
              <a:t> </a:t>
            </a:r>
            <a:r>
              <a:rPr b="1" dirty="0" sz="2000" lang="en-US" err="1" smtClean="0"/>
              <a:t>didik</a:t>
            </a:r>
            <a:r>
              <a:rPr b="1" dirty="0" sz="2000" lang="en-US" smtClean="0"/>
              <a:t> </a:t>
            </a:r>
            <a:r>
              <a:rPr b="1" dirty="0" sz="2000" lang="en-US" err="1" smtClean="0"/>
              <a:t>telah</a:t>
            </a:r>
            <a:r>
              <a:rPr b="1" dirty="0" sz="2000" lang="en-US" smtClean="0"/>
              <a:t> </a:t>
            </a:r>
            <a:r>
              <a:rPr b="1" dirty="0" sz="2000" lang="en-US" err="1" smtClean="0"/>
              <a:t>menggunakan</a:t>
            </a:r>
            <a:r>
              <a:rPr b="1" dirty="0" sz="2000" lang="en-US" smtClean="0"/>
              <a:t> </a:t>
            </a:r>
            <a:r>
              <a:rPr b="1" dirty="0" sz="2000" lang="en-US" err="1" smtClean="0"/>
              <a:t>sumber</a:t>
            </a:r>
            <a:r>
              <a:rPr b="1" dirty="0" sz="2000" lang="en-US" smtClean="0"/>
              <a:t> </a:t>
            </a:r>
            <a:r>
              <a:rPr b="1" dirty="0" sz="2000" lang="en-US" err="1" smtClean="0"/>
              <a:t>belajar</a:t>
            </a:r>
            <a:r>
              <a:rPr b="1" dirty="0" sz="2000" lang="en-US" smtClean="0"/>
              <a:t> </a:t>
            </a:r>
            <a:r>
              <a:rPr b="1" dirty="0" sz="2000" lang="en-US" err="1" smtClean="0"/>
              <a:t>dalam</a:t>
            </a:r>
            <a:r>
              <a:rPr b="1" dirty="0" sz="2000" lang="en-US" smtClean="0"/>
              <a:t> </a:t>
            </a:r>
            <a:r>
              <a:rPr b="1" dirty="0" sz="2000" lang="en-US" err="1" smtClean="0"/>
              <a:t>proses</a:t>
            </a:r>
            <a:r>
              <a:rPr b="1" dirty="0" sz="2000" lang="en-US" smtClean="0"/>
              <a:t> </a:t>
            </a:r>
            <a:r>
              <a:rPr b="1" dirty="0" sz="2000" lang="en-US" err="1" smtClean="0"/>
              <a:t>mencapai</a:t>
            </a:r>
            <a:r>
              <a:rPr b="1" dirty="0" sz="2000" lang="en-US" smtClean="0"/>
              <a:t> </a:t>
            </a:r>
            <a:r>
              <a:rPr b="1" dirty="0" sz="2000" lang="en-US" err="1" smtClean="0"/>
              <a:t>tujuan</a:t>
            </a:r>
            <a:r>
              <a:rPr b="1" dirty="0" sz="2000" lang="en-US" smtClean="0"/>
              <a:t> </a:t>
            </a:r>
            <a:r>
              <a:rPr b="1" dirty="0" sz="2000" lang="en-US" err="1" smtClean="0"/>
              <a:t>pembelajaran</a:t>
            </a:r>
            <a:r>
              <a:rPr b="1" dirty="0" sz="2000" lang="en-US" smtClean="0"/>
              <a:t> </a:t>
            </a:r>
            <a:r>
              <a:rPr b="1" dirty="0" sz="2000" lang="en-US" err="1" smtClean="0"/>
              <a:t>secara</a:t>
            </a:r>
            <a:r>
              <a:rPr b="1" dirty="0" sz="2000" lang="en-US" smtClean="0"/>
              <a:t> </a:t>
            </a:r>
            <a:r>
              <a:rPr b="1" dirty="0" sz="2000" lang="en-US" err="1" smtClean="0"/>
              <a:t>lebih</a:t>
            </a:r>
            <a:r>
              <a:rPr b="1" dirty="0" sz="2000" lang="en-US" smtClean="0"/>
              <a:t> </a:t>
            </a:r>
            <a:r>
              <a:rPr b="1" dirty="0" sz="2000" lang="en-US" err="1" smtClean="0"/>
              <a:t>luas</a:t>
            </a:r>
            <a:r>
              <a:rPr b="1" dirty="0" sz="2000" lang="en-US" smtClean="0"/>
              <a:t>. </a:t>
            </a:r>
          </a:p>
          <a:p>
            <a:endParaRPr altLang="ko-KR" b="1" dirty="0" sz="2000" lang="en-US">
              <a:solidFill>
                <a:schemeClr val="tx1">
                  <a:lumMod val="75000"/>
                  <a:lumOff val="25000"/>
                </a:schemeClr>
              </a:solidFill>
              <a:cs typeface="Arial" pitchFamily="34" charset="0"/>
            </a:endParaRPr>
          </a:p>
        </p:txBody>
      </p:sp>
    </p:spTree>
  </p:cSld>
  <p:clrMapOvr>
    <a:masterClrMapping/>
  </p:clrMapOvr>
  <p:transition>
    <p:fade thruBlk="1"/>
  </p:transition>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grpSp>
        <p:nvGrpSpPr>
          <p:cNvPr id="75" name="Graphic 299"/>
          <p:cNvGrpSpPr/>
          <p:nvPr/>
        </p:nvGrpSpPr>
        <p:grpSpPr>
          <a:xfrm>
            <a:off x="8210550" y="1359440"/>
            <a:ext cx="3088172" cy="5328515"/>
            <a:chOff x="5671581" y="2568773"/>
            <a:chExt cx="3185568" cy="3050872"/>
          </a:xfrm>
        </p:grpSpPr>
        <p:sp>
          <p:nvSpPr>
            <p:cNvPr id="1048747" name="Freeform: Shape 3"/>
            <p:cNvSpPr/>
            <p:nvPr/>
          </p:nvSpPr>
          <p:spPr>
            <a:xfrm>
              <a:off x="7086229" y="2833114"/>
              <a:ext cx="803463" cy="419242"/>
            </a:xfrm>
            <a:custGeom>
              <a:avLst/>
              <a:gdLst>
                <a:gd name="connsiteX0" fmla="*/ 803464 w 803463"/>
                <a:gd name="connsiteY0" fmla="*/ 419242 h 419242"/>
                <a:gd name="connsiteX1" fmla="*/ 39735 w 803463"/>
                <a:gd name="connsiteY1" fmla="*/ 419242 h 419242"/>
                <a:gd name="connsiteX2" fmla="*/ 0 w 803463"/>
                <a:gd name="connsiteY2" fmla="*/ 379507 h 419242"/>
                <a:gd name="connsiteX3" fmla="*/ 0 w 803463"/>
                <a:gd name="connsiteY3" fmla="*/ 0 h 419242"/>
                <a:gd name="connsiteX4" fmla="*/ 803464 w 803463"/>
                <a:gd name="connsiteY4" fmla="*/ 0 h 419242"/>
                <a:gd name="connsiteX5" fmla="*/ 803464 w 803463"/>
                <a:gd name="connsiteY5" fmla="*/ 419242 h 41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463" h="419242">
                  <a:moveTo>
                    <a:pt x="803464" y="419242"/>
                  </a:moveTo>
                  <a:lnTo>
                    <a:pt x="39735" y="419242"/>
                  </a:lnTo>
                  <a:cubicBezTo>
                    <a:pt x="17847" y="419242"/>
                    <a:pt x="0" y="401395"/>
                    <a:pt x="0" y="379507"/>
                  </a:cubicBezTo>
                  <a:lnTo>
                    <a:pt x="0" y="0"/>
                  </a:lnTo>
                  <a:lnTo>
                    <a:pt x="803464" y="0"/>
                  </a:lnTo>
                  <a:lnTo>
                    <a:pt x="803464" y="419242"/>
                  </a:lnTo>
                  <a:close/>
                </a:path>
              </a:pathLst>
            </a:custGeom>
            <a:solidFill>
              <a:srgbClr val="31363E"/>
            </a:solidFill>
            <a:ln w="3363" cap="flat">
              <a:noFill/>
              <a:prstDash val="solid"/>
              <a:miter/>
            </a:ln>
          </p:spPr>
          <p:txBody>
            <a:bodyPr anchor="ctr" rtlCol="0"/>
            <a:p>
              <a:endParaRPr lang="en-US"/>
            </a:p>
          </p:txBody>
        </p:sp>
        <p:sp>
          <p:nvSpPr>
            <p:cNvPr id="1048748" name="Freeform: Shape 4"/>
            <p:cNvSpPr/>
            <p:nvPr/>
          </p:nvSpPr>
          <p:spPr>
            <a:xfrm>
              <a:off x="6727936" y="2568773"/>
              <a:ext cx="1562813" cy="484906"/>
            </a:xfrm>
            <a:custGeom>
              <a:avLst/>
              <a:gdLst>
                <a:gd name="connsiteX0" fmla="*/ 810198 w 1562813"/>
                <a:gd name="connsiteY0" fmla="*/ 0 h 484906"/>
                <a:gd name="connsiteX1" fmla="*/ 0 w 1562813"/>
                <a:gd name="connsiteY1" fmla="*/ 142441 h 484906"/>
                <a:gd name="connsiteX2" fmla="*/ 851954 w 1562813"/>
                <a:gd name="connsiteY2" fmla="*/ 484907 h 484906"/>
                <a:gd name="connsiteX3" fmla="*/ 1562814 w 1562813"/>
                <a:gd name="connsiteY3" fmla="*/ 125604 h 484906"/>
              </a:gdLst>
              <a:ahLst/>
              <a:cxnLst>
                <a:cxn ang="0">
                  <a:pos x="connsiteX0" y="connsiteY0"/>
                </a:cxn>
                <a:cxn ang="0">
                  <a:pos x="connsiteX1" y="connsiteY1"/>
                </a:cxn>
                <a:cxn ang="0">
                  <a:pos x="connsiteX2" y="connsiteY2"/>
                </a:cxn>
                <a:cxn ang="0">
                  <a:pos x="connsiteX3" y="connsiteY3"/>
                </a:cxn>
              </a:cxnLst>
              <a:rect l="l" t="t" r="r" b="b"/>
              <a:pathLst>
                <a:path w="1562813" h="484906">
                  <a:moveTo>
                    <a:pt x="810198" y="0"/>
                  </a:moveTo>
                  <a:lnTo>
                    <a:pt x="0" y="142441"/>
                  </a:lnTo>
                  <a:lnTo>
                    <a:pt x="851954" y="484907"/>
                  </a:lnTo>
                  <a:lnTo>
                    <a:pt x="1562814" y="125604"/>
                  </a:lnTo>
                  <a:close/>
                </a:path>
              </a:pathLst>
            </a:custGeom>
            <a:solidFill>
              <a:srgbClr val="1D222D"/>
            </a:solidFill>
            <a:ln w="3363" cap="flat">
              <a:noFill/>
              <a:prstDash val="solid"/>
              <a:miter/>
            </a:ln>
          </p:spPr>
          <p:txBody>
            <a:bodyPr anchor="ctr" rtlCol="0"/>
            <a:p>
              <a:endParaRPr lang="en-US"/>
            </a:p>
          </p:txBody>
        </p:sp>
        <p:sp>
          <p:nvSpPr>
            <p:cNvPr id="1048749" name="Freeform: Shape 5"/>
            <p:cNvSpPr/>
            <p:nvPr/>
          </p:nvSpPr>
          <p:spPr>
            <a:xfrm>
              <a:off x="6727936" y="2568773"/>
              <a:ext cx="1562813" cy="403415"/>
            </a:xfrm>
            <a:custGeom>
              <a:avLst/>
              <a:gdLst>
                <a:gd name="connsiteX0" fmla="*/ 810198 w 1562813"/>
                <a:gd name="connsiteY0" fmla="*/ 0 h 403415"/>
                <a:gd name="connsiteX1" fmla="*/ 0 w 1562813"/>
                <a:gd name="connsiteY1" fmla="*/ 142441 h 403415"/>
                <a:gd name="connsiteX2" fmla="*/ 873506 w 1562813"/>
                <a:gd name="connsiteY2" fmla="*/ 403416 h 403415"/>
                <a:gd name="connsiteX3" fmla="*/ 1562814 w 1562813"/>
                <a:gd name="connsiteY3" fmla="*/ 125604 h 403415"/>
              </a:gdLst>
              <a:ahLst/>
              <a:cxnLst>
                <a:cxn ang="0">
                  <a:pos x="connsiteX0" y="connsiteY0"/>
                </a:cxn>
                <a:cxn ang="0">
                  <a:pos x="connsiteX1" y="connsiteY1"/>
                </a:cxn>
                <a:cxn ang="0">
                  <a:pos x="connsiteX2" y="connsiteY2"/>
                </a:cxn>
                <a:cxn ang="0">
                  <a:pos x="connsiteX3" y="connsiteY3"/>
                </a:cxn>
              </a:cxnLst>
              <a:rect l="l" t="t" r="r" b="b"/>
              <a:pathLst>
                <a:path w="1562813" h="403415">
                  <a:moveTo>
                    <a:pt x="810198" y="0"/>
                  </a:moveTo>
                  <a:lnTo>
                    <a:pt x="0" y="142441"/>
                  </a:lnTo>
                  <a:lnTo>
                    <a:pt x="873506" y="403416"/>
                  </a:lnTo>
                  <a:lnTo>
                    <a:pt x="1562814" y="125604"/>
                  </a:lnTo>
                  <a:close/>
                </a:path>
              </a:pathLst>
            </a:custGeom>
            <a:solidFill>
              <a:srgbClr val="333333"/>
            </a:solidFill>
            <a:ln w="3363" cap="flat">
              <a:noFill/>
              <a:prstDash val="solid"/>
              <a:miter/>
            </a:ln>
          </p:spPr>
          <p:txBody>
            <a:bodyPr anchor="ctr" rtlCol="0"/>
            <a:p>
              <a:endParaRPr lang="en-US"/>
            </a:p>
          </p:txBody>
        </p:sp>
        <p:sp>
          <p:nvSpPr>
            <p:cNvPr id="1048750" name="Freeform: Shape 6"/>
            <p:cNvSpPr/>
            <p:nvPr/>
          </p:nvSpPr>
          <p:spPr>
            <a:xfrm>
              <a:off x="7095867" y="3238994"/>
              <a:ext cx="802153" cy="970922"/>
            </a:xfrm>
            <a:custGeom>
              <a:avLst/>
              <a:gdLst>
                <a:gd name="connsiteX0" fmla="*/ 801907 w 802153"/>
                <a:gd name="connsiteY0" fmla="*/ 249755 h 970922"/>
                <a:gd name="connsiteX1" fmla="*/ 768233 w 802153"/>
                <a:gd name="connsiteY1" fmla="*/ 215744 h 970922"/>
                <a:gd name="connsiteX2" fmla="*/ 755437 w 802153"/>
                <a:gd name="connsiteY2" fmla="*/ 230897 h 970922"/>
                <a:gd name="connsiteX3" fmla="*/ 744661 w 802153"/>
                <a:gd name="connsiteY3" fmla="*/ 262551 h 970922"/>
                <a:gd name="connsiteX4" fmla="*/ 728834 w 802153"/>
                <a:gd name="connsiteY4" fmla="*/ 271643 h 970922"/>
                <a:gd name="connsiteX5" fmla="*/ 721763 w 802153"/>
                <a:gd name="connsiteY5" fmla="*/ 250091 h 970922"/>
                <a:gd name="connsiteX6" fmla="*/ 727824 w 802153"/>
                <a:gd name="connsiteY6" fmla="*/ 106303 h 970922"/>
                <a:gd name="connsiteX7" fmla="*/ 695497 w 802153"/>
                <a:gd name="connsiteY7" fmla="*/ 11679 h 970922"/>
                <a:gd name="connsiteX8" fmla="*/ 683037 w 802153"/>
                <a:gd name="connsiteY8" fmla="*/ 7301 h 970922"/>
                <a:gd name="connsiteX9" fmla="*/ 131793 w 802153"/>
                <a:gd name="connsiteY9" fmla="*/ 903 h 970922"/>
                <a:gd name="connsiteX10" fmla="*/ 103506 w 802153"/>
                <a:gd name="connsiteY10" fmla="*/ 7638 h 970922"/>
                <a:gd name="connsiteX11" fmla="*/ 77241 w 802153"/>
                <a:gd name="connsiteY11" fmla="*/ 55792 h 970922"/>
                <a:gd name="connsiteX12" fmla="*/ 70843 w 802153"/>
                <a:gd name="connsiteY12" fmla="*/ 130548 h 970922"/>
                <a:gd name="connsiteX13" fmla="*/ 74884 w 802153"/>
                <a:gd name="connsiteY13" fmla="*/ 242683 h 970922"/>
                <a:gd name="connsiteX14" fmla="*/ 66128 w 802153"/>
                <a:gd name="connsiteY14" fmla="*/ 271643 h 970922"/>
                <a:gd name="connsiteX15" fmla="*/ 53332 w 802153"/>
                <a:gd name="connsiteY15" fmla="*/ 263224 h 970922"/>
                <a:gd name="connsiteX16" fmla="*/ 43567 w 802153"/>
                <a:gd name="connsiteY16" fmla="*/ 236285 h 970922"/>
                <a:gd name="connsiteX17" fmla="*/ 31781 w 802153"/>
                <a:gd name="connsiteY17" fmla="*/ 221805 h 970922"/>
                <a:gd name="connsiteX18" fmla="*/ 1474 w 802153"/>
                <a:gd name="connsiteY18" fmla="*/ 240326 h 970922"/>
                <a:gd name="connsiteX19" fmla="*/ 36158 w 802153"/>
                <a:gd name="connsiteY19" fmla="*/ 425197 h 970922"/>
                <a:gd name="connsiteX20" fmla="*/ 59730 w 802153"/>
                <a:gd name="connsiteY20" fmla="*/ 455167 h 970922"/>
                <a:gd name="connsiteX21" fmla="*/ 102833 w 802153"/>
                <a:gd name="connsiteY21" fmla="*/ 527903 h 970922"/>
                <a:gd name="connsiteX22" fmla="*/ 162099 w 802153"/>
                <a:gd name="connsiteY22" fmla="*/ 654180 h 970922"/>
                <a:gd name="connsiteX23" fmla="*/ 170518 w 802153"/>
                <a:gd name="connsiteY23" fmla="*/ 673038 h 970922"/>
                <a:gd name="connsiteX24" fmla="*/ 170518 w 802153"/>
                <a:gd name="connsiteY24" fmla="*/ 777428 h 970922"/>
                <a:gd name="connsiteX25" fmla="*/ 385359 w 802153"/>
                <a:gd name="connsiteY25" fmla="*/ 967349 h 970922"/>
                <a:gd name="connsiteX26" fmla="*/ 405563 w 802153"/>
                <a:gd name="connsiteY26" fmla="*/ 964319 h 970922"/>
                <a:gd name="connsiteX27" fmla="*/ 620067 w 802153"/>
                <a:gd name="connsiteY27" fmla="*/ 778101 h 970922"/>
                <a:gd name="connsiteX28" fmla="*/ 619730 w 802153"/>
                <a:gd name="connsiteY28" fmla="*/ 722539 h 970922"/>
                <a:gd name="connsiteX29" fmla="*/ 650373 w 802153"/>
                <a:gd name="connsiteY29" fmla="*/ 645425 h 970922"/>
                <a:gd name="connsiteX30" fmla="*/ 694487 w 802153"/>
                <a:gd name="connsiteY30" fmla="*/ 560230 h 970922"/>
                <a:gd name="connsiteX31" fmla="*/ 750386 w 802153"/>
                <a:gd name="connsiteY31" fmla="*/ 446075 h 970922"/>
                <a:gd name="connsiteX32" fmla="*/ 775304 w 802153"/>
                <a:gd name="connsiteY32" fmla="*/ 413074 h 970922"/>
                <a:gd name="connsiteX33" fmla="*/ 801907 w 802153"/>
                <a:gd name="connsiteY33" fmla="*/ 249755 h 97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2153" h="970922">
                  <a:moveTo>
                    <a:pt x="801907" y="249755"/>
                  </a:moveTo>
                  <a:cubicBezTo>
                    <a:pt x="801233" y="225173"/>
                    <a:pt x="793152" y="217428"/>
                    <a:pt x="768233" y="215744"/>
                  </a:cubicBezTo>
                  <a:cubicBezTo>
                    <a:pt x="758804" y="216417"/>
                    <a:pt x="757457" y="224499"/>
                    <a:pt x="755437" y="230897"/>
                  </a:cubicBezTo>
                  <a:cubicBezTo>
                    <a:pt x="752069" y="241336"/>
                    <a:pt x="748702" y="252112"/>
                    <a:pt x="744661" y="262551"/>
                  </a:cubicBezTo>
                  <a:cubicBezTo>
                    <a:pt x="741630" y="269622"/>
                    <a:pt x="736579" y="273327"/>
                    <a:pt x="728834" y="271643"/>
                  </a:cubicBezTo>
                  <a:cubicBezTo>
                    <a:pt x="721426" y="269959"/>
                    <a:pt x="721763" y="252785"/>
                    <a:pt x="721763" y="250091"/>
                  </a:cubicBezTo>
                  <a:cubicBezTo>
                    <a:pt x="725130" y="202274"/>
                    <a:pt x="729508" y="154457"/>
                    <a:pt x="727824" y="106303"/>
                  </a:cubicBezTo>
                  <a:cubicBezTo>
                    <a:pt x="726477" y="71956"/>
                    <a:pt x="720416" y="38281"/>
                    <a:pt x="695497" y="11679"/>
                  </a:cubicBezTo>
                  <a:cubicBezTo>
                    <a:pt x="691793" y="8985"/>
                    <a:pt x="687415" y="7301"/>
                    <a:pt x="683037" y="7301"/>
                  </a:cubicBezTo>
                  <a:cubicBezTo>
                    <a:pt x="654414" y="6291"/>
                    <a:pt x="147283" y="3934"/>
                    <a:pt x="131793" y="903"/>
                  </a:cubicBezTo>
                  <a:cubicBezTo>
                    <a:pt x="122027" y="-1117"/>
                    <a:pt x="111588" y="-107"/>
                    <a:pt x="103506" y="7638"/>
                  </a:cubicBezTo>
                  <a:cubicBezTo>
                    <a:pt x="90710" y="21781"/>
                    <a:pt x="82965" y="38281"/>
                    <a:pt x="77241" y="55792"/>
                  </a:cubicBezTo>
                  <a:cubicBezTo>
                    <a:pt x="69159" y="80374"/>
                    <a:pt x="70169" y="105966"/>
                    <a:pt x="70843" y="130548"/>
                  </a:cubicBezTo>
                  <a:cubicBezTo>
                    <a:pt x="71853" y="167927"/>
                    <a:pt x="69159" y="205642"/>
                    <a:pt x="74884" y="242683"/>
                  </a:cubicBezTo>
                  <a:cubicBezTo>
                    <a:pt x="75894" y="248071"/>
                    <a:pt x="73536" y="270969"/>
                    <a:pt x="66128" y="271643"/>
                  </a:cubicBezTo>
                  <a:cubicBezTo>
                    <a:pt x="59393" y="272316"/>
                    <a:pt x="55689" y="268949"/>
                    <a:pt x="53332" y="263224"/>
                  </a:cubicBezTo>
                  <a:cubicBezTo>
                    <a:pt x="49291" y="254469"/>
                    <a:pt x="47271" y="245377"/>
                    <a:pt x="43567" y="236285"/>
                  </a:cubicBezTo>
                  <a:cubicBezTo>
                    <a:pt x="41209" y="230561"/>
                    <a:pt x="40536" y="222816"/>
                    <a:pt x="31781" y="221805"/>
                  </a:cubicBezTo>
                  <a:cubicBezTo>
                    <a:pt x="9219" y="220122"/>
                    <a:pt x="2821" y="223489"/>
                    <a:pt x="1474" y="240326"/>
                  </a:cubicBezTo>
                  <a:cubicBezTo>
                    <a:pt x="-3577" y="304980"/>
                    <a:pt x="3494" y="367614"/>
                    <a:pt x="36158" y="425197"/>
                  </a:cubicBezTo>
                  <a:cubicBezTo>
                    <a:pt x="42220" y="435972"/>
                    <a:pt x="47607" y="448095"/>
                    <a:pt x="59730" y="455167"/>
                  </a:cubicBezTo>
                  <a:cubicBezTo>
                    <a:pt x="87343" y="471330"/>
                    <a:pt x="100812" y="495239"/>
                    <a:pt x="102833" y="527903"/>
                  </a:cubicBezTo>
                  <a:cubicBezTo>
                    <a:pt x="105527" y="577404"/>
                    <a:pt x="122027" y="621853"/>
                    <a:pt x="162099" y="654180"/>
                  </a:cubicBezTo>
                  <a:cubicBezTo>
                    <a:pt x="168161" y="659232"/>
                    <a:pt x="170518" y="664956"/>
                    <a:pt x="170518" y="673038"/>
                  </a:cubicBezTo>
                  <a:cubicBezTo>
                    <a:pt x="170181" y="707722"/>
                    <a:pt x="170518" y="742407"/>
                    <a:pt x="170518" y="777428"/>
                  </a:cubicBezTo>
                  <a:cubicBezTo>
                    <a:pt x="180620" y="796285"/>
                    <a:pt x="367174" y="950512"/>
                    <a:pt x="385359" y="967349"/>
                  </a:cubicBezTo>
                  <a:cubicBezTo>
                    <a:pt x="393104" y="974421"/>
                    <a:pt x="399502" y="969707"/>
                    <a:pt x="405563" y="964319"/>
                  </a:cubicBezTo>
                  <a:cubicBezTo>
                    <a:pt x="428798" y="943441"/>
                    <a:pt x="615353" y="786520"/>
                    <a:pt x="620067" y="778101"/>
                  </a:cubicBezTo>
                  <a:cubicBezTo>
                    <a:pt x="620067" y="759580"/>
                    <a:pt x="621750" y="741060"/>
                    <a:pt x="619730" y="722539"/>
                  </a:cubicBezTo>
                  <a:cubicBezTo>
                    <a:pt x="616363" y="690885"/>
                    <a:pt x="624108" y="666640"/>
                    <a:pt x="650373" y="645425"/>
                  </a:cubicBezTo>
                  <a:cubicBezTo>
                    <a:pt x="676303" y="624547"/>
                    <a:pt x="695497" y="595251"/>
                    <a:pt x="694487" y="560230"/>
                  </a:cubicBezTo>
                  <a:cubicBezTo>
                    <a:pt x="693476" y="511739"/>
                    <a:pt x="714018" y="475371"/>
                    <a:pt x="750386" y="446075"/>
                  </a:cubicBezTo>
                  <a:cubicBezTo>
                    <a:pt x="761498" y="436983"/>
                    <a:pt x="769916" y="426207"/>
                    <a:pt x="775304" y="413074"/>
                  </a:cubicBezTo>
                  <a:cubicBezTo>
                    <a:pt x="796856" y="361216"/>
                    <a:pt x="803591" y="305990"/>
                    <a:pt x="801907" y="249755"/>
                  </a:cubicBezTo>
                  <a:close/>
                </a:path>
              </a:pathLst>
            </a:custGeom>
            <a:solidFill>
              <a:srgbClr val="FDC69A"/>
            </a:solidFill>
            <a:ln w="3363" cap="flat">
              <a:noFill/>
              <a:prstDash val="solid"/>
              <a:miter/>
            </a:ln>
          </p:spPr>
          <p:txBody>
            <a:bodyPr anchor="ctr" rtlCol="0"/>
            <a:p>
              <a:endParaRPr lang="en-US"/>
            </a:p>
          </p:txBody>
        </p:sp>
        <p:sp>
          <p:nvSpPr>
            <p:cNvPr id="1048751" name="Freeform: Shape 7"/>
            <p:cNvSpPr/>
            <p:nvPr/>
          </p:nvSpPr>
          <p:spPr>
            <a:xfrm>
              <a:off x="6364930" y="4179741"/>
              <a:ext cx="2491221" cy="1440441"/>
            </a:xfrm>
            <a:custGeom>
              <a:avLst/>
              <a:gdLst>
                <a:gd name="connsiteX0" fmla="*/ 2431942 w 2491221"/>
                <a:gd name="connsiteY0" fmla="*/ 1045244 h 1440441"/>
                <a:gd name="connsiteX1" fmla="*/ 2260541 w 2491221"/>
                <a:gd name="connsiteY1" fmla="*/ 674829 h 1440441"/>
                <a:gd name="connsiteX2" fmla="*/ 1929188 w 2491221"/>
                <a:gd name="connsiteY2" fmla="*/ 130656 h 1440441"/>
                <a:gd name="connsiteX3" fmla="*/ 1903596 w 2491221"/>
                <a:gd name="connsiteY3" fmla="*/ 110788 h 1440441"/>
                <a:gd name="connsiteX4" fmla="*/ 1650030 w 2491221"/>
                <a:gd name="connsiteY4" fmla="*/ 31317 h 1440441"/>
                <a:gd name="connsiteX5" fmla="*/ 1526446 w 2491221"/>
                <a:gd name="connsiteY5" fmla="*/ 0 h 1440441"/>
                <a:gd name="connsiteX6" fmla="*/ 1534528 w 2491221"/>
                <a:gd name="connsiteY6" fmla="*/ 26603 h 1440441"/>
                <a:gd name="connsiteX7" fmla="*/ 1526109 w 2491221"/>
                <a:gd name="connsiteY7" fmla="*/ 44113 h 1440441"/>
                <a:gd name="connsiteX8" fmla="*/ 1442261 w 2491221"/>
                <a:gd name="connsiteY8" fmla="*/ 69032 h 1440441"/>
                <a:gd name="connsiteX9" fmla="*/ 1431149 w 2491221"/>
                <a:gd name="connsiteY9" fmla="*/ 72736 h 1440441"/>
                <a:gd name="connsiteX10" fmla="*/ 1421720 w 2491221"/>
                <a:gd name="connsiteY10" fmla="*/ 81491 h 1440441"/>
                <a:gd name="connsiteX11" fmla="*/ 1430475 w 2491221"/>
                <a:gd name="connsiteY11" fmla="*/ 90247 h 1440441"/>
                <a:gd name="connsiteX12" fmla="*/ 1443271 w 2491221"/>
                <a:gd name="connsiteY12" fmla="*/ 94287 h 1440441"/>
                <a:gd name="connsiteX13" fmla="*/ 1504895 w 2491221"/>
                <a:gd name="connsiteY13" fmla="*/ 111124 h 1440441"/>
                <a:gd name="connsiteX14" fmla="*/ 1509946 w 2491221"/>
                <a:gd name="connsiteY14" fmla="*/ 127625 h 1440441"/>
                <a:gd name="connsiteX15" fmla="*/ 1457414 w 2491221"/>
                <a:gd name="connsiteY15" fmla="*/ 188912 h 1440441"/>
                <a:gd name="connsiteX16" fmla="*/ 1154348 w 2491221"/>
                <a:gd name="connsiteY16" fmla="*/ 540469 h 1440441"/>
                <a:gd name="connsiteX17" fmla="*/ 1121347 w 2491221"/>
                <a:gd name="connsiteY17" fmla="*/ 541142 h 1440441"/>
                <a:gd name="connsiteX18" fmla="*/ 732411 w 2491221"/>
                <a:gd name="connsiteY18" fmla="*/ 127625 h 1440441"/>
                <a:gd name="connsiteX19" fmla="*/ 737462 w 2491221"/>
                <a:gd name="connsiteY19" fmla="*/ 109441 h 1440441"/>
                <a:gd name="connsiteX20" fmla="*/ 778208 w 2491221"/>
                <a:gd name="connsiteY20" fmla="*/ 94287 h 1440441"/>
                <a:gd name="connsiteX21" fmla="*/ 815923 w 2491221"/>
                <a:gd name="connsiteY21" fmla="*/ 78797 h 1440441"/>
                <a:gd name="connsiteX22" fmla="*/ 795382 w 2491221"/>
                <a:gd name="connsiteY22" fmla="*/ 69032 h 1440441"/>
                <a:gd name="connsiteX23" fmla="*/ 726687 w 2491221"/>
                <a:gd name="connsiteY23" fmla="*/ 46470 h 1440441"/>
                <a:gd name="connsiteX24" fmla="*/ 714901 w 2491221"/>
                <a:gd name="connsiteY24" fmla="*/ 18521 h 1440441"/>
                <a:gd name="connsiteX25" fmla="*/ 714564 w 2491221"/>
                <a:gd name="connsiteY25" fmla="*/ 7408 h 1440441"/>
                <a:gd name="connsiteX26" fmla="*/ 324618 w 2491221"/>
                <a:gd name="connsiteY26" fmla="*/ 119880 h 1440441"/>
                <a:gd name="connsiteX27" fmla="*/ 311148 w 2491221"/>
                <a:gd name="connsiteY27" fmla="*/ 131329 h 1440441"/>
                <a:gd name="connsiteX28" fmla="*/ 232688 w 2491221"/>
                <a:gd name="connsiteY28" fmla="*/ 320241 h 1440441"/>
                <a:gd name="connsiteX29" fmla="*/ 0 w 2491221"/>
                <a:gd name="connsiteY29" fmla="*/ 956344 h 1440441"/>
                <a:gd name="connsiteX30" fmla="*/ 1636897 w 2491221"/>
                <a:gd name="connsiteY30" fmla="*/ 966783 h 1440441"/>
                <a:gd name="connsiteX31" fmla="*/ 1636897 w 2491221"/>
                <a:gd name="connsiteY31" fmla="*/ 968467 h 1440441"/>
                <a:gd name="connsiteX32" fmla="*/ 1643295 w 2491221"/>
                <a:gd name="connsiteY32" fmla="*/ 1258064 h 1440441"/>
                <a:gd name="connsiteX33" fmla="*/ 1674275 w 2491221"/>
                <a:gd name="connsiteY33" fmla="*/ 1256717 h 1440441"/>
                <a:gd name="connsiteX34" fmla="*/ 1687072 w 2491221"/>
                <a:gd name="connsiteY34" fmla="*/ 1268503 h 1440441"/>
                <a:gd name="connsiteX35" fmla="*/ 1702898 w 2491221"/>
                <a:gd name="connsiteY35" fmla="*/ 1294769 h 1440441"/>
                <a:gd name="connsiteX36" fmla="*/ 1954781 w 2491221"/>
                <a:gd name="connsiteY36" fmla="*/ 1376597 h 1440441"/>
                <a:gd name="connsiteX37" fmla="*/ 2491209 w 2491221"/>
                <a:gd name="connsiteY37" fmla="*/ 1437884 h 1440441"/>
                <a:gd name="connsiteX38" fmla="*/ 2431942 w 2491221"/>
                <a:gd name="connsiteY38" fmla="*/ 1045244 h 144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91221" h="1440441">
                  <a:moveTo>
                    <a:pt x="2431942" y="1045244"/>
                  </a:moveTo>
                  <a:cubicBezTo>
                    <a:pt x="2387156" y="916272"/>
                    <a:pt x="2325869" y="794709"/>
                    <a:pt x="2260541" y="674829"/>
                  </a:cubicBezTo>
                  <a:cubicBezTo>
                    <a:pt x="2158845" y="487937"/>
                    <a:pt x="2046711" y="307781"/>
                    <a:pt x="1929188" y="130656"/>
                  </a:cubicBezTo>
                  <a:cubicBezTo>
                    <a:pt x="1922453" y="120553"/>
                    <a:pt x="1914708" y="114829"/>
                    <a:pt x="1903596" y="110788"/>
                  </a:cubicBezTo>
                  <a:cubicBezTo>
                    <a:pt x="1819747" y="82165"/>
                    <a:pt x="1735562" y="54889"/>
                    <a:pt x="1650030" y="31317"/>
                  </a:cubicBezTo>
                  <a:cubicBezTo>
                    <a:pt x="1608948" y="19868"/>
                    <a:pt x="1568539" y="7072"/>
                    <a:pt x="1526446" y="0"/>
                  </a:cubicBezTo>
                  <a:cubicBezTo>
                    <a:pt x="1523415" y="10439"/>
                    <a:pt x="1530487" y="18184"/>
                    <a:pt x="1534528" y="26603"/>
                  </a:cubicBezTo>
                  <a:cubicBezTo>
                    <a:pt x="1539579" y="37041"/>
                    <a:pt x="1537559" y="41756"/>
                    <a:pt x="1526109" y="44113"/>
                  </a:cubicBezTo>
                  <a:cubicBezTo>
                    <a:pt x="1497486" y="50174"/>
                    <a:pt x="1470547" y="61624"/>
                    <a:pt x="1442261" y="69032"/>
                  </a:cubicBezTo>
                  <a:cubicBezTo>
                    <a:pt x="1438557" y="70042"/>
                    <a:pt x="1434516" y="71052"/>
                    <a:pt x="1431149" y="72736"/>
                  </a:cubicBezTo>
                  <a:cubicBezTo>
                    <a:pt x="1427108" y="74420"/>
                    <a:pt x="1422057" y="76777"/>
                    <a:pt x="1421720" y="81491"/>
                  </a:cubicBezTo>
                  <a:cubicBezTo>
                    <a:pt x="1421383" y="86879"/>
                    <a:pt x="1426434" y="88563"/>
                    <a:pt x="1430475" y="90247"/>
                  </a:cubicBezTo>
                  <a:cubicBezTo>
                    <a:pt x="1434516" y="91930"/>
                    <a:pt x="1438894" y="92940"/>
                    <a:pt x="1443271" y="94287"/>
                  </a:cubicBezTo>
                  <a:cubicBezTo>
                    <a:pt x="1463812" y="99339"/>
                    <a:pt x="1484017" y="107084"/>
                    <a:pt x="1504895" y="111124"/>
                  </a:cubicBezTo>
                  <a:cubicBezTo>
                    <a:pt x="1517691" y="113482"/>
                    <a:pt x="1517691" y="118533"/>
                    <a:pt x="1509946" y="127625"/>
                  </a:cubicBezTo>
                  <a:cubicBezTo>
                    <a:pt x="1492435" y="148166"/>
                    <a:pt x="1474925" y="168707"/>
                    <a:pt x="1457414" y="188912"/>
                  </a:cubicBezTo>
                  <a:cubicBezTo>
                    <a:pt x="1356729" y="306434"/>
                    <a:pt x="1254360" y="422610"/>
                    <a:pt x="1154348" y="540469"/>
                  </a:cubicBezTo>
                  <a:cubicBezTo>
                    <a:pt x="1138857" y="558653"/>
                    <a:pt x="1137847" y="558990"/>
                    <a:pt x="1121347" y="541142"/>
                  </a:cubicBezTo>
                  <a:cubicBezTo>
                    <a:pt x="1091040" y="507805"/>
                    <a:pt x="782922" y="181167"/>
                    <a:pt x="732411" y="127625"/>
                  </a:cubicBezTo>
                  <a:cubicBezTo>
                    <a:pt x="721972" y="116512"/>
                    <a:pt x="727023" y="113145"/>
                    <a:pt x="737462" y="109441"/>
                  </a:cubicBezTo>
                  <a:cubicBezTo>
                    <a:pt x="750932" y="104390"/>
                    <a:pt x="765075" y="100012"/>
                    <a:pt x="778208" y="94287"/>
                  </a:cubicBezTo>
                  <a:cubicBezTo>
                    <a:pt x="790331" y="88900"/>
                    <a:pt x="804811" y="88226"/>
                    <a:pt x="815923" y="78797"/>
                  </a:cubicBezTo>
                  <a:cubicBezTo>
                    <a:pt x="809188" y="73073"/>
                    <a:pt x="802117" y="71389"/>
                    <a:pt x="795382" y="69032"/>
                  </a:cubicBezTo>
                  <a:cubicBezTo>
                    <a:pt x="772483" y="61624"/>
                    <a:pt x="749585" y="54215"/>
                    <a:pt x="726687" y="46470"/>
                  </a:cubicBezTo>
                  <a:cubicBezTo>
                    <a:pt x="712207" y="41756"/>
                    <a:pt x="702105" y="35021"/>
                    <a:pt x="714901" y="18521"/>
                  </a:cubicBezTo>
                  <a:cubicBezTo>
                    <a:pt x="717595" y="15153"/>
                    <a:pt x="716921" y="11113"/>
                    <a:pt x="714564" y="7408"/>
                  </a:cubicBezTo>
                  <a:cubicBezTo>
                    <a:pt x="582898" y="39399"/>
                    <a:pt x="453253" y="78461"/>
                    <a:pt x="324618" y="119880"/>
                  </a:cubicBezTo>
                  <a:cubicBezTo>
                    <a:pt x="318557" y="121900"/>
                    <a:pt x="313842" y="124594"/>
                    <a:pt x="311148" y="131329"/>
                  </a:cubicBezTo>
                  <a:cubicBezTo>
                    <a:pt x="285220" y="194299"/>
                    <a:pt x="258954" y="257270"/>
                    <a:pt x="232688" y="320241"/>
                  </a:cubicBezTo>
                  <a:cubicBezTo>
                    <a:pt x="238413" y="325628"/>
                    <a:pt x="0" y="956344"/>
                    <a:pt x="0" y="956344"/>
                  </a:cubicBezTo>
                  <a:cubicBezTo>
                    <a:pt x="0" y="956344"/>
                    <a:pt x="1640938" y="943211"/>
                    <a:pt x="1636897" y="966783"/>
                  </a:cubicBezTo>
                  <a:cubicBezTo>
                    <a:pt x="1636897" y="967457"/>
                    <a:pt x="1636897" y="967793"/>
                    <a:pt x="1636897" y="968467"/>
                  </a:cubicBezTo>
                  <a:cubicBezTo>
                    <a:pt x="1636560" y="1046254"/>
                    <a:pt x="1634540" y="1252003"/>
                    <a:pt x="1643295" y="1258064"/>
                  </a:cubicBezTo>
                  <a:cubicBezTo>
                    <a:pt x="1651377" y="1263788"/>
                    <a:pt x="1663836" y="1258401"/>
                    <a:pt x="1674275" y="1256717"/>
                  </a:cubicBezTo>
                  <a:cubicBezTo>
                    <a:pt x="1684041" y="1255370"/>
                    <a:pt x="1688418" y="1259074"/>
                    <a:pt x="1687072" y="1268503"/>
                  </a:cubicBezTo>
                  <a:cubicBezTo>
                    <a:pt x="1685051" y="1281972"/>
                    <a:pt x="1692459" y="1289381"/>
                    <a:pt x="1702898" y="1294769"/>
                  </a:cubicBezTo>
                  <a:cubicBezTo>
                    <a:pt x="1713000" y="1299820"/>
                    <a:pt x="1879014" y="1359760"/>
                    <a:pt x="1954781" y="1376597"/>
                  </a:cubicBezTo>
                  <a:cubicBezTo>
                    <a:pt x="1997210" y="1386025"/>
                    <a:pt x="2489862" y="1454384"/>
                    <a:pt x="2491209" y="1437884"/>
                  </a:cubicBezTo>
                  <a:cubicBezTo>
                    <a:pt x="2492219" y="1430812"/>
                    <a:pt x="2433963" y="1050968"/>
                    <a:pt x="2431942" y="1045244"/>
                  </a:cubicBezTo>
                  <a:close/>
                </a:path>
              </a:pathLst>
            </a:custGeom>
            <a:solidFill>
              <a:srgbClr val="31363E"/>
            </a:solidFill>
            <a:ln w="3363" cap="flat">
              <a:noFill/>
              <a:prstDash val="solid"/>
              <a:miter/>
            </a:ln>
          </p:spPr>
          <p:txBody>
            <a:bodyPr anchor="ctr" rtlCol="0"/>
            <a:p>
              <a:endParaRPr lang="en-US"/>
            </a:p>
          </p:txBody>
        </p:sp>
        <p:sp>
          <p:nvSpPr>
            <p:cNvPr id="1048752" name="Freeform: Shape 8"/>
            <p:cNvSpPr/>
            <p:nvPr/>
          </p:nvSpPr>
          <p:spPr>
            <a:xfrm>
              <a:off x="7069518" y="4128591"/>
              <a:ext cx="842152" cy="613967"/>
            </a:xfrm>
            <a:custGeom>
              <a:avLst/>
              <a:gdLst>
                <a:gd name="connsiteX0" fmla="*/ 839705 w 842152"/>
                <a:gd name="connsiteY0" fmla="*/ 84823 h 613967"/>
                <a:gd name="connsiteX1" fmla="*/ 795592 w 842152"/>
                <a:gd name="connsiteY1" fmla="*/ 23537 h 613967"/>
                <a:gd name="connsiteX2" fmla="*/ 687162 w 842152"/>
                <a:gd name="connsiteY2" fmla="*/ 5353 h 613967"/>
                <a:gd name="connsiteX3" fmla="*/ 668641 w 842152"/>
                <a:gd name="connsiteY3" fmla="*/ 5016 h 613967"/>
                <a:gd name="connsiteX4" fmla="*/ 658875 w 842152"/>
                <a:gd name="connsiteY4" fmla="*/ 20506 h 613967"/>
                <a:gd name="connsiteX5" fmla="*/ 540006 w 842152"/>
                <a:gd name="connsiteY5" fmla="*/ 257908 h 613967"/>
                <a:gd name="connsiteX6" fmla="*/ 488148 w 842152"/>
                <a:gd name="connsiteY6" fmla="*/ 187866 h 613967"/>
                <a:gd name="connsiteX7" fmla="*/ 427198 w 842152"/>
                <a:gd name="connsiteY7" fmla="*/ 101997 h 613967"/>
                <a:gd name="connsiteX8" fmla="*/ 415075 w 842152"/>
                <a:gd name="connsiteY8" fmla="*/ 101997 h 613967"/>
                <a:gd name="connsiteX9" fmla="*/ 355135 w 842152"/>
                <a:gd name="connsiteY9" fmla="*/ 187530 h 613967"/>
                <a:gd name="connsiteX10" fmla="*/ 353788 w 842152"/>
                <a:gd name="connsiteY10" fmla="*/ 186519 h 613967"/>
                <a:gd name="connsiteX11" fmla="*/ 332910 w 842152"/>
                <a:gd name="connsiteY11" fmla="*/ 207397 h 613967"/>
                <a:gd name="connsiteX12" fmla="*/ 304287 w 842152"/>
                <a:gd name="connsiteY12" fmla="*/ 245449 h 613967"/>
                <a:gd name="connsiteX13" fmla="*/ 297889 w 842152"/>
                <a:gd name="connsiteY13" fmla="*/ 239051 h 613967"/>
                <a:gd name="connsiteX14" fmla="*/ 201918 w 842152"/>
                <a:gd name="connsiteY14" fmla="*/ 64282 h 613967"/>
                <a:gd name="connsiteX15" fmla="*/ 173969 w 842152"/>
                <a:gd name="connsiteY15" fmla="*/ 12761 h 613967"/>
                <a:gd name="connsiteX16" fmla="*/ 148040 w 842152"/>
                <a:gd name="connsiteY16" fmla="*/ 4006 h 613967"/>
                <a:gd name="connsiteX17" fmla="*/ 49374 w 842152"/>
                <a:gd name="connsiteY17" fmla="*/ 23200 h 613967"/>
                <a:gd name="connsiteX18" fmla="*/ 10313 w 842152"/>
                <a:gd name="connsiteY18" fmla="*/ 57884 h 613967"/>
                <a:gd name="connsiteX19" fmla="*/ 26476 w 842152"/>
                <a:gd name="connsiteY19" fmla="*/ 104355 h 613967"/>
                <a:gd name="connsiteX20" fmla="*/ 101906 w 842152"/>
                <a:gd name="connsiteY20" fmla="*/ 129273 h 613967"/>
                <a:gd name="connsiteX21" fmla="*/ 35905 w 842152"/>
                <a:gd name="connsiteY21" fmla="*/ 153182 h 613967"/>
                <a:gd name="connsiteX22" fmla="*/ 27823 w 842152"/>
                <a:gd name="connsiteY22" fmla="*/ 185846 h 613967"/>
                <a:gd name="connsiteX23" fmla="*/ 424504 w 842152"/>
                <a:gd name="connsiteY23" fmla="*/ 608119 h 613967"/>
                <a:gd name="connsiteX24" fmla="*/ 444708 w 842152"/>
                <a:gd name="connsiteY24" fmla="*/ 607109 h 613967"/>
                <a:gd name="connsiteX25" fmla="*/ 812766 w 842152"/>
                <a:gd name="connsiteY25" fmla="*/ 178438 h 613967"/>
                <a:gd name="connsiteX26" fmla="*/ 806705 w 842152"/>
                <a:gd name="connsiteY26" fmla="*/ 157560 h 613967"/>
                <a:gd name="connsiteX27" fmla="*/ 717468 w 842152"/>
                <a:gd name="connsiteY27" fmla="*/ 132977 h 613967"/>
                <a:gd name="connsiteX28" fmla="*/ 832970 w 842152"/>
                <a:gd name="connsiteY28" fmla="*/ 97956 h 613967"/>
                <a:gd name="connsiteX29" fmla="*/ 839705 w 842152"/>
                <a:gd name="connsiteY29" fmla="*/ 84823 h 6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2152" h="613967">
                  <a:moveTo>
                    <a:pt x="839705" y="84823"/>
                  </a:moveTo>
                  <a:cubicBezTo>
                    <a:pt x="833307" y="73711"/>
                    <a:pt x="811082" y="26231"/>
                    <a:pt x="795592" y="23537"/>
                  </a:cubicBezTo>
                  <a:cubicBezTo>
                    <a:pt x="759561" y="17475"/>
                    <a:pt x="723193" y="11414"/>
                    <a:pt x="687162" y="5353"/>
                  </a:cubicBezTo>
                  <a:cubicBezTo>
                    <a:pt x="681100" y="-2392"/>
                    <a:pt x="675039" y="-1045"/>
                    <a:pt x="668641" y="5016"/>
                  </a:cubicBezTo>
                  <a:cubicBezTo>
                    <a:pt x="664263" y="9394"/>
                    <a:pt x="661569" y="15118"/>
                    <a:pt x="658875" y="20506"/>
                  </a:cubicBezTo>
                  <a:cubicBezTo>
                    <a:pt x="618466" y="99303"/>
                    <a:pt x="578731" y="178438"/>
                    <a:pt x="540006" y="257908"/>
                  </a:cubicBezTo>
                  <a:cubicBezTo>
                    <a:pt x="522832" y="234673"/>
                    <a:pt x="505658" y="211438"/>
                    <a:pt x="488148" y="187866"/>
                  </a:cubicBezTo>
                  <a:cubicBezTo>
                    <a:pt x="467943" y="159243"/>
                    <a:pt x="447402" y="130620"/>
                    <a:pt x="427198" y="101997"/>
                  </a:cubicBezTo>
                  <a:cubicBezTo>
                    <a:pt x="422820" y="95599"/>
                    <a:pt x="419789" y="95262"/>
                    <a:pt x="415075" y="101997"/>
                  </a:cubicBezTo>
                  <a:cubicBezTo>
                    <a:pt x="395207" y="130620"/>
                    <a:pt x="375003" y="158906"/>
                    <a:pt x="355135" y="187530"/>
                  </a:cubicBezTo>
                  <a:cubicBezTo>
                    <a:pt x="354798" y="187193"/>
                    <a:pt x="354125" y="186856"/>
                    <a:pt x="353788" y="186519"/>
                  </a:cubicBezTo>
                  <a:cubicBezTo>
                    <a:pt x="343012" y="189550"/>
                    <a:pt x="338972" y="199652"/>
                    <a:pt x="332910" y="207397"/>
                  </a:cubicBezTo>
                  <a:cubicBezTo>
                    <a:pt x="323145" y="219857"/>
                    <a:pt x="315063" y="234000"/>
                    <a:pt x="304287" y="245449"/>
                  </a:cubicBezTo>
                  <a:cubicBezTo>
                    <a:pt x="300246" y="244102"/>
                    <a:pt x="299236" y="241408"/>
                    <a:pt x="297889" y="239051"/>
                  </a:cubicBezTo>
                  <a:cubicBezTo>
                    <a:pt x="265562" y="181131"/>
                    <a:pt x="234582" y="122202"/>
                    <a:pt x="201918" y="64282"/>
                  </a:cubicBezTo>
                  <a:cubicBezTo>
                    <a:pt x="192489" y="47109"/>
                    <a:pt x="183734" y="29598"/>
                    <a:pt x="173969" y="12761"/>
                  </a:cubicBezTo>
                  <a:cubicBezTo>
                    <a:pt x="166224" y="-1045"/>
                    <a:pt x="159825" y="-2729"/>
                    <a:pt x="148040" y="4006"/>
                  </a:cubicBezTo>
                  <a:cubicBezTo>
                    <a:pt x="115039" y="10404"/>
                    <a:pt x="82375" y="17475"/>
                    <a:pt x="49374" y="23200"/>
                  </a:cubicBezTo>
                  <a:cubicBezTo>
                    <a:pt x="39609" y="24884"/>
                    <a:pt x="17384" y="45762"/>
                    <a:pt x="10313" y="57884"/>
                  </a:cubicBezTo>
                  <a:cubicBezTo>
                    <a:pt x="-6524" y="86170"/>
                    <a:pt x="-3831" y="93579"/>
                    <a:pt x="26476" y="104355"/>
                  </a:cubicBezTo>
                  <a:cubicBezTo>
                    <a:pt x="30180" y="105701"/>
                    <a:pt x="78671" y="121192"/>
                    <a:pt x="101906" y="129273"/>
                  </a:cubicBezTo>
                  <a:cubicBezTo>
                    <a:pt x="77324" y="136345"/>
                    <a:pt x="56783" y="145437"/>
                    <a:pt x="35905" y="153182"/>
                  </a:cubicBezTo>
                  <a:cubicBezTo>
                    <a:pt x="14690" y="160927"/>
                    <a:pt x="13006" y="169009"/>
                    <a:pt x="27823" y="185846"/>
                  </a:cubicBezTo>
                  <a:cubicBezTo>
                    <a:pt x="72610" y="236357"/>
                    <a:pt x="387799" y="567373"/>
                    <a:pt x="424504" y="608119"/>
                  </a:cubicBezTo>
                  <a:cubicBezTo>
                    <a:pt x="432585" y="616874"/>
                    <a:pt x="438310" y="615190"/>
                    <a:pt x="444708" y="607109"/>
                  </a:cubicBezTo>
                  <a:cubicBezTo>
                    <a:pt x="454137" y="595323"/>
                    <a:pt x="747101" y="255214"/>
                    <a:pt x="812766" y="178438"/>
                  </a:cubicBezTo>
                  <a:cubicBezTo>
                    <a:pt x="826236" y="162611"/>
                    <a:pt x="826572" y="162947"/>
                    <a:pt x="806705" y="157560"/>
                  </a:cubicBezTo>
                  <a:cubicBezTo>
                    <a:pt x="777745" y="149815"/>
                    <a:pt x="749122" y="141733"/>
                    <a:pt x="717468" y="132977"/>
                  </a:cubicBezTo>
                  <a:cubicBezTo>
                    <a:pt x="722519" y="130284"/>
                    <a:pt x="797276" y="107385"/>
                    <a:pt x="832970" y="97956"/>
                  </a:cubicBezTo>
                  <a:cubicBezTo>
                    <a:pt x="842399" y="95599"/>
                    <a:pt x="844420" y="93242"/>
                    <a:pt x="839705" y="84823"/>
                  </a:cubicBezTo>
                  <a:close/>
                </a:path>
              </a:pathLst>
            </a:custGeom>
            <a:solidFill>
              <a:srgbClr val="000000"/>
            </a:solidFill>
            <a:ln w="3363" cap="flat">
              <a:noFill/>
              <a:prstDash val="solid"/>
              <a:miter/>
            </a:ln>
          </p:spPr>
          <p:txBody>
            <a:bodyPr anchor="ctr" rtlCol="0"/>
            <a:p>
              <a:endParaRPr lang="en-US"/>
            </a:p>
          </p:txBody>
        </p:sp>
        <p:sp>
          <p:nvSpPr>
            <p:cNvPr id="1048753" name="Freeform: Shape 9"/>
            <p:cNvSpPr/>
            <p:nvPr/>
          </p:nvSpPr>
          <p:spPr>
            <a:xfrm>
              <a:off x="5671917" y="4495014"/>
              <a:ext cx="1754756" cy="1067384"/>
            </a:xfrm>
            <a:custGeom>
              <a:avLst/>
              <a:gdLst>
                <a:gd name="connsiteX0" fmla="*/ 1677643 w 1754756"/>
                <a:gd name="connsiteY0" fmla="*/ 88142 h 1067384"/>
                <a:gd name="connsiteX1" fmla="*/ 1677306 w 1754756"/>
                <a:gd name="connsiteY1" fmla="*/ 496609 h 1067384"/>
                <a:gd name="connsiteX2" fmla="*/ 1676969 w 1754756"/>
                <a:gd name="connsiteY2" fmla="*/ 567324 h 1067384"/>
                <a:gd name="connsiteX3" fmla="*/ 1692796 w 1754756"/>
                <a:gd name="connsiteY3" fmla="*/ 583825 h 1067384"/>
                <a:gd name="connsiteX4" fmla="*/ 1754756 w 1754756"/>
                <a:gd name="connsiteY4" fmla="*/ 585845 h 1067384"/>
                <a:gd name="connsiteX5" fmla="*/ 1735562 w 1754756"/>
                <a:gd name="connsiteY5" fmla="*/ 593253 h 1067384"/>
                <a:gd name="connsiteX6" fmla="*/ 1698521 w 1754756"/>
                <a:gd name="connsiteY6" fmla="*/ 593590 h 1067384"/>
                <a:gd name="connsiteX7" fmla="*/ 1684378 w 1754756"/>
                <a:gd name="connsiteY7" fmla="*/ 608070 h 1067384"/>
                <a:gd name="connsiteX8" fmla="*/ 1684378 w 1754756"/>
                <a:gd name="connsiteY8" fmla="*/ 650162 h 1067384"/>
                <a:gd name="connsiteX9" fmla="*/ 1678316 w 1754756"/>
                <a:gd name="connsiteY9" fmla="*/ 670367 h 1067384"/>
                <a:gd name="connsiteX10" fmla="*/ 1677643 w 1754756"/>
                <a:gd name="connsiteY10" fmla="*/ 863993 h 1067384"/>
                <a:gd name="connsiteX11" fmla="*/ 1677643 w 1754756"/>
                <a:gd name="connsiteY11" fmla="*/ 1042465 h 1067384"/>
                <a:gd name="connsiteX12" fmla="*/ 1652387 w 1754756"/>
                <a:gd name="connsiteY12" fmla="*/ 1067384 h 1067384"/>
                <a:gd name="connsiteX13" fmla="*/ 1559783 w 1754756"/>
                <a:gd name="connsiteY13" fmla="*/ 1067384 h 1067384"/>
                <a:gd name="connsiteX14" fmla="*/ 460325 w 1754756"/>
                <a:gd name="connsiteY14" fmla="*/ 1067384 h 1067384"/>
                <a:gd name="connsiteX15" fmla="*/ 16164 w 1754756"/>
                <a:gd name="connsiteY15" fmla="*/ 1067384 h 1067384"/>
                <a:gd name="connsiteX16" fmla="*/ 0 w 1754756"/>
                <a:gd name="connsiteY16" fmla="*/ 1050211 h 1067384"/>
                <a:gd name="connsiteX17" fmla="*/ 0 w 1754756"/>
                <a:gd name="connsiteY17" fmla="*/ 960974 h 1067384"/>
                <a:gd name="connsiteX18" fmla="*/ 0 w 1754756"/>
                <a:gd name="connsiteY18" fmla="*/ 46723 h 1067384"/>
                <a:gd name="connsiteX19" fmla="*/ 39399 w 1754756"/>
                <a:gd name="connsiteY19" fmla="*/ 7324 h 1067384"/>
                <a:gd name="connsiteX20" fmla="*/ 901455 w 1754756"/>
                <a:gd name="connsiteY20" fmla="*/ 7324 h 1067384"/>
                <a:gd name="connsiteX21" fmla="*/ 926374 w 1754756"/>
                <a:gd name="connsiteY21" fmla="*/ 4293 h 1067384"/>
                <a:gd name="connsiteX22" fmla="*/ 949272 w 1754756"/>
                <a:gd name="connsiteY22" fmla="*/ 252 h 1067384"/>
                <a:gd name="connsiteX23" fmla="*/ 1579988 w 1754756"/>
                <a:gd name="connsiteY23" fmla="*/ 252 h 1067384"/>
                <a:gd name="connsiteX24" fmla="*/ 1603560 w 1754756"/>
                <a:gd name="connsiteY24" fmla="*/ 926 h 1067384"/>
                <a:gd name="connsiteX25" fmla="*/ 1660806 w 1754756"/>
                <a:gd name="connsiteY25" fmla="*/ 589 h 1067384"/>
                <a:gd name="connsiteX26" fmla="*/ 1684714 w 1754756"/>
                <a:gd name="connsiteY26" fmla="*/ 24161 h 1067384"/>
                <a:gd name="connsiteX27" fmla="*/ 1684714 w 1754756"/>
                <a:gd name="connsiteY27" fmla="*/ 71305 h 1067384"/>
                <a:gd name="connsiteX28" fmla="*/ 1677643 w 1754756"/>
                <a:gd name="connsiteY28" fmla="*/ 88142 h 106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54756" h="1067384">
                  <a:moveTo>
                    <a:pt x="1677643" y="88142"/>
                  </a:moveTo>
                  <a:cubicBezTo>
                    <a:pt x="1677643" y="224185"/>
                    <a:pt x="1677306" y="360565"/>
                    <a:pt x="1677306" y="496609"/>
                  </a:cubicBezTo>
                  <a:cubicBezTo>
                    <a:pt x="1677306" y="520180"/>
                    <a:pt x="1677979" y="543752"/>
                    <a:pt x="1676969" y="567324"/>
                  </a:cubicBezTo>
                  <a:cubicBezTo>
                    <a:pt x="1676633" y="579447"/>
                    <a:pt x="1680000" y="583825"/>
                    <a:pt x="1692796" y="583825"/>
                  </a:cubicBezTo>
                  <a:cubicBezTo>
                    <a:pt x="1713337" y="583825"/>
                    <a:pt x="1734215" y="581467"/>
                    <a:pt x="1754756" y="585845"/>
                  </a:cubicBezTo>
                  <a:cubicBezTo>
                    <a:pt x="1750042" y="593253"/>
                    <a:pt x="1742634" y="593253"/>
                    <a:pt x="1735562" y="593253"/>
                  </a:cubicBezTo>
                  <a:cubicBezTo>
                    <a:pt x="1723103" y="593590"/>
                    <a:pt x="1710980" y="593253"/>
                    <a:pt x="1698521" y="593590"/>
                  </a:cubicBezTo>
                  <a:cubicBezTo>
                    <a:pt x="1688755" y="593590"/>
                    <a:pt x="1684378" y="598304"/>
                    <a:pt x="1684378" y="608070"/>
                  </a:cubicBezTo>
                  <a:cubicBezTo>
                    <a:pt x="1684378" y="622213"/>
                    <a:pt x="1684378" y="636019"/>
                    <a:pt x="1684378" y="650162"/>
                  </a:cubicBezTo>
                  <a:cubicBezTo>
                    <a:pt x="1684378" y="657571"/>
                    <a:pt x="1684041" y="664642"/>
                    <a:pt x="1678316" y="670367"/>
                  </a:cubicBezTo>
                  <a:cubicBezTo>
                    <a:pt x="1677979" y="735021"/>
                    <a:pt x="1677643" y="799339"/>
                    <a:pt x="1677643" y="863993"/>
                  </a:cubicBezTo>
                  <a:cubicBezTo>
                    <a:pt x="1677643" y="923596"/>
                    <a:pt x="1677643" y="982862"/>
                    <a:pt x="1677643" y="1042465"/>
                  </a:cubicBezTo>
                  <a:cubicBezTo>
                    <a:pt x="1677643" y="1064690"/>
                    <a:pt x="1675286" y="1067384"/>
                    <a:pt x="1652387" y="1067384"/>
                  </a:cubicBezTo>
                  <a:cubicBezTo>
                    <a:pt x="1621407" y="1067384"/>
                    <a:pt x="1590764" y="1067384"/>
                    <a:pt x="1559783" y="1067384"/>
                  </a:cubicBezTo>
                  <a:cubicBezTo>
                    <a:pt x="1193409" y="1067384"/>
                    <a:pt x="826699" y="1067384"/>
                    <a:pt x="460325" y="1067384"/>
                  </a:cubicBezTo>
                  <a:cubicBezTo>
                    <a:pt x="312159" y="1067384"/>
                    <a:pt x="164330" y="1067048"/>
                    <a:pt x="16164" y="1067384"/>
                  </a:cubicBezTo>
                  <a:cubicBezTo>
                    <a:pt x="3031" y="1067384"/>
                    <a:pt x="0" y="1061997"/>
                    <a:pt x="0" y="1050211"/>
                  </a:cubicBezTo>
                  <a:cubicBezTo>
                    <a:pt x="337" y="1020577"/>
                    <a:pt x="0" y="990607"/>
                    <a:pt x="0" y="960974"/>
                  </a:cubicBezTo>
                  <a:cubicBezTo>
                    <a:pt x="0" y="656224"/>
                    <a:pt x="0" y="351473"/>
                    <a:pt x="0" y="46723"/>
                  </a:cubicBezTo>
                  <a:cubicBezTo>
                    <a:pt x="0" y="7324"/>
                    <a:pt x="0" y="7324"/>
                    <a:pt x="39399" y="7324"/>
                  </a:cubicBezTo>
                  <a:cubicBezTo>
                    <a:pt x="326639" y="7324"/>
                    <a:pt x="614215" y="7324"/>
                    <a:pt x="901455" y="7324"/>
                  </a:cubicBezTo>
                  <a:cubicBezTo>
                    <a:pt x="909874" y="7324"/>
                    <a:pt x="918292" y="8334"/>
                    <a:pt x="926374" y="4293"/>
                  </a:cubicBezTo>
                  <a:cubicBezTo>
                    <a:pt x="933445" y="252"/>
                    <a:pt x="941527" y="252"/>
                    <a:pt x="949272" y="252"/>
                  </a:cubicBezTo>
                  <a:cubicBezTo>
                    <a:pt x="1159399" y="252"/>
                    <a:pt x="1369525" y="252"/>
                    <a:pt x="1579988" y="252"/>
                  </a:cubicBezTo>
                  <a:cubicBezTo>
                    <a:pt x="1587733" y="252"/>
                    <a:pt x="1595478" y="1936"/>
                    <a:pt x="1603560" y="926"/>
                  </a:cubicBezTo>
                  <a:cubicBezTo>
                    <a:pt x="1622754" y="-421"/>
                    <a:pt x="1641611" y="-84"/>
                    <a:pt x="1660806" y="589"/>
                  </a:cubicBezTo>
                  <a:cubicBezTo>
                    <a:pt x="1677979" y="1263"/>
                    <a:pt x="1683704" y="7324"/>
                    <a:pt x="1684714" y="24161"/>
                  </a:cubicBezTo>
                  <a:cubicBezTo>
                    <a:pt x="1685388" y="39988"/>
                    <a:pt x="1685051" y="55478"/>
                    <a:pt x="1684714" y="71305"/>
                  </a:cubicBezTo>
                  <a:cubicBezTo>
                    <a:pt x="1683704" y="77703"/>
                    <a:pt x="1683031" y="83764"/>
                    <a:pt x="1677643" y="88142"/>
                  </a:cubicBezTo>
                  <a:close/>
                </a:path>
              </a:pathLst>
            </a:custGeom>
            <a:solidFill>
              <a:srgbClr val="6F7173"/>
            </a:solidFill>
            <a:ln w="3363" cap="flat">
              <a:noFill/>
              <a:prstDash val="solid"/>
              <a:miter/>
            </a:ln>
          </p:spPr>
          <p:txBody>
            <a:bodyPr anchor="ctr" rtlCol="0"/>
            <a:p>
              <a:endParaRPr lang="en-US"/>
            </a:p>
          </p:txBody>
        </p:sp>
        <p:sp>
          <p:nvSpPr>
            <p:cNvPr id="1048754" name="Freeform: Shape 10"/>
            <p:cNvSpPr/>
            <p:nvPr/>
          </p:nvSpPr>
          <p:spPr>
            <a:xfrm>
              <a:off x="7095530" y="3239693"/>
              <a:ext cx="414221" cy="800660"/>
            </a:xfrm>
            <a:custGeom>
              <a:avLst/>
              <a:gdLst>
                <a:gd name="connsiteX0" fmla="*/ 162099 w 414221"/>
                <a:gd name="connsiteY0" fmla="*/ 654491 h 800660"/>
                <a:gd name="connsiteX1" fmla="*/ 102833 w 414221"/>
                <a:gd name="connsiteY1" fmla="*/ 528213 h 800660"/>
                <a:gd name="connsiteX2" fmla="*/ 59730 w 414221"/>
                <a:gd name="connsiteY2" fmla="*/ 455477 h 800660"/>
                <a:gd name="connsiteX3" fmla="*/ 36158 w 414221"/>
                <a:gd name="connsiteY3" fmla="*/ 425507 h 800660"/>
                <a:gd name="connsiteX4" fmla="*/ 1474 w 414221"/>
                <a:gd name="connsiteY4" fmla="*/ 240637 h 800660"/>
                <a:gd name="connsiteX5" fmla="*/ 31781 w 414221"/>
                <a:gd name="connsiteY5" fmla="*/ 222116 h 800660"/>
                <a:gd name="connsiteX6" fmla="*/ 43567 w 414221"/>
                <a:gd name="connsiteY6" fmla="*/ 236596 h 800660"/>
                <a:gd name="connsiteX7" fmla="*/ 53332 w 414221"/>
                <a:gd name="connsiteY7" fmla="*/ 263535 h 800660"/>
                <a:gd name="connsiteX8" fmla="*/ 66128 w 414221"/>
                <a:gd name="connsiteY8" fmla="*/ 271954 h 800660"/>
                <a:gd name="connsiteX9" fmla="*/ 74884 w 414221"/>
                <a:gd name="connsiteY9" fmla="*/ 259831 h 800660"/>
                <a:gd name="connsiteX10" fmla="*/ 74884 w 414221"/>
                <a:gd name="connsiteY10" fmla="*/ 242994 h 800660"/>
                <a:gd name="connsiteX11" fmla="*/ 70843 w 414221"/>
                <a:gd name="connsiteY11" fmla="*/ 130859 h 800660"/>
                <a:gd name="connsiteX12" fmla="*/ 77241 w 414221"/>
                <a:gd name="connsiteY12" fmla="*/ 56103 h 800660"/>
                <a:gd name="connsiteX13" fmla="*/ 91721 w 414221"/>
                <a:gd name="connsiteY13" fmla="*/ 6939 h 800660"/>
                <a:gd name="connsiteX14" fmla="*/ 131793 w 414221"/>
                <a:gd name="connsiteY14" fmla="*/ 1214 h 800660"/>
                <a:gd name="connsiteX15" fmla="*/ 178600 w 414221"/>
                <a:gd name="connsiteY15" fmla="*/ 3571 h 800660"/>
                <a:gd name="connsiteX16" fmla="*/ 410614 w 414221"/>
                <a:gd name="connsiteY16" fmla="*/ 6939 h 800660"/>
                <a:gd name="connsiteX17" fmla="*/ 403543 w 414221"/>
                <a:gd name="connsiteY17" fmla="*/ 800300 h 800660"/>
                <a:gd name="connsiteX18" fmla="*/ 279622 w 414221"/>
                <a:gd name="connsiteY18" fmla="*/ 765279 h 800660"/>
                <a:gd name="connsiteX19" fmla="*/ 162099 w 414221"/>
                <a:gd name="connsiteY19" fmla="*/ 654491 h 80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4221" h="800660">
                  <a:moveTo>
                    <a:pt x="162099" y="654491"/>
                  </a:moveTo>
                  <a:cubicBezTo>
                    <a:pt x="122027" y="621827"/>
                    <a:pt x="105527" y="577714"/>
                    <a:pt x="102833" y="528213"/>
                  </a:cubicBezTo>
                  <a:cubicBezTo>
                    <a:pt x="100812" y="495550"/>
                    <a:pt x="87343" y="471641"/>
                    <a:pt x="59730" y="455477"/>
                  </a:cubicBezTo>
                  <a:cubicBezTo>
                    <a:pt x="47607" y="448406"/>
                    <a:pt x="42556" y="436283"/>
                    <a:pt x="36158" y="425507"/>
                  </a:cubicBezTo>
                  <a:cubicBezTo>
                    <a:pt x="3494" y="367925"/>
                    <a:pt x="-3577" y="305291"/>
                    <a:pt x="1474" y="240637"/>
                  </a:cubicBezTo>
                  <a:cubicBezTo>
                    <a:pt x="2821" y="223463"/>
                    <a:pt x="8882" y="220432"/>
                    <a:pt x="31781" y="222116"/>
                  </a:cubicBezTo>
                  <a:cubicBezTo>
                    <a:pt x="40536" y="222789"/>
                    <a:pt x="41209" y="230535"/>
                    <a:pt x="43567" y="236596"/>
                  </a:cubicBezTo>
                  <a:cubicBezTo>
                    <a:pt x="47271" y="245351"/>
                    <a:pt x="49291" y="254780"/>
                    <a:pt x="53332" y="263535"/>
                  </a:cubicBezTo>
                  <a:cubicBezTo>
                    <a:pt x="56026" y="269260"/>
                    <a:pt x="59730" y="272627"/>
                    <a:pt x="66128" y="271954"/>
                  </a:cubicBezTo>
                  <a:cubicBezTo>
                    <a:pt x="73537" y="271280"/>
                    <a:pt x="74547" y="265556"/>
                    <a:pt x="74884" y="259831"/>
                  </a:cubicBezTo>
                  <a:cubicBezTo>
                    <a:pt x="75220" y="254106"/>
                    <a:pt x="75557" y="248382"/>
                    <a:pt x="74884" y="242994"/>
                  </a:cubicBezTo>
                  <a:cubicBezTo>
                    <a:pt x="69159" y="205616"/>
                    <a:pt x="72190" y="168237"/>
                    <a:pt x="70843" y="130859"/>
                  </a:cubicBezTo>
                  <a:cubicBezTo>
                    <a:pt x="70169" y="105940"/>
                    <a:pt x="69159" y="80348"/>
                    <a:pt x="77241" y="56103"/>
                  </a:cubicBezTo>
                  <a:cubicBezTo>
                    <a:pt x="82965" y="38592"/>
                    <a:pt x="79261" y="20745"/>
                    <a:pt x="91721" y="6939"/>
                  </a:cubicBezTo>
                  <a:cubicBezTo>
                    <a:pt x="99802" y="-1143"/>
                    <a:pt x="121690" y="-806"/>
                    <a:pt x="131793" y="1214"/>
                  </a:cubicBezTo>
                  <a:cubicBezTo>
                    <a:pt x="147283" y="4245"/>
                    <a:pt x="163110" y="3571"/>
                    <a:pt x="178600" y="3571"/>
                  </a:cubicBezTo>
                  <a:cubicBezTo>
                    <a:pt x="304541" y="3571"/>
                    <a:pt x="416002" y="11316"/>
                    <a:pt x="410614" y="6939"/>
                  </a:cubicBezTo>
                  <a:cubicBezTo>
                    <a:pt x="419369" y="17378"/>
                    <a:pt x="410277" y="799290"/>
                    <a:pt x="403543" y="800300"/>
                  </a:cubicBezTo>
                  <a:cubicBezTo>
                    <a:pt x="346633" y="801984"/>
                    <a:pt x="312959" y="798953"/>
                    <a:pt x="279622" y="765279"/>
                  </a:cubicBezTo>
                  <a:cubicBezTo>
                    <a:pt x="256050" y="740023"/>
                    <a:pt x="168161" y="659542"/>
                    <a:pt x="162099" y="654491"/>
                  </a:cubicBezTo>
                  <a:close/>
                </a:path>
              </a:pathLst>
            </a:custGeom>
            <a:solidFill>
              <a:srgbClr val="EEC8AF"/>
            </a:solidFill>
            <a:ln w="3363" cap="flat">
              <a:noFill/>
              <a:prstDash val="solid"/>
              <a:miter/>
            </a:ln>
          </p:spPr>
          <p:txBody>
            <a:bodyPr anchor="ctr" rtlCol="0"/>
            <a:p>
              <a:endParaRPr lang="en-US"/>
            </a:p>
          </p:txBody>
        </p:sp>
        <p:sp>
          <p:nvSpPr>
            <p:cNvPr id="1048755" name="Freeform: Shape 11"/>
            <p:cNvSpPr/>
            <p:nvPr/>
          </p:nvSpPr>
          <p:spPr>
            <a:xfrm>
              <a:off x="7499073" y="3245568"/>
              <a:ext cx="398610" cy="793450"/>
            </a:xfrm>
            <a:custGeom>
              <a:avLst/>
              <a:gdLst>
                <a:gd name="connsiteX0" fmla="*/ 0 w 398610"/>
                <a:gd name="connsiteY0" fmla="*/ 793415 h 793450"/>
                <a:gd name="connsiteX1" fmla="*/ 7071 w 398610"/>
                <a:gd name="connsiteY1" fmla="*/ 54 h 793450"/>
                <a:gd name="connsiteX2" fmla="*/ 279495 w 398610"/>
                <a:gd name="connsiteY2" fmla="*/ 727 h 793450"/>
                <a:gd name="connsiteX3" fmla="*/ 291954 w 398610"/>
                <a:gd name="connsiteY3" fmla="*/ 5105 h 793450"/>
                <a:gd name="connsiteX4" fmla="*/ 324281 w 398610"/>
                <a:gd name="connsiteY4" fmla="*/ 99729 h 793450"/>
                <a:gd name="connsiteX5" fmla="*/ 318220 w 398610"/>
                <a:gd name="connsiteY5" fmla="*/ 243517 h 793450"/>
                <a:gd name="connsiteX6" fmla="*/ 317883 w 398610"/>
                <a:gd name="connsiteY6" fmla="*/ 251936 h 793450"/>
                <a:gd name="connsiteX7" fmla="*/ 325292 w 398610"/>
                <a:gd name="connsiteY7" fmla="*/ 265406 h 793450"/>
                <a:gd name="connsiteX8" fmla="*/ 341118 w 398610"/>
                <a:gd name="connsiteY8" fmla="*/ 256314 h 793450"/>
                <a:gd name="connsiteX9" fmla="*/ 351894 w 398610"/>
                <a:gd name="connsiteY9" fmla="*/ 224660 h 793450"/>
                <a:gd name="connsiteX10" fmla="*/ 364690 w 398610"/>
                <a:gd name="connsiteY10" fmla="*/ 209507 h 793450"/>
                <a:gd name="connsiteX11" fmla="*/ 398364 w 398610"/>
                <a:gd name="connsiteY11" fmla="*/ 243517 h 793450"/>
                <a:gd name="connsiteX12" fmla="*/ 371425 w 398610"/>
                <a:gd name="connsiteY12" fmla="*/ 407510 h 793450"/>
                <a:gd name="connsiteX13" fmla="*/ 346506 w 398610"/>
                <a:gd name="connsiteY13" fmla="*/ 440511 h 793450"/>
                <a:gd name="connsiteX14" fmla="*/ 290607 w 398610"/>
                <a:gd name="connsiteY14" fmla="*/ 554666 h 793450"/>
                <a:gd name="connsiteX15" fmla="*/ 246494 w 398610"/>
                <a:gd name="connsiteY15" fmla="*/ 639862 h 793450"/>
                <a:gd name="connsiteX16" fmla="*/ 143115 w 398610"/>
                <a:gd name="connsiteY16" fmla="*/ 735833 h 793450"/>
                <a:gd name="connsiteX17" fmla="*/ 77787 w 398610"/>
                <a:gd name="connsiteY17" fmla="*/ 783313 h 793450"/>
                <a:gd name="connsiteX18" fmla="*/ 0 w 398610"/>
                <a:gd name="connsiteY18" fmla="*/ 793415 h 79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8610" h="793450">
                  <a:moveTo>
                    <a:pt x="0" y="793415"/>
                  </a:moveTo>
                  <a:cubicBezTo>
                    <a:pt x="0" y="779946"/>
                    <a:pt x="9092" y="37769"/>
                    <a:pt x="7071" y="54"/>
                  </a:cubicBezTo>
                  <a:cubicBezTo>
                    <a:pt x="66338" y="54"/>
                    <a:pt x="251209" y="-283"/>
                    <a:pt x="279495" y="727"/>
                  </a:cubicBezTo>
                  <a:cubicBezTo>
                    <a:pt x="283872" y="727"/>
                    <a:pt x="288250" y="2411"/>
                    <a:pt x="291954" y="5105"/>
                  </a:cubicBezTo>
                  <a:cubicBezTo>
                    <a:pt x="316873" y="31708"/>
                    <a:pt x="322934" y="65382"/>
                    <a:pt x="324281" y="99729"/>
                  </a:cubicBezTo>
                  <a:cubicBezTo>
                    <a:pt x="325965" y="147883"/>
                    <a:pt x="321924" y="195700"/>
                    <a:pt x="318220" y="243517"/>
                  </a:cubicBezTo>
                  <a:cubicBezTo>
                    <a:pt x="317883" y="246211"/>
                    <a:pt x="317883" y="249242"/>
                    <a:pt x="317883" y="251936"/>
                  </a:cubicBezTo>
                  <a:cubicBezTo>
                    <a:pt x="318220" y="257661"/>
                    <a:pt x="317883" y="263722"/>
                    <a:pt x="325292" y="265406"/>
                  </a:cubicBezTo>
                  <a:cubicBezTo>
                    <a:pt x="333037" y="267089"/>
                    <a:pt x="338088" y="263385"/>
                    <a:pt x="341118" y="256314"/>
                  </a:cubicBezTo>
                  <a:cubicBezTo>
                    <a:pt x="345496" y="245875"/>
                    <a:pt x="348527" y="235099"/>
                    <a:pt x="351894" y="224660"/>
                  </a:cubicBezTo>
                  <a:cubicBezTo>
                    <a:pt x="354251" y="217925"/>
                    <a:pt x="355262" y="210180"/>
                    <a:pt x="364690" y="209507"/>
                  </a:cubicBezTo>
                  <a:cubicBezTo>
                    <a:pt x="389609" y="210854"/>
                    <a:pt x="397691" y="218599"/>
                    <a:pt x="398364" y="243517"/>
                  </a:cubicBezTo>
                  <a:cubicBezTo>
                    <a:pt x="400048" y="300090"/>
                    <a:pt x="393313" y="354979"/>
                    <a:pt x="371425" y="407510"/>
                  </a:cubicBezTo>
                  <a:cubicBezTo>
                    <a:pt x="366037" y="420643"/>
                    <a:pt x="357619" y="431419"/>
                    <a:pt x="346506" y="440511"/>
                  </a:cubicBezTo>
                  <a:cubicBezTo>
                    <a:pt x="310138" y="469807"/>
                    <a:pt x="289597" y="506175"/>
                    <a:pt x="290607" y="554666"/>
                  </a:cubicBezTo>
                  <a:cubicBezTo>
                    <a:pt x="291281" y="589687"/>
                    <a:pt x="272087" y="618984"/>
                    <a:pt x="246494" y="639862"/>
                  </a:cubicBezTo>
                  <a:cubicBezTo>
                    <a:pt x="220228" y="661076"/>
                    <a:pt x="154901" y="716638"/>
                    <a:pt x="143115" y="735833"/>
                  </a:cubicBezTo>
                  <a:cubicBezTo>
                    <a:pt x="126951" y="762098"/>
                    <a:pt x="105400" y="772537"/>
                    <a:pt x="77787" y="783313"/>
                  </a:cubicBezTo>
                  <a:cubicBezTo>
                    <a:pt x="55899" y="791732"/>
                    <a:pt x="28286" y="793752"/>
                    <a:pt x="0" y="793415"/>
                  </a:cubicBezTo>
                  <a:close/>
                </a:path>
              </a:pathLst>
            </a:custGeom>
            <a:solidFill>
              <a:srgbClr val="F8CEB2"/>
            </a:solidFill>
            <a:ln w="3363" cap="flat">
              <a:noFill/>
              <a:prstDash val="solid"/>
              <a:miter/>
            </a:ln>
          </p:spPr>
          <p:txBody>
            <a:bodyPr anchor="ctr" rtlCol="0"/>
            <a:p>
              <a:endParaRPr lang="en-US"/>
            </a:p>
          </p:txBody>
        </p:sp>
        <p:sp>
          <p:nvSpPr>
            <p:cNvPr id="1048756" name="Freeform: Shape 13"/>
            <p:cNvSpPr/>
            <p:nvPr/>
          </p:nvSpPr>
          <p:spPr>
            <a:xfrm>
              <a:off x="7216192" y="4017095"/>
              <a:ext cx="540487" cy="373108"/>
            </a:xfrm>
            <a:custGeom>
              <a:avLst/>
              <a:gdLst>
                <a:gd name="connsiteX0" fmla="*/ 155593 w 540487"/>
                <a:gd name="connsiteY0" fmla="*/ 371088 h 373108"/>
                <a:gd name="connsiteX1" fmla="*/ 21907 w 540487"/>
                <a:gd name="connsiteY1" fmla="*/ 125941 h 373108"/>
                <a:gd name="connsiteX2" fmla="*/ 1366 w 540487"/>
                <a:gd name="connsiteY2" fmla="*/ 115502 h 373108"/>
                <a:gd name="connsiteX3" fmla="*/ 5070 w 540487"/>
                <a:gd name="connsiteY3" fmla="*/ 97318 h 373108"/>
                <a:gd name="connsiteX4" fmla="*/ 49856 w 540487"/>
                <a:gd name="connsiteY4" fmla="*/ 0 h 373108"/>
                <a:gd name="connsiteX5" fmla="*/ 258299 w 540487"/>
                <a:gd name="connsiteY5" fmla="*/ 176452 h 373108"/>
                <a:gd name="connsiteX6" fmla="*/ 286922 w 540487"/>
                <a:gd name="connsiteY6" fmla="*/ 177126 h 373108"/>
                <a:gd name="connsiteX7" fmla="*/ 499405 w 540487"/>
                <a:gd name="connsiteY7" fmla="*/ 337 h 373108"/>
                <a:gd name="connsiteX8" fmla="*/ 540488 w 540487"/>
                <a:gd name="connsiteY8" fmla="*/ 116849 h 373108"/>
                <a:gd name="connsiteX9" fmla="*/ 520283 w 540487"/>
                <a:gd name="connsiteY9" fmla="*/ 129308 h 373108"/>
                <a:gd name="connsiteX10" fmla="*/ 442159 w 540487"/>
                <a:gd name="connsiteY10" fmla="*/ 284209 h 373108"/>
                <a:gd name="connsiteX11" fmla="*/ 399057 w 540487"/>
                <a:gd name="connsiteY11" fmla="*/ 372772 h 373108"/>
                <a:gd name="connsiteX12" fmla="*/ 395689 w 540487"/>
                <a:gd name="connsiteY12" fmla="*/ 373109 h 373108"/>
                <a:gd name="connsiteX13" fmla="*/ 285238 w 540487"/>
                <a:gd name="connsiteY13" fmla="*/ 231004 h 373108"/>
                <a:gd name="connsiteX14" fmla="*/ 264023 w 540487"/>
                <a:gd name="connsiteY14" fmla="*/ 230667 h 373108"/>
                <a:gd name="connsiteX15" fmla="*/ 155593 w 540487"/>
                <a:gd name="connsiteY15" fmla="*/ 371088 h 37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0487" h="373108">
                  <a:moveTo>
                    <a:pt x="155593" y="371088"/>
                  </a:moveTo>
                  <a:cubicBezTo>
                    <a:pt x="110470" y="288587"/>
                    <a:pt x="66020" y="207432"/>
                    <a:pt x="21907" y="125941"/>
                  </a:cubicBezTo>
                  <a:cubicBezTo>
                    <a:pt x="16856" y="116512"/>
                    <a:pt x="11805" y="111798"/>
                    <a:pt x="1366" y="115502"/>
                  </a:cubicBezTo>
                  <a:cubicBezTo>
                    <a:pt x="-2339" y="108430"/>
                    <a:pt x="2376" y="103043"/>
                    <a:pt x="5070" y="97318"/>
                  </a:cubicBezTo>
                  <a:cubicBezTo>
                    <a:pt x="19886" y="64991"/>
                    <a:pt x="34703" y="32327"/>
                    <a:pt x="49856" y="0"/>
                  </a:cubicBezTo>
                  <a:cubicBezTo>
                    <a:pt x="69724" y="12123"/>
                    <a:pt x="244492" y="161972"/>
                    <a:pt x="258299" y="176452"/>
                  </a:cubicBezTo>
                  <a:cubicBezTo>
                    <a:pt x="268064" y="186554"/>
                    <a:pt x="276483" y="186554"/>
                    <a:pt x="286922" y="177126"/>
                  </a:cubicBezTo>
                  <a:cubicBezTo>
                    <a:pt x="333392" y="135707"/>
                    <a:pt x="484925" y="3031"/>
                    <a:pt x="499405" y="337"/>
                  </a:cubicBezTo>
                  <a:cubicBezTo>
                    <a:pt x="513212" y="39062"/>
                    <a:pt x="526681" y="78124"/>
                    <a:pt x="540488" y="116849"/>
                  </a:cubicBezTo>
                  <a:cubicBezTo>
                    <a:pt x="526008" y="108767"/>
                    <a:pt x="524324" y="121563"/>
                    <a:pt x="520283" y="129308"/>
                  </a:cubicBezTo>
                  <a:cubicBezTo>
                    <a:pt x="494017" y="180830"/>
                    <a:pt x="468088" y="232351"/>
                    <a:pt x="442159" y="284209"/>
                  </a:cubicBezTo>
                  <a:cubicBezTo>
                    <a:pt x="427343" y="313506"/>
                    <a:pt x="410169" y="341792"/>
                    <a:pt x="399057" y="372772"/>
                  </a:cubicBezTo>
                  <a:cubicBezTo>
                    <a:pt x="399057" y="373109"/>
                    <a:pt x="397036" y="372772"/>
                    <a:pt x="395689" y="373109"/>
                  </a:cubicBezTo>
                  <a:cubicBezTo>
                    <a:pt x="386934" y="373109"/>
                    <a:pt x="302412" y="254913"/>
                    <a:pt x="285238" y="231004"/>
                  </a:cubicBezTo>
                  <a:cubicBezTo>
                    <a:pt x="275473" y="217198"/>
                    <a:pt x="274126" y="217535"/>
                    <a:pt x="264023" y="230667"/>
                  </a:cubicBezTo>
                  <a:cubicBezTo>
                    <a:pt x="250217" y="248515"/>
                    <a:pt x="173440" y="346843"/>
                    <a:pt x="155593" y="371088"/>
                  </a:cubicBezTo>
                  <a:close/>
                </a:path>
              </a:pathLst>
            </a:custGeom>
            <a:solidFill>
              <a:schemeClr val="bg1">
                <a:lumMod val="85000"/>
              </a:schemeClr>
            </a:solidFill>
            <a:ln w="3363" cap="flat">
              <a:noFill/>
              <a:prstDash val="solid"/>
              <a:miter/>
            </a:ln>
          </p:spPr>
          <p:txBody>
            <a:bodyPr anchor="ctr" rtlCol="0"/>
            <a:p>
              <a:endParaRPr lang="en-US"/>
            </a:p>
          </p:txBody>
        </p:sp>
        <p:sp>
          <p:nvSpPr>
            <p:cNvPr id="1048757" name="Freeform: Shape 14"/>
            <p:cNvSpPr/>
            <p:nvPr/>
          </p:nvSpPr>
          <p:spPr>
            <a:xfrm>
              <a:off x="7101731" y="3246632"/>
              <a:ext cx="90667" cy="272678"/>
            </a:xfrm>
            <a:custGeom>
              <a:avLst/>
              <a:gdLst>
                <a:gd name="connsiteX0" fmla="*/ 6049 w 90667"/>
                <a:gd name="connsiteY0" fmla="*/ 59603 h 272678"/>
                <a:gd name="connsiteX1" fmla="*/ 1334 w 90667"/>
                <a:gd name="connsiteY1" fmla="*/ 14817 h 272678"/>
                <a:gd name="connsiteX2" fmla="*/ 5038 w 90667"/>
                <a:gd name="connsiteY2" fmla="*/ 0 h 272678"/>
                <a:gd name="connsiteX3" fmla="*/ 90234 w 90667"/>
                <a:gd name="connsiteY3" fmla="*/ 1010 h 272678"/>
                <a:gd name="connsiteX4" fmla="*/ 70703 w 90667"/>
                <a:gd name="connsiteY4" fmla="*/ 128298 h 272678"/>
                <a:gd name="connsiteX5" fmla="*/ 75754 w 90667"/>
                <a:gd name="connsiteY5" fmla="*/ 256260 h 272678"/>
                <a:gd name="connsiteX6" fmla="*/ 70703 w 90667"/>
                <a:gd name="connsiteY6" fmla="*/ 270740 h 272678"/>
                <a:gd name="connsiteX7" fmla="*/ 41743 w 90667"/>
                <a:gd name="connsiteY7" fmla="*/ 262995 h 272678"/>
                <a:gd name="connsiteX8" fmla="*/ 25580 w 90667"/>
                <a:gd name="connsiteY8" fmla="*/ 215514 h 272678"/>
                <a:gd name="connsiteX9" fmla="*/ 6049 w 90667"/>
                <a:gd name="connsiteY9" fmla="*/ 59603 h 27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667" h="272678">
                  <a:moveTo>
                    <a:pt x="6049" y="59603"/>
                  </a:moveTo>
                  <a:cubicBezTo>
                    <a:pt x="5038" y="37715"/>
                    <a:pt x="661" y="29633"/>
                    <a:pt x="1334" y="14817"/>
                  </a:cubicBezTo>
                  <a:cubicBezTo>
                    <a:pt x="1671" y="6061"/>
                    <a:pt x="-3717" y="337"/>
                    <a:pt x="5038" y="0"/>
                  </a:cubicBezTo>
                  <a:cubicBezTo>
                    <a:pt x="28274" y="0"/>
                    <a:pt x="66999" y="673"/>
                    <a:pt x="90234" y="1010"/>
                  </a:cubicBezTo>
                  <a:cubicBezTo>
                    <a:pt x="94275" y="1010"/>
                    <a:pt x="68682" y="84859"/>
                    <a:pt x="70703" y="128298"/>
                  </a:cubicBezTo>
                  <a:cubicBezTo>
                    <a:pt x="72723" y="170728"/>
                    <a:pt x="74407" y="213494"/>
                    <a:pt x="75754" y="256260"/>
                  </a:cubicBezTo>
                  <a:cubicBezTo>
                    <a:pt x="75754" y="261311"/>
                    <a:pt x="80805" y="271076"/>
                    <a:pt x="70703" y="270740"/>
                  </a:cubicBezTo>
                  <a:cubicBezTo>
                    <a:pt x="60937" y="270403"/>
                    <a:pt x="47468" y="278821"/>
                    <a:pt x="41743" y="262995"/>
                  </a:cubicBezTo>
                  <a:cubicBezTo>
                    <a:pt x="36019" y="247168"/>
                    <a:pt x="30967" y="231341"/>
                    <a:pt x="25580" y="215514"/>
                  </a:cubicBezTo>
                  <a:cubicBezTo>
                    <a:pt x="17835" y="169044"/>
                    <a:pt x="6385" y="65328"/>
                    <a:pt x="6049" y="59603"/>
                  </a:cubicBezTo>
                  <a:close/>
                </a:path>
              </a:pathLst>
            </a:custGeom>
            <a:solidFill>
              <a:srgbClr val="4F4B47"/>
            </a:solidFill>
            <a:ln w="3363" cap="flat">
              <a:noFill/>
              <a:prstDash val="solid"/>
              <a:miter/>
            </a:ln>
          </p:spPr>
          <p:txBody>
            <a:bodyPr anchor="ctr" rtlCol="0"/>
            <a:p>
              <a:endParaRPr lang="en-US"/>
            </a:p>
          </p:txBody>
        </p:sp>
        <p:sp>
          <p:nvSpPr>
            <p:cNvPr id="1048758" name="Freeform: Shape 15"/>
            <p:cNvSpPr/>
            <p:nvPr/>
          </p:nvSpPr>
          <p:spPr>
            <a:xfrm>
              <a:off x="7791027" y="3247183"/>
              <a:ext cx="93277" cy="268431"/>
            </a:xfrm>
            <a:custGeom>
              <a:avLst/>
              <a:gdLst>
                <a:gd name="connsiteX0" fmla="*/ 0 w 93277"/>
                <a:gd name="connsiteY0" fmla="*/ 459 h 268431"/>
                <a:gd name="connsiteX1" fmla="*/ 64654 w 93277"/>
                <a:gd name="connsiteY1" fmla="*/ 2479 h 268431"/>
                <a:gd name="connsiteX2" fmla="*/ 93277 w 93277"/>
                <a:gd name="connsiteY2" fmla="*/ 2479 h 268431"/>
                <a:gd name="connsiteX3" fmla="*/ 73746 w 93277"/>
                <a:gd name="connsiteY3" fmla="*/ 187687 h 268431"/>
                <a:gd name="connsiteX4" fmla="*/ 73073 w 93277"/>
                <a:gd name="connsiteY4" fmla="*/ 204524 h 268431"/>
                <a:gd name="connsiteX5" fmla="*/ 55562 w 93277"/>
                <a:gd name="connsiteY5" fmla="*/ 256719 h 268431"/>
                <a:gd name="connsiteX6" fmla="*/ 26266 w 93277"/>
                <a:gd name="connsiteY6" fmla="*/ 267158 h 268431"/>
                <a:gd name="connsiteX7" fmla="*/ 19868 w 93277"/>
                <a:gd name="connsiteY7" fmla="*/ 250657 h 268431"/>
                <a:gd name="connsiteX8" fmla="*/ 25592 w 93277"/>
                <a:gd name="connsiteY8" fmla="*/ 114951 h 268431"/>
                <a:gd name="connsiteX9" fmla="*/ 0 w 93277"/>
                <a:gd name="connsiteY9" fmla="*/ 459 h 26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77" h="268431">
                  <a:moveTo>
                    <a:pt x="0" y="459"/>
                  </a:moveTo>
                  <a:cubicBezTo>
                    <a:pt x="24919" y="-1562"/>
                    <a:pt x="42766" y="3826"/>
                    <a:pt x="64654" y="2479"/>
                  </a:cubicBezTo>
                  <a:cubicBezTo>
                    <a:pt x="74083" y="1806"/>
                    <a:pt x="83848" y="2479"/>
                    <a:pt x="93277" y="2479"/>
                  </a:cubicBezTo>
                  <a:cubicBezTo>
                    <a:pt x="91257" y="64776"/>
                    <a:pt x="87889" y="126737"/>
                    <a:pt x="73746" y="187687"/>
                  </a:cubicBezTo>
                  <a:cubicBezTo>
                    <a:pt x="72399" y="193075"/>
                    <a:pt x="73073" y="198799"/>
                    <a:pt x="73073" y="204524"/>
                  </a:cubicBezTo>
                  <a:cubicBezTo>
                    <a:pt x="63981" y="220687"/>
                    <a:pt x="61624" y="239208"/>
                    <a:pt x="55562" y="256719"/>
                  </a:cubicBezTo>
                  <a:cubicBezTo>
                    <a:pt x="49501" y="274229"/>
                    <a:pt x="36368" y="266821"/>
                    <a:pt x="26266" y="267158"/>
                  </a:cubicBezTo>
                  <a:cubicBezTo>
                    <a:pt x="13806" y="267158"/>
                    <a:pt x="19868" y="256045"/>
                    <a:pt x="19868" y="250657"/>
                  </a:cubicBezTo>
                  <a:cubicBezTo>
                    <a:pt x="21215" y="205534"/>
                    <a:pt x="23235" y="160074"/>
                    <a:pt x="25592" y="114951"/>
                  </a:cubicBezTo>
                  <a:cubicBezTo>
                    <a:pt x="27613" y="75552"/>
                    <a:pt x="21215" y="33796"/>
                    <a:pt x="0" y="459"/>
                  </a:cubicBezTo>
                  <a:close/>
                </a:path>
              </a:pathLst>
            </a:custGeom>
            <a:solidFill>
              <a:srgbClr val="4E4B47"/>
            </a:solidFill>
            <a:ln w="3363" cap="flat">
              <a:noFill/>
              <a:prstDash val="solid"/>
              <a:miter/>
            </a:ln>
          </p:spPr>
          <p:txBody>
            <a:bodyPr anchor="ctr" rtlCol="0"/>
            <a:p>
              <a:endParaRPr lang="en-US"/>
            </a:p>
          </p:txBody>
        </p:sp>
        <p:sp>
          <p:nvSpPr>
            <p:cNvPr id="1048759" name="Freeform: Shape 16"/>
            <p:cNvSpPr/>
            <p:nvPr/>
          </p:nvSpPr>
          <p:spPr>
            <a:xfrm>
              <a:off x="7503435" y="2619681"/>
              <a:ext cx="146970" cy="78970"/>
            </a:xfrm>
            <a:custGeom>
              <a:avLst/>
              <a:gdLst>
                <a:gd name="connsiteX0" fmla="*/ 135385 w 146970"/>
                <a:gd name="connsiteY0" fmla="*/ 21154 h 78970"/>
                <a:gd name="connsiteX1" fmla="*/ 141783 w 146970"/>
                <a:gd name="connsiteY1" fmla="*/ 68298 h 78970"/>
                <a:gd name="connsiteX2" fmla="*/ 13485 w 146970"/>
                <a:gd name="connsiteY2" fmla="*/ 56849 h 78970"/>
                <a:gd name="connsiteX3" fmla="*/ 10117 w 146970"/>
                <a:gd name="connsiteY3" fmla="*/ 12736 h 78970"/>
                <a:gd name="connsiteX4" fmla="*/ 135385 w 146970"/>
                <a:gd name="connsiteY4" fmla="*/ 21154 h 78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70" h="78970">
                  <a:moveTo>
                    <a:pt x="135385" y="21154"/>
                  </a:moveTo>
                  <a:cubicBezTo>
                    <a:pt x="149528" y="44726"/>
                    <a:pt x="149528" y="59206"/>
                    <a:pt x="141783" y="68298"/>
                  </a:cubicBezTo>
                  <a:cubicBezTo>
                    <a:pt x="96997" y="85472"/>
                    <a:pt x="54230" y="82104"/>
                    <a:pt x="13485" y="56849"/>
                  </a:cubicBezTo>
                  <a:cubicBezTo>
                    <a:pt x="-3352" y="46410"/>
                    <a:pt x="-4362" y="24522"/>
                    <a:pt x="10117" y="12736"/>
                  </a:cubicBezTo>
                  <a:cubicBezTo>
                    <a:pt x="34363" y="-6795"/>
                    <a:pt x="117538" y="-3765"/>
                    <a:pt x="135385" y="21154"/>
                  </a:cubicBezTo>
                  <a:close/>
                </a:path>
              </a:pathLst>
            </a:custGeom>
            <a:solidFill>
              <a:srgbClr val="1A2125"/>
            </a:solidFill>
            <a:ln w="3363" cap="flat">
              <a:noFill/>
              <a:prstDash val="solid"/>
              <a:miter/>
            </a:ln>
          </p:spPr>
          <p:txBody>
            <a:bodyPr anchor="ctr" rtlCol="0"/>
            <a:p>
              <a:endParaRPr lang="en-US"/>
            </a:p>
          </p:txBody>
        </p:sp>
        <p:sp>
          <p:nvSpPr>
            <p:cNvPr id="1048760" name="Freeform: Shape 17"/>
            <p:cNvSpPr/>
            <p:nvPr/>
          </p:nvSpPr>
          <p:spPr>
            <a:xfrm>
              <a:off x="5723102" y="4558911"/>
              <a:ext cx="1584365" cy="946241"/>
            </a:xfrm>
            <a:custGeom>
              <a:avLst/>
              <a:gdLst>
                <a:gd name="connsiteX0" fmla="*/ 792014 w 1584365"/>
                <a:gd name="connsiteY0" fmla="*/ 337 h 946241"/>
                <a:gd name="connsiteX1" fmla="*/ 1566518 w 1584365"/>
                <a:gd name="connsiteY1" fmla="*/ 0 h 946241"/>
                <a:gd name="connsiteX2" fmla="*/ 1584366 w 1584365"/>
                <a:gd name="connsiteY2" fmla="*/ 17174 h 946241"/>
                <a:gd name="connsiteX3" fmla="*/ 1584366 w 1584365"/>
                <a:gd name="connsiteY3" fmla="*/ 928058 h 946241"/>
                <a:gd name="connsiteX4" fmla="*/ 1567192 w 1584365"/>
                <a:gd name="connsiteY4" fmla="*/ 946242 h 946241"/>
                <a:gd name="connsiteX5" fmla="*/ 23572 w 1584365"/>
                <a:gd name="connsiteY5" fmla="*/ 945905 h 946241"/>
                <a:gd name="connsiteX6" fmla="*/ 337 w 1584365"/>
                <a:gd name="connsiteY6" fmla="*/ 923007 h 946241"/>
                <a:gd name="connsiteX7" fmla="*/ 0 w 1584365"/>
                <a:gd name="connsiteY7" fmla="*/ 20541 h 946241"/>
                <a:gd name="connsiteX8" fmla="*/ 21551 w 1584365"/>
                <a:gd name="connsiteY8" fmla="*/ 0 h 946241"/>
                <a:gd name="connsiteX9" fmla="*/ 792014 w 1584365"/>
                <a:gd name="connsiteY9" fmla="*/ 337 h 946241"/>
                <a:gd name="connsiteX10" fmla="*/ 792014 w 1584365"/>
                <a:gd name="connsiteY10" fmla="*/ 337 h 94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365" h="946241">
                  <a:moveTo>
                    <a:pt x="792014" y="337"/>
                  </a:moveTo>
                  <a:cubicBezTo>
                    <a:pt x="1050295" y="337"/>
                    <a:pt x="1308238" y="337"/>
                    <a:pt x="1566518" y="0"/>
                  </a:cubicBezTo>
                  <a:cubicBezTo>
                    <a:pt x="1579988" y="0"/>
                    <a:pt x="1584366" y="2357"/>
                    <a:pt x="1584366" y="17174"/>
                  </a:cubicBezTo>
                  <a:cubicBezTo>
                    <a:pt x="1584029" y="320914"/>
                    <a:pt x="1584029" y="624318"/>
                    <a:pt x="1584366" y="928058"/>
                  </a:cubicBezTo>
                  <a:cubicBezTo>
                    <a:pt x="1584366" y="941191"/>
                    <a:pt x="1582008" y="946242"/>
                    <a:pt x="1567192" y="946242"/>
                  </a:cubicBezTo>
                  <a:cubicBezTo>
                    <a:pt x="1052652" y="945905"/>
                    <a:pt x="538112" y="945905"/>
                    <a:pt x="23572" y="945905"/>
                  </a:cubicBezTo>
                  <a:cubicBezTo>
                    <a:pt x="337" y="945905"/>
                    <a:pt x="337" y="945905"/>
                    <a:pt x="337" y="923007"/>
                  </a:cubicBezTo>
                  <a:cubicBezTo>
                    <a:pt x="337" y="622297"/>
                    <a:pt x="673" y="321588"/>
                    <a:pt x="0" y="20541"/>
                  </a:cubicBezTo>
                  <a:cubicBezTo>
                    <a:pt x="0" y="2694"/>
                    <a:pt x="5388" y="0"/>
                    <a:pt x="21551" y="0"/>
                  </a:cubicBezTo>
                  <a:cubicBezTo>
                    <a:pt x="278148" y="337"/>
                    <a:pt x="535081" y="337"/>
                    <a:pt x="792014" y="337"/>
                  </a:cubicBezTo>
                  <a:cubicBezTo>
                    <a:pt x="792014" y="337"/>
                    <a:pt x="792014" y="337"/>
                    <a:pt x="792014" y="337"/>
                  </a:cubicBezTo>
                  <a:close/>
                </a:path>
              </a:pathLst>
            </a:custGeom>
            <a:solidFill>
              <a:srgbClr val="FEFEFE"/>
            </a:solidFill>
            <a:ln w="3363" cap="flat">
              <a:noFill/>
              <a:prstDash val="solid"/>
              <a:miter/>
            </a:ln>
          </p:spPr>
          <p:txBody>
            <a:bodyPr anchor="ctr" rtlCol="0"/>
            <a:p>
              <a:endParaRPr lang="en-US"/>
            </a:p>
          </p:txBody>
        </p:sp>
        <p:sp>
          <p:nvSpPr>
            <p:cNvPr id="1048761" name="Freeform: Shape 18"/>
            <p:cNvSpPr/>
            <p:nvPr/>
          </p:nvSpPr>
          <p:spPr>
            <a:xfrm>
              <a:off x="7423980" y="4226460"/>
              <a:ext cx="134995" cy="392727"/>
            </a:xfrm>
            <a:custGeom>
              <a:avLst/>
              <a:gdLst>
                <a:gd name="connsiteX0" fmla="*/ 0 w 134995"/>
                <a:gd name="connsiteY0" fmla="*/ 91007 h 392727"/>
                <a:gd name="connsiteX1" fmla="*/ 60613 w 134995"/>
                <a:gd name="connsiteY1" fmla="*/ 4802 h 392727"/>
                <a:gd name="connsiteX2" fmla="*/ 72736 w 134995"/>
                <a:gd name="connsiteY2" fmla="*/ 4802 h 392727"/>
                <a:gd name="connsiteX3" fmla="*/ 133686 w 134995"/>
                <a:gd name="connsiteY3" fmla="*/ 90671 h 392727"/>
                <a:gd name="connsiteX4" fmla="*/ 122910 w 134995"/>
                <a:gd name="connsiteY4" fmla="*/ 123335 h 392727"/>
                <a:gd name="connsiteX5" fmla="*/ 115165 w 134995"/>
                <a:gd name="connsiteY5" fmla="*/ 171152 h 392727"/>
                <a:gd name="connsiteX6" fmla="*/ 132002 w 134995"/>
                <a:gd name="connsiteY6" fmla="*/ 237827 h 392727"/>
                <a:gd name="connsiteX7" fmla="*/ 134023 w 134995"/>
                <a:gd name="connsiteY7" fmla="*/ 269143 h 392727"/>
                <a:gd name="connsiteX8" fmla="*/ 73409 w 134995"/>
                <a:gd name="connsiteY8" fmla="*/ 392727 h 392727"/>
                <a:gd name="connsiteX9" fmla="*/ 20204 w 134995"/>
                <a:gd name="connsiteY9" fmla="*/ 296083 h 392727"/>
                <a:gd name="connsiteX10" fmla="*/ 13133 w 134995"/>
                <a:gd name="connsiteY10" fmla="*/ 197081 h 392727"/>
                <a:gd name="connsiteX11" fmla="*/ 6735 w 134995"/>
                <a:gd name="connsiteY11" fmla="*/ 106161 h 392727"/>
                <a:gd name="connsiteX12" fmla="*/ 0 w 134995"/>
                <a:gd name="connsiteY12" fmla="*/ 91007 h 39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995" h="392727">
                  <a:moveTo>
                    <a:pt x="0" y="91007"/>
                  </a:moveTo>
                  <a:cubicBezTo>
                    <a:pt x="20204" y="62385"/>
                    <a:pt x="40409" y="33762"/>
                    <a:pt x="60613" y="4802"/>
                  </a:cubicBezTo>
                  <a:cubicBezTo>
                    <a:pt x="65328" y="-1933"/>
                    <a:pt x="68358" y="-1259"/>
                    <a:pt x="72736" y="4802"/>
                  </a:cubicBezTo>
                  <a:cubicBezTo>
                    <a:pt x="92940" y="33425"/>
                    <a:pt x="113481" y="62048"/>
                    <a:pt x="133686" y="90671"/>
                  </a:cubicBezTo>
                  <a:cubicBezTo>
                    <a:pt x="136380" y="103467"/>
                    <a:pt x="129645" y="113569"/>
                    <a:pt x="122910" y="123335"/>
                  </a:cubicBezTo>
                  <a:cubicBezTo>
                    <a:pt x="112808" y="138151"/>
                    <a:pt x="110451" y="153641"/>
                    <a:pt x="115165" y="171152"/>
                  </a:cubicBezTo>
                  <a:cubicBezTo>
                    <a:pt x="120890" y="193377"/>
                    <a:pt x="126278" y="215602"/>
                    <a:pt x="132002" y="237827"/>
                  </a:cubicBezTo>
                  <a:cubicBezTo>
                    <a:pt x="134696" y="248265"/>
                    <a:pt x="136043" y="258704"/>
                    <a:pt x="134023" y="269143"/>
                  </a:cubicBezTo>
                  <a:cubicBezTo>
                    <a:pt x="116512" y="310226"/>
                    <a:pt x="94961" y="349288"/>
                    <a:pt x="73409" y="392727"/>
                  </a:cubicBezTo>
                  <a:cubicBezTo>
                    <a:pt x="54552" y="358043"/>
                    <a:pt x="40072" y="325379"/>
                    <a:pt x="20204" y="296083"/>
                  </a:cubicBezTo>
                  <a:cubicBezTo>
                    <a:pt x="-2357" y="263082"/>
                    <a:pt x="-5725" y="231765"/>
                    <a:pt x="13133" y="197081"/>
                  </a:cubicBezTo>
                  <a:cubicBezTo>
                    <a:pt x="30307" y="165764"/>
                    <a:pt x="31317" y="135121"/>
                    <a:pt x="6735" y="106161"/>
                  </a:cubicBezTo>
                  <a:cubicBezTo>
                    <a:pt x="3367" y="102120"/>
                    <a:pt x="2357" y="96059"/>
                    <a:pt x="0" y="91007"/>
                  </a:cubicBezTo>
                  <a:close/>
                </a:path>
              </a:pathLst>
            </a:custGeom>
            <a:solidFill>
              <a:schemeClr val="accent3"/>
            </a:solidFill>
            <a:ln w="3363" cap="flat">
              <a:noFill/>
              <a:prstDash val="solid"/>
              <a:miter/>
            </a:ln>
          </p:spPr>
          <p:txBody>
            <a:bodyPr anchor="ctr" rtlCol="0"/>
            <a:p>
              <a:endParaRPr lang="en-US"/>
            </a:p>
          </p:txBody>
        </p:sp>
        <p:sp>
          <p:nvSpPr>
            <p:cNvPr id="1048762" name="Freeform: Shape 19"/>
            <p:cNvSpPr/>
            <p:nvPr/>
          </p:nvSpPr>
          <p:spPr>
            <a:xfrm>
              <a:off x="6738039" y="5135280"/>
              <a:ext cx="256933" cy="312963"/>
            </a:xfrm>
            <a:custGeom>
              <a:avLst/>
              <a:gdLst>
                <a:gd name="connsiteX0" fmla="*/ 256933 w 256933"/>
                <a:gd name="connsiteY0" fmla="*/ 280300 h 312963"/>
                <a:gd name="connsiteX1" fmla="*/ 235045 w 256933"/>
                <a:gd name="connsiteY1" fmla="*/ 272218 h 312963"/>
                <a:gd name="connsiteX2" fmla="*/ 203728 w 256933"/>
                <a:gd name="connsiteY2" fmla="*/ 290065 h 312963"/>
                <a:gd name="connsiteX3" fmla="*/ 199687 w 256933"/>
                <a:gd name="connsiteY3" fmla="*/ 310270 h 312963"/>
                <a:gd name="connsiteX4" fmla="*/ 177126 w 256933"/>
                <a:gd name="connsiteY4" fmla="*/ 266830 h 312963"/>
                <a:gd name="connsiteX5" fmla="*/ 153890 w 256933"/>
                <a:gd name="connsiteY5" fmla="*/ 216656 h 312963"/>
                <a:gd name="connsiteX6" fmla="*/ 125604 w 256933"/>
                <a:gd name="connsiteY6" fmla="*/ 198472 h 312963"/>
                <a:gd name="connsiteX7" fmla="*/ 104726 w 256933"/>
                <a:gd name="connsiteY7" fmla="*/ 212278 h 312963"/>
                <a:gd name="connsiteX8" fmla="*/ 57583 w 256933"/>
                <a:gd name="connsiteY8" fmla="*/ 312964 h 312963"/>
                <a:gd name="connsiteX9" fmla="*/ 49838 w 256933"/>
                <a:gd name="connsiteY9" fmla="*/ 275922 h 312963"/>
                <a:gd name="connsiteX10" fmla="*/ 33001 w 256933"/>
                <a:gd name="connsiteY10" fmla="*/ 267504 h 312963"/>
                <a:gd name="connsiteX11" fmla="*/ 0 w 256933"/>
                <a:gd name="connsiteY11" fmla="*/ 280973 h 312963"/>
                <a:gd name="connsiteX12" fmla="*/ 26603 w 256933"/>
                <a:gd name="connsiteY12" fmla="*/ 223391 h 312963"/>
                <a:gd name="connsiteX13" fmla="*/ 48491 w 256933"/>
                <a:gd name="connsiteY13" fmla="*/ 177931 h 312963"/>
                <a:gd name="connsiteX14" fmla="*/ 46807 w 256933"/>
                <a:gd name="connsiteY14" fmla="*/ 156716 h 312963"/>
                <a:gd name="connsiteX15" fmla="*/ 47144 w 256933"/>
                <a:gd name="connsiteY15" fmla="*/ 41887 h 312963"/>
                <a:gd name="connsiteX16" fmla="*/ 155574 w 256933"/>
                <a:gd name="connsiteY16" fmla="*/ 3499 h 312963"/>
                <a:gd name="connsiteX17" fmla="*/ 212147 w 256933"/>
                <a:gd name="connsiteY17" fmla="*/ 153349 h 312963"/>
                <a:gd name="connsiteX18" fmla="*/ 210126 w 256933"/>
                <a:gd name="connsiteY18" fmla="*/ 181972 h 312963"/>
                <a:gd name="connsiteX19" fmla="*/ 256933 w 256933"/>
                <a:gd name="connsiteY19" fmla="*/ 280300 h 31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6933" h="312963">
                  <a:moveTo>
                    <a:pt x="256933" y="280300"/>
                  </a:moveTo>
                  <a:cubicBezTo>
                    <a:pt x="247168" y="276933"/>
                    <a:pt x="241106" y="274575"/>
                    <a:pt x="235045" y="272218"/>
                  </a:cubicBezTo>
                  <a:cubicBezTo>
                    <a:pt x="208443" y="262116"/>
                    <a:pt x="208443" y="262116"/>
                    <a:pt x="203728" y="290065"/>
                  </a:cubicBezTo>
                  <a:cubicBezTo>
                    <a:pt x="202718" y="296127"/>
                    <a:pt x="201371" y="302188"/>
                    <a:pt x="199687" y="310270"/>
                  </a:cubicBezTo>
                  <a:cubicBezTo>
                    <a:pt x="188575" y="296463"/>
                    <a:pt x="184197" y="280973"/>
                    <a:pt x="177126" y="266830"/>
                  </a:cubicBezTo>
                  <a:cubicBezTo>
                    <a:pt x="168707" y="250330"/>
                    <a:pt x="160289" y="233830"/>
                    <a:pt x="153890" y="216656"/>
                  </a:cubicBezTo>
                  <a:cubicBezTo>
                    <a:pt x="148503" y="202176"/>
                    <a:pt x="141094" y="197462"/>
                    <a:pt x="125604" y="198472"/>
                  </a:cubicBezTo>
                  <a:cubicBezTo>
                    <a:pt x="114155" y="199145"/>
                    <a:pt x="109104" y="202513"/>
                    <a:pt x="104726" y="212278"/>
                  </a:cubicBezTo>
                  <a:cubicBezTo>
                    <a:pt x="89910" y="244605"/>
                    <a:pt x="74420" y="276596"/>
                    <a:pt x="57583" y="312964"/>
                  </a:cubicBezTo>
                  <a:cubicBezTo>
                    <a:pt x="54215" y="297810"/>
                    <a:pt x="50511" y="287035"/>
                    <a:pt x="49838" y="275922"/>
                  </a:cubicBezTo>
                  <a:cubicBezTo>
                    <a:pt x="48827" y="261779"/>
                    <a:pt x="42766" y="262789"/>
                    <a:pt x="33001" y="267504"/>
                  </a:cubicBezTo>
                  <a:cubicBezTo>
                    <a:pt x="23572" y="271881"/>
                    <a:pt x="13470" y="275586"/>
                    <a:pt x="0" y="280973"/>
                  </a:cubicBezTo>
                  <a:cubicBezTo>
                    <a:pt x="9765" y="260096"/>
                    <a:pt x="17847" y="241575"/>
                    <a:pt x="26603" y="223391"/>
                  </a:cubicBezTo>
                  <a:cubicBezTo>
                    <a:pt x="33674" y="208237"/>
                    <a:pt x="40746" y="193084"/>
                    <a:pt x="48491" y="177931"/>
                  </a:cubicBezTo>
                  <a:cubicBezTo>
                    <a:pt x="52531" y="170186"/>
                    <a:pt x="51858" y="164461"/>
                    <a:pt x="46807" y="156716"/>
                  </a:cubicBezTo>
                  <a:cubicBezTo>
                    <a:pt x="22225" y="119675"/>
                    <a:pt x="22898" y="76235"/>
                    <a:pt x="47144" y="41887"/>
                  </a:cubicBezTo>
                  <a:cubicBezTo>
                    <a:pt x="71726" y="7203"/>
                    <a:pt x="112808" y="-7277"/>
                    <a:pt x="155574" y="3499"/>
                  </a:cubicBezTo>
                  <a:cubicBezTo>
                    <a:pt x="219218" y="19326"/>
                    <a:pt x="248515" y="96439"/>
                    <a:pt x="212147" y="153349"/>
                  </a:cubicBezTo>
                  <a:cubicBezTo>
                    <a:pt x="205749" y="163451"/>
                    <a:pt x="204738" y="170859"/>
                    <a:pt x="210126" y="181972"/>
                  </a:cubicBezTo>
                  <a:cubicBezTo>
                    <a:pt x="225953" y="213288"/>
                    <a:pt x="240433" y="245279"/>
                    <a:pt x="256933" y="280300"/>
                  </a:cubicBezTo>
                  <a:close/>
                </a:path>
              </a:pathLst>
            </a:custGeom>
            <a:solidFill>
              <a:schemeClr val="accent3"/>
            </a:solidFill>
            <a:ln w="3363" cap="flat">
              <a:noFill/>
              <a:prstDash val="solid"/>
              <a:miter/>
            </a:ln>
          </p:spPr>
          <p:txBody>
            <a:bodyPr anchor="ctr" rtlCol="0"/>
            <a:p>
              <a:endParaRPr dirty="0" lang="en-US"/>
            </a:p>
          </p:txBody>
        </p:sp>
        <p:sp>
          <p:nvSpPr>
            <p:cNvPr id="1048763" name="Freeform: Shape 20"/>
            <p:cNvSpPr/>
            <p:nvPr/>
          </p:nvSpPr>
          <p:spPr>
            <a:xfrm>
              <a:off x="5856078" y="4777792"/>
              <a:ext cx="1302230" cy="33674"/>
            </a:xfrm>
            <a:custGeom>
              <a:avLst/>
              <a:gdLst>
                <a:gd name="connsiteX0" fmla="*/ 649273 w 1302230"/>
                <a:gd name="connsiteY0" fmla="*/ 33674 h 33674"/>
                <a:gd name="connsiteX1" fmla="*/ 19904 w 1302230"/>
                <a:gd name="connsiteY1" fmla="*/ 33674 h 33674"/>
                <a:gd name="connsiteX2" fmla="*/ 36 w 1302230"/>
                <a:gd name="connsiteY2" fmla="*/ 17174 h 33674"/>
                <a:gd name="connsiteX3" fmla="*/ 17547 w 1302230"/>
                <a:gd name="connsiteY3" fmla="*/ 0 h 33674"/>
                <a:gd name="connsiteX4" fmla="*/ 325665 w 1302230"/>
                <a:gd name="connsiteY4" fmla="*/ 337 h 33674"/>
                <a:gd name="connsiteX5" fmla="*/ 1281672 w 1302230"/>
                <a:gd name="connsiteY5" fmla="*/ 337 h 33674"/>
                <a:gd name="connsiteX6" fmla="*/ 1302213 w 1302230"/>
                <a:gd name="connsiteY6" fmla="*/ 13806 h 33674"/>
                <a:gd name="connsiteX7" fmla="*/ 1282345 w 1302230"/>
                <a:gd name="connsiteY7" fmla="*/ 33674 h 33674"/>
                <a:gd name="connsiteX8" fmla="*/ 649273 w 1302230"/>
                <a:gd name="connsiteY8" fmla="*/ 33674 h 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230" h="33674">
                  <a:moveTo>
                    <a:pt x="649273" y="33674"/>
                  </a:moveTo>
                  <a:cubicBezTo>
                    <a:pt x="439483" y="33674"/>
                    <a:pt x="229694" y="33674"/>
                    <a:pt x="19904" y="33674"/>
                  </a:cubicBezTo>
                  <a:cubicBezTo>
                    <a:pt x="8118" y="33674"/>
                    <a:pt x="-637" y="33674"/>
                    <a:pt x="36" y="17174"/>
                  </a:cubicBezTo>
                  <a:cubicBezTo>
                    <a:pt x="710" y="4378"/>
                    <a:pt x="3741" y="0"/>
                    <a:pt x="17547" y="0"/>
                  </a:cubicBezTo>
                  <a:cubicBezTo>
                    <a:pt x="120253" y="674"/>
                    <a:pt x="222959" y="337"/>
                    <a:pt x="325665" y="337"/>
                  </a:cubicBezTo>
                  <a:cubicBezTo>
                    <a:pt x="644222" y="337"/>
                    <a:pt x="962778" y="337"/>
                    <a:pt x="1281672" y="337"/>
                  </a:cubicBezTo>
                  <a:cubicBezTo>
                    <a:pt x="1291101" y="337"/>
                    <a:pt x="1301876" y="-3031"/>
                    <a:pt x="1302213" y="13806"/>
                  </a:cubicBezTo>
                  <a:cubicBezTo>
                    <a:pt x="1302550" y="29296"/>
                    <a:pt x="1298172" y="33674"/>
                    <a:pt x="1282345" y="33674"/>
                  </a:cubicBezTo>
                  <a:cubicBezTo>
                    <a:pt x="1071209" y="33674"/>
                    <a:pt x="860409" y="33674"/>
                    <a:pt x="649273" y="33674"/>
                  </a:cubicBezTo>
                  <a:close/>
                </a:path>
              </a:pathLst>
            </a:custGeom>
            <a:solidFill>
              <a:srgbClr val="BCBDC1"/>
            </a:solidFill>
            <a:ln w="3363" cap="flat">
              <a:noFill/>
              <a:prstDash val="solid"/>
              <a:miter/>
            </a:ln>
          </p:spPr>
          <p:txBody>
            <a:bodyPr anchor="ctr" rtlCol="0"/>
            <a:p>
              <a:endParaRPr lang="en-US"/>
            </a:p>
          </p:txBody>
        </p:sp>
        <p:sp>
          <p:nvSpPr>
            <p:cNvPr id="1048764" name="Freeform: Shape 21"/>
            <p:cNvSpPr/>
            <p:nvPr/>
          </p:nvSpPr>
          <p:spPr>
            <a:xfrm>
              <a:off x="5856321" y="4846151"/>
              <a:ext cx="1301979" cy="33674"/>
            </a:xfrm>
            <a:custGeom>
              <a:avLst/>
              <a:gdLst>
                <a:gd name="connsiteX0" fmla="*/ 649030 w 1301979"/>
                <a:gd name="connsiteY0" fmla="*/ 33337 h 33674"/>
                <a:gd name="connsiteX1" fmla="*/ 19661 w 1301979"/>
                <a:gd name="connsiteY1" fmla="*/ 33674 h 33674"/>
                <a:gd name="connsiteX2" fmla="*/ 130 w 1301979"/>
                <a:gd name="connsiteY2" fmla="*/ 13806 h 33674"/>
                <a:gd name="connsiteX3" fmla="*/ 14273 w 1301979"/>
                <a:gd name="connsiteY3" fmla="*/ 337 h 33674"/>
                <a:gd name="connsiteX4" fmla="*/ 19324 w 1301979"/>
                <a:gd name="connsiteY4" fmla="*/ 337 h 33674"/>
                <a:gd name="connsiteX5" fmla="*/ 1283113 w 1301979"/>
                <a:gd name="connsiteY5" fmla="*/ 0 h 33674"/>
                <a:gd name="connsiteX6" fmla="*/ 1301970 w 1301979"/>
                <a:gd name="connsiteY6" fmla="*/ 17511 h 33674"/>
                <a:gd name="connsiteX7" fmla="*/ 1281766 w 1301979"/>
                <a:gd name="connsiteY7" fmla="*/ 33674 h 33674"/>
                <a:gd name="connsiteX8" fmla="*/ 649030 w 1301979"/>
                <a:gd name="connsiteY8" fmla="*/ 33337 h 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79" h="33674">
                  <a:moveTo>
                    <a:pt x="649030" y="33337"/>
                  </a:moveTo>
                  <a:cubicBezTo>
                    <a:pt x="439240" y="33337"/>
                    <a:pt x="229451" y="33001"/>
                    <a:pt x="19661" y="33674"/>
                  </a:cubicBezTo>
                  <a:cubicBezTo>
                    <a:pt x="3834" y="33674"/>
                    <a:pt x="-880" y="28623"/>
                    <a:pt x="130" y="13806"/>
                  </a:cubicBezTo>
                  <a:cubicBezTo>
                    <a:pt x="804" y="3704"/>
                    <a:pt x="4171" y="-674"/>
                    <a:pt x="14273" y="337"/>
                  </a:cubicBezTo>
                  <a:cubicBezTo>
                    <a:pt x="15957" y="337"/>
                    <a:pt x="17641" y="337"/>
                    <a:pt x="19324" y="337"/>
                  </a:cubicBezTo>
                  <a:cubicBezTo>
                    <a:pt x="440587" y="337"/>
                    <a:pt x="861850" y="337"/>
                    <a:pt x="1283113" y="0"/>
                  </a:cubicBezTo>
                  <a:cubicBezTo>
                    <a:pt x="1296246" y="0"/>
                    <a:pt x="1301633" y="2694"/>
                    <a:pt x="1301970" y="17511"/>
                  </a:cubicBezTo>
                  <a:cubicBezTo>
                    <a:pt x="1302307" y="34011"/>
                    <a:pt x="1293552" y="33674"/>
                    <a:pt x="1281766" y="33674"/>
                  </a:cubicBezTo>
                  <a:cubicBezTo>
                    <a:pt x="1070966" y="33337"/>
                    <a:pt x="859830" y="33337"/>
                    <a:pt x="649030" y="33337"/>
                  </a:cubicBezTo>
                  <a:close/>
                </a:path>
              </a:pathLst>
            </a:custGeom>
            <a:solidFill>
              <a:srgbClr val="BBBDC0"/>
            </a:solidFill>
            <a:ln w="3363" cap="flat">
              <a:noFill/>
              <a:prstDash val="solid"/>
              <a:miter/>
            </a:ln>
          </p:spPr>
          <p:txBody>
            <a:bodyPr anchor="ctr" rtlCol="0"/>
            <a:p>
              <a:endParaRPr lang="en-US"/>
            </a:p>
          </p:txBody>
        </p:sp>
        <p:sp>
          <p:nvSpPr>
            <p:cNvPr id="1048765" name="Freeform: Shape 22"/>
            <p:cNvSpPr/>
            <p:nvPr/>
          </p:nvSpPr>
          <p:spPr>
            <a:xfrm>
              <a:off x="5856095" y="4986908"/>
              <a:ext cx="1301522" cy="31490"/>
            </a:xfrm>
            <a:custGeom>
              <a:avLst/>
              <a:gdLst>
                <a:gd name="connsiteX0" fmla="*/ 649255 w 1301522"/>
                <a:gd name="connsiteY0" fmla="*/ 31317 h 31490"/>
                <a:gd name="connsiteX1" fmla="*/ 19550 w 1301522"/>
                <a:gd name="connsiteY1" fmla="*/ 31317 h 31490"/>
                <a:gd name="connsiteX2" fmla="*/ 19 w 1301522"/>
                <a:gd name="connsiteY2" fmla="*/ 18184 h 31490"/>
                <a:gd name="connsiteX3" fmla="*/ 17866 w 1301522"/>
                <a:gd name="connsiteY3" fmla="*/ 0 h 31490"/>
                <a:gd name="connsiteX4" fmla="*/ 1283675 w 1301522"/>
                <a:gd name="connsiteY4" fmla="*/ 0 h 31490"/>
                <a:gd name="connsiteX5" fmla="*/ 1301522 w 1301522"/>
                <a:gd name="connsiteY5" fmla="*/ 14817 h 31490"/>
                <a:gd name="connsiteX6" fmla="*/ 1283675 w 1301522"/>
                <a:gd name="connsiteY6" fmla="*/ 31317 h 31490"/>
                <a:gd name="connsiteX7" fmla="*/ 649255 w 1301522"/>
                <a:gd name="connsiteY7" fmla="*/ 31317 h 3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522" h="31490">
                  <a:moveTo>
                    <a:pt x="649255" y="31317"/>
                  </a:moveTo>
                  <a:cubicBezTo>
                    <a:pt x="439466" y="31317"/>
                    <a:pt x="229676" y="31317"/>
                    <a:pt x="19550" y="31317"/>
                  </a:cubicBezTo>
                  <a:cubicBezTo>
                    <a:pt x="10458" y="31317"/>
                    <a:pt x="356" y="34011"/>
                    <a:pt x="19" y="18184"/>
                  </a:cubicBezTo>
                  <a:cubicBezTo>
                    <a:pt x="-318" y="4378"/>
                    <a:pt x="3723" y="0"/>
                    <a:pt x="17866" y="0"/>
                  </a:cubicBezTo>
                  <a:cubicBezTo>
                    <a:pt x="439803" y="337"/>
                    <a:pt x="861739" y="337"/>
                    <a:pt x="1283675" y="0"/>
                  </a:cubicBezTo>
                  <a:cubicBezTo>
                    <a:pt x="1294451" y="0"/>
                    <a:pt x="1301522" y="337"/>
                    <a:pt x="1301522" y="14817"/>
                  </a:cubicBezTo>
                  <a:cubicBezTo>
                    <a:pt x="1301522" y="28960"/>
                    <a:pt x="1295798" y="31317"/>
                    <a:pt x="1283675" y="31317"/>
                  </a:cubicBezTo>
                  <a:cubicBezTo>
                    <a:pt x="1072539" y="30980"/>
                    <a:pt x="860729" y="31317"/>
                    <a:pt x="649255" y="31317"/>
                  </a:cubicBezTo>
                  <a:close/>
                </a:path>
              </a:pathLst>
            </a:custGeom>
            <a:solidFill>
              <a:srgbClr val="BABCC0"/>
            </a:solidFill>
            <a:ln w="3363" cap="flat">
              <a:noFill/>
              <a:prstDash val="solid"/>
              <a:miter/>
            </a:ln>
          </p:spPr>
          <p:txBody>
            <a:bodyPr anchor="ctr" rtlCol="0"/>
            <a:p>
              <a:endParaRPr lang="en-US"/>
            </a:p>
          </p:txBody>
        </p:sp>
        <p:sp>
          <p:nvSpPr>
            <p:cNvPr id="1048766" name="Freeform: Shape 23"/>
            <p:cNvSpPr/>
            <p:nvPr/>
          </p:nvSpPr>
          <p:spPr>
            <a:xfrm>
              <a:off x="5856097" y="5057624"/>
              <a:ext cx="1301842" cy="31058"/>
            </a:xfrm>
            <a:custGeom>
              <a:avLst/>
              <a:gdLst>
                <a:gd name="connsiteX0" fmla="*/ 649254 w 1301842"/>
                <a:gd name="connsiteY0" fmla="*/ 30644 h 31058"/>
                <a:gd name="connsiteX1" fmla="*/ 19549 w 1301842"/>
                <a:gd name="connsiteY1" fmla="*/ 30644 h 31058"/>
                <a:gd name="connsiteX2" fmla="*/ 18 w 1301842"/>
                <a:gd name="connsiteY2" fmla="*/ 17847 h 31058"/>
                <a:gd name="connsiteX3" fmla="*/ 18202 w 1301842"/>
                <a:gd name="connsiteY3" fmla="*/ 0 h 31058"/>
                <a:gd name="connsiteX4" fmla="*/ 1282327 w 1301842"/>
                <a:gd name="connsiteY4" fmla="*/ 0 h 31058"/>
                <a:gd name="connsiteX5" fmla="*/ 1301521 w 1301842"/>
                <a:gd name="connsiteY5" fmla="*/ 20204 h 31058"/>
                <a:gd name="connsiteX6" fmla="*/ 1290409 w 1301842"/>
                <a:gd name="connsiteY6" fmla="*/ 30980 h 31058"/>
                <a:gd name="connsiteX7" fmla="*/ 1275255 w 1301842"/>
                <a:gd name="connsiteY7" fmla="*/ 30980 h 31058"/>
                <a:gd name="connsiteX8" fmla="*/ 649254 w 1301842"/>
                <a:gd name="connsiteY8" fmla="*/ 30644 h 3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842" h="31058">
                  <a:moveTo>
                    <a:pt x="649254" y="30644"/>
                  </a:moveTo>
                  <a:cubicBezTo>
                    <a:pt x="439465" y="30644"/>
                    <a:pt x="229675" y="30644"/>
                    <a:pt x="19549" y="30644"/>
                  </a:cubicBezTo>
                  <a:cubicBezTo>
                    <a:pt x="10457" y="30644"/>
                    <a:pt x="355" y="33674"/>
                    <a:pt x="18" y="17847"/>
                  </a:cubicBezTo>
                  <a:cubicBezTo>
                    <a:pt x="-319" y="4041"/>
                    <a:pt x="4059" y="0"/>
                    <a:pt x="18202" y="0"/>
                  </a:cubicBezTo>
                  <a:cubicBezTo>
                    <a:pt x="439465" y="337"/>
                    <a:pt x="861064" y="337"/>
                    <a:pt x="1282327" y="0"/>
                  </a:cubicBezTo>
                  <a:cubicBezTo>
                    <a:pt x="1298490" y="0"/>
                    <a:pt x="1303205" y="5051"/>
                    <a:pt x="1301521" y="20204"/>
                  </a:cubicBezTo>
                  <a:cubicBezTo>
                    <a:pt x="1300848" y="27950"/>
                    <a:pt x="1298490" y="31654"/>
                    <a:pt x="1290409" y="30980"/>
                  </a:cubicBezTo>
                  <a:cubicBezTo>
                    <a:pt x="1285358" y="30644"/>
                    <a:pt x="1280306" y="30980"/>
                    <a:pt x="1275255" y="30980"/>
                  </a:cubicBezTo>
                  <a:cubicBezTo>
                    <a:pt x="1066813" y="30644"/>
                    <a:pt x="858033" y="30644"/>
                    <a:pt x="649254" y="30644"/>
                  </a:cubicBezTo>
                  <a:close/>
                </a:path>
              </a:pathLst>
            </a:custGeom>
            <a:solidFill>
              <a:srgbClr val="BBBDBF"/>
            </a:solidFill>
            <a:ln w="3363" cap="flat">
              <a:noFill/>
              <a:prstDash val="solid"/>
              <a:miter/>
            </a:ln>
          </p:spPr>
          <p:txBody>
            <a:bodyPr anchor="ctr" rtlCol="0"/>
            <a:p>
              <a:endParaRPr lang="en-US"/>
            </a:p>
          </p:txBody>
        </p:sp>
        <p:sp>
          <p:nvSpPr>
            <p:cNvPr id="1048767" name="Freeform: Shape 24"/>
            <p:cNvSpPr/>
            <p:nvPr/>
          </p:nvSpPr>
          <p:spPr>
            <a:xfrm>
              <a:off x="5856143" y="4919172"/>
              <a:ext cx="1301948" cy="32042"/>
            </a:xfrm>
            <a:custGeom>
              <a:avLst/>
              <a:gdLst>
                <a:gd name="connsiteX0" fmla="*/ 649208 w 1301948"/>
                <a:gd name="connsiteY0" fmla="*/ 31369 h 32042"/>
                <a:gd name="connsiteX1" fmla="*/ 19502 w 1301948"/>
                <a:gd name="connsiteY1" fmla="*/ 31706 h 32042"/>
                <a:gd name="connsiteX2" fmla="*/ 308 w 1301948"/>
                <a:gd name="connsiteY2" fmla="*/ 11838 h 32042"/>
                <a:gd name="connsiteX3" fmla="*/ 11084 w 1301948"/>
                <a:gd name="connsiteY3" fmla="*/ 725 h 32042"/>
                <a:gd name="connsiteX4" fmla="*/ 31288 w 1301948"/>
                <a:gd name="connsiteY4" fmla="*/ 725 h 32042"/>
                <a:gd name="connsiteX5" fmla="*/ 1280597 w 1301948"/>
                <a:gd name="connsiteY5" fmla="*/ 1062 h 32042"/>
                <a:gd name="connsiteX6" fmla="*/ 1301811 w 1301948"/>
                <a:gd name="connsiteY6" fmla="*/ 11838 h 32042"/>
                <a:gd name="connsiteX7" fmla="*/ 1282617 w 1301948"/>
                <a:gd name="connsiteY7" fmla="*/ 32042 h 32042"/>
                <a:gd name="connsiteX8" fmla="*/ 649208 w 1301948"/>
                <a:gd name="connsiteY8" fmla="*/ 31369 h 3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8" h="32042">
                  <a:moveTo>
                    <a:pt x="649208" y="31369"/>
                  </a:moveTo>
                  <a:cubicBezTo>
                    <a:pt x="439418" y="31369"/>
                    <a:pt x="229292" y="31032"/>
                    <a:pt x="19502" y="31706"/>
                  </a:cubicBezTo>
                  <a:cubicBezTo>
                    <a:pt x="3676" y="31706"/>
                    <a:pt x="-1375" y="26991"/>
                    <a:pt x="308" y="11838"/>
                  </a:cubicBezTo>
                  <a:cubicBezTo>
                    <a:pt x="982" y="4430"/>
                    <a:pt x="3002" y="389"/>
                    <a:pt x="11084" y="725"/>
                  </a:cubicBezTo>
                  <a:cubicBezTo>
                    <a:pt x="17819" y="1062"/>
                    <a:pt x="24554" y="725"/>
                    <a:pt x="31288" y="725"/>
                  </a:cubicBezTo>
                  <a:cubicBezTo>
                    <a:pt x="447837" y="725"/>
                    <a:pt x="864048" y="725"/>
                    <a:pt x="1280597" y="1062"/>
                  </a:cubicBezTo>
                  <a:cubicBezTo>
                    <a:pt x="1288342" y="1062"/>
                    <a:pt x="1300465" y="-4999"/>
                    <a:pt x="1301811" y="11838"/>
                  </a:cubicBezTo>
                  <a:cubicBezTo>
                    <a:pt x="1302822" y="26991"/>
                    <a:pt x="1298444" y="32042"/>
                    <a:pt x="1282617" y="32042"/>
                  </a:cubicBezTo>
                  <a:cubicBezTo>
                    <a:pt x="1071481" y="31032"/>
                    <a:pt x="860344" y="31369"/>
                    <a:pt x="649208" y="31369"/>
                  </a:cubicBezTo>
                  <a:close/>
                </a:path>
              </a:pathLst>
            </a:custGeom>
            <a:solidFill>
              <a:srgbClr val="BBBDBF"/>
            </a:solidFill>
            <a:ln w="3363" cap="flat">
              <a:noFill/>
              <a:prstDash val="solid"/>
              <a:miter/>
            </a:ln>
          </p:spPr>
          <p:txBody>
            <a:bodyPr anchor="ctr" rtlCol="0"/>
            <a:p>
              <a:endParaRPr lang="en-US"/>
            </a:p>
          </p:txBody>
        </p:sp>
        <p:sp>
          <p:nvSpPr>
            <p:cNvPr id="1048768" name="Freeform: Shape 25"/>
            <p:cNvSpPr/>
            <p:nvPr/>
          </p:nvSpPr>
          <p:spPr>
            <a:xfrm>
              <a:off x="7536451" y="2628189"/>
              <a:ext cx="638929" cy="515756"/>
            </a:xfrm>
            <a:custGeom>
              <a:avLst/>
              <a:gdLst>
                <a:gd name="connsiteX0" fmla="*/ 522958 w 638929"/>
                <a:gd name="connsiteY0" fmla="*/ 152730 h 515756"/>
                <a:gd name="connsiteX1" fmla="*/ 496019 w 638929"/>
                <a:gd name="connsiteY1" fmla="*/ 140271 h 515756"/>
                <a:gd name="connsiteX2" fmla="*/ 113818 w 638929"/>
                <a:gd name="connsiteY2" fmla="*/ 59790 h 515756"/>
                <a:gd name="connsiteX3" fmla="*/ 35021 w 638929"/>
                <a:gd name="connsiteY3" fmla="*/ 45983 h 515756"/>
                <a:gd name="connsiteX4" fmla="*/ 0 w 638929"/>
                <a:gd name="connsiteY4" fmla="*/ 20391 h 515756"/>
                <a:gd name="connsiteX5" fmla="*/ 40409 w 638929"/>
                <a:gd name="connsiteY5" fmla="*/ 523 h 515756"/>
                <a:gd name="connsiteX6" fmla="*/ 102369 w 638929"/>
                <a:gd name="connsiteY6" fmla="*/ 12309 h 515756"/>
                <a:gd name="connsiteX7" fmla="*/ 259627 w 638929"/>
                <a:gd name="connsiteY7" fmla="*/ 45310 h 515756"/>
                <a:gd name="connsiteX8" fmla="*/ 493999 w 638929"/>
                <a:gd name="connsiteY8" fmla="*/ 95821 h 515756"/>
                <a:gd name="connsiteX9" fmla="*/ 576500 w 638929"/>
                <a:gd name="connsiteY9" fmla="*/ 154414 h 515756"/>
                <a:gd name="connsiteX10" fmla="*/ 583909 w 638929"/>
                <a:gd name="connsiteY10" fmla="*/ 237252 h 515756"/>
                <a:gd name="connsiteX11" fmla="*/ 590307 w 638929"/>
                <a:gd name="connsiteY11" fmla="*/ 247354 h 515756"/>
                <a:gd name="connsiteX12" fmla="*/ 637450 w 638929"/>
                <a:gd name="connsiteY12" fmla="*/ 323794 h 515756"/>
                <a:gd name="connsiteX13" fmla="*/ 581215 w 638929"/>
                <a:gd name="connsiteY13" fmla="*/ 507992 h 515756"/>
                <a:gd name="connsiteX14" fmla="*/ 558990 w 638929"/>
                <a:gd name="connsiteY14" fmla="*/ 509339 h 515756"/>
                <a:gd name="connsiteX15" fmla="*/ 501070 w 638929"/>
                <a:gd name="connsiteY15" fmla="*/ 397204 h 515756"/>
                <a:gd name="connsiteX16" fmla="*/ 497030 w 638929"/>
                <a:gd name="connsiteY16" fmla="*/ 312345 h 515756"/>
                <a:gd name="connsiteX17" fmla="*/ 523969 w 638929"/>
                <a:gd name="connsiteY17" fmla="*/ 249711 h 515756"/>
                <a:gd name="connsiteX18" fmla="*/ 529693 w 638929"/>
                <a:gd name="connsiteY18" fmla="*/ 247017 h 515756"/>
                <a:gd name="connsiteX19" fmla="*/ 547541 w 638929"/>
                <a:gd name="connsiteY19" fmla="*/ 188425 h 515756"/>
                <a:gd name="connsiteX20" fmla="*/ 522958 w 638929"/>
                <a:gd name="connsiteY20" fmla="*/ 152730 h 51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8929" h="515756">
                  <a:moveTo>
                    <a:pt x="522958" y="152730"/>
                  </a:moveTo>
                  <a:cubicBezTo>
                    <a:pt x="515550" y="145322"/>
                    <a:pt x="505785" y="142291"/>
                    <a:pt x="496019" y="140271"/>
                  </a:cubicBezTo>
                  <a:cubicBezTo>
                    <a:pt x="368731" y="113331"/>
                    <a:pt x="241443" y="84372"/>
                    <a:pt x="113818" y="59790"/>
                  </a:cubicBezTo>
                  <a:cubicBezTo>
                    <a:pt x="69705" y="51371"/>
                    <a:pt x="63981" y="52044"/>
                    <a:pt x="35021" y="45983"/>
                  </a:cubicBezTo>
                  <a:cubicBezTo>
                    <a:pt x="20541" y="42952"/>
                    <a:pt x="0" y="37901"/>
                    <a:pt x="0" y="20391"/>
                  </a:cubicBezTo>
                  <a:cubicBezTo>
                    <a:pt x="0" y="186"/>
                    <a:pt x="25929" y="-1161"/>
                    <a:pt x="40409" y="523"/>
                  </a:cubicBezTo>
                  <a:cubicBezTo>
                    <a:pt x="76104" y="4564"/>
                    <a:pt x="69705" y="7595"/>
                    <a:pt x="102369" y="12309"/>
                  </a:cubicBezTo>
                  <a:cubicBezTo>
                    <a:pt x="154901" y="23422"/>
                    <a:pt x="207096" y="34197"/>
                    <a:pt x="259627" y="45310"/>
                  </a:cubicBezTo>
                  <a:cubicBezTo>
                    <a:pt x="337751" y="62147"/>
                    <a:pt x="415875" y="78984"/>
                    <a:pt x="493999" y="95821"/>
                  </a:cubicBezTo>
                  <a:cubicBezTo>
                    <a:pt x="530030" y="103566"/>
                    <a:pt x="558653" y="121413"/>
                    <a:pt x="576500" y="154414"/>
                  </a:cubicBezTo>
                  <a:cubicBezTo>
                    <a:pt x="581215" y="173945"/>
                    <a:pt x="586266" y="208966"/>
                    <a:pt x="583909" y="237252"/>
                  </a:cubicBezTo>
                  <a:cubicBezTo>
                    <a:pt x="583572" y="241630"/>
                    <a:pt x="585256" y="244660"/>
                    <a:pt x="590307" y="247354"/>
                  </a:cubicBezTo>
                  <a:cubicBezTo>
                    <a:pt x="621287" y="263181"/>
                    <a:pt x="633746" y="291467"/>
                    <a:pt x="637450" y="323794"/>
                  </a:cubicBezTo>
                  <a:cubicBezTo>
                    <a:pt x="645196" y="393163"/>
                    <a:pt x="621960" y="453440"/>
                    <a:pt x="581215" y="507992"/>
                  </a:cubicBezTo>
                  <a:cubicBezTo>
                    <a:pt x="573806" y="517757"/>
                    <a:pt x="567745" y="518431"/>
                    <a:pt x="558990" y="509339"/>
                  </a:cubicBezTo>
                  <a:cubicBezTo>
                    <a:pt x="528346" y="477685"/>
                    <a:pt x="509826" y="440980"/>
                    <a:pt x="501070" y="397204"/>
                  </a:cubicBezTo>
                  <a:cubicBezTo>
                    <a:pt x="495346" y="368581"/>
                    <a:pt x="495009" y="340631"/>
                    <a:pt x="497030" y="312345"/>
                  </a:cubicBezTo>
                  <a:cubicBezTo>
                    <a:pt x="498713" y="289447"/>
                    <a:pt x="503764" y="265538"/>
                    <a:pt x="523969" y="249711"/>
                  </a:cubicBezTo>
                  <a:cubicBezTo>
                    <a:pt x="525653" y="248364"/>
                    <a:pt x="528010" y="247691"/>
                    <a:pt x="529693" y="247017"/>
                  </a:cubicBezTo>
                  <a:cubicBezTo>
                    <a:pt x="547877" y="235568"/>
                    <a:pt x="550235" y="216037"/>
                    <a:pt x="547541" y="188425"/>
                  </a:cubicBezTo>
                  <a:cubicBezTo>
                    <a:pt x="546194" y="182026"/>
                    <a:pt x="542490" y="170241"/>
                    <a:pt x="522958" y="152730"/>
                  </a:cubicBezTo>
                  <a:close/>
                </a:path>
              </a:pathLst>
            </a:custGeom>
            <a:solidFill>
              <a:schemeClr val="accent1"/>
            </a:solidFill>
            <a:ln w="3363" cap="flat">
              <a:noFill/>
              <a:prstDash val="solid"/>
              <a:miter/>
            </a:ln>
          </p:spPr>
          <p:txBody>
            <a:bodyPr anchor="ctr" rtlCol="0"/>
            <a:p>
              <a:endParaRPr lang="en-US"/>
            </a:p>
          </p:txBody>
        </p:sp>
        <p:sp>
          <p:nvSpPr>
            <p:cNvPr id="1048769" name="Freeform: Shape 12"/>
            <p:cNvSpPr/>
            <p:nvPr/>
          </p:nvSpPr>
          <p:spPr>
            <a:xfrm>
              <a:off x="7274467" y="4971336"/>
              <a:ext cx="735707" cy="470971"/>
            </a:xfrm>
            <a:custGeom>
              <a:avLst/>
              <a:gdLst>
                <a:gd name="connsiteX0" fmla="*/ 75430 w 735707"/>
                <a:gd name="connsiteY0" fmla="*/ 194045 h 470971"/>
                <a:gd name="connsiteX1" fmla="*/ 0 w 735707"/>
                <a:gd name="connsiteY1" fmla="*/ 152289 h 470971"/>
                <a:gd name="connsiteX2" fmla="*/ 86879 w 735707"/>
                <a:gd name="connsiteY2" fmla="*/ 109860 h 470971"/>
                <a:gd name="connsiteX3" fmla="*/ 484570 w 735707"/>
                <a:gd name="connsiteY3" fmla="*/ 114574 h 470971"/>
                <a:gd name="connsiteX4" fmla="*/ 424967 w 735707"/>
                <a:gd name="connsiteY4" fmla="*/ 86288 h 470971"/>
                <a:gd name="connsiteX5" fmla="*/ 372772 w 735707"/>
                <a:gd name="connsiteY5" fmla="*/ 75512 h 470971"/>
                <a:gd name="connsiteX6" fmla="*/ 339435 w 735707"/>
                <a:gd name="connsiteY6" fmla="*/ 14899 h 470971"/>
                <a:gd name="connsiteX7" fmla="*/ 355935 w 735707"/>
                <a:gd name="connsiteY7" fmla="*/ 1092 h 470971"/>
                <a:gd name="connsiteX8" fmla="*/ 502080 w 735707"/>
                <a:gd name="connsiteY8" fmla="*/ 16582 h 470971"/>
                <a:gd name="connsiteX9" fmla="*/ 628695 w 735707"/>
                <a:gd name="connsiteY9" fmla="*/ 75175 h 470971"/>
                <a:gd name="connsiteX10" fmla="*/ 711197 w 735707"/>
                <a:gd name="connsiteY10" fmla="*/ 144207 h 470971"/>
                <a:gd name="connsiteX11" fmla="*/ 734432 w 735707"/>
                <a:gd name="connsiteY11" fmla="*/ 171146 h 470971"/>
                <a:gd name="connsiteX12" fmla="*/ 734432 w 735707"/>
                <a:gd name="connsiteY12" fmla="*/ 283281 h 470971"/>
                <a:gd name="connsiteX13" fmla="*/ 730054 w 735707"/>
                <a:gd name="connsiteY13" fmla="*/ 435825 h 470971"/>
                <a:gd name="connsiteX14" fmla="*/ 706819 w 735707"/>
                <a:gd name="connsiteY14" fmla="*/ 434141 h 470971"/>
                <a:gd name="connsiteX15" fmla="*/ 623644 w 735707"/>
                <a:gd name="connsiteY15" fmla="*/ 453672 h 470971"/>
                <a:gd name="connsiteX16" fmla="*/ 537102 w 735707"/>
                <a:gd name="connsiteY16" fmla="*/ 470509 h 470971"/>
                <a:gd name="connsiteX17" fmla="*/ 389272 w 735707"/>
                <a:gd name="connsiteY17" fmla="*/ 470846 h 470971"/>
                <a:gd name="connsiteX18" fmla="*/ 325965 w 735707"/>
                <a:gd name="connsiteY18" fmla="*/ 463101 h 470971"/>
                <a:gd name="connsiteX19" fmla="*/ 303403 w 735707"/>
                <a:gd name="connsiteY19" fmla="*/ 394742 h 470971"/>
                <a:gd name="connsiteX20" fmla="*/ 239760 w 735707"/>
                <a:gd name="connsiteY20" fmla="*/ 342211 h 470971"/>
                <a:gd name="connsiteX21" fmla="*/ 295658 w 735707"/>
                <a:gd name="connsiteY21" fmla="*/ 291363 h 470971"/>
                <a:gd name="connsiteX22" fmla="*/ 253566 w 735707"/>
                <a:gd name="connsiteY22" fmla="*/ 278903 h 470971"/>
                <a:gd name="connsiteX23" fmla="*/ 229657 w 735707"/>
                <a:gd name="connsiteY23" fmla="*/ 238831 h 470971"/>
                <a:gd name="connsiteX24" fmla="*/ 265015 w 735707"/>
                <a:gd name="connsiteY24" fmla="*/ 208188 h 470971"/>
                <a:gd name="connsiteX25" fmla="*/ 301383 w 735707"/>
                <a:gd name="connsiteY25" fmla="*/ 202127 h 470971"/>
                <a:gd name="connsiteX26" fmla="*/ 286903 w 735707"/>
                <a:gd name="connsiteY26" fmla="*/ 195055 h 470971"/>
                <a:gd name="connsiteX27" fmla="*/ 75430 w 735707"/>
                <a:gd name="connsiteY27" fmla="*/ 194045 h 47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5707" h="470971">
                  <a:moveTo>
                    <a:pt x="75430" y="194045"/>
                  </a:moveTo>
                  <a:cubicBezTo>
                    <a:pt x="24582" y="193708"/>
                    <a:pt x="0" y="176198"/>
                    <a:pt x="0" y="152289"/>
                  </a:cubicBezTo>
                  <a:cubicBezTo>
                    <a:pt x="0" y="126360"/>
                    <a:pt x="21215" y="110196"/>
                    <a:pt x="86879" y="109860"/>
                  </a:cubicBezTo>
                  <a:cubicBezTo>
                    <a:pt x="108767" y="110196"/>
                    <a:pt x="371425" y="112890"/>
                    <a:pt x="484570" y="114574"/>
                  </a:cubicBezTo>
                  <a:cubicBezTo>
                    <a:pt x="466049" y="96390"/>
                    <a:pt x="447529" y="86961"/>
                    <a:pt x="424967" y="86288"/>
                  </a:cubicBezTo>
                  <a:cubicBezTo>
                    <a:pt x="406783" y="85614"/>
                    <a:pt x="389272" y="83257"/>
                    <a:pt x="372772" y="75512"/>
                  </a:cubicBezTo>
                  <a:cubicBezTo>
                    <a:pt x="348863" y="64063"/>
                    <a:pt x="336404" y="40828"/>
                    <a:pt x="339435" y="14899"/>
                  </a:cubicBezTo>
                  <a:cubicBezTo>
                    <a:pt x="340782" y="4797"/>
                    <a:pt x="346506" y="-2949"/>
                    <a:pt x="355935" y="1092"/>
                  </a:cubicBezTo>
                  <a:cubicBezTo>
                    <a:pt x="403079" y="20960"/>
                    <a:pt x="453590" y="9511"/>
                    <a:pt x="502080" y="16582"/>
                  </a:cubicBezTo>
                  <a:cubicBezTo>
                    <a:pt x="550571" y="23654"/>
                    <a:pt x="590307" y="47226"/>
                    <a:pt x="628695" y="75175"/>
                  </a:cubicBezTo>
                  <a:cubicBezTo>
                    <a:pt x="657655" y="96390"/>
                    <a:pt x="684257" y="120299"/>
                    <a:pt x="711197" y="144207"/>
                  </a:cubicBezTo>
                  <a:cubicBezTo>
                    <a:pt x="731401" y="164412"/>
                    <a:pt x="729717" y="159697"/>
                    <a:pt x="734432" y="171146"/>
                  </a:cubicBezTo>
                  <a:cubicBezTo>
                    <a:pt x="737126" y="208525"/>
                    <a:pt x="734769" y="245903"/>
                    <a:pt x="734432" y="283281"/>
                  </a:cubicBezTo>
                  <a:cubicBezTo>
                    <a:pt x="733758" y="334129"/>
                    <a:pt x="731738" y="384977"/>
                    <a:pt x="730054" y="435825"/>
                  </a:cubicBezTo>
                  <a:cubicBezTo>
                    <a:pt x="722309" y="435488"/>
                    <a:pt x="714227" y="435488"/>
                    <a:pt x="706819" y="434141"/>
                  </a:cubicBezTo>
                  <a:cubicBezTo>
                    <a:pt x="676512" y="429763"/>
                    <a:pt x="650583" y="443906"/>
                    <a:pt x="623644" y="453672"/>
                  </a:cubicBezTo>
                  <a:cubicBezTo>
                    <a:pt x="595695" y="463774"/>
                    <a:pt x="566735" y="469836"/>
                    <a:pt x="537102" y="470509"/>
                  </a:cubicBezTo>
                  <a:cubicBezTo>
                    <a:pt x="487938" y="471519"/>
                    <a:pt x="438437" y="470509"/>
                    <a:pt x="389272" y="470846"/>
                  </a:cubicBezTo>
                  <a:cubicBezTo>
                    <a:pt x="367721" y="471183"/>
                    <a:pt x="346843" y="466468"/>
                    <a:pt x="325965" y="463101"/>
                  </a:cubicBezTo>
                  <a:cubicBezTo>
                    <a:pt x="292965" y="457376"/>
                    <a:pt x="282862" y="419324"/>
                    <a:pt x="303403" y="394742"/>
                  </a:cubicBezTo>
                  <a:cubicBezTo>
                    <a:pt x="274444" y="386324"/>
                    <a:pt x="239760" y="383630"/>
                    <a:pt x="239760" y="342211"/>
                  </a:cubicBezTo>
                  <a:cubicBezTo>
                    <a:pt x="239760" y="308874"/>
                    <a:pt x="267709" y="302139"/>
                    <a:pt x="295658" y="291363"/>
                  </a:cubicBezTo>
                  <a:cubicBezTo>
                    <a:pt x="278485" y="289006"/>
                    <a:pt x="265689" y="284965"/>
                    <a:pt x="253566" y="278903"/>
                  </a:cubicBezTo>
                  <a:cubicBezTo>
                    <a:pt x="235045" y="269475"/>
                    <a:pt x="226963" y="254995"/>
                    <a:pt x="229657" y="238831"/>
                  </a:cubicBezTo>
                  <a:cubicBezTo>
                    <a:pt x="232351" y="223005"/>
                    <a:pt x="245484" y="211555"/>
                    <a:pt x="265015" y="208188"/>
                  </a:cubicBezTo>
                  <a:cubicBezTo>
                    <a:pt x="267709" y="207851"/>
                    <a:pt x="292965" y="205494"/>
                    <a:pt x="301383" y="202127"/>
                  </a:cubicBezTo>
                  <a:cubicBezTo>
                    <a:pt x="297679" y="199433"/>
                    <a:pt x="292965" y="196065"/>
                    <a:pt x="286903" y="195055"/>
                  </a:cubicBezTo>
                  <a:cubicBezTo>
                    <a:pt x="216188" y="194382"/>
                    <a:pt x="145809" y="194382"/>
                    <a:pt x="75430" y="194045"/>
                  </a:cubicBezTo>
                  <a:close/>
                </a:path>
              </a:pathLst>
            </a:custGeom>
            <a:solidFill>
              <a:srgbClr val="FCC698"/>
            </a:solidFill>
            <a:ln w="3363" cap="flat">
              <a:noFill/>
              <a:prstDash val="solid"/>
              <a:miter/>
            </a:ln>
          </p:spPr>
          <p:txBody>
            <a:bodyPr anchor="ctr" rtlCol="0"/>
            <a:p>
              <a:endParaRPr lang="en-US"/>
            </a:p>
          </p:txBody>
        </p:sp>
      </p:grpSp>
      <p:grpSp>
        <p:nvGrpSpPr>
          <p:cNvPr id="76" name="Group 32"/>
          <p:cNvGrpSpPr/>
          <p:nvPr/>
        </p:nvGrpSpPr>
        <p:grpSpPr>
          <a:xfrm rot="20445859">
            <a:off x="10878233" y="3264040"/>
            <a:ext cx="929531" cy="1489589"/>
            <a:chOff x="8125134" y="1155951"/>
            <a:chExt cx="809697" cy="1297553"/>
          </a:xfrm>
        </p:grpSpPr>
        <p:grpSp>
          <p:nvGrpSpPr>
            <p:cNvPr id="77" name="Group 115"/>
            <p:cNvGrpSpPr/>
            <p:nvPr/>
          </p:nvGrpSpPr>
          <p:grpSpPr>
            <a:xfrm>
              <a:off x="8224344" y="1155951"/>
              <a:ext cx="520444" cy="828880"/>
              <a:chOff x="6867874" y="3721883"/>
              <a:chExt cx="1093501" cy="1741553"/>
            </a:xfrm>
          </p:grpSpPr>
          <p:sp>
            <p:nvSpPr>
              <p:cNvPr id="1048770" name="Oval 7"/>
              <p:cNvSpPr/>
              <p:nvPr/>
            </p:nvSpPr>
            <p:spPr>
              <a:xfrm>
                <a:off x="6867874" y="3721883"/>
                <a:ext cx="1093501" cy="1741553"/>
              </a:xfrm>
              <a:custGeom>
                <a:avLst/>
                <a:ahLst/>
                <a:rect l="l" t="t" r="r" b="b"/>
                <a:pathLst>
                  <a:path w="1093501" h="1741553">
                    <a:moveTo>
                      <a:pt x="422037" y="0"/>
                    </a:moveTo>
                    <a:lnTo>
                      <a:pt x="422037" y="630979"/>
                    </a:lnTo>
                    <a:cubicBezTo>
                      <a:pt x="422037" y="680563"/>
                      <a:pt x="455258" y="722388"/>
                      <a:pt x="500795" y="734926"/>
                    </a:cubicBezTo>
                    <a:lnTo>
                      <a:pt x="500795" y="955639"/>
                    </a:lnTo>
                    <a:cubicBezTo>
                      <a:pt x="500795" y="982077"/>
                      <a:pt x="522227" y="1003509"/>
                      <a:pt x="548664" y="1003509"/>
                    </a:cubicBezTo>
                    <a:cubicBezTo>
                      <a:pt x="575102" y="1003509"/>
                      <a:pt x="596533" y="982077"/>
                      <a:pt x="596533" y="955639"/>
                    </a:cubicBezTo>
                    <a:lnTo>
                      <a:pt x="596533" y="735077"/>
                    </a:lnTo>
                    <a:cubicBezTo>
                      <a:pt x="642317" y="722690"/>
                      <a:pt x="675778" y="680742"/>
                      <a:pt x="675778" y="630979"/>
                    </a:cubicBezTo>
                    <a:lnTo>
                      <a:pt x="675778" y="658"/>
                    </a:lnTo>
                    <a:cubicBezTo>
                      <a:pt x="911634" y="31647"/>
                      <a:pt x="1093500" y="233580"/>
                      <a:pt x="1093500" y="477990"/>
                    </a:cubicBezTo>
                    <a:lnTo>
                      <a:pt x="1093500" y="780133"/>
                    </a:lnTo>
                    <a:lnTo>
                      <a:pt x="1093501" y="780133"/>
                    </a:lnTo>
                    <a:lnTo>
                      <a:pt x="1093501" y="1260843"/>
                    </a:lnTo>
                    <a:cubicBezTo>
                      <a:pt x="1093501" y="1526332"/>
                      <a:pt x="878279" y="1741553"/>
                      <a:pt x="612791" y="1741553"/>
                    </a:cubicBezTo>
                    <a:lnTo>
                      <a:pt x="480710" y="1741553"/>
                    </a:lnTo>
                    <a:cubicBezTo>
                      <a:pt x="215222" y="1741553"/>
                      <a:pt x="1" y="1526332"/>
                      <a:pt x="1" y="1260843"/>
                    </a:cubicBezTo>
                    <a:lnTo>
                      <a:pt x="1" y="787709"/>
                    </a:lnTo>
                    <a:lnTo>
                      <a:pt x="0" y="787709"/>
                    </a:lnTo>
                    <a:lnTo>
                      <a:pt x="0" y="477990"/>
                    </a:lnTo>
                    <a:cubicBezTo>
                      <a:pt x="0" y="232085"/>
                      <a:pt x="184097" y="29180"/>
                      <a:pt x="42203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ko-KR"/>
              </a:p>
            </p:txBody>
          </p:sp>
          <p:sp>
            <p:nvSpPr>
              <p:cNvPr id="1048771" name="Rounded Rectangle 108"/>
              <p:cNvSpPr/>
              <p:nvPr/>
            </p:nvSpPr>
            <p:spPr>
              <a:xfrm>
                <a:off x="7309131" y="3809649"/>
                <a:ext cx="210986" cy="4572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dirty="0" lang="ko-KR"/>
              </a:p>
            </p:txBody>
          </p:sp>
        </p:grpSp>
        <p:sp>
          <p:nvSpPr>
            <p:cNvPr id="1048772" name="Freeform 62"/>
            <p:cNvSpPr/>
            <p:nvPr/>
          </p:nvSpPr>
          <p:spPr>
            <a:xfrm>
              <a:off x="8125134" y="1340038"/>
              <a:ext cx="809697" cy="1113466"/>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 name="connsiteX0" fmla="*/ 0 w 1518129"/>
                <a:gd name="connsiteY0" fmla="*/ 891306 h 2174861"/>
                <a:gd name="connsiteX1" fmla="*/ 227051 w 1518129"/>
                <a:gd name="connsiteY1" fmla="*/ 1320850 h 2174861"/>
                <a:gd name="connsiteX2" fmla="*/ 462841 w 1518129"/>
                <a:gd name="connsiteY2" fmla="*/ 1655174 h 2174861"/>
                <a:gd name="connsiteX3" fmla="*/ 644540 w 1518129"/>
                <a:gd name="connsiteY3" fmla="*/ 1879748 h 2174861"/>
                <a:gd name="connsiteX4" fmla="*/ 678137 w 1518129"/>
                <a:gd name="connsiteY4" fmla="*/ 2115210 h 2174861"/>
                <a:gd name="connsiteX5" fmla="*/ 1339145 w 1518129"/>
                <a:gd name="connsiteY5" fmla="*/ 2174859 h 2174861"/>
                <a:gd name="connsiteX6" fmla="*/ 1358227 w 1518129"/>
                <a:gd name="connsiteY6" fmla="*/ 1930484 h 2174861"/>
                <a:gd name="connsiteX7" fmla="*/ 1516859 w 1518129"/>
                <a:gd name="connsiteY7" fmla="*/ 1069958 h 2174861"/>
                <a:gd name="connsiteX8" fmla="*/ 1464891 w 1518129"/>
                <a:gd name="connsiteY8" fmla="*/ 644162 h 2174861"/>
                <a:gd name="connsiteX9" fmla="*/ 1272486 w 1518129"/>
                <a:gd name="connsiteY9" fmla="*/ 612493 h 2174861"/>
                <a:gd name="connsiteX10" fmla="*/ 1264720 w 1518129"/>
                <a:gd name="connsiteY10" fmla="*/ 911472 h 2174861"/>
                <a:gd name="connsiteX11" fmla="*/ 1252622 w 1518129"/>
                <a:gd name="connsiteY11" fmla="*/ 600743 h 2174861"/>
                <a:gd name="connsiteX12" fmla="*/ 1022817 w 1518129"/>
                <a:gd name="connsiteY12" fmla="*/ 558366 h 2174861"/>
                <a:gd name="connsiteX13" fmla="*/ 1053082 w 1518129"/>
                <a:gd name="connsiteY13" fmla="*/ 887580 h 2174861"/>
                <a:gd name="connsiteX14" fmla="*/ 1001757 w 1518129"/>
                <a:gd name="connsiteY14" fmla="*/ 557324 h 2174861"/>
                <a:gd name="connsiteX15" fmla="*/ 806783 w 1518129"/>
                <a:gd name="connsiteY15" fmla="*/ 513030 h 2174861"/>
                <a:gd name="connsiteX16" fmla="*/ 810613 w 1518129"/>
                <a:gd name="connsiteY16" fmla="*/ 901237 h 2174861"/>
                <a:gd name="connsiteX17" fmla="*/ 778941 w 1518129"/>
                <a:gd name="connsiteY17" fmla="*/ 121917 h 2174861"/>
                <a:gd name="connsiteX18" fmla="*/ 582042 w 1518129"/>
                <a:gd name="connsiteY18" fmla="*/ 161731 h 2174861"/>
                <a:gd name="connsiteX19" fmla="*/ 554580 w 1518129"/>
                <a:gd name="connsiteY19" fmla="*/ 1197645 h 2174861"/>
                <a:gd name="connsiteX20" fmla="*/ 419736 w 1518129"/>
                <a:gd name="connsiteY20" fmla="*/ 1153389 h 2174861"/>
                <a:gd name="connsiteX21" fmla="*/ 0 w 1518129"/>
                <a:gd name="connsiteY21" fmla="*/ 891306 h 2174861"/>
                <a:gd name="connsiteX0" fmla="*/ 0 w 1518129"/>
                <a:gd name="connsiteY0" fmla="*/ 891306 h 2116848"/>
                <a:gd name="connsiteX1" fmla="*/ 227051 w 1518129"/>
                <a:gd name="connsiteY1" fmla="*/ 1320850 h 2116848"/>
                <a:gd name="connsiteX2" fmla="*/ 462841 w 1518129"/>
                <a:gd name="connsiteY2" fmla="*/ 1655174 h 2116848"/>
                <a:gd name="connsiteX3" fmla="*/ 644540 w 1518129"/>
                <a:gd name="connsiteY3" fmla="*/ 1879748 h 2116848"/>
                <a:gd name="connsiteX4" fmla="*/ 678137 w 1518129"/>
                <a:gd name="connsiteY4" fmla="*/ 2115210 h 2116848"/>
                <a:gd name="connsiteX5" fmla="*/ 1358227 w 1518129"/>
                <a:gd name="connsiteY5" fmla="*/ 1930484 h 2116848"/>
                <a:gd name="connsiteX6" fmla="*/ 1516859 w 1518129"/>
                <a:gd name="connsiteY6" fmla="*/ 1069958 h 2116848"/>
                <a:gd name="connsiteX7" fmla="*/ 1464891 w 1518129"/>
                <a:gd name="connsiteY7" fmla="*/ 644162 h 2116848"/>
                <a:gd name="connsiteX8" fmla="*/ 1272486 w 1518129"/>
                <a:gd name="connsiteY8" fmla="*/ 612493 h 2116848"/>
                <a:gd name="connsiteX9" fmla="*/ 1264720 w 1518129"/>
                <a:gd name="connsiteY9" fmla="*/ 911472 h 2116848"/>
                <a:gd name="connsiteX10" fmla="*/ 1252622 w 1518129"/>
                <a:gd name="connsiteY10" fmla="*/ 600743 h 2116848"/>
                <a:gd name="connsiteX11" fmla="*/ 1022817 w 1518129"/>
                <a:gd name="connsiteY11" fmla="*/ 558366 h 2116848"/>
                <a:gd name="connsiteX12" fmla="*/ 1053082 w 1518129"/>
                <a:gd name="connsiteY12" fmla="*/ 887580 h 2116848"/>
                <a:gd name="connsiteX13" fmla="*/ 1001757 w 1518129"/>
                <a:gd name="connsiteY13" fmla="*/ 557324 h 2116848"/>
                <a:gd name="connsiteX14" fmla="*/ 806783 w 1518129"/>
                <a:gd name="connsiteY14" fmla="*/ 513030 h 2116848"/>
                <a:gd name="connsiteX15" fmla="*/ 810613 w 1518129"/>
                <a:gd name="connsiteY15" fmla="*/ 901237 h 2116848"/>
                <a:gd name="connsiteX16" fmla="*/ 778941 w 1518129"/>
                <a:gd name="connsiteY16" fmla="*/ 121917 h 2116848"/>
                <a:gd name="connsiteX17" fmla="*/ 582042 w 1518129"/>
                <a:gd name="connsiteY17" fmla="*/ 161731 h 2116848"/>
                <a:gd name="connsiteX18" fmla="*/ 554580 w 1518129"/>
                <a:gd name="connsiteY18" fmla="*/ 1197645 h 2116848"/>
                <a:gd name="connsiteX19" fmla="*/ 419736 w 1518129"/>
                <a:gd name="connsiteY19" fmla="*/ 1153389 h 2116848"/>
                <a:gd name="connsiteX20" fmla="*/ 0 w 1518129"/>
                <a:gd name="connsiteY20" fmla="*/ 891306 h 2116848"/>
                <a:gd name="connsiteX0" fmla="*/ 0 w 1518129"/>
                <a:gd name="connsiteY0" fmla="*/ 891306 h 1987766"/>
                <a:gd name="connsiteX1" fmla="*/ 227051 w 1518129"/>
                <a:gd name="connsiteY1" fmla="*/ 1320850 h 1987766"/>
                <a:gd name="connsiteX2" fmla="*/ 462841 w 1518129"/>
                <a:gd name="connsiteY2" fmla="*/ 1655174 h 1987766"/>
                <a:gd name="connsiteX3" fmla="*/ 644540 w 1518129"/>
                <a:gd name="connsiteY3" fmla="*/ 1879748 h 1987766"/>
                <a:gd name="connsiteX4" fmla="*/ 1358227 w 1518129"/>
                <a:gd name="connsiteY4" fmla="*/ 1930484 h 1987766"/>
                <a:gd name="connsiteX5" fmla="*/ 1516859 w 1518129"/>
                <a:gd name="connsiteY5" fmla="*/ 1069958 h 1987766"/>
                <a:gd name="connsiteX6" fmla="*/ 1464891 w 1518129"/>
                <a:gd name="connsiteY6" fmla="*/ 644162 h 1987766"/>
                <a:gd name="connsiteX7" fmla="*/ 1272486 w 1518129"/>
                <a:gd name="connsiteY7" fmla="*/ 612493 h 1987766"/>
                <a:gd name="connsiteX8" fmla="*/ 1264720 w 1518129"/>
                <a:gd name="connsiteY8" fmla="*/ 911472 h 1987766"/>
                <a:gd name="connsiteX9" fmla="*/ 1252622 w 1518129"/>
                <a:gd name="connsiteY9" fmla="*/ 600743 h 1987766"/>
                <a:gd name="connsiteX10" fmla="*/ 1022817 w 1518129"/>
                <a:gd name="connsiteY10" fmla="*/ 558366 h 1987766"/>
                <a:gd name="connsiteX11" fmla="*/ 1053082 w 1518129"/>
                <a:gd name="connsiteY11" fmla="*/ 887580 h 1987766"/>
                <a:gd name="connsiteX12" fmla="*/ 1001757 w 1518129"/>
                <a:gd name="connsiteY12" fmla="*/ 557324 h 1987766"/>
                <a:gd name="connsiteX13" fmla="*/ 806783 w 1518129"/>
                <a:gd name="connsiteY13" fmla="*/ 513030 h 1987766"/>
                <a:gd name="connsiteX14" fmla="*/ 810613 w 1518129"/>
                <a:gd name="connsiteY14" fmla="*/ 901237 h 1987766"/>
                <a:gd name="connsiteX15" fmla="*/ 778941 w 1518129"/>
                <a:gd name="connsiteY15" fmla="*/ 121917 h 1987766"/>
                <a:gd name="connsiteX16" fmla="*/ 582042 w 1518129"/>
                <a:gd name="connsiteY16" fmla="*/ 161731 h 1987766"/>
                <a:gd name="connsiteX17" fmla="*/ 554580 w 1518129"/>
                <a:gd name="connsiteY17" fmla="*/ 1197645 h 1987766"/>
                <a:gd name="connsiteX18" fmla="*/ 419736 w 1518129"/>
                <a:gd name="connsiteY18" fmla="*/ 1153389 h 1987766"/>
                <a:gd name="connsiteX19" fmla="*/ 0 w 1518129"/>
                <a:gd name="connsiteY19" fmla="*/ 891306 h 1987766"/>
                <a:gd name="connsiteX0" fmla="*/ 0 w 1518129"/>
                <a:gd name="connsiteY0" fmla="*/ 891306 h 1934599"/>
                <a:gd name="connsiteX1" fmla="*/ 227051 w 1518129"/>
                <a:gd name="connsiteY1" fmla="*/ 1320850 h 1934599"/>
                <a:gd name="connsiteX2" fmla="*/ 462841 w 1518129"/>
                <a:gd name="connsiteY2" fmla="*/ 1655174 h 1934599"/>
                <a:gd name="connsiteX3" fmla="*/ 644540 w 1518129"/>
                <a:gd name="connsiteY3" fmla="*/ 1879748 h 1934599"/>
                <a:gd name="connsiteX4" fmla="*/ 1358227 w 1518129"/>
                <a:gd name="connsiteY4" fmla="*/ 1930484 h 1934599"/>
                <a:gd name="connsiteX5" fmla="*/ 1516859 w 1518129"/>
                <a:gd name="connsiteY5" fmla="*/ 1069958 h 1934599"/>
                <a:gd name="connsiteX6" fmla="*/ 1464891 w 1518129"/>
                <a:gd name="connsiteY6" fmla="*/ 644162 h 1934599"/>
                <a:gd name="connsiteX7" fmla="*/ 1272486 w 1518129"/>
                <a:gd name="connsiteY7" fmla="*/ 612493 h 1934599"/>
                <a:gd name="connsiteX8" fmla="*/ 1264720 w 1518129"/>
                <a:gd name="connsiteY8" fmla="*/ 911472 h 1934599"/>
                <a:gd name="connsiteX9" fmla="*/ 1252622 w 1518129"/>
                <a:gd name="connsiteY9" fmla="*/ 600743 h 1934599"/>
                <a:gd name="connsiteX10" fmla="*/ 1022817 w 1518129"/>
                <a:gd name="connsiteY10" fmla="*/ 558366 h 1934599"/>
                <a:gd name="connsiteX11" fmla="*/ 1053082 w 1518129"/>
                <a:gd name="connsiteY11" fmla="*/ 887580 h 1934599"/>
                <a:gd name="connsiteX12" fmla="*/ 1001757 w 1518129"/>
                <a:gd name="connsiteY12" fmla="*/ 557324 h 1934599"/>
                <a:gd name="connsiteX13" fmla="*/ 806783 w 1518129"/>
                <a:gd name="connsiteY13" fmla="*/ 513030 h 1934599"/>
                <a:gd name="connsiteX14" fmla="*/ 810613 w 1518129"/>
                <a:gd name="connsiteY14" fmla="*/ 901237 h 1934599"/>
                <a:gd name="connsiteX15" fmla="*/ 778941 w 1518129"/>
                <a:gd name="connsiteY15" fmla="*/ 121917 h 1934599"/>
                <a:gd name="connsiteX16" fmla="*/ 582042 w 1518129"/>
                <a:gd name="connsiteY16" fmla="*/ 161731 h 1934599"/>
                <a:gd name="connsiteX17" fmla="*/ 554580 w 1518129"/>
                <a:gd name="connsiteY17" fmla="*/ 1197645 h 1934599"/>
                <a:gd name="connsiteX18" fmla="*/ 419736 w 1518129"/>
                <a:gd name="connsiteY18" fmla="*/ 1153389 h 1934599"/>
                <a:gd name="connsiteX19" fmla="*/ 0 w 1518129"/>
                <a:gd name="connsiteY19" fmla="*/ 891306 h 1934599"/>
                <a:gd name="connsiteX0" fmla="*/ 0 w 1518129"/>
                <a:gd name="connsiteY0" fmla="*/ 891306 h 1914832"/>
                <a:gd name="connsiteX1" fmla="*/ 227051 w 1518129"/>
                <a:gd name="connsiteY1" fmla="*/ 1320850 h 1914832"/>
                <a:gd name="connsiteX2" fmla="*/ 462841 w 1518129"/>
                <a:gd name="connsiteY2" fmla="*/ 1655174 h 1914832"/>
                <a:gd name="connsiteX3" fmla="*/ 644540 w 1518129"/>
                <a:gd name="connsiteY3" fmla="*/ 1879748 h 1914832"/>
                <a:gd name="connsiteX4" fmla="*/ 1366786 w 1518129"/>
                <a:gd name="connsiteY4" fmla="*/ 1904807 h 1914832"/>
                <a:gd name="connsiteX5" fmla="*/ 1516859 w 1518129"/>
                <a:gd name="connsiteY5" fmla="*/ 1069958 h 1914832"/>
                <a:gd name="connsiteX6" fmla="*/ 1464891 w 1518129"/>
                <a:gd name="connsiteY6" fmla="*/ 644162 h 1914832"/>
                <a:gd name="connsiteX7" fmla="*/ 1272486 w 1518129"/>
                <a:gd name="connsiteY7" fmla="*/ 612493 h 1914832"/>
                <a:gd name="connsiteX8" fmla="*/ 1264720 w 1518129"/>
                <a:gd name="connsiteY8" fmla="*/ 911472 h 1914832"/>
                <a:gd name="connsiteX9" fmla="*/ 1252622 w 1518129"/>
                <a:gd name="connsiteY9" fmla="*/ 600743 h 1914832"/>
                <a:gd name="connsiteX10" fmla="*/ 1022817 w 1518129"/>
                <a:gd name="connsiteY10" fmla="*/ 558366 h 1914832"/>
                <a:gd name="connsiteX11" fmla="*/ 1053082 w 1518129"/>
                <a:gd name="connsiteY11" fmla="*/ 887580 h 1914832"/>
                <a:gd name="connsiteX12" fmla="*/ 1001757 w 1518129"/>
                <a:gd name="connsiteY12" fmla="*/ 557324 h 1914832"/>
                <a:gd name="connsiteX13" fmla="*/ 806783 w 1518129"/>
                <a:gd name="connsiteY13" fmla="*/ 513030 h 1914832"/>
                <a:gd name="connsiteX14" fmla="*/ 810613 w 1518129"/>
                <a:gd name="connsiteY14" fmla="*/ 901237 h 1914832"/>
                <a:gd name="connsiteX15" fmla="*/ 778941 w 1518129"/>
                <a:gd name="connsiteY15" fmla="*/ 121917 h 1914832"/>
                <a:gd name="connsiteX16" fmla="*/ 582042 w 1518129"/>
                <a:gd name="connsiteY16" fmla="*/ 161731 h 1914832"/>
                <a:gd name="connsiteX17" fmla="*/ 554580 w 1518129"/>
                <a:gd name="connsiteY17" fmla="*/ 1197645 h 1914832"/>
                <a:gd name="connsiteX18" fmla="*/ 419736 w 1518129"/>
                <a:gd name="connsiteY18" fmla="*/ 1153389 h 1914832"/>
                <a:gd name="connsiteX19" fmla="*/ 0 w 1518129"/>
                <a:gd name="connsiteY19" fmla="*/ 891306 h 1914832"/>
                <a:gd name="connsiteX0" fmla="*/ 0 w 1518129"/>
                <a:gd name="connsiteY0" fmla="*/ 891306 h 1910129"/>
                <a:gd name="connsiteX1" fmla="*/ 227051 w 1518129"/>
                <a:gd name="connsiteY1" fmla="*/ 1320850 h 1910129"/>
                <a:gd name="connsiteX2" fmla="*/ 462841 w 1518129"/>
                <a:gd name="connsiteY2" fmla="*/ 1655174 h 1910129"/>
                <a:gd name="connsiteX3" fmla="*/ 644540 w 1518129"/>
                <a:gd name="connsiteY3" fmla="*/ 1879748 h 1910129"/>
                <a:gd name="connsiteX4" fmla="*/ 1366786 w 1518129"/>
                <a:gd name="connsiteY4" fmla="*/ 1904807 h 1910129"/>
                <a:gd name="connsiteX5" fmla="*/ 1516859 w 1518129"/>
                <a:gd name="connsiteY5" fmla="*/ 1069958 h 1910129"/>
                <a:gd name="connsiteX6" fmla="*/ 1464891 w 1518129"/>
                <a:gd name="connsiteY6" fmla="*/ 644162 h 1910129"/>
                <a:gd name="connsiteX7" fmla="*/ 1272486 w 1518129"/>
                <a:gd name="connsiteY7" fmla="*/ 612493 h 1910129"/>
                <a:gd name="connsiteX8" fmla="*/ 1264720 w 1518129"/>
                <a:gd name="connsiteY8" fmla="*/ 911472 h 1910129"/>
                <a:gd name="connsiteX9" fmla="*/ 1252622 w 1518129"/>
                <a:gd name="connsiteY9" fmla="*/ 600743 h 1910129"/>
                <a:gd name="connsiteX10" fmla="*/ 1022817 w 1518129"/>
                <a:gd name="connsiteY10" fmla="*/ 558366 h 1910129"/>
                <a:gd name="connsiteX11" fmla="*/ 1053082 w 1518129"/>
                <a:gd name="connsiteY11" fmla="*/ 887580 h 1910129"/>
                <a:gd name="connsiteX12" fmla="*/ 1001757 w 1518129"/>
                <a:gd name="connsiteY12" fmla="*/ 557324 h 1910129"/>
                <a:gd name="connsiteX13" fmla="*/ 806783 w 1518129"/>
                <a:gd name="connsiteY13" fmla="*/ 513030 h 1910129"/>
                <a:gd name="connsiteX14" fmla="*/ 810613 w 1518129"/>
                <a:gd name="connsiteY14" fmla="*/ 901237 h 1910129"/>
                <a:gd name="connsiteX15" fmla="*/ 778941 w 1518129"/>
                <a:gd name="connsiteY15" fmla="*/ 121917 h 1910129"/>
                <a:gd name="connsiteX16" fmla="*/ 582042 w 1518129"/>
                <a:gd name="connsiteY16" fmla="*/ 161731 h 1910129"/>
                <a:gd name="connsiteX17" fmla="*/ 554580 w 1518129"/>
                <a:gd name="connsiteY17" fmla="*/ 1197645 h 1910129"/>
                <a:gd name="connsiteX18" fmla="*/ 419736 w 1518129"/>
                <a:gd name="connsiteY18" fmla="*/ 1153389 h 1910129"/>
                <a:gd name="connsiteX19" fmla="*/ 0 w 1518129"/>
                <a:gd name="connsiteY19" fmla="*/ 891306 h 1910129"/>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10576"/>
                <a:gd name="connsiteX1" fmla="*/ 227051 w 1518129"/>
                <a:gd name="connsiteY1" fmla="*/ 1320850 h 1910576"/>
                <a:gd name="connsiteX2" fmla="*/ 462841 w 1518129"/>
                <a:gd name="connsiteY2" fmla="*/ 1655174 h 1910576"/>
                <a:gd name="connsiteX3" fmla="*/ 655952 w 1518129"/>
                <a:gd name="connsiteY3" fmla="*/ 1885455 h 1910576"/>
                <a:gd name="connsiteX4" fmla="*/ 1366786 w 1518129"/>
                <a:gd name="connsiteY4" fmla="*/ 1899100 h 1910576"/>
                <a:gd name="connsiteX5" fmla="*/ 1516859 w 1518129"/>
                <a:gd name="connsiteY5" fmla="*/ 1069958 h 1910576"/>
                <a:gd name="connsiteX6" fmla="*/ 1464891 w 1518129"/>
                <a:gd name="connsiteY6" fmla="*/ 644162 h 1910576"/>
                <a:gd name="connsiteX7" fmla="*/ 1272486 w 1518129"/>
                <a:gd name="connsiteY7" fmla="*/ 612493 h 1910576"/>
                <a:gd name="connsiteX8" fmla="*/ 1264720 w 1518129"/>
                <a:gd name="connsiteY8" fmla="*/ 911472 h 1910576"/>
                <a:gd name="connsiteX9" fmla="*/ 1252622 w 1518129"/>
                <a:gd name="connsiteY9" fmla="*/ 600743 h 1910576"/>
                <a:gd name="connsiteX10" fmla="*/ 1022817 w 1518129"/>
                <a:gd name="connsiteY10" fmla="*/ 558366 h 1910576"/>
                <a:gd name="connsiteX11" fmla="*/ 1053082 w 1518129"/>
                <a:gd name="connsiteY11" fmla="*/ 887580 h 1910576"/>
                <a:gd name="connsiteX12" fmla="*/ 1001757 w 1518129"/>
                <a:gd name="connsiteY12" fmla="*/ 557324 h 1910576"/>
                <a:gd name="connsiteX13" fmla="*/ 806783 w 1518129"/>
                <a:gd name="connsiteY13" fmla="*/ 513030 h 1910576"/>
                <a:gd name="connsiteX14" fmla="*/ 810613 w 1518129"/>
                <a:gd name="connsiteY14" fmla="*/ 901237 h 1910576"/>
                <a:gd name="connsiteX15" fmla="*/ 778941 w 1518129"/>
                <a:gd name="connsiteY15" fmla="*/ 121917 h 1910576"/>
                <a:gd name="connsiteX16" fmla="*/ 582042 w 1518129"/>
                <a:gd name="connsiteY16" fmla="*/ 161731 h 1910576"/>
                <a:gd name="connsiteX17" fmla="*/ 554580 w 1518129"/>
                <a:gd name="connsiteY17" fmla="*/ 1197645 h 1910576"/>
                <a:gd name="connsiteX18" fmla="*/ 419736 w 1518129"/>
                <a:gd name="connsiteY18" fmla="*/ 1153389 h 1910576"/>
                <a:gd name="connsiteX19" fmla="*/ 0 w 1518129"/>
                <a:gd name="connsiteY19" fmla="*/ 891306 h 1910576"/>
                <a:gd name="connsiteX0" fmla="*/ 0 w 1518129"/>
                <a:gd name="connsiteY0" fmla="*/ 891306 h 1918220"/>
                <a:gd name="connsiteX1" fmla="*/ 227051 w 1518129"/>
                <a:gd name="connsiteY1" fmla="*/ 1320850 h 1918220"/>
                <a:gd name="connsiteX2" fmla="*/ 462841 w 1518129"/>
                <a:gd name="connsiteY2" fmla="*/ 1655174 h 1918220"/>
                <a:gd name="connsiteX3" fmla="*/ 670217 w 1518129"/>
                <a:gd name="connsiteY3" fmla="*/ 1896868 h 1918220"/>
                <a:gd name="connsiteX4" fmla="*/ 1366786 w 1518129"/>
                <a:gd name="connsiteY4" fmla="*/ 1899100 h 1918220"/>
                <a:gd name="connsiteX5" fmla="*/ 1516859 w 1518129"/>
                <a:gd name="connsiteY5" fmla="*/ 1069958 h 1918220"/>
                <a:gd name="connsiteX6" fmla="*/ 1464891 w 1518129"/>
                <a:gd name="connsiteY6" fmla="*/ 644162 h 1918220"/>
                <a:gd name="connsiteX7" fmla="*/ 1272486 w 1518129"/>
                <a:gd name="connsiteY7" fmla="*/ 612493 h 1918220"/>
                <a:gd name="connsiteX8" fmla="*/ 1264720 w 1518129"/>
                <a:gd name="connsiteY8" fmla="*/ 911472 h 1918220"/>
                <a:gd name="connsiteX9" fmla="*/ 1252622 w 1518129"/>
                <a:gd name="connsiteY9" fmla="*/ 600743 h 1918220"/>
                <a:gd name="connsiteX10" fmla="*/ 1022817 w 1518129"/>
                <a:gd name="connsiteY10" fmla="*/ 558366 h 1918220"/>
                <a:gd name="connsiteX11" fmla="*/ 1053082 w 1518129"/>
                <a:gd name="connsiteY11" fmla="*/ 887580 h 1918220"/>
                <a:gd name="connsiteX12" fmla="*/ 1001757 w 1518129"/>
                <a:gd name="connsiteY12" fmla="*/ 557324 h 1918220"/>
                <a:gd name="connsiteX13" fmla="*/ 806783 w 1518129"/>
                <a:gd name="connsiteY13" fmla="*/ 513030 h 1918220"/>
                <a:gd name="connsiteX14" fmla="*/ 810613 w 1518129"/>
                <a:gd name="connsiteY14" fmla="*/ 901237 h 1918220"/>
                <a:gd name="connsiteX15" fmla="*/ 778941 w 1518129"/>
                <a:gd name="connsiteY15" fmla="*/ 121917 h 1918220"/>
                <a:gd name="connsiteX16" fmla="*/ 582042 w 1518129"/>
                <a:gd name="connsiteY16" fmla="*/ 161731 h 1918220"/>
                <a:gd name="connsiteX17" fmla="*/ 554580 w 1518129"/>
                <a:gd name="connsiteY17" fmla="*/ 1197645 h 1918220"/>
                <a:gd name="connsiteX18" fmla="*/ 419736 w 1518129"/>
                <a:gd name="connsiteY18" fmla="*/ 1153389 h 1918220"/>
                <a:gd name="connsiteX19" fmla="*/ 0 w 1518129"/>
                <a:gd name="connsiteY19" fmla="*/ 891306 h 1918220"/>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0789"/>
                <a:gd name="connsiteX1" fmla="*/ 227051 w 1518129"/>
                <a:gd name="connsiteY1" fmla="*/ 1320850 h 1900789"/>
                <a:gd name="connsiteX2" fmla="*/ 462841 w 1518129"/>
                <a:gd name="connsiteY2" fmla="*/ 1655174 h 1900789"/>
                <a:gd name="connsiteX3" fmla="*/ 670217 w 1518129"/>
                <a:gd name="connsiteY3" fmla="*/ 1896868 h 1900789"/>
                <a:gd name="connsiteX4" fmla="*/ 1366786 w 1518129"/>
                <a:gd name="connsiteY4" fmla="*/ 1899100 h 1900789"/>
                <a:gd name="connsiteX5" fmla="*/ 1516859 w 1518129"/>
                <a:gd name="connsiteY5" fmla="*/ 1069958 h 1900789"/>
                <a:gd name="connsiteX6" fmla="*/ 1464891 w 1518129"/>
                <a:gd name="connsiteY6" fmla="*/ 644162 h 1900789"/>
                <a:gd name="connsiteX7" fmla="*/ 1272486 w 1518129"/>
                <a:gd name="connsiteY7" fmla="*/ 612493 h 1900789"/>
                <a:gd name="connsiteX8" fmla="*/ 1264720 w 1518129"/>
                <a:gd name="connsiteY8" fmla="*/ 911472 h 1900789"/>
                <a:gd name="connsiteX9" fmla="*/ 1252622 w 1518129"/>
                <a:gd name="connsiteY9" fmla="*/ 600743 h 1900789"/>
                <a:gd name="connsiteX10" fmla="*/ 1022817 w 1518129"/>
                <a:gd name="connsiteY10" fmla="*/ 558366 h 1900789"/>
                <a:gd name="connsiteX11" fmla="*/ 1053082 w 1518129"/>
                <a:gd name="connsiteY11" fmla="*/ 887580 h 1900789"/>
                <a:gd name="connsiteX12" fmla="*/ 1001757 w 1518129"/>
                <a:gd name="connsiteY12" fmla="*/ 557324 h 1900789"/>
                <a:gd name="connsiteX13" fmla="*/ 806783 w 1518129"/>
                <a:gd name="connsiteY13" fmla="*/ 513030 h 1900789"/>
                <a:gd name="connsiteX14" fmla="*/ 810613 w 1518129"/>
                <a:gd name="connsiteY14" fmla="*/ 901237 h 1900789"/>
                <a:gd name="connsiteX15" fmla="*/ 778941 w 1518129"/>
                <a:gd name="connsiteY15" fmla="*/ 121917 h 1900789"/>
                <a:gd name="connsiteX16" fmla="*/ 582042 w 1518129"/>
                <a:gd name="connsiteY16" fmla="*/ 161731 h 1900789"/>
                <a:gd name="connsiteX17" fmla="*/ 554580 w 1518129"/>
                <a:gd name="connsiteY17" fmla="*/ 1197645 h 1900789"/>
                <a:gd name="connsiteX18" fmla="*/ 419736 w 1518129"/>
                <a:gd name="connsiteY18" fmla="*/ 1153389 h 1900789"/>
                <a:gd name="connsiteX19" fmla="*/ 0 w 1518129"/>
                <a:gd name="connsiteY19" fmla="*/ 891306 h 1900789"/>
                <a:gd name="connsiteX0" fmla="*/ 0 w 1518129"/>
                <a:gd name="connsiteY0" fmla="*/ 891306 h 1899182"/>
                <a:gd name="connsiteX1" fmla="*/ 227051 w 1518129"/>
                <a:gd name="connsiteY1" fmla="*/ 1320850 h 1899182"/>
                <a:gd name="connsiteX2" fmla="*/ 462841 w 1518129"/>
                <a:gd name="connsiteY2" fmla="*/ 1655174 h 1899182"/>
                <a:gd name="connsiteX3" fmla="*/ 670217 w 1518129"/>
                <a:gd name="connsiteY3" fmla="*/ 1896868 h 1899182"/>
                <a:gd name="connsiteX4" fmla="*/ 1366786 w 1518129"/>
                <a:gd name="connsiteY4" fmla="*/ 1899100 h 1899182"/>
                <a:gd name="connsiteX5" fmla="*/ 1516859 w 1518129"/>
                <a:gd name="connsiteY5" fmla="*/ 1069958 h 1899182"/>
                <a:gd name="connsiteX6" fmla="*/ 1464891 w 1518129"/>
                <a:gd name="connsiteY6" fmla="*/ 644162 h 1899182"/>
                <a:gd name="connsiteX7" fmla="*/ 1272486 w 1518129"/>
                <a:gd name="connsiteY7" fmla="*/ 612493 h 1899182"/>
                <a:gd name="connsiteX8" fmla="*/ 1264720 w 1518129"/>
                <a:gd name="connsiteY8" fmla="*/ 911472 h 1899182"/>
                <a:gd name="connsiteX9" fmla="*/ 1252622 w 1518129"/>
                <a:gd name="connsiteY9" fmla="*/ 600743 h 1899182"/>
                <a:gd name="connsiteX10" fmla="*/ 1022817 w 1518129"/>
                <a:gd name="connsiteY10" fmla="*/ 558366 h 1899182"/>
                <a:gd name="connsiteX11" fmla="*/ 1053082 w 1518129"/>
                <a:gd name="connsiteY11" fmla="*/ 887580 h 1899182"/>
                <a:gd name="connsiteX12" fmla="*/ 1001757 w 1518129"/>
                <a:gd name="connsiteY12" fmla="*/ 557324 h 1899182"/>
                <a:gd name="connsiteX13" fmla="*/ 806783 w 1518129"/>
                <a:gd name="connsiteY13" fmla="*/ 513030 h 1899182"/>
                <a:gd name="connsiteX14" fmla="*/ 810613 w 1518129"/>
                <a:gd name="connsiteY14" fmla="*/ 901237 h 1899182"/>
                <a:gd name="connsiteX15" fmla="*/ 778941 w 1518129"/>
                <a:gd name="connsiteY15" fmla="*/ 121917 h 1899182"/>
                <a:gd name="connsiteX16" fmla="*/ 582042 w 1518129"/>
                <a:gd name="connsiteY16" fmla="*/ 161731 h 1899182"/>
                <a:gd name="connsiteX17" fmla="*/ 554580 w 1518129"/>
                <a:gd name="connsiteY17" fmla="*/ 1197645 h 1899182"/>
                <a:gd name="connsiteX18" fmla="*/ 419736 w 1518129"/>
                <a:gd name="connsiteY18" fmla="*/ 1153389 h 1899182"/>
                <a:gd name="connsiteX19" fmla="*/ 0 w 1518129"/>
                <a:gd name="connsiteY19" fmla="*/ 891306 h 1899182"/>
                <a:gd name="connsiteX0" fmla="*/ 0 w 1518129"/>
                <a:gd name="connsiteY0" fmla="*/ 891306 h 1898397"/>
                <a:gd name="connsiteX1" fmla="*/ 227051 w 1518129"/>
                <a:gd name="connsiteY1" fmla="*/ 1320850 h 1898397"/>
                <a:gd name="connsiteX2" fmla="*/ 462841 w 1518129"/>
                <a:gd name="connsiteY2" fmla="*/ 1655174 h 1898397"/>
                <a:gd name="connsiteX3" fmla="*/ 670217 w 1518129"/>
                <a:gd name="connsiteY3" fmla="*/ 1896868 h 1898397"/>
                <a:gd name="connsiteX4" fmla="*/ 1366786 w 1518129"/>
                <a:gd name="connsiteY4" fmla="*/ 1893394 h 1898397"/>
                <a:gd name="connsiteX5" fmla="*/ 1516859 w 1518129"/>
                <a:gd name="connsiteY5" fmla="*/ 1069958 h 1898397"/>
                <a:gd name="connsiteX6" fmla="*/ 1464891 w 1518129"/>
                <a:gd name="connsiteY6" fmla="*/ 644162 h 1898397"/>
                <a:gd name="connsiteX7" fmla="*/ 1272486 w 1518129"/>
                <a:gd name="connsiteY7" fmla="*/ 612493 h 1898397"/>
                <a:gd name="connsiteX8" fmla="*/ 1264720 w 1518129"/>
                <a:gd name="connsiteY8" fmla="*/ 911472 h 1898397"/>
                <a:gd name="connsiteX9" fmla="*/ 1252622 w 1518129"/>
                <a:gd name="connsiteY9" fmla="*/ 600743 h 1898397"/>
                <a:gd name="connsiteX10" fmla="*/ 1022817 w 1518129"/>
                <a:gd name="connsiteY10" fmla="*/ 558366 h 1898397"/>
                <a:gd name="connsiteX11" fmla="*/ 1053082 w 1518129"/>
                <a:gd name="connsiteY11" fmla="*/ 887580 h 1898397"/>
                <a:gd name="connsiteX12" fmla="*/ 1001757 w 1518129"/>
                <a:gd name="connsiteY12" fmla="*/ 557324 h 1898397"/>
                <a:gd name="connsiteX13" fmla="*/ 806783 w 1518129"/>
                <a:gd name="connsiteY13" fmla="*/ 513030 h 1898397"/>
                <a:gd name="connsiteX14" fmla="*/ 810613 w 1518129"/>
                <a:gd name="connsiteY14" fmla="*/ 901237 h 1898397"/>
                <a:gd name="connsiteX15" fmla="*/ 778941 w 1518129"/>
                <a:gd name="connsiteY15" fmla="*/ 121917 h 1898397"/>
                <a:gd name="connsiteX16" fmla="*/ 582042 w 1518129"/>
                <a:gd name="connsiteY16" fmla="*/ 161731 h 1898397"/>
                <a:gd name="connsiteX17" fmla="*/ 554580 w 1518129"/>
                <a:gd name="connsiteY17" fmla="*/ 1197645 h 1898397"/>
                <a:gd name="connsiteX18" fmla="*/ 419736 w 1518129"/>
                <a:gd name="connsiteY18" fmla="*/ 1153389 h 1898397"/>
                <a:gd name="connsiteX19" fmla="*/ 0 w 1518129"/>
                <a:gd name="connsiteY19" fmla="*/ 891306 h 1898397"/>
                <a:gd name="connsiteX0" fmla="*/ 0 w 1518129"/>
                <a:gd name="connsiteY0" fmla="*/ 891306 h 2083506"/>
                <a:gd name="connsiteX1" fmla="*/ 227051 w 1518129"/>
                <a:gd name="connsiteY1" fmla="*/ 1320850 h 2083506"/>
                <a:gd name="connsiteX2" fmla="*/ 462841 w 1518129"/>
                <a:gd name="connsiteY2" fmla="*/ 1655174 h 2083506"/>
                <a:gd name="connsiteX3" fmla="*/ 685760 w 1518129"/>
                <a:gd name="connsiteY3" fmla="*/ 2083377 h 2083506"/>
                <a:gd name="connsiteX4" fmla="*/ 1366786 w 1518129"/>
                <a:gd name="connsiteY4" fmla="*/ 1893394 h 2083506"/>
                <a:gd name="connsiteX5" fmla="*/ 1516859 w 1518129"/>
                <a:gd name="connsiteY5" fmla="*/ 1069958 h 2083506"/>
                <a:gd name="connsiteX6" fmla="*/ 1464891 w 1518129"/>
                <a:gd name="connsiteY6" fmla="*/ 644162 h 2083506"/>
                <a:gd name="connsiteX7" fmla="*/ 1272486 w 1518129"/>
                <a:gd name="connsiteY7" fmla="*/ 612493 h 2083506"/>
                <a:gd name="connsiteX8" fmla="*/ 1264720 w 1518129"/>
                <a:gd name="connsiteY8" fmla="*/ 911472 h 2083506"/>
                <a:gd name="connsiteX9" fmla="*/ 1252622 w 1518129"/>
                <a:gd name="connsiteY9" fmla="*/ 600743 h 2083506"/>
                <a:gd name="connsiteX10" fmla="*/ 1022817 w 1518129"/>
                <a:gd name="connsiteY10" fmla="*/ 558366 h 2083506"/>
                <a:gd name="connsiteX11" fmla="*/ 1053082 w 1518129"/>
                <a:gd name="connsiteY11" fmla="*/ 887580 h 2083506"/>
                <a:gd name="connsiteX12" fmla="*/ 1001757 w 1518129"/>
                <a:gd name="connsiteY12" fmla="*/ 557324 h 2083506"/>
                <a:gd name="connsiteX13" fmla="*/ 806783 w 1518129"/>
                <a:gd name="connsiteY13" fmla="*/ 513030 h 2083506"/>
                <a:gd name="connsiteX14" fmla="*/ 810613 w 1518129"/>
                <a:gd name="connsiteY14" fmla="*/ 901237 h 2083506"/>
                <a:gd name="connsiteX15" fmla="*/ 778941 w 1518129"/>
                <a:gd name="connsiteY15" fmla="*/ 121917 h 2083506"/>
                <a:gd name="connsiteX16" fmla="*/ 582042 w 1518129"/>
                <a:gd name="connsiteY16" fmla="*/ 161731 h 2083506"/>
                <a:gd name="connsiteX17" fmla="*/ 554580 w 1518129"/>
                <a:gd name="connsiteY17" fmla="*/ 1197645 h 2083506"/>
                <a:gd name="connsiteX18" fmla="*/ 419736 w 1518129"/>
                <a:gd name="connsiteY18" fmla="*/ 1153389 h 2083506"/>
                <a:gd name="connsiteX19" fmla="*/ 0 w 1518129"/>
                <a:gd name="connsiteY19" fmla="*/ 891306 h 2083506"/>
                <a:gd name="connsiteX0" fmla="*/ 0 w 1518129"/>
                <a:gd name="connsiteY0" fmla="*/ 891306 h 2087673"/>
                <a:gd name="connsiteX1" fmla="*/ 227051 w 1518129"/>
                <a:gd name="connsiteY1" fmla="*/ 1320850 h 2087673"/>
                <a:gd name="connsiteX2" fmla="*/ 462841 w 1518129"/>
                <a:gd name="connsiteY2" fmla="*/ 1655174 h 2087673"/>
                <a:gd name="connsiteX3" fmla="*/ 685760 w 1518129"/>
                <a:gd name="connsiteY3" fmla="*/ 2083377 h 2087673"/>
                <a:gd name="connsiteX4" fmla="*/ 1304616 w 1518129"/>
                <a:gd name="connsiteY4" fmla="*/ 2087673 h 2087673"/>
                <a:gd name="connsiteX5" fmla="*/ 1516859 w 1518129"/>
                <a:gd name="connsiteY5" fmla="*/ 1069958 h 2087673"/>
                <a:gd name="connsiteX6" fmla="*/ 1464891 w 1518129"/>
                <a:gd name="connsiteY6" fmla="*/ 644162 h 2087673"/>
                <a:gd name="connsiteX7" fmla="*/ 1272486 w 1518129"/>
                <a:gd name="connsiteY7" fmla="*/ 612493 h 2087673"/>
                <a:gd name="connsiteX8" fmla="*/ 1264720 w 1518129"/>
                <a:gd name="connsiteY8" fmla="*/ 911472 h 2087673"/>
                <a:gd name="connsiteX9" fmla="*/ 1252622 w 1518129"/>
                <a:gd name="connsiteY9" fmla="*/ 600743 h 2087673"/>
                <a:gd name="connsiteX10" fmla="*/ 1022817 w 1518129"/>
                <a:gd name="connsiteY10" fmla="*/ 558366 h 2087673"/>
                <a:gd name="connsiteX11" fmla="*/ 1053082 w 1518129"/>
                <a:gd name="connsiteY11" fmla="*/ 887580 h 2087673"/>
                <a:gd name="connsiteX12" fmla="*/ 1001757 w 1518129"/>
                <a:gd name="connsiteY12" fmla="*/ 557324 h 2087673"/>
                <a:gd name="connsiteX13" fmla="*/ 806783 w 1518129"/>
                <a:gd name="connsiteY13" fmla="*/ 513030 h 2087673"/>
                <a:gd name="connsiteX14" fmla="*/ 810613 w 1518129"/>
                <a:gd name="connsiteY14" fmla="*/ 901237 h 2087673"/>
                <a:gd name="connsiteX15" fmla="*/ 778941 w 1518129"/>
                <a:gd name="connsiteY15" fmla="*/ 121917 h 2087673"/>
                <a:gd name="connsiteX16" fmla="*/ 582042 w 1518129"/>
                <a:gd name="connsiteY16" fmla="*/ 161731 h 2087673"/>
                <a:gd name="connsiteX17" fmla="*/ 554580 w 1518129"/>
                <a:gd name="connsiteY17" fmla="*/ 1197645 h 2087673"/>
                <a:gd name="connsiteX18" fmla="*/ 419736 w 1518129"/>
                <a:gd name="connsiteY18" fmla="*/ 1153389 h 2087673"/>
                <a:gd name="connsiteX19" fmla="*/ 0 w 1518129"/>
                <a:gd name="connsiteY19" fmla="*/ 891306 h 208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8129" h="2087673">
                  <a:moveTo>
                    <a:pt x="0" y="891306"/>
                  </a:moveTo>
                  <a:cubicBezTo>
                    <a:pt x="124742" y="1042097"/>
                    <a:pt x="180313" y="1188925"/>
                    <a:pt x="227051" y="1320850"/>
                  </a:cubicBezTo>
                  <a:cubicBezTo>
                    <a:pt x="283134" y="1440332"/>
                    <a:pt x="360533" y="1506746"/>
                    <a:pt x="462841" y="1655174"/>
                  </a:cubicBezTo>
                  <a:cubicBezTo>
                    <a:pt x="565096" y="1757587"/>
                    <a:pt x="645749" y="2041189"/>
                    <a:pt x="685760" y="2083377"/>
                  </a:cubicBezTo>
                  <a:cubicBezTo>
                    <a:pt x="889200" y="2089319"/>
                    <a:pt x="1008846" y="2083505"/>
                    <a:pt x="1304616" y="2087673"/>
                  </a:cubicBezTo>
                  <a:cubicBezTo>
                    <a:pt x="1468370" y="1792044"/>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rgbClr val="FCC698"/>
            </a:solidFill>
            <a:ln w="3363" cap="flat">
              <a:noFill/>
              <a:prstDash val="solid"/>
              <a:miter/>
            </a:ln>
          </p:spPr>
          <p:txBody>
            <a:bodyPr anchor="ctr" anchorCtr="0" bIns="45720" compatLnSpc="1" forceAA="0" fromWordArt="0" horzOverflow="overflow" lIns="91440" numCol="1" rIns="91440" rot="0" rtlCol="0" spcCol="0" spcFirstLastPara="0" tIns="45720" vert="horz" vertOverflow="overflow" wrap="square">
              <a:prstTxWarp prst="textNoShape"/>
              <a:noAutofit/>
            </a:bodyPr>
            <a:p>
              <a:endParaRPr altLang="en-US" lang="ko-KR">
                <a:solidFill>
                  <a:schemeClr val="tx1"/>
                </a:solidFill>
              </a:endParaRPr>
            </a:p>
          </p:txBody>
        </p:sp>
      </p:grpSp>
      <p:grpSp>
        <p:nvGrpSpPr>
          <p:cNvPr id="78" name="Group 62"/>
          <p:cNvGrpSpPr/>
          <p:nvPr/>
        </p:nvGrpSpPr>
        <p:grpSpPr>
          <a:xfrm>
            <a:off x="9117396" y="2939860"/>
            <a:ext cx="1207481" cy="2254879"/>
            <a:chOff x="5358511" y="2127877"/>
            <a:chExt cx="1207481" cy="2254879"/>
          </a:xfrm>
        </p:grpSpPr>
        <p:grpSp>
          <p:nvGrpSpPr>
            <p:cNvPr id="79" name="Group 45"/>
            <p:cNvGrpSpPr/>
            <p:nvPr/>
          </p:nvGrpSpPr>
          <p:grpSpPr>
            <a:xfrm>
              <a:off x="5671878" y="2127877"/>
              <a:ext cx="894114" cy="1668796"/>
              <a:chOff x="3501573" y="3178068"/>
              <a:chExt cx="1340594" cy="2737840"/>
            </a:xfrm>
          </p:grpSpPr>
          <p:sp>
            <p:nvSpPr>
              <p:cNvPr id="1048773" name="Freeform: Shape 46"/>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anchor="ctr" rtlCol="0"/>
              <a:p>
                <a:endParaRPr lang="en-US"/>
              </a:p>
            </p:txBody>
          </p:sp>
          <p:sp>
            <p:nvSpPr>
              <p:cNvPr id="1048774" name="Freeform: Shape 47"/>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anchor="ctr" rtlCol="0"/>
              <a:p>
                <a:endParaRPr lang="en-US"/>
              </a:p>
            </p:txBody>
          </p:sp>
          <p:sp>
            <p:nvSpPr>
              <p:cNvPr id="1048775" name="Freeform: Shape 48"/>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anchor="ctr" rtlCol="0"/>
              <a:p>
                <a:endParaRPr lang="en-US"/>
              </a:p>
            </p:txBody>
          </p:sp>
          <p:sp>
            <p:nvSpPr>
              <p:cNvPr id="1048776" name="Freeform: Shape 49"/>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anchor="ctr" rtlCol="0"/>
              <a:p>
                <a:endParaRPr lang="en-US"/>
              </a:p>
            </p:txBody>
          </p:sp>
          <p:sp>
            <p:nvSpPr>
              <p:cNvPr id="1048777" name="Freeform: Shape 50"/>
              <p:cNvSpPr/>
              <p:nvPr/>
            </p:nvSpPr>
            <p:spPr>
              <a:xfrm>
                <a:off x="3529897" y="3190651"/>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anchor="ctr" rtlCol="0"/>
              <a:p>
                <a:endParaRPr lang="en-US"/>
              </a:p>
            </p:txBody>
          </p:sp>
          <p:sp>
            <p:nvSpPr>
              <p:cNvPr id="1048778" name="Freeform: Shape 51"/>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anchor="ctr" rtlCol="0"/>
              <a:p>
                <a:endParaRPr dirty="0" lang="en-US"/>
              </a:p>
            </p:txBody>
          </p:sp>
          <p:grpSp>
            <p:nvGrpSpPr>
              <p:cNvPr id="80" name="Group 52"/>
              <p:cNvGrpSpPr/>
              <p:nvPr/>
            </p:nvGrpSpPr>
            <p:grpSpPr>
              <a:xfrm>
                <a:off x="4092761" y="5635852"/>
                <a:ext cx="164520" cy="173080"/>
                <a:chOff x="6772303" y="6038214"/>
                <a:chExt cx="140650" cy="147968"/>
              </a:xfrm>
            </p:grpSpPr>
            <p:sp>
              <p:nvSpPr>
                <p:cNvPr id="1048779" name="Oval 56"/>
                <p:cNvSpPr/>
                <p:nvPr/>
              </p:nvSpPr>
              <p:spPr>
                <a:xfrm>
                  <a:off x="6772303" y="6038214"/>
                  <a:ext cx="140650" cy="147968"/>
                </a:xfrm>
                <a:prstGeom prst="ellipse"/>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80" name="Oval 57"/>
                <p:cNvSpPr/>
                <p:nvPr/>
              </p:nvSpPr>
              <p:spPr>
                <a:xfrm>
                  <a:off x="6807465" y="6071635"/>
                  <a:ext cx="70326" cy="81180"/>
                </a:xfrm>
                <a:prstGeom prst="ellipse"/>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en-US"/>
                </a:p>
              </p:txBody>
            </p:sp>
          </p:grpSp>
          <p:sp>
            <p:nvSpPr>
              <p:cNvPr id="1048781" name="Freeform: Shape 53"/>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anchor="ctr" anchorCtr="0" bIns="45720" compatLnSpc="1" forceAA="0" fromWordArt="0" horzOverflow="overflow" lIns="91440" numCol="1" rIns="91440" rot="0" rtlCol="0" spcCol="0" spcFirstLastPara="0" tIns="45720" vert="horz" vertOverflow="overflow" wrap="square">
                <a:prstTxWarp prst="textNoShape"/>
                <a:noAutofit/>
              </a:bodyPr>
              <a:p>
                <a:endParaRPr dirty="0" lang="en-US">
                  <a:solidFill>
                    <a:schemeClr val="tx1"/>
                  </a:solidFill>
                </a:endParaRPr>
              </a:p>
            </p:txBody>
          </p:sp>
          <p:sp>
            <p:nvSpPr>
              <p:cNvPr id="1048782" name="Rectangle: Rounded Corners 54"/>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83" name="Oval 55"/>
              <p:cNvSpPr/>
              <p:nvPr/>
            </p:nvSpPr>
            <p:spPr>
              <a:xfrm>
                <a:off x="3922825" y="3449093"/>
                <a:ext cx="58393" cy="58393"/>
              </a:xfrm>
              <a:prstGeom prst="ellipse"/>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grpSp>
        <p:sp>
          <p:nvSpPr>
            <p:cNvPr id="1048784" name="Freeform 62"/>
            <p:cNvSpPr/>
            <p:nvPr/>
          </p:nvSpPr>
          <p:spPr>
            <a:xfrm rot="1176569" flipH="1">
              <a:off x="5358511" y="3050258"/>
              <a:ext cx="968974" cy="1332498"/>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 name="connsiteX0" fmla="*/ 0 w 1518129"/>
                <a:gd name="connsiteY0" fmla="*/ 891306 h 2174861"/>
                <a:gd name="connsiteX1" fmla="*/ 227051 w 1518129"/>
                <a:gd name="connsiteY1" fmla="*/ 1320850 h 2174861"/>
                <a:gd name="connsiteX2" fmla="*/ 462841 w 1518129"/>
                <a:gd name="connsiteY2" fmla="*/ 1655174 h 2174861"/>
                <a:gd name="connsiteX3" fmla="*/ 644540 w 1518129"/>
                <a:gd name="connsiteY3" fmla="*/ 1879748 h 2174861"/>
                <a:gd name="connsiteX4" fmla="*/ 678137 w 1518129"/>
                <a:gd name="connsiteY4" fmla="*/ 2115210 h 2174861"/>
                <a:gd name="connsiteX5" fmla="*/ 1339145 w 1518129"/>
                <a:gd name="connsiteY5" fmla="*/ 2174859 h 2174861"/>
                <a:gd name="connsiteX6" fmla="*/ 1358227 w 1518129"/>
                <a:gd name="connsiteY6" fmla="*/ 1930484 h 2174861"/>
                <a:gd name="connsiteX7" fmla="*/ 1516859 w 1518129"/>
                <a:gd name="connsiteY7" fmla="*/ 1069958 h 2174861"/>
                <a:gd name="connsiteX8" fmla="*/ 1464891 w 1518129"/>
                <a:gd name="connsiteY8" fmla="*/ 644162 h 2174861"/>
                <a:gd name="connsiteX9" fmla="*/ 1272486 w 1518129"/>
                <a:gd name="connsiteY9" fmla="*/ 612493 h 2174861"/>
                <a:gd name="connsiteX10" fmla="*/ 1264720 w 1518129"/>
                <a:gd name="connsiteY10" fmla="*/ 911472 h 2174861"/>
                <a:gd name="connsiteX11" fmla="*/ 1252622 w 1518129"/>
                <a:gd name="connsiteY11" fmla="*/ 600743 h 2174861"/>
                <a:gd name="connsiteX12" fmla="*/ 1022817 w 1518129"/>
                <a:gd name="connsiteY12" fmla="*/ 558366 h 2174861"/>
                <a:gd name="connsiteX13" fmla="*/ 1053082 w 1518129"/>
                <a:gd name="connsiteY13" fmla="*/ 887580 h 2174861"/>
                <a:gd name="connsiteX14" fmla="*/ 1001757 w 1518129"/>
                <a:gd name="connsiteY14" fmla="*/ 557324 h 2174861"/>
                <a:gd name="connsiteX15" fmla="*/ 806783 w 1518129"/>
                <a:gd name="connsiteY15" fmla="*/ 513030 h 2174861"/>
                <a:gd name="connsiteX16" fmla="*/ 810613 w 1518129"/>
                <a:gd name="connsiteY16" fmla="*/ 901237 h 2174861"/>
                <a:gd name="connsiteX17" fmla="*/ 778941 w 1518129"/>
                <a:gd name="connsiteY17" fmla="*/ 121917 h 2174861"/>
                <a:gd name="connsiteX18" fmla="*/ 582042 w 1518129"/>
                <a:gd name="connsiteY18" fmla="*/ 161731 h 2174861"/>
                <a:gd name="connsiteX19" fmla="*/ 554580 w 1518129"/>
                <a:gd name="connsiteY19" fmla="*/ 1197645 h 2174861"/>
                <a:gd name="connsiteX20" fmla="*/ 419736 w 1518129"/>
                <a:gd name="connsiteY20" fmla="*/ 1153389 h 2174861"/>
                <a:gd name="connsiteX21" fmla="*/ 0 w 1518129"/>
                <a:gd name="connsiteY21" fmla="*/ 891306 h 2174861"/>
                <a:gd name="connsiteX0" fmla="*/ 0 w 1518129"/>
                <a:gd name="connsiteY0" fmla="*/ 891306 h 2116848"/>
                <a:gd name="connsiteX1" fmla="*/ 227051 w 1518129"/>
                <a:gd name="connsiteY1" fmla="*/ 1320850 h 2116848"/>
                <a:gd name="connsiteX2" fmla="*/ 462841 w 1518129"/>
                <a:gd name="connsiteY2" fmla="*/ 1655174 h 2116848"/>
                <a:gd name="connsiteX3" fmla="*/ 644540 w 1518129"/>
                <a:gd name="connsiteY3" fmla="*/ 1879748 h 2116848"/>
                <a:gd name="connsiteX4" fmla="*/ 678137 w 1518129"/>
                <a:gd name="connsiteY4" fmla="*/ 2115210 h 2116848"/>
                <a:gd name="connsiteX5" fmla="*/ 1358227 w 1518129"/>
                <a:gd name="connsiteY5" fmla="*/ 1930484 h 2116848"/>
                <a:gd name="connsiteX6" fmla="*/ 1516859 w 1518129"/>
                <a:gd name="connsiteY6" fmla="*/ 1069958 h 2116848"/>
                <a:gd name="connsiteX7" fmla="*/ 1464891 w 1518129"/>
                <a:gd name="connsiteY7" fmla="*/ 644162 h 2116848"/>
                <a:gd name="connsiteX8" fmla="*/ 1272486 w 1518129"/>
                <a:gd name="connsiteY8" fmla="*/ 612493 h 2116848"/>
                <a:gd name="connsiteX9" fmla="*/ 1264720 w 1518129"/>
                <a:gd name="connsiteY9" fmla="*/ 911472 h 2116848"/>
                <a:gd name="connsiteX10" fmla="*/ 1252622 w 1518129"/>
                <a:gd name="connsiteY10" fmla="*/ 600743 h 2116848"/>
                <a:gd name="connsiteX11" fmla="*/ 1022817 w 1518129"/>
                <a:gd name="connsiteY11" fmla="*/ 558366 h 2116848"/>
                <a:gd name="connsiteX12" fmla="*/ 1053082 w 1518129"/>
                <a:gd name="connsiteY12" fmla="*/ 887580 h 2116848"/>
                <a:gd name="connsiteX13" fmla="*/ 1001757 w 1518129"/>
                <a:gd name="connsiteY13" fmla="*/ 557324 h 2116848"/>
                <a:gd name="connsiteX14" fmla="*/ 806783 w 1518129"/>
                <a:gd name="connsiteY14" fmla="*/ 513030 h 2116848"/>
                <a:gd name="connsiteX15" fmla="*/ 810613 w 1518129"/>
                <a:gd name="connsiteY15" fmla="*/ 901237 h 2116848"/>
                <a:gd name="connsiteX16" fmla="*/ 778941 w 1518129"/>
                <a:gd name="connsiteY16" fmla="*/ 121917 h 2116848"/>
                <a:gd name="connsiteX17" fmla="*/ 582042 w 1518129"/>
                <a:gd name="connsiteY17" fmla="*/ 161731 h 2116848"/>
                <a:gd name="connsiteX18" fmla="*/ 554580 w 1518129"/>
                <a:gd name="connsiteY18" fmla="*/ 1197645 h 2116848"/>
                <a:gd name="connsiteX19" fmla="*/ 419736 w 1518129"/>
                <a:gd name="connsiteY19" fmla="*/ 1153389 h 2116848"/>
                <a:gd name="connsiteX20" fmla="*/ 0 w 1518129"/>
                <a:gd name="connsiteY20" fmla="*/ 891306 h 2116848"/>
                <a:gd name="connsiteX0" fmla="*/ 0 w 1518129"/>
                <a:gd name="connsiteY0" fmla="*/ 891306 h 1987766"/>
                <a:gd name="connsiteX1" fmla="*/ 227051 w 1518129"/>
                <a:gd name="connsiteY1" fmla="*/ 1320850 h 1987766"/>
                <a:gd name="connsiteX2" fmla="*/ 462841 w 1518129"/>
                <a:gd name="connsiteY2" fmla="*/ 1655174 h 1987766"/>
                <a:gd name="connsiteX3" fmla="*/ 644540 w 1518129"/>
                <a:gd name="connsiteY3" fmla="*/ 1879748 h 1987766"/>
                <a:gd name="connsiteX4" fmla="*/ 1358227 w 1518129"/>
                <a:gd name="connsiteY4" fmla="*/ 1930484 h 1987766"/>
                <a:gd name="connsiteX5" fmla="*/ 1516859 w 1518129"/>
                <a:gd name="connsiteY5" fmla="*/ 1069958 h 1987766"/>
                <a:gd name="connsiteX6" fmla="*/ 1464891 w 1518129"/>
                <a:gd name="connsiteY6" fmla="*/ 644162 h 1987766"/>
                <a:gd name="connsiteX7" fmla="*/ 1272486 w 1518129"/>
                <a:gd name="connsiteY7" fmla="*/ 612493 h 1987766"/>
                <a:gd name="connsiteX8" fmla="*/ 1264720 w 1518129"/>
                <a:gd name="connsiteY8" fmla="*/ 911472 h 1987766"/>
                <a:gd name="connsiteX9" fmla="*/ 1252622 w 1518129"/>
                <a:gd name="connsiteY9" fmla="*/ 600743 h 1987766"/>
                <a:gd name="connsiteX10" fmla="*/ 1022817 w 1518129"/>
                <a:gd name="connsiteY10" fmla="*/ 558366 h 1987766"/>
                <a:gd name="connsiteX11" fmla="*/ 1053082 w 1518129"/>
                <a:gd name="connsiteY11" fmla="*/ 887580 h 1987766"/>
                <a:gd name="connsiteX12" fmla="*/ 1001757 w 1518129"/>
                <a:gd name="connsiteY12" fmla="*/ 557324 h 1987766"/>
                <a:gd name="connsiteX13" fmla="*/ 806783 w 1518129"/>
                <a:gd name="connsiteY13" fmla="*/ 513030 h 1987766"/>
                <a:gd name="connsiteX14" fmla="*/ 810613 w 1518129"/>
                <a:gd name="connsiteY14" fmla="*/ 901237 h 1987766"/>
                <a:gd name="connsiteX15" fmla="*/ 778941 w 1518129"/>
                <a:gd name="connsiteY15" fmla="*/ 121917 h 1987766"/>
                <a:gd name="connsiteX16" fmla="*/ 582042 w 1518129"/>
                <a:gd name="connsiteY16" fmla="*/ 161731 h 1987766"/>
                <a:gd name="connsiteX17" fmla="*/ 554580 w 1518129"/>
                <a:gd name="connsiteY17" fmla="*/ 1197645 h 1987766"/>
                <a:gd name="connsiteX18" fmla="*/ 419736 w 1518129"/>
                <a:gd name="connsiteY18" fmla="*/ 1153389 h 1987766"/>
                <a:gd name="connsiteX19" fmla="*/ 0 w 1518129"/>
                <a:gd name="connsiteY19" fmla="*/ 891306 h 1987766"/>
                <a:gd name="connsiteX0" fmla="*/ 0 w 1518129"/>
                <a:gd name="connsiteY0" fmla="*/ 891306 h 1934599"/>
                <a:gd name="connsiteX1" fmla="*/ 227051 w 1518129"/>
                <a:gd name="connsiteY1" fmla="*/ 1320850 h 1934599"/>
                <a:gd name="connsiteX2" fmla="*/ 462841 w 1518129"/>
                <a:gd name="connsiteY2" fmla="*/ 1655174 h 1934599"/>
                <a:gd name="connsiteX3" fmla="*/ 644540 w 1518129"/>
                <a:gd name="connsiteY3" fmla="*/ 1879748 h 1934599"/>
                <a:gd name="connsiteX4" fmla="*/ 1358227 w 1518129"/>
                <a:gd name="connsiteY4" fmla="*/ 1930484 h 1934599"/>
                <a:gd name="connsiteX5" fmla="*/ 1516859 w 1518129"/>
                <a:gd name="connsiteY5" fmla="*/ 1069958 h 1934599"/>
                <a:gd name="connsiteX6" fmla="*/ 1464891 w 1518129"/>
                <a:gd name="connsiteY6" fmla="*/ 644162 h 1934599"/>
                <a:gd name="connsiteX7" fmla="*/ 1272486 w 1518129"/>
                <a:gd name="connsiteY7" fmla="*/ 612493 h 1934599"/>
                <a:gd name="connsiteX8" fmla="*/ 1264720 w 1518129"/>
                <a:gd name="connsiteY8" fmla="*/ 911472 h 1934599"/>
                <a:gd name="connsiteX9" fmla="*/ 1252622 w 1518129"/>
                <a:gd name="connsiteY9" fmla="*/ 600743 h 1934599"/>
                <a:gd name="connsiteX10" fmla="*/ 1022817 w 1518129"/>
                <a:gd name="connsiteY10" fmla="*/ 558366 h 1934599"/>
                <a:gd name="connsiteX11" fmla="*/ 1053082 w 1518129"/>
                <a:gd name="connsiteY11" fmla="*/ 887580 h 1934599"/>
                <a:gd name="connsiteX12" fmla="*/ 1001757 w 1518129"/>
                <a:gd name="connsiteY12" fmla="*/ 557324 h 1934599"/>
                <a:gd name="connsiteX13" fmla="*/ 806783 w 1518129"/>
                <a:gd name="connsiteY13" fmla="*/ 513030 h 1934599"/>
                <a:gd name="connsiteX14" fmla="*/ 810613 w 1518129"/>
                <a:gd name="connsiteY14" fmla="*/ 901237 h 1934599"/>
                <a:gd name="connsiteX15" fmla="*/ 778941 w 1518129"/>
                <a:gd name="connsiteY15" fmla="*/ 121917 h 1934599"/>
                <a:gd name="connsiteX16" fmla="*/ 582042 w 1518129"/>
                <a:gd name="connsiteY16" fmla="*/ 161731 h 1934599"/>
                <a:gd name="connsiteX17" fmla="*/ 554580 w 1518129"/>
                <a:gd name="connsiteY17" fmla="*/ 1197645 h 1934599"/>
                <a:gd name="connsiteX18" fmla="*/ 419736 w 1518129"/>
                <a:gd name="connsiteY18" fmla="*/ 1153389 h 1934599"/>
                <a:gd name="connsiteX19" fmla="*/ 0 w 1518129"/>
                <a:gd name="connsiteY19" fmla="*/ 891306 h 1934599"/>
                <a:gd name="connsiteX0" fmla="*/ 0 w 1518129"/>
                <a:gd name="connsiteY0" fmla="*/ 891306 h 1914832"/>
                <a:gd name="connsiteX1" fmla="*/ 227051 w 1518129"/>
                <a:gd name="connsiteY1" fmla="*/ 1320850 h 1914832"/>
                <a:gd name="connsiteX2" fmla="*/ 462841 w 1518129"/>
                <a:gd name="connsiteY2" fmla="*/ 1655174 h 1914832"/>
                <a:gd name="connsiteX3" fmla="*/ 644540 w 1518129"/>
                <a:gd name="connsiteY3" fmla="*/ 1879748 h 1914832"/>
                <a:gd name="connsiteX4" fmla="*/ 1366786 w 1518129"/>
                <a:gd name="connsiteY4" fmla="*/ 1904807 h 1914832"/>
                <a:gd name="connsiteX5" fmla="*/ 1516859 w 1518129"/>
                <a:gd name="connsiteY5" fmla="*/ 1069958 h 1914832"/>
                <a:gd name="connsiteX6" fmla="*/ 1464891 w 1518129"/>
                <a:gd name="connsiteY6" fmla="*/ 644162 h 1914832"/>
                <a:gd name="connsiteX7" fmla="*/ 1272486 w 1518129"/>
                <a:gd name="connsiteY7" fmla="*/ 612493 h 1914832"/>
                <a:gd name="connsiteX8" fmla="*/ 1264720 w 1518129"/>
                <a:gd name="connsiteY8" fmla="*/ 911472 h 1914832"/>
                <a:gd name="connsiteX9" fmla="*/ 1252622 w 1518129"/>
                <a:gd name="connsiteY9" fmla="*/ 600743 h 1914832"/>
                <a:gd name="connsiteX10" fmla="*/ 1022817 w 1518129"/>
                <a:gd name="connsiteY10" fmla="*/ 558366 h 1914832"/>
                <a:gd name="connsiteX11" fmla="*/ 1053082 w 1518129"/>
                <a:gd name="connsiteY11" fmla="*/ 887580 h 1914832"/>
                <a:gd name="connsiteX12" fmla="*/ 1001757 w 1518129"/>
                <a:gd name="connsiteY12" fmla="*/ 557324 h 1914832"/>
                <a:gd name="connsiteX13" fmla="*/ 806783 w 1518129"/>
                <a:gd name="connsiteY13" fmla="*/ 513030 h 1914832"/>
                <a:gd name="connsiteX14" fmla="*/ 810613 w 1518129"/>
                <a:gd name="connsiteY14" fmla="*/ 901237 h 1914832"/>
                <a:gd name="connsiteX15" fmla="*/ 778941 w 1518129"/>
                <a:gd name="connsiteY15" fmla="*/ 121917 h 1914832"/>
                <a:gd name="connsiteX16" fmla="*/ 582042 w 1518129"/>
                <a:gd name="connsiteY16" fmla="*/ 161731 h 1914832"/>
                <a:gd name="connsiteX17" fmla="*/ 554580 w 1518129"/>
                <a:gd name="connsiteY17" fmla="*/ 1197645 h 1914832"/>
                <a:gd name="connsiteX18" fmla="*/ 419736 w 1518129"/>
                <a:gd name="connsiteY18" fmla="*/ 1153389 h 1914832"/>
                <a:gd name="connsiteX19" fmla="*/ 0 w 1518129"/>
                <a:gd name="connsiteY19" fmla="*/ 891306 h 1914832"/>
                <a:gd name="connsiteX0" fmla="*/ 0 w 1518129"/>
                <a:gd name="connsiteY0" fmla="*/ 891306 h 1910129"/>
                <a:gd name="connsiteX1" fmla="*/ 227051 w 1518129"/>
                <a:gd name="connsiteY1" fmla="*/ 1320850 h 1910129"/>
                <a:gd name="connsiteX2" fmla="*/ 462841 w 1518129"/>
                <a:gd name="connsiteY2" fmla="*/ 1655174 h 1910129"/>
                <a:gd name="connsiteX3" fmla="*/ 644540 w 1518129"/>
                <a:gd name="connsiteY3" fmla="*/ 1879748 h 1910129"/>
                <a:gd name="connsiteX4" fmla="*/ 1366786 w 1518129"/>
                <a:gd name="connsiteY4" fmla="*/ 1904807 h 1910129"/>
                <a:gd name="connsiteX5" fmla="*/ 1516859 w 1518129"/>
                <a:gd name="connsiteY5" fmla="*/ 1069958 h 1910129"/>
                <a:gd name="connsiteX6" fmla="*/ 1464891 w 1518129"/>
                <a:gd name="connsiteY6" fmla="*/ 644162 h 1910129"/>
                <a:gd name="connsiteX7" fmla="*/ 1272486 w 1518129"/>
                <a:gd name="connsiteY7" fmla="*/ 612493 h 1910129"/>
                <a:gd name="connsiteX8" fmla="*/ 1264720 w 1518129"/>
                <a:gd name="connsiteY8" fmla="*/ 911472 h 1910129"/>
                <a:gd name="connsiteX9" fmla="*/ 1252622 w 1518129"/>
                <a:gd name="connsiteY9" fmla="*/ 600743 h 1910129"/>
                <a:gd name="connsiteX10" fmla="*/ 1022817 w 1518129"/>
                <a:gd name="connsiteY10" fmla="*/ 558366 h 1910129"/>
                <a:gd name="connsiteX11" fmla="*/ 1053082 w 1518129"/>
                <a:gd name="connsiteY11" fmla="*/ 887580 h 1910129"/>
                <a:gd name="connsiteX12" fmla="*/ 1001757 w 1518129"/>
                <a:gd name="connsiteY12" fmla="*/ 557324 h 1910129"/>
                <a:gd name="connsiteX13" fmla="*/ 806783 w 1518129"/>
                <a:gd name="connsiteY13" fmla="*/ 513030 h 1910129"/>
                <a:gd name="connsiteX14" fmla="*/ 810613 w 1518129"/>
                <a:gd name="connsiteY14" fmla="*/ 901237 h 1910129"/>
                <a:gd name="connsiteX15" fmla="*/ 778941 w 1518129"/>
                <a:gd name="connsiteY15" fmla="*/ 121917 h 1910129"/>
                <a:gd name="connsiteX16" fmla="*/ 582042 w 1518129"/>
                <a:gd name="connsiteY16" fmla="*/ 161731 h 1910129"/>
                <a:gd name="connsiteX17" fmla="*/ 554580 w 1518129"/>
                <a:gd name="connsiteY17" fmla="*/ 1197645 h 1910129"/>
                <a:gd name="connsiteX18" fmla="*/ 419736 w 1518129"/>
                <a:gd name="connsiteY18" fmla="*/ 1153389 h 1910129"/>
                <a:gd name="connsiteX19" fmla="*/ 0 w 1518129"/>
                <a:gd name="connsiteY19" fmla="*/ 891306 h 1910129"/>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10576"/>
                <a:gd name="connsiteX1" fmla="*/ 227051 w 1518129"/>
                <a:gd name="connsiteY1" fmla="*/ 1320850 h 1910576"/>
                <a:gd name="connsiteX2" fmla="*/ 462841 w 1518129"/>
                <a:gd name="connsiteY2" fmla="*/ 1655174 h 1910576"/>
                <a:gd name="connsiteX3" fmla="*/ 655952 w 1518129"/>
                <a:gd name="connsiteY3" fmla="*/ 1885455 h 1910576"/>
                <a:gd name="connsiteX4" fmla="*/ 1366786 w 1518129"/>
                <a:gd name="connsiteY4" fmla="*/ 1899100 h 1910576"/>
                <a:gd name="connsiteX5" fmla="*/ 1516859 w 1518129"/>
                <a:gd name="connsiteY5" fmla="*/ 1069958 h 1910576"/>
                <a:gd name="connsiteX6" fmla="*/ 1464891 w 1518129"/>
                <a:gd name="connsiteY6" fmla="*/ 644162 h 1910576"/>
                <a:gd name="connsiteX7" fmla="*/ 1272486 w 1518129"/>
                <a:gd name="connsiteY7" fmla="*/ 612493 h 1910576"/>
                <a:gd name="connsiteX8" fmla="*/ 1264720 w 1518129"/>
                <a:gd name="connsiteY8" fmla="*/ 911472 h 1910576"/>
                <a:gd name="connsiteX9" fmla="*/ 1252622 w 1518129"/>
                <a:gd name="connsiteY9" fmla="*/ 600743 h 1910576"/>
                <a:gd name="connsiteX10" fmla="*/ 1022817 w 1518129"/>
                <a:gd name="connsiteY10" fmla="*/ 558366 h 1910576"/>
                <a:gd name="connsiteX11" fmla="*/ 1053082 w 1518129"/>
                <a:gd name="connsiteY11" fmla="*/ 887580 h 1910576"/>
                <a:gd name="connsiteX12" fmla="*/ 1001757 w 1518129"/>
                <a:gd name="connsiteY12" fmla="*/ 557324 h 1910576"/>
                <a:gd name="connsiteX13" fmla="*/ 806783 w 1518129"/>
                <a:gd name="connsiteY13" fmla="*/ 513030 h 1910576"/>
                <a:gd name="connsiteX14" fmla="*/ 810613 w 1518129"/>
                <a:gd name="connsiteY14" fmla="*/ 901237 h 1910576"/>
                <a:gd name="connsiteX15" fmla="*/ 778941 w 1518129"/>
                <a:gd name="connsiteY15" fmla="*/ 121917 h 1910576"/>
                <a:gd name="connsiteX16" fmla="*/ 582042 w 1518129"/>
                <a:gd name="connsiteY16" fmla="*/ 161731 h 1910576"/>
                <a:gd name="connsiteX17" fmla="*/ 554580 w 1518129"/>
                <a:gd name="connsiteY17" fmla="*/ 1197645 h 1910576"/>
                <a:gd name="connsiteX18" fmla="*/ 419736 w 1518129"/>
                <a:gd name="connsiteY18" fmla="*/ 1153389 h 1910576"/>
                <a:gd name="connsiteX19" fmla="*/ 0 w 1518129"/>
                <a:gd name="connsiteY19" fmla="*/ 891306 h 1910576"/>
                <a:gd name="connsiteX0" fmla="*/ 0 w 1518129"/>
                <a:gd name="connsiteY0" fmla="*/ 891306 h 1918220"/>
                <a:gd name="connsiteX1" fmla="*/ 227051 w 1518129"/>
                <a:gd name="connsiteY1" fmla="*/ 1320850 h 1918220"/>
                <a:gd name="connsiteX2" fmla="*/ 462841 w 1518129"/>
                <a:gd name="connsiteY2" fmla="*/ 1655174 h 1918220"/>
                <a:gd name="connsiteX3" fmla="*/ 670217 w 1518129"/>
                <a:gd name="connsiteY3" fmla="*/ 1896868 h 1918220"/>
                <a:gd name="connsiteX4" fmla="*/ 1366786 w 1518129"/>
                <a:gd name="connsiteY4" fmla="*/ 1899100 h 1918220"/>
                <a:gd name="connsiteX5" fmla="*/ 1516859 w 1518129"/>
                <a:gd name="connsiteY5" fmla="*/ 1069958 h 1918220"/>
                <a:gd name="connsiteX6" fmla="*/ 1464891 w 1518129"/>
                <a:gd name="connsiteY6" fmla="*/ 644162 h 1918220"/>
                <a:gd name="connsiteX7" fmla="*/ 1272486 w 1518129"/>
                <a:gd name="connsiteY7" fmla="*/ 612493 h 1918220"/>
                <a:gd name="connsiteX8" fmla="*/ 1264720 w 1518129"/>
                <a:gd name="connsiteY8" fmla="*/ 911472 h 1918220"/>
                <a:gd name="connsiteX9" fmla="*/ 1252622 w 1518129"/>
                <a:gd name="connsiteY9" fmla="*/ 600743 h 1918220"/>
                <a:gd name="connsiteX10" fmla="*/ 1022817 w 1518129"/>
                <a:gd name="connsiteY10" fmla="*/ 558366 h 1918220"/>
                <a:gd name="connsiteX11" fmla="*/ 1053082 w 1518129"/>
                <a:gd name="connsiteY11" fmla="*/ 887580 h 1918220"/>
                <a:gd name="connsiteX12" fmla="*/ 1001757 w 1518129"/>
                <a:gd name="connsiteY12" fmla="*/ 557324 h 1918220"/>
                <a:gd name="connsiteX13" fmla="*/ 806783 w 1518129"/>
                <a:gd name="connsiteY13" fmla="*/ 513030 h 1918220"/>
                <a:gd name="connsiteX14" fmla="*/ 810613 w 1518129"/>
                <a:gd name="connsiteY14" fmla="*/ 901237 h 1918220"/>
                <a:gd name="connsiteX15" fmla="*/ 778941 w 1518129"/>
                <a:gd name="connsiteY15" fmla="*/ 121917 h 1918220"/>
                <a:gd name="connsiteX16" fmla="*/ 582042 w 1518129"/>
                <a:gd name="connsiteY16" fmla="*/ 161731 h 1918220"/>
                <a:gd name="connsiteX17" fmla="*/ 554580 w 1518129"/>
                <a:gd name="connsiteY17" fmla="*/ 1197645 h 1918220"/>
                <a:gd name="connsiteX18" fmla="*/ 419736 w 1518129"/>
                <a:gd name="connsiteY18" fmla="*/ 1153389 h 1918220"/>
                <a:gd name="connsiteX19" fmla="*/ 0 w 1518129"/>
                <a:gd name="connsiteY19" fmla="*/ 891306 h 1918220"/>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0789"/>
                <a:gd name="connsiteX1" fmla="*/ 227051 w 1518129"/>
                <a:gd name="connsiteY1" fmla="*/ 1320850 h 1900789"/>
                <a:gd name="connsiteX2" fmla="*/ 462841 w 1518129"/>
                <a:gd name="connsiteY2" fmla="*/ 1655174 h 1900789"/>
                <a:gd name="connsiteX3" fmla="*/ 670217 w 1518129"/>
                <a:gd name="connsiteY3" fmla="*/ 1896868 h 1900789"/>
                <a:gd name="connsiteX4" fmla="*/ 1366786 w 1518129"/>
                <a:gd name="connsiteY4" fmla="*/ 1899100 h 1900789"/>
                <a:gd name="connsiteX5" fmla="*/ 1516859 w 1518129"/>
                <a:gd name="connsiteY5" fmla="*/ 1069958 h 1900789"/>
                <a:gd name="connsiteX6" fmla="*/ 1464891 w 1518129"/>
                <a:gd name="connsiteY6" fmla="*/ 644162 h 1900789"/>
                <a:gd name="connsiteX7" fmla="*/ 1272486 w 1518129"/>
                <a:gd name="connsiteY7" fmla="*/ 612493 h 1900789"/>
                <a:gd name="connsiteX8" fmla="*/ 1264720 w 1518129"/>
                <a:gd name="connsiteY8" fmla="*/ 911472 h 1900789"/>
                <a:gd name="connsiteX9" fmla="*/ 1252622 w 1518129"/>
                <a:gd name="connsiteY9" fmla="*/ 600743 h 1900789"/>
                <a:gd name="connsiteX10" fmla="*/ 1022817 w 1518129"/>
                <a:gd name="connsiteY10" fmla="*/ 558366 h 1900789"/>
                <a:gd name="connsiteX11" fmla="*/ 1053082 w 1518129"/>
                <a:gd name="connsiteY11" fmla="*/ 887580 h 1900789"/>
                <a:gd name="connsiteX12" fmla="*/ 1001757 w 1518129"/>
                <a:gd name="connsiteY12" fmla="*/ 557324 h 1900789"/>
                <a:gd name="connsiteX13" fmla="*/ 806783 w 1518129"/>
                <a:gd name="connsiteY13" fmla="*/ 513030 h 1900789"/>
                <a:gd name="connsiteX14" fmla="*/ 810613 w 1518129"/>
                <a:gd name="connsiteY14" fmla="*/ 901237 h 1900789"/>
                <a:gd name="connsiteX15" fmla="*/ 778941 w 1518129"/>
                <a:gd name="connsiteY15" fmla="*/ 121917 h 1900789"/>
                <a:gd name="connsiteX16" fmla="*/ 582042 w 1518129"/>
                <a:gd name="connsiteY16" fmla="*/ 161731 h 1900789"/>
                <a:gd name="connsiteX17" fmla="*/ 554580 w 1518129"/>
                <a:gd name="connsiteY17" fmla="*/ 1197645 h 1900789"/>
                <a:gd name="connsiteX18" fmla="*/ 419736 w 1518129"/>
                <a:gd name="connsiteY18" fmla="*/ 1153389 h 1900789"/>
                <a:gd name="connsiteX19" fmla="*/ 0 w 1518129"/>
                <a:gd name="connsiteY19" fmla="*/ 891306 h 1900789"/>
                <a:gd name="connsiteX0" fmla="*/ 0 w 1518129"/>
                <a:gd name="connsiteY0" fmla="*/ 891306 h 1899182"/>
                <a:gd name="connsiteX1" fmla="*/ 227051 w 1518129"/>
                <a:gd name="connsiteY1" fmla="*/ 1320850 h 1899182"/>
                <a:gd name="connsiteX2" fmla="*/ 462841 w 1518129"/>
                <a:gd name="connsiteY2" fmla="*/ 1655174 h 1899182"/>
                <a:gd name="connsiteX3" fmla="*/ 670217 w 1518129"/>
                <a:gd name="connsiteY3" fmla="*/ 1896868 h 1899182"/>
                <a:gd name="connsiteX4" fmla="*/ 1366786 w 1518129"/>
                <a:gd name="connsiteY4" fmla="*/ 1899100 h 1899182"/>
                <a:gd name="connsiteX5" fmla="*/ 1516859 w 1518129"/>
                <a:gd name="connsiteY5" fmla="*/ 1069958 h 1899182"/>
                <a:gd name="connsiteX6" fmla="*/ 1464891 w 1518129"/>
                <a:gd name="connsiteY6" fmla="*/ 644162 h 1899182"/>
                <a:gd name="connsiteX7" fmla="*/ 1272486 w 1518129"/>
                <a:gd name="connsiteY7" fmla="*/ 612493 h 1899182"/>
                <a:gd name="connsiteX8" fmla="*/ 1264720 w 1518129"/>
                <a:gd name="connsiteY8" fmla="*/ 911472 h 1899182"/>
                <a:gd name="connsiteX9" fmla="*/ 1252622 w 1518129"/>
                <a:gd name="connsiteY9" fmla="*/ 600743 h 1899182"/>
                <a:gd name="connsiteX10" fmla="*/ 1022817 w 1518129"/>
                <a:gd name="connsiteY10" fmla="*/ 558366 h 1899182"/>
                <a:gd name="connsiteX11" fmla="*/ 1053082 w 1518129"/>
                <a:gd name="connsiteY11" fmla="*/ 887580 h 1899182"/>
                <a:gd name="connsiteX12" fmla="*/ 1001757 w 1518129"/>
                <a:gd name="connsiteY12" fmla="*/ 557324 h 1899182"/>
                <a:gd name="connsiteX13" fmla="*/ 806783 w 1518129"/>
                <a:gd name="connsiteY13" fmla="*/ 513030 h 1899182"/>
                <a:gd name="connsiteX14" fmla="*/ 810613 w 1518129"/>
                <a:gd name="connsiteY14" fmla="*/ 901237 h 1899182"/>
                <a:gd name="connsiteX15" fmla="*/ 778941 w 1518129"/>
                <a:gd name="connsiteY15" fmla="*/ 121917 h 1899182"/>
                <a:gd name="connsiteX16" fmla="*/ 582042 w 1518129"/>
                <a:gd name="connsiteY16" fmla="*/ 161731 h 1899182"/>
                <a:gd name="connsiteX17" fmla="*/ 554580 w 1518129"/>
                <a:gd name="connsiteY17" fmla="*/ 1197645 h 1899182"/>
                <a:gd name="connsiteX18" fmla="*/ 419736 w 1518129"/>
                <a:gd name="connsiteY18" fmla="*/ 1153389 h 1899182"/>
                <a:gd name="connsiteX19" fmla="*/ 0 w 1518129"/>
                <a:gd name="connsiteY19" fmla="*/ 891306 h 1899182"/>
                <a:gd name="connsiteX0" fmla="*/ 0 w 1518129"/>
                <a:gd name="connsiteY0" fmla="*/ 891306 h 1898397"/>
                <a:gd name="connsiteX1" fmla="*/ 227051 w 1518129"/>
                <a:gd name="connsiteY1" fmla="*/ 1320850 h 1898397"/>
                <a:gd name="connsiteX2" fmla="*/ 462841 w 1518129"/>
                <a:gd name="connsiteY2" fmla="*/ 1655174 h 1898397"/>
                <a:gd name="connsiteX3" fmla="*/ 670217 w 1518129"/>
                <a:gd name="connsiteY3" fmla="*/ 1896868 h 1898397"/>
                <a:gd name="connsiteX4" fmla="*/ 1366786 w 1518129"/>
                <a:gd name="connsiteY4" fmla="*/ 1893394 h 1898397"/>
                <a:gd name="connsiteX5" fmla="*/ 1516859 w 1518129"/>
                <a:gd name="connsiteY5" fmla="*/ 1069958 h 1898397"/>
                <a:gd name="connsiteX6" fmla="*/ 1464891 w 1518129"/>
                <a:gd name="connsiteY6" fmla="*/ 644162 h 1898397"/>
                <a:gd name="connsiteX7" fmla="*/ 1272486 w 1518129"/>
                <a:gd name="connsiteY7" fmla="*/ 612493 h 1898397"/>
                <a:gd name="connsiteX8" fmla="*/ 1264720 w 1518129"/>
                <a:gd name="connsiteY8" fmla="*/ 911472 h 1898397"/>
                <a:gd name="connsiteX9" fmla="*/ 1252622 w 1518129"/>
                <a:gd name="connsiteY9" fmla="*/ 600743 h 1898397"/>
                <a:gd name="connsiteX10" fmla="*/ 1022817 w 1518129"/>
                <a:gd name="connsiteY10" fmla="*/ 558366 h 1898397"/>
                <a:gd name="connsiteX11" fmla="*/ 1053082 w 1518129"/>
                <a:gd name="connsiteY11" fmla="*/ 887580 h 1898397"/>
                <a:gd name="connsiteX12" fmla="*/ 1001757 w 1518129"/>
                <a:gd name="connsiteY12" fmla="*/ 557324 h 1898397"/>
                <a:gd name="connsiteX13" fmla="*/ 806783 w 1518129"/>
                <a:gd name="connsiteY13" fmla="*/ 513030 h 1898397"/>
                <a:gd name="connsiteX14" fmla="*/ 810613 w 1518129"/>
                <a:gd name="connsiteY14" fmla="*/ 901237 h 1898397"/>
                <a:gd name="connsiteX15" fmla="*/ 778941 w 1518129"/>
                <a:gd name="connsiteY15" fmla="*/ 121917 h 1898397"/>
                <a:gd name="connsiteX16" fmla="*/ 582042 w 1518129"/>
                <a:gd name="connsiteY16" fmla="*/ 161731 h 1898397"/>
                <a:gd name="connsiteX17" fmla="*/ 554580 w 1518129"/>
                <a:gd name="connsiteY17" fmla="*/ 1197645 h 1898397"/>
                <a:gd name="connsiteX18" fmla="*/ 419736 w 1518129"/>
                <a:gd name="connsiteY18" fmla="*/ 1153389 h 1898397"/>
                <a:gd name="connsiteX19" fmla="*/ 0 w 1518129"/>
                <a:gd name="connsiteY19" fmla="*/ 891306 h 1898397"/>
                <a:gd name="connsiteX0" fmla="*/ 0 w 1518129"/>
                <a:gd name="connsiteY0" fmla="*/ 891306 h 2083506"/>
                <a:gd name="connsiteX1" fmla="*/ 227051 w 1518129"/>
                <a:gd name="connsiteY1" fmla="*/ 1320850 h 2083506"/>
                <a:gd name="connsiteX2" fmla="*/ 462841 w 1518129"/>
                <a:gd name="connsiteY2" fmla="*/ 1655174 h 2083506"/>
                <a:gd name="connsiteX3" fmla="*/ 685760 w 1518129"/>
                <a:gd name="connsiteY3" fmla="*/ 2083377 h 2083506"/>
                <a:gd name="connsiteX4" fmla="*/ 1366786 w 1518129"/>
                <a:gd name="connsiteY4" fmla="*/ 1893394 h 2083506"/>
                <a:gd name="connsiteX5" fmla="*/ 1516859 w 1518129"/>
                <a:gd name="connsiteY5" fmla="*/ 1069958 h 2083506"/>
                <a:gd name="connsiteX6" fmla="*/ 1464891 w 1518129"/>
                <a:gd name="connsiteY6" fmla="*/ 644162 h 2083506"/>
                <a:gd name="connsiteX7" fmla="*/ 1272486 w 1518129"/>
                <a:gd name="connsiteY7" fmla="*/ 612493 h 2083506"/>
                <a:gd name="connsiteX8" fmla="*/ 1264720 w 1518129"/>
                <a:gd name="connsiteY8" fmla="*/ 911472 h 2083506"/>
                <a:gd name="connsiteX9" fmla="*/ 1252622 w 1518129"/>
                <a:gd name="connsiteY9" fmla="*/ 600743 h 2083506"/>
                <a:gd name="connsiteX10" fmla="*/ 1022817 w 1518129"/>
                <a:gd name="connsiteY10" fmla="*/ 558366 h 2083506"/>
                <a:gd name="connsiteX11" fmla="*/ 1053082 w 1518129"/>
                <a:gd name="connsiteY11" fmla="*/ 887580 h 2083506"/>
                <a:gd name="connsiteX12" fmla="*/ 1001757 w 1518129"/>
                <a:gd name="connsiteY12" fmla="*/ 557324 h 2083506"/>
                <a:gd name="connsiteX13" fmla="*/ 806783 w 1518129"/>
                <a:gd name="connsiteY13" fmla="*/ 513030 h 2083506"/>
                <a:gd name="connsiteX14" fmla="*/ 810613 w 1518129"/>
                <a:gd name="connsiteY14" fmla="*/ 901237 h 2083506"/>
                <a:gd name="connsiteX15" fmla="*/ 778941 w 1518129"/>
                <a:gd name="connsiteY15" fmla="*/ 121917 h 2083506"/>
                <a:gd name="connsiteX16" fmla="*/ 582042 w 1518129"/>
                <a:gd name="connsiteY16" fmla="*/ 161731 h 2083506"/>
                <a:gd name="connsiteX17" fmla="*/ 554580 w 1518129"/>
                <a:gd name="connsiteY17" fmla="*/ 1197645 h 2083506"/>
                <a:gd name="connsiteX18" fmla="*/ 419736 w 1518129"/>
                <a:gd name="connsiteY18" fmla="*/ 1153389 h 2083506"/>
                <a:gd name="connsiteX19" fmla="*/ 0 w 1518129"/>
                <a:gd name="connsiteY19" fmla="*/ 891306 h 2083506"/>
                <a:gd name="connsiteX0" fmla="*/ 0 w 1518129"/>
                <a:gd name="connsiteY0" fmla="*/ 891306 h 2087673"/>
                <a:gd name="connsiteX1" fmla="*/ 227051 w 1518129"/>
                <a:gd name="connsiteY1" fmla="*/ 1320850 h 2087673"/>
                <a:gd name="connsiteX2" fmla="*/ 462841 w 1518129"/>
                <a:gd name="connsiteY2" fmla="*/ 1655174 h 2087673"/>
                <a:gd name="connsiteX3" fmla="*/ 685760 w 1518129"/>
                <a:gd name="connsiteY3" fmla="*/ 2083377 h 2087673"/>
                <a:gd name="connsiteX4" fmla="*/ 1304616 w 1518129"/>
                <a:gd name="connsiteY4" fmla="*/ 2087673 h 2087673"/>
                <a:gd name="connsiteX5" fmla="*/ 1516859 w 1518129"/>
                <a:gd name="connsiteY5" fmla="*/ 1069958 h 2087673"/>
                <a:gd name="connsiteX6" fmla="*/ 1464891 w 1518129"/>
                <a:gd name="connsiteY6" fmla="*/ 644162 h 2087673"/>
                <a:gd name="connsiteX7" fmla="*/ 1272486 w 1518129"/>
                <a:gd name="connsiteY7" fmla="*/ 612493 h 2087673"/>
                <a:gd name="connsiteX8" fmla="*/ 1264720 w 1518129"/>
                <a:gd name="connsiteY8" fmla="*/ 911472 h 2087673"/>
                <a:gd name="connsiteX9" fmla="*/ 1252622 w 1518129"/>
                <a:gd name="connsiteY9" fmla="*/ 600743 h 2087673"/>
                <a:gd name="connsiteX10" fmla="*/ 1022817 w 1518129"/>
                <a:gd name="connsiteY10" fmla="*/ 558366 h 2087673"/>
                <a:gd name="connsiteX11" fmla="*/ 1053082 w 1518129"/>
                <a:gd name="connsiteY11" fmla="*/ 887580 h 2087673"/>
                <a:gd name="connsiteX12" fmla="*/ 1001757 w 1518129"/>
                <a:gd name="connsiteY12" fmla="*/ 557324 h 2087673"/>
                <a:gd name="connsiteX13" fmla="*/ 806783 w 1518129"/>
                <a:gd name="connsiteY13" fmla="*/ 513030 h 2087673"/>
                <a:gd name="connsiteX14" fmla="*/ 810613 w 1518129"/>
                <a:gd name="connsiteY14" fmla="*/ 901237 h 2087673"/>
                <a:gd name="connsiteX15" fmla="*/ 778941 w 1518129"/>
                <a:gd name="connsiteY15" fmla="*/ 121917 h 2087673"/>
                <a:gd name="connsiteX16" fmla="*/ 582042 w 1518129"/>
                <a:gd name="connsiteY16" fmla="*/ 161731 h 2087673"/>
                <a:gd name="connsiteX17" fmla="*/ 554580 w 1518129"/>
                <a:gd name="connsiteY17" fmla="*/ 1197645 h 2087673"/>
                <a:gd name="connsiteX18" fmla="*/ 419736 w 1518129"/>
                <a:gd name="connsiteY18" fmla="*/ 1153389 h 2087673"/>
                <a:gd name="connsiteX19" fmla="*/ 0 w 1518129"/>
                <a:gd name="connsiteY19" fmla="*/ 891306 h 208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8129" h="2087673">
                  <a:moveTo>
                    <a:pt x="0" y="891306"/>
                  </a:moveTo>
                  <a:cubicBezTo>
                    <a:pt x="124742" y="1042097"/>
                    <a:pt x="180313" y="1188925"/>
                    <a:pt x="227051" y="1320850"/>
                  </a:cubicBezTo>
                  <a:cubicBezTo>
                    <a:pt x="283134" y="1440332"/>
                    <a:pt x="360533" y="1506746"/>
                    <a:pt x="462841" y="1655174"/>
                  </a:cubicBezTo>
                  <a:cubicBezTo>
                    <a:pt x="565096" y="1757587"/>
                    <a:pt x="645749" y="2041189"/>
                    <a:pt x="685760" y="2083377"/>
                  </a:cubicBezTo>
                  <a:cubicBezTo>
                    <a:pt x="889200" y="2089319"/>
                    <a:pt x="1008846" y="2083505"/>
                    <a:pt x="1304616" y="2087673"/>
                  </a:cubicBezTo>
                  <a:cubicBezTo>
                    <a:pt x="1468370" y="1792044"/>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rgbClr val="FCC698"/>
            </a:solidFill>
            <a:ln w="3363" cap="flat">
              <a:noFill/>
              <a:prstDash val="solid"/>
              <a:miter/>
            </a:ln>
          </p:spPr>
          <p:txBody>
            <a:bodyPr anchor="ctr" anchorCtr="0" bIns="45720" compatLnSpc="1" forceAA="0" fromWordArt="0" horzOverflow="overflow" lIns="91440" numCol="1" rIns="91440" rot="0" rtlCol="0" spcCol="0" spcFirstLastPara="0" tIns="45720" vert="horz" vertOverflow="overflow" wrap="square">
              <a:prstTxWarp prst="textNoShape"/>
              <a:noAutofit/>
            </a:bodyPr>
            <a:p>
              <a:endParaRPr altLang="en-US" lang="ko-KR">
                <a:solidFill>
                  <a:schemeClr val="tx1"/>
                </a:solidFill>
              </a:endParaRPr>
            </a:p>
          </p:txBody>
        </p:sp>
        <p:sp>
          <p:nvSpPr>
            <p:cNvPr id="1048785" name="Freeform: Shape 61"/>
            <p:cNvSpPr/>
            <p:nvPr/>
          </p:nvSpPr>
          <p:spPr>
            <a:xfrm>
              <a:off x="5972306" y="2661668"/>
              <a:ext cx="299619" cy="298686"/>
            </a:xfrm>
            <a:custGeom>
              <a:avLst/>
              <a:ahLst/>
              <a:rect l="l" t="t" r="r" b="b"/>
              <a:pathLst>
                <a:path w="170460" h="169929">
                  <a:moveTo>
                    <a:pt x="83154" y="51960"/>
                  </a:moveTo>
                  <a:cubicBezTo>
                    <a:pt x="78087" y="51960"/>
                    <a:pt x="73404" y="53918"/>
                    <a:pt x="69103" y="57836"/>
                  </a:cubicBezTo>
                  <a:cubicBezTo>
                    <a:pt x="64803" y="61754"/>
                    <a:pt x="61563" y="67335"/>
                    <a:pt x="59383" y="74582"/>
                  </a:cubicBezTo>
                  <a:cubicBezTo>
                    <a:pt x="57203" y="81828"/>
                    <a:pt x="56113" y="88249"/>
                    <a:pt x="56113" y="93845"/>
                  </a:cubicBezTo>
                  <a:cubicBezTo>
                    <a:pt x="56113" y="101327"/>
                    <a:pt x="57630" y="106835"/>
                    <a:pt x="60664" y="110370"/>
                  </a:cubicBezTo>
                  <a:cubicBezTo>
                    <a:pt x="63698" y="113905"/>
                    <a:pt x="67454" y="115672"/>
                    <a:pt x="71931" y="115672"/>
                  </a:cubicBezTo>
                  <a:cubicBezTo>
                    <a:pt x="75289" y="115672"/>
                    <a:pt x="78441" y="114847"/>
                    <a:pt x="81386" y="113198"/>
                  </a:cubicBezTo>
                  <a:cubicBezTo>
                    <a:pt x="83625" y="112020"/>
                    <a:pt x="85834" y="110164"/>
                    <a:pt x="88014" y="107631"/>
                  </a:cubicBezTo>
                  <a:cubicBezTo>
                    <a:pt x="91136" y="104037"/>
                    <a:pt x="93831" y="98794"/>
                    <a:pt x="96099" y="91901"/>
                  </a:cubicBezTo>
                  <a:cubicBezTo>
                    <a:pt x="98367" y="85009"/>
                    <a:pt x="99501" y="78587"/>
                    <a:pt x="99501" y="72637"/>
                  </a:cubicBezTo>
                  <a:cubicBezTo>
                    <a:pt x="99501" y="65980"/>
                    <a:pt x="97955" y="60870"/>
                    <a:pt x="94862" y="57306"/>
                  </a:cubicBezTo>
                  <a:cubicBezTo>
                    <a:pt x="91769" y="53742"/>
                    <a:pt x="87866" y="51960"/>
                    <a:pt x="83154" y="51960"/>
                  </a:cubicBezTo>
                  <a:close/>
                  <a:moveTo>
                    <a:pt x="90576" y="0"/>
                  </a:moveTo>
                  <a:cubicBezTo>
                    <a:pt x="105422" y="0"/>
                    <a:pt x="118618" y="2887"/>
                    <a:pt x="130165" y="8660"/>
                  </a:cubicBezTo>
                  <a:cubicBezTo>
                    <a:pt x="141711" y="14433"/>
                    <a:pt x="150533" y="22637"/>
                    <a:pt x="156630" y="33270"/>
                  </a:cubicBezTo>
                  <a:cubicBezTo>
                    <a:pt x="162728" y="43904"/>
                    <a:pt x="165776" y="55524"/>
                    <a:pt x="165776" y="68131"/>
                  </a:cubicBezTo>
                  <a:cubicBezTo>
                    <a:pt x="165776" y="83153"/>
                    <a:pt x="161152" y="96732"/>
                    <a:pt x="151903" y="108868"/>
                  </a:cubicBezTo>
                  <a:cubicBezTo>
                    <a:pt x="140297" y="124185"/>
                    <a:pt x="125422" y="131843"/>
                    <a:pt x="107278" y="131843"/>
                  </a:cubicBezTo>
                  <a:cubicBezTo>
                    <a:pt x="102388" y="131843"/>
                    <a:pt x="98706" y="130989"/>
                    <a:pt x="96232" y="129280"/>
                  </a:cubicBezTo>
                  <a:cubicBezTo>
                    <a:pt x="93758" y="127572"/>
                    <a:pt x="92108" y="125068"/>
                    <a:pt x="91283" y="121769"/>
                  </a:cubicBezTo>
                  <a:cubicBezTo>
                    <a:pt x="84332" y="128485"/>
                    <a:pt x="76320" y="131843"/>
                    <a:pt x="67248" y="131843"/>
                  </a:cubicBezTo>
                  <a:cubicBezTo>
                    <a:pt x="57468" y="131843"/>
                    <a:pt x="49353" y="128470"/>
                    <a:pt x="42903" y="121725"/>
                  </a:cubicBezTo>
                  <a:cubicBezTo>
                    <a:pt x="36452" y="114980"/>
                    <a:pt x="33227" y="106011"/>
                    <a:pt x="33227" y="94817"/>
                  </a:cubicBezTo>
                  <a:cubicBezTo>
                    <a:pt x="33227" y="80973"/>
                    <a:pt x="37115" y="68337"/>
                    <a:pt x="44891" y="56908"/>
                  </a:cubicBezTo>
                  <a:cubicBezTo>
                    <a:pt x="54317" y="43005"/>
                    <a:pt x="66393" y="36054"/>
                    <a:pt x="81121" y="36054"/>
                  </a:cubicBezTo>
                  <a:cubicBezTo>
                    <a:pt x="91607" y="36054"/>
                    <a:pt x="99354" y="40060"/>
                    <a:pt x="104362" y="48072"/>
                  </a:cubicBezTo>
                  <a:lnTo>
                    <a:pt x="106571" y="38263"/>
                  </a:lnTo>
                  <a:lnTo>
                    <a:pt x="129900" y="38263"/>
                  </a:lnTo>
                  <a:lnTo>
                    <a:pt x="116556" y="101622"/>
                  </a:lnTo>
                  <a:cubicBezTo>
                    <a:pt x="115732" y="105628"/>
                    <a:pt x="115319" y="108220"/>
                    <a:pt x="115319" y="109398"/>
                  </a:cubicBezTo>
                  <a:cubicBezTo>
                    <a:pt x="115319" y="110871"/>
                    <a:pt x="115658" y="111975"/>
                    <a:pt x="116335" y="112712"/>
                  </a:cubicBezTo>
                  <a:cubicBezTo>
                    <a:pt x="117013" y="113448"/>
                    <a:pt x="117823" y="113816"/>
                    <a:pt x="118765" y="113816"/>
                  </a:cubicBezTo>
                  <a:cubicBezTo>
                    <a:pt x="121593" y="113816"/>
                    <a:pt x="125246" y="112108"/>
                    <a:pt x="129723" y="108691"/>
                  </a:cubicBezTo>
                  <a:cubicBezTo>
                    <a:pt x="135732" y="104214"/>
                    <a:pt x="140592" y="98205"/>
                    <a:pt x="144303" y="90664"/>
                  </a:cubicBezTo>
                  <a:cubicBezTo>
                    <a:pt x="148015" y="83124"/>
                    <a:pt x="149870" y="75318"/>
                    <a:pt x="149870" y="67247"/>
                  </a:cubicBezTo>
                  <a:cubicBezTo>
                    <a:pt x="149870" y="52755"/>
                    <a:pt x="144627" y="40634"/>
                    <a:pt x="134141" y="30884"/>
                  </a:cubicBezTo>
                  <a:cubicBezTo>
                    <a:pt x="123655" y="21134"/>
                    <a:pt x="109016" y="16259"/>
                    <a:pt x="90223" y="16259"/>
                  </a:cubicBezTo>
                  <a:cubicBezTo>
                    <a:pt x="74258" y="16259"/>
                    <a:pt x="60723" y="19514"/>
                    <a:pt x="49618" y="26024"/>
                  </a:cubicBezTo>
                  <a:cubicBezTo>
                    <a:pt x="38514" y="32534"/>
                    <a:pt x="30148" y="41694"/>
                    <a:pt x="24522" y="53506"/>
                  </a:cubicBezTo>
                  <a:cubicBezTo>
                    <a:pt x="18896" y="65318"/>
                    <a:pt x="16083" y="77615"/>
                    <a:pt x="16083" y="90399"/>
                  </a:cubicBezTo>
                  <a:cubicBezTo>
                    <a:pt x="16083" y="102829"/>
                    <a:pt x="19220" y="114140"/>
                    <a:pt x="25494" y="124332"/>
                  </a:cubicBezTo>
                  <a:cubicBezTo>
                    <a:pt x="31768" y="134524"/>
                    <a:pt x="40576" y="141961"/>
                    <a:pt x="51916" y="146645"/>
                  </a:cubicBezTo>
                  <a:cubicBezTo>
                    <a:pt x="63256" y="151328"/>
                    <a:pt x="76232" y="153670"/>
                    <a:pt x="90841" y="153670"/>
                  </a:cubicBezTo>
                  <a:cubicBezTo>
                    <a:pt x="104921" y="153670"/>
                    <a:pt x="117028" y="151711"/>
                    <a:pt x="127160" y="147793"/>
                  </a:cubicBezTo>
                  <a:cubicBezTo>
                    <a:pt x="137293" y="143876"/>
                    <a:pt x="145452" y="137999"/>
                    <a:pt x="151638" y="130164"/>
                  </a:cubicBezTo>
                  <a:lnTo>
                    <a:pt x="170460" y="130164"/>
                  </a:lnTo>
                  <a:cubicBezTo>
                    <a:pt x="164569" y="142123"/>
                    <a:pt x="155526" y="151490"/>
                    <a:pt x="143331" y="158265"/>
                  </a:cubicBezTo>
                  <a:cubicBezTo>
                    <a:pt x="129369" y="166041"/>
                    <a:pt x="112344" y="169929"/>
                    <a:pt x="92255" y="169929"/>
                  </a:cubicBezTo>
                  <a:cubicBezTo>
                    <a:pt x="72815" y="169929"/>
                    <a:pt x="56025" y="166645"/>
                    <a:pt x="41886" y="160076"/>
                  </a:cubicBezTo>
                  <a:cubicBezTo>
                    <a:pt x="27748" y="153508"/>
                    <a:pt x="17232" y="143817"/>
                    <a:pt x="10339" y="131004"/>
                  </a:cubicBezTo>
                  <a:cubicBezTo>
                    <a:pt x="3447" y="118190"/>
                    <a:pt x="0" y="104243"/>
                    <a:pt x="0" y="89162"/>
                  </a:cubicBezTo>
                  <a:cubicBezTo>
                    <a:pt x="0" y="72608"/>
                    <a:pt x="3918" y="57188"/>
                    <a:pt x="11753" y="42902"/>
                  </a:cubicBezTo>
                  <a:cubicBezTo>
                    <a:pt x="19589" y="28616"/>
                    <a:pt x="30310" y="17894"/>
                    <a:pt x="43919" y="10737"/>
                  </a:cubicBezTo>
                  <a:cubicBezTo>
                    <a:pt x="57527" y="3579"/>
                    <a:pt x="73080" y="0"/>
                    <a:pt x="905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grpSp>
      <p:grpSp>
        <p:nvGrpSpPr>
          <p:cNvPr id="81" name="Graphic 5343"/>
          <p:cNvGrpSpPr/>
          <p:nvPr/>
        </p:nvGrpSpPr>
        <p:grpSpPr>
          <a:xfrm rot="14298466">
            <a:off x="8071452" y="5608114"/>
            <a:ext cx="255324" cy="1157652"/>
            <a:chOff x="7783270" y="3992865"/>
            <a:chExt cx="267645" cy="1213522"/>
          </a:xfrm>
        </p:grpSpPr>
        <p:sp>
          <p:nvSpPr>
            <p:cNvPr id="1048786" name="Freeform: Shape 85"/>
            <p:cNvSpPr/>
            <p:nvPr/>
          </p:nvSpPr>
          <p:spPr>
            <a:xfrm>
              <a:off x="7783287" y="4105294"/>
              <a:ext cx="190501" cy="990600"/>
            </a:xfrm>
            <a:custGeom>
              <a:avLst/>
              <a:gdLst>
                <a:gd name="connsiteX0" fmla="*/ 155734 w 190500"/>
                <a:gd name="connsiteY0" fmla="*/ 973931 h 990600"/>
                <a:gd name="connsiteX1" fmla="*/ 21431 w 190500"/>
                <a:gd name="connsiteY1" fmla="*/ 970121 h 990600"/>
                <a:gd name="connsiteX2" fmla="*/ 43339 w 190500"/>
                <a:gd name="connsiteY2" fmla="*/ 21431 h 990600"/>
                <a:gd name="connsiteX3" fmla="*/ 177641 w 190500"/>
                <a:gd name="connsiteY3" fmla="*/ 25241 h 990600"/>
              </a:gdLst>
              <a:ahLst/>
              <a:cxnLst>
                <a:cxn ang="0">
                  <a:pos x="connsiteX0" y="connsiteY0"/>
                </a:cxn>
                <a:cxn ang="0">
                  <a:pos x="connsiteX1" y="connsiteY1"/>
                </a:cxn>
                <a:cxn ang="0">
                  <a:pos x="connsiteX2" y="connsiteY2"/>
                </a:cxn>
                <a:cxn ang="0">
                  <a:pos x="connsiteX3" y="connsiteY3"/>
                </a:cxn>
              </a:cxnLst>
              <a:rect l="l" t="t" r="r" b="b"/>
              <a:pathLst>
                <a:path w="190500" h="990600">
                  <a:moveTo>
                    <a:pt x="155734" y="973931"/>
                  </a:moveTo>
                  <a:lnTo>
                    <a:pt x="21431" y="970121"/>
                  </a:lnTo>
                  <a:lnTo>
                    <a:pt x="43339" y="21431"/>
                  </a:lnTo>
                  <a:lnTo>
                    <a:pt x="177641" y="25241"/>
                  </a:lnTo>
                  <a:close/>
                </a:path>
              </a:pathLst>
            </a:custGeom>
            <a:solidFill>
              <a:schemeClr val="accent1"/>
            </a:solidFill>
            <a:ln w="28575" cap="rnd">
              <a:solidFill>
                <a:srgbClr val="333331"/>
              </a:solidFill>
              <a:prstDash val="solid"/>
              <a:round/>
            </a:ln>
          </p:spPr>
          <p:txBody>
            <a:bodyPr anchor="ctr" rtlCol="0"/>
            <a:p>
              <a:endParaRPr lang="en-US"/>
            </a:p>
          </p:txBody>
        </p:sp>
        <p:sp>
          <p:nvSpPr>
            <p:cNvPr id="1048787" name="Freeform: Shape 86"/>
            <p:cNvSpPr/>
            <p:nvPr/>
          </p:nvSpPr>
          <p:spPr>
            <a:xfrm>
              <a:off x="7831864" y="3992865"/>
              <a:ext cx="123825" cy="152400"/>
            </a:xfrm>
            <a:custGeom>
              <a:avLst/>
              <a:gdLst>
                <a:gd name="connsiteX0" fmla="*/ 66199 w 123825"/>
                <a:gd name="connsiteY0" fmla="*/ 21467 h 152400"/>
                <a:gd name="connsiteX1" fmla="*/ 66199 w 123825"/>
                <a:gd name="connsiteY1" fmla="*/ 21467 h 152400"/>
                <a:gd name="connsiteX2" fmla="*/ 24289 w 123825"/>
                <a:gd name="connsiteY2" fmla="*/ 61472 h 152400"/>
                <a:gd name="connsiteX3" fmla="*/ 21431 w 123825"/>
                <a:gd name="connsiteY3" fmla="*/ 134815 h 152400"/>
                <a:gd name="connsiteX4" fmla="*/ 102394 w 123825"/>
                <a:gd name="connsiteY4" fmla="*/ 137672 h 152400"/>
                <a:gd name="connsiteX5" fmla="*/ 105251 w 123825"/>
                <a:gd name="connsiteY5" fmla="*/ 64330 h 152400"/>
                <a:gd name="connsiteX6" fmla="*/ 66199 w 123825"/>
                <a:gd name="connsiteY6" fmla="*/ 21467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152400">
                  <a:moveTo>
                    <a:pt x="66199" y="21467"/>
                  </a:moveTo>
                  <a:lnTo>
                    <a:pt x="66199" y="21467"/>
                  </a:lnTo>
                  <a:cubicBezTo>
                    <a:pt x="44291" y="20515"/>
                    <a:pt x="25241" y="38612"/>
                    <a:pt x="24289" y="61472"/>
                  </a:cubicBezTo>
                  <a:lnTo>
                    <a:pt x="21431" y="134815"/>
                  </a:lnTo>
                  <a:lnTo>
                    <a:pt x="102394" y="137672"/>
                  </a:lnTo>
                  <a:lnTo>
                    <a:pt x="105251" y="64330"/>
                  </a:lnTo>
                  <a:cubicBezTo>
                    <a:pt x="106204" y="40517"/>
                    <a:pt x="89059" y="22420"/>
                    <a:pt x="66199" y="21467"/>
                  </a:cubicBezTo>
                  <a:close/>
                </a:path>
              </a:pathLst>
            </a:custGeom>
            <a:solidFill>
              <a:schemeClr val="bg1"/>
            </a:solidFill>
            <a:ln w="28575" cap="rnd">
              <a:solidFill>
                <a:srgbClr val="333331"/>
              </a:solidFill>
              <a:prstDash val="solid"/>
              <a:round/>
            </a:ln>
          </p:spPr>
          <p:txBody>
            <a:bodyPr anchor="ctr" rtlCol="0"/>
            <a:p>
              <a:endParaRPr lang="en-US"/>
            </a:p>
          </p:txBody>
        </p:sp>
        <p:sp>
          <p:nvSpPr>
            <p:cNvPr id="1048788" name="Freeform: Shape 87"/>
            <p:cNvSpPr/>
            <p:nvPr/>
          </p:nvSpPr>
          <p:spPr>
            <a:xfrm>
              <a:off x="7783270" y="5053987"/>
              <a:ext cx="171451" cy="152400"/>
            </a:xfrm>
            <a:custGeom>
              <a:avLst/>
              <a:gdLst>
                <a:gd name="connsiteX0" fmla="*/ 21431 w 171450"/>
                <a:gd name="connsiteY0" fmla="*/ 21431 h 152400"/>
                <a:gd name="connsiteX1" fmla="*/ 61436 w 171450"/>
                <a:gd name="connsiteY1" fmla="*/ 118586 h 152400"/>
                <a:gd name="connsiteX2" fmla="*/ 109061 w 171450"/>
                <a:gd name="connsiteY2" fmla="*/ 119539 h 152400"/>
                <a:gd name="connsiteX3" fmla="*/ 154781 w 171450"/>
                <a:gd name="connsiteY3" fmla="*/ 25241 h 152400"/>
                <a:gd name="connsiteX4" fmla="*/ 21431 w 171450"/>
                <a:gd name="connsiteY4" fmla="*/ 21431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52400">
                  <a:moveTo>
                    <a:pt x="21431" y="21431"/>
                  </a:moveTo>
                  <a:lnTo>
                    <a:pt x="61436" y="118586"/>
                  </a:lnTo>
                  <a:cubicBezTo>
                    <a:pt x="70009" y="139541"/>
                    <a:pt x="99536" y="140494"/>
                    <a:pt x="109061" y="119539"/>
                  </a:cubicBezTo>
                  <a:lnTo>
                    <a:pt x="154781" y="25241"/>
                  </a:lnTo>
                  <a:lnTo>
                    <a:pt x="21431" y="21431"/>
                  </a:lnTo>
                  <a:close/>
                </a:path>
              </a:pathLst>
            </a:custGeom>
            <a:solidFill>
              <a:schemeClr val="tx1">
                <a:lumMod val="75000"/>
                <a:lumOff val="25000"/>
              </a:schemeClr>
            </a:solidFill>
            <a:ln w="28575" cap="rnd">
              <a:solidFill>
                <a:srgbClr val="333331"/>
              </a:solidFill>
              <a:prstDash val="solid"/>
              <a:round/>
            </a:ln>
          </p:spPr>
          <p:txBody>
            <a:bodyPr anchor="ctr" rtlCol="0"/>
            <a:p>
              <a:endParaRPr lang="en-US"/>
            </a:p>
          </p:txBody>
        </p:sp>
        <p:sp>
          <p:nvSpPr>
            <p:cNvPr id="1048789" name="Freeform: Shape 88"/>
            <p:cNvSpPr/>
            <p:nvPr/>
          </p:nvSpPr>
          <p:spPr>
            <a:xfrm>
              <a:off x="7812789" y="4156731"/>
              <a:ext cx="238126" cy="314325"/>
            </a:xfrm>
            <a:custGeom>
              <a:avLst/>
              <a:gdLst>
                <a:gd name="connsiteX0" fmla="*/ 21431 w 238125"/>
                <a:gd name="connsiteY0" fmla="*/ 21431 h 314325"/>
                <a:gd name="connsiteX1" fmla="*/ 164306 w 238125"/>
                <a:gd name="connsiteY1" fmla="*/ 23336 h 314325"/>
                <a:gd name="connsiteX2" fmla="*/ 224314 w 238125"/>
                <a:gd name="connsiteY2" fmla="*/ 100489 h 314325"/>
                <a:gd name="connsiteX3" fmla="*/ 218599 w 238125"/>
                <a:gd name="connsiteY3" fmla="*/ 297656 h 314325"/>
              </a:gdLst>
              <a:ahLst/>
              <a:cxnLst>
                <a:cxn ang="0">
                  <a:pos x="connsiteX0" y="connsiteY0"/>
                </a:cxn>
                <a:cxn ang="0">
                  <a:pos x="connsiteX1" y="connsiteY1"/>
                </a:cxn>
                <a:cxn ang="0">
                  <a:pos x="connsiteX2" y="connsiteY2"/>
                </a:cxn>
                <a:cxn ang="0">
                  <a:pos x="connsiteX3" y="connsiteY3"/>
                </a:cxn>
              </a:cxnLst>
              <a:rect l="l" t="t" r="r" b="b"/>
              <a:pathLst>
                <a:path w="238125" h="314325">
                  <a:moveTo>
                    <a:pt x="21431" y="21431"/>
                  </a:moveTo>
                  <a:lnTo>
                    <a:pt x="164306" y="23336"/>
                  </a:lnTo>
                  <a:cubicBezTo>
                    <a:pt x="198596" y="24289"/>
                    <a:pt x="226219" y="58579"/>
                    <a:pt x="224314" y="100489"/>
                  </a:cubicBezTo>
                  <a:lnTo>
                    <a:pt x="218599" y="297656"/>
                  </a:lnTo>
                </a:path>
              </a:pathLst>
            </a:custGeom>
            <a:noFill/>
            <a:ln w="28575" cap="rnd">
              <a:solidFill>
                <a:srgbClr val="333331"/>
              </a:solidFill>
              <a:prstDash val="solid"/>
              <a:round/>
            </a:ln>
          </p:spPr>
          <p:txBody>
            <a:bodyPr anchor="ctr" rtlCol="0"/>
            <a:p>
              <a:endParaRPr lang="en-US"/>
            </a:p>
          </p:txBody>
        </p:sp>
      </p:grpSp>
      <p:sp>
        <p:nvSpPr>
          <p:cNvPr id="1048790" name="Text Placeholder 89"/>
          <p:cNvSpPr>
            <a:spLocks noGrp="1"/>
          </p:cNvSpPr>
          <p:nvPr>
            <p:ph type="body" sz="quarter" idx="10"/>
          </p:nvPr>
        </p:nvSpPr>
        <p:spPr/>
        <p:txBody>
          <a:bodyPr/>
          <a:p>
            <a:pPr lvl="0"/>
            <a:r>
              <a:rPr b="1" dirty="0" sz="3600" lang="en-US" err="1" smtClean="0"/>
              <a:t>Hubungan</a:t>
            </a:r>
            <a:r>
              <a:rPr b="1" dirty="0" sz="3600" lang="en-US" smtClean="0"/>
              <a:t> Guru </a:t>
            </a:r>
            <a:r>
              <a:rPr b="1" dirty="0" sz="3600" lang="en-US" err="1" smtClean="0"/>
              <a:t>dan</a:t>
            </a:r>
            <a:r>
              <a:rPr b="1" dirty="0" sz="3600" lang="en-US" smtClean="0"/>
              <a:t> </a:t>
            </a:r>
            <a:r>
              <a:rPr b="1" dirty="0" sz="3600" lang="en-US" err="1" smtClean="0"/>
              <a:t>Siswa</a:t>
            </a:r>
            <a:r>
              <a:rPr b="1" dirty="0" sz="3600" lang="en-US" smtClean="0"/>
              <a:t> </a:t>
            </a:r>
            <a:r>
              <a:rPr b="1" dirty="0" sz="3600" lang="en-US" err="1" smtClean="0"/>
              <a:t>dengan</a:t>
            </a:r>
            <a:r>
              <a:rPr b="1" dirty="0" sz="3600" lang="en-US" smtClean="0"/>
              <a:t> Media </a:t>
            </a:r>
            <a:r>
              <a:rPr b="1" dirty="0" sz="3600" lang="en-US" err="1" smtClean="0"/>
              <a:t>dan</a:t>
            </a:r>
            <a:r>
              <a:rPr b="1" dirty="0" sz="3600" lang="en-US" smtClean="0"/>
              <a:t> </a:t>
            </a:r>
            <a:r>
              <a:rPr b="1" dirty="0" sz="3600" lang="en-US" err="1" smtClean="0"/>
              <a:t>Sumber</a:t>
            </a:r>
            <a:r>
              <a:rPr b="1" dirty="0" sz="3600" lang="en-US" smtClean="0"/>
              <a:t> </a:t>
            </a:r>
            <a:r>
              <a:rPr b="1" dirty="0" sz="3600" lang="en-US" err="1" smtClean="0"/>
              <a:t>Belajar</a:t>
            </a:r>
            <a:endParaRPr b="1" dirty="0" sz="3600" lang="en-US" smtClean="0"/>
          </a:p>
        </p:txBody>
      </p:sp>
      <p:sp>
        <p:nvSpPr>
          <p:cNvPr id="1048791" name="Rectangle 90"/>
          <p:cNvSpPr/>
          <p:nvPr/>
        </p:nvSpPr>
        <p:spPr>
          <a:xfrm>
            <a:off x="666750" y="1273939"/>
            <a:ext cx="6610350" cy="4524315"/>
          </a:xfrm>
          <a:prstGeom prst="rect"/>
        </p:spPr>
        <p:txBody>
          <a:bodyPr wrap="square">
            <a:spAutoFit/>
          </a:bodyPr>
          <a:p>
            <a:r>
              <a:rPr dirty="0" sz="2400" lang="id-ID" smtClean="0"/>
              <a:t>Media pembelajaran merupakan unsur yang penting dalam proses pembelajaran. Media pembelajaran merupakan sumber belajar yang dapat membantu guru dalam memperkaya wawasan siswa, dengan berbagai jenis media pembelajaran oleh guru maka dapat menjadi bahan dalam memberikan ilmu pengetahuan kepada siswa. Pemakaian media pembelajaran dapat menumbuhkan minat siswa untuk belajar hal baru dalam materi pembelajaran yang disampaikan oleh guru sehingga dapat dengan mudah dipahami. </a:t>
            </a:r>
            <a:endParaRPr dirty="0" sz="2400" lang="en-US"/>
          </a:p>
        </p:txBody>
      </p:sp>
    </p:spTree>
  </p:cSld>
  <p:clrMapOvr>
    <a:masterClrMapping/>
  </p:clrMapOvr>
  <p:transition>
    <p:wheel spokes="8"/>
  </p:transition>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1048792" name="Right Triangle 1"/>
          <p:cNvSpPr/>
          <p:nvPr/>
        </p:nvSpPr>
        <p:spPr>
          <a:xfrm rot="10800000">
            <a:off x="3251768" y="-1"/>
            <a:ext cx="8940232" cy="4911047"/>
          </a:xfrm>
          <a:prstGeom prst="rtTriangle"/>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93" name="Text Placeholder 10"/>
          <p:cNvSpPr txBox="1"/>
          <p:nvPr/>
        </p:nvSpPr>
        <p:spPr>
          <a:xfrm>
            <a:off x="5845996" y="463705"/>
            <a:ext cx="5904719" cy="1796609"/>
          </a:xfrm>
          <a:prstGeom prst="rect"/>
          <a:noFill/>
        </p:spPr>
        <p:txBody>
          <a:bodyPr anchor="ctr"/>
          <a:lstStyle>
            <a:lvl1pPr algn="l" defTabSz="914400" eaLnBrk="1" hangingPunct="1" indent="-342900" latinLnBrk="1"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1"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1"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1"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1"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1"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1"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1"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1" marL="3886200" rtl="0">
              <a:spcBef>
                <a:spcPct val="20000"/>
              </a:spcBef>
              <a:buFont typeface="Arial" pitchFamily="34" charset="0"/>
              <a:buChar char="•"/>
              <a:defRPr sz="2000" kern="1200">
                <a:solidFill>
                  <a:schemeClr val="tx1"/>
                </a:solidFill>
                <a:latin typeface="+mn-lt"/>
                <a:ea typeface="+mn-ea"/>
                <a:cs typeface="+mn-cs"/>
              </a:defRPr>
            </a:lvl9pPr>
          </a:lstStyle>
          <a:p>
            <a:pPr algn="r" indent="0" marL="0">
              <a:lnSpc>
                <a:spcPct val="110000"/>
              </a:lnSpc>
              <a:buNone/>
            </a:pPr>
            <a:r>
              <a:rPr altLang="ko-KR" b="1" dirty="0" sz="4400" lang="en-US" err="1" smtClean="0">
                <a:solidFill>
                  <a:schemeClr val="bg1"/>
                </a:solidFill>
                <a:latin typeface="+mj-lt"/>
                <a:cs typeface="Arial" pitchFamily="34" charset="0"/>
              </a:rPr>
              <a:t>Terimakasih</a:t>
            </a:r>
            <a:r>
              <a:rPr altLang="ko-KR" b="1" dirty="0" sz="4400" lang="en-US" smtClean="0">
                <a:solidFill>
                  <a:schemeClr val="bg1"/>
                </a:solidFill>
                <a:latin typeface="+mj-lt"/>
                <a:cs typeface="Arial" pitchFamily="34" charset="0"/>
              </a:rPr>
              <a:t> </a:t>
            </a:r>
          </a:p>
          <a:p>
            <a:pPr algn="r" indent="0" marL="0">
              <a:lnSpc>
                <a:spcPct val="110000"/>
              </a:lnSpc>
              <a:buNone/>
            </a:pPr>
            <a:r>
              <a:rPr altLang="ko-KR" b="1" dirty="0" sz="4400" lang="en-US" err="1" smtClean="0">
                <a:solidFill>
                  <a:schemeClr val="bg1"/>
                </a:solidFill>
                <a:latin typeface="+mj-lt"/>
                <a:cs typeface="Arial" pitchFamily="34" charset="0"/>
              </a:rPr>
              <a:t>Semoga</a:t>
            </a:r>
            <a:r>
              <a:rPr altLang="ko-KR" b="1" dirty="0" sz="4400" lang="en-US" smtClean="0">
                <a:solidFill>
                  <a:schemeClr val="bg1"/>
                </a:solidFill>
                <a:latin typeface="+mj-lt"/>
                <a:cs typeface="Arial" pitchFamily="34" charset="0"/>
              </a:rPr>
              <a:t> </a:t>
            </a:r>
            <a:r>
              <a:rPr altLang="ko-KR" b="1" dirty="0" sz="4400" lang="en-US" err="1" smtClean="0">
                <a:solidFill>
                  <a:schemeClr val="bg1"/>
                </a:solidFill>
                <a:latin typeface="+mj-lt"/>
                <a:cs typeface="Arial" pitchFamily="34" charset="0"/>
              </a:rPr>
              <a:t>Bermanfaat</a:t>
            </a:r>
            <a:r>
              <a:rPr altLang="ko-KR" b="1" dirty="0" sz="4400" lang="en-US" smtClean="0">
                <a:solidFill>
                  <a:schemeClr val="bg1"/>
                </a:solidFill>
                <a:latin typeface="+mj-lt"/>
                <a:cs typeface="Arial" pitchFamily="34" charset="0"/>
              </a:rPr>
              <a:t> </a:t>
            </a:r>
            <a:endParaRPr altLang="ko-KR" b="1" dirty="0" sz="4400" lang="en-US">
              <a:solidFill>
                <a:schemeClr val="bg1"/>
              </a:solidFill>
              <a:latin typeface="+mj-lt"/>
              <a:cs typeface="Arial" pitchFamily="34" charset="0"/>
            </a:endParaRPr>
          </a:p>
        </p:txBody>
      </p:sp>
    </p:spTree>
  </p:cSld>
  <p:clrMapOvr>
    <a:masterClrMapping/>
  </p:clrMapOvr>
  <p:transition>
    <p:wedge/>
  </p:transition>
  <p:timing/>
</p:sld>
</file>

<file path=ppt/theme/theme1.xml><?xml version="1.0" encoding="utf-8"?>
<a:theme xmlns:a="http://schemas.openxmlformats.org/drawingml/2006/main" name="Contents Slide Master">
  <a:themeElements>
    <a:clrScheme name="ALLPPT- BURGERS">
      <a:dk1>
        <a:sysClr lastClr="000000" val="windowText"/>
      </a:dk1>
      <a:lt1>
        <a:sysClr lastClr="FFFFFF" val="window"/>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Section Break Slide Master">
  <a:themeElements>
    <a:clrScheme name="ALLPPT- BURGERS">
      <a:dk1>
        <a:sysClr lastClr="000000" val="windowText"/>
      </a:dk1>
      <a:lt1>
        <a:sysClr lastClr="FFFFFF" val="window"/>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12.0000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Allppt.com</dc:creator>
  <cp:lastModifiedBy>My Style</cp:lastModifiedBy>
  <dcterms:created xsi:type="dcterms:W3CDTF">2020-01-19T15:08:25Z</dcterms:created>
  <dcterms:modified xsi:type="dcterms:W3CDTF">2020-10-05T23:50:19Z</dcterms:modified>
</cp:coreProperties>
</file>