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76" r:id="rId9"/>
  </p:sldIdLst>
  <p:sldSz cx="18288000" cy="10287000"/>
  <p:notesSz cx="6858000" cy="9144000"/>
  <p:embeddedFontLst>
    <p:embeddedFont>
      <p:font typeface="Comic Sans MS" pitchFamily="66" charset="0"/>
      <p:regular r:id="rId10"/>
      <p:bold r:id="rId11"/>
      <p:italic r:id="rId12"/>
      <p:boldItalic r:id="rId13"/>
    </p:embeddedFont>
    <p:embeddedFont>
      <p:font typeface="Calibri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51" d="100"/>
          <a:sy n="51" d="100"/>
        </p:scale>
        <p:origin x="-45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6.svg"/><Relationship Id="rId4" Type="http://schemas.openxmlformats.org/officeDocument/2006/relationships/image" Target="../media/image8.png"/><Relationship Id="rId9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6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2.svg"/><Relationship Id="rId7" Type="http://schemas.openxmlformats.org/officeDocument/2006/relationships/image" Target="../media/image18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8.svg"/><Relationship Id="rId5" Type="http://schemas.openxmlformats.org/officeDocument/2006/relationships/image" Target="../media/image34.svg"/><Relationship Id="rId10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6.svg"/><Relationship Id="rId7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8.svg"/><Relationship Id="rId4" Type="http://schemas.openxmlformats.org/officeDocument/2006/relationships/image" Target="../media/image18.png"/><Relationship Id="rId9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3042" y="-4048700"/>
            <a:ext cx="18394084" cy="18384400"/>
            <a:chOff x="0" y="0"/>
            <a:chExt cx="24525445" cy="24512533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0" y="0"/>
              <a:ext cx="8189006" cy="8198809"/>
              <a:chOff x="0" y="0"/>
              <a:chExt cx="5516626" cy="552323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8" name="Freeform 1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9" name="Freeform 1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1" name="Freeform 2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2" name="Freeform 2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23" name="Group 23"/>
            <p:cNvGrpSpPr>
              <a:grpSpLocks noChangeAspect="1"/>
            </p:cNvGrpSpPr>
            <p:nvPr/>
          </p:nvGrpSpPr>
          <p:grpSpPr>
            <a:xfrm>
              <a:off x="8168219" y="0"/>
              <a:ext cx="8189006" cy="8198809"/>
              <a:chOff x="0" y="0"/>
              <a:chExt cx="5516626" cy="552323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5" name="Freeform 2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6" name="Freeform 2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7" name="Freeform 2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8" name="Freeform 2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9" name="Freeform 2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0" name="Freeform 3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1" name="Freeform 3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2" name="Freeform 3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3" name="Freeform 3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4" name="Freeform 3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5" name="Freeform 3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6" name="Freeform 3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7" name="Freeform 3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8" name="Freeform 3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9" name="Freeform 3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0" name="Freeform 4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1" name="Freeform 4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2" name="Freeform 4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43" name="Group 43"/>
            <p:cNvGrpSpPr>
              <a:grpSpLocks noChangeAspect="1"/>
            </p:cNvGrpSpPr>
            <p:nvPr/>
          </p:nvGrpSpPr>
          <p:grpSpPr>
            <a:xfrm>
              <a:off x="16336439" y="0"/>
              <a:ext cx="8189006" cy="8198809"/>
              <a:chOff x="0" y="0"/>
              <a:chExt cx="5516626" cy="552323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5" name="Freeform 4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6" name="Freeform 4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7" name="Freeform 4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8" name="Freeform 4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9" name="Freeform 4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0" name="Freeform 5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1" name="Freeform 5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2" name="Freeform 5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3" name="Freeform 5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4" name="Freeform 5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5" name="Freeform 5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6" name="Freeform 5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7" name="Freeform 5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8" name="Freeform 5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9" name="Freeform 5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0" name="Freeform 6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1" name="Freeform 6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2" name="Freeform 6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63" name="Group 63"/>
            <p:cNvGrpSpPr>
              <a:grpSpLocks noChangeAspect="1"/>
            </p:cNvGrpSpPr>
            <p:nvPr/>
          </p:nvGrpSpPr>
          <p:grpSpPr>
            <a:xfrm>
              <a:off x="0" y="8155837"/>
              <a:ext cx="8189006" cy="8198809"/>
              <a:chOff x="0" y="0"/>
              <a:chExt cx="5516626" cy="5523230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5" name="Freeform 6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6" name="Freeform 6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7" name="Freeform 6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8" name="Freeform 6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9" name="Freeform 6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0" name="Freeform 7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1" name="Freeform 7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2" name="Freeform 7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3" name="Freeform 7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4" name="Freeform 7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5" name="Freeform 7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6" name="Freeform 7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7" name="Freeform 7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8" name="Freeform 7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9" name="Freeform 7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0" name="Freeform 8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1" name="Freeform 8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2" name="Freeform 8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83" name="Group 83"/>
            <p:cNvGrpSpPr>
              <a:grpSpLocks noChangeAspect="1"/>
            </p:cNvGrpSpPr>
            <p:nvPr/>
          </p:nvGrpSpPr>
          <p:grpSpPr>
            <a:xfrm>
              <a:off x="8168219" y="8155837"/>
              <a:ext cx="8189006" cy="8198809"/>
              <a:chOff x="0" y="0"/>
              <a:chExt cx="5516626" cy="5523230"/>
            </a:xfrm>
          </p:grpSpPr>
          <p:sp>
            <p:nvSpPr>
              <p:cNvPr id="84" name="Freeform 8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5" name="Freeform 8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6" name="Freeform 8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7" name="Freeform 8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8" name="Freeform 8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9" name="Freeform 8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0" name="Freeform 9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1" name="Freeform 9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2" name="Freeform 9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3" name="Freeform 9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4" name="Freeform 9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5" name="Freeform 9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6" name="Freeform 9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7" name="Freeform 9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8" name="Freeform 9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9" name="Freeform 9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0" name="Freeform 10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1" name="Freeform 10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2" name="Freeform 10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103" name="Group 103"/>
            <p:cNvGrpSpPr>
              <a:grpSpLocks noChangeAspect="1"/>
            </p:cNvGrpSpPr>
            <p:nvPr/>
          </p:nvGrpSpPr>
          <p:grpSpPr>
            <a:xfrm>
              <a:off x="16336439" y="8155837"/>
              <a:ext cx="8189006" cy="8198809"/>
              <a:chOff x="0" y="0"/>
              <a:chExt cx="5516626" cy="5523230"/>
            </a:xfrm>
          </p:grpSpPr>
          <p:sp>
            <p:nvSpPr>
              <p:cNvPr id="104" name="Freeform 10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5" name="Freeform 10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6" name="Freeform 10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7" name="Freeform 10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8" name="Freeform 10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9" name="Freeform 10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0" name="Freeform 11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1" name="Freeform 11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2" name="Freeform 11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3" name="Freeform 11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4" name="Freeform 11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5" name="Freeform 11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6" name="Freeform 11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7" name="Freeform 11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8" name="Freeform 11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9" name="Freeform 11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0" name="Freeform 12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1" name="Freeform 12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2" name="Freeform 12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123" name="Group 123"/>
            <p:cNvGrpSpPr>
              <a:grpSpLocks noChangeAspect="1"/>
            </p:cNvGrpSpPr>
            <p:nvPr/>
          </p:nvGrpSpPr>
          <p:grpSpPr>
            <a:xfrm>
              <a:off x="0" y="16313724"/>
              <a:ext cx="8189006" cy="8198809"/>
              <a:chOff x="0" y="0"/>
              <a:chExt cx="5516626" cy="5523230"/>
            </a:xfrm>
          </p:grpSpPr>
          <p:sp>
            <p:nvSpPr>
              <p:cNvPr id="124" name="Freeform 12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5" name="Freeform 12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6" name="Freeform 12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7" name="Freeform 12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8" name="Freeform 12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9" name="Freeform 12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0" name="Freeform 13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1" name="Freeform 13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2" name="Freeform 13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3" name="Freeform 13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4" name="Freeform 13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5" name="Freeform 13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6" name="Freeform 13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7" name="Freeform 13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8" name="Freeform 13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9" name="Freeform 13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0" name="Freeform 14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1" name="Freeform 14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2" name="Freeform 14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143" name="Group 143"/>
            <p:cNvGrpSpPr>
              <a:grpSpLocks noChangeAspect="1"/>
            </p:cNvGrpSpPr>
            <p:nvPr/>
          </p:nvGrpSpPr>
          <p:grpSpPr>
            <a:xfrm>
              <a:off x="8168219" y="16313724"/>
              <a:ext cx="8189006" cy="8198809"/>
              <a:chOff x="0" y="0"/>
              <a:chExt cx="5516626" cy="5523230"/>
            </a:xfrm>
          </p:grpSpPr>
          <p:sp>
            <p:nvSpPr>
              <p:cNvPr id="144" name="Freeform 14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5" name="Freeform 14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6" name="Freeform 14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7" name="Freeform 14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8" name="Freeform 14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9" name="Freeform 14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0" name="Freeform 15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1" name="Freeform 15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2" name="Freeform 15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3" name="Freeform 15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4" name="Freeform 15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5" name="Freeform 15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6" name="Freeform 15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7" name="Freeform 15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8" name="Freeform 15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9" name="Freeform 15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0" name="Freeform 16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1" name="Freeform 16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2" name="Freeform 16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163" name="Group 163"/>
            <p:cNvGrpSpPr>
              <a:grpSpLocks noChangeAspect="1"/>
            </p:cNvGrpSpPr>
            <p:nvPr/>
          </p:nvGrpSpPr>
          <p:grpSpPr>
            <a:xfrm>
              <a:off x="16336439" y="16313724"/>
              <a:ext cx="8189006" cy="8198809"/>
              <a:chOff x="0" y="0"/>
              <a:chExt cx="5516626" cy="5523230"/>
            </a:xfrm>
          </p:grpSpPr>
          <p:sp>
            <p:nvSpPr>
              <p:cNvPr id="164" name="Freeform 16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5" name="Freeform 16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6" name="Freeform 16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7" name="Freeform 16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8" name="Freeform 16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9" name="Freeform 16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0" name="Freeform 17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1" name="Freeform 17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2" name="Freeform 17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3" name="Freeform 17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4" name="Freeform 17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5" name="Freeform 17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6" name="Freeform 17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7" name="Freeform 17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8" name="Freeform 17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9" name="Freeform 17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80" name="Freeform 18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81" name="Freeform 18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82" name="Freeform 18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</p:grpSp>
      <p:sp>
        <p:nvSpPr>
          <p:cNvPr id="183" name="AutoShape 183"/>
          <p:cNvSpPr/>
          <p:nvPr/>
        </p:nvSpPr>
        <p:spPr>
          <a:xfrm>
            <a:off x="2669772" y="3230830"/>
            <a:ext cx="12948457" cy="4179090"/>
          </a:xfrm>
          <a:prstGeom prst="rect">
            <a:avLst/>
          </a:prstGeom>
          <a:solidFill>
            <a:srgbClr val="FAAE54"/>
          </a:solidFill>
        </p:spPr>
      </p:sp>
      <p:pic>
        <p:nvPicPr>
          <p:cNvPr id="184" name="Picture 18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378986" y="2479955"/>
            <a:ext cx="13239243" cy="5680839"/>
          </a:xfrm>
          <a:prstGeom prst="rect">
            <a:avLst/>
          </a:prstGeom>
        </p:spPr>
      </p:pic>
      <p:sp>
        <p:nvSpPr>
          <p:cNvPr id="185" name="TextBox 185"/>
          <p:cNvSpPr txBox="1"/>
          <p:nvPr/>
        </p:nvSpPr>
        <p:spPr>
          <a:xfrm>
            <a:off x="3420801" y="4151927"/>
            <a:ext cx="11446398" cy="1572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23"/>
              </a:lnSpc>
            </a:pPr>
            <a:r>
              <a:rPr lang="en-US" sz="8800" dirty="0" err="1" smtClean="0">
                <a:solidFill>
                  <a:srgbClr val="000000"/>
                </a:solidFill>
                <a:latin typeface="Agrandir Bold"/>
              </a:rPr>
              <a:t>Konsep</a:t>
            </a:r>
            <a:r>
              <a:rPr lang="en-US" sz="8800" dirty="0" smtClean="0">
                <a:solidFill>
                  <a:srgbClr val="000000"/>
                </a:solidFill>
                <a:latin typeface="Agrandir Bold"/>
              </a:rPr>
              <a:t> </a:t>
            </a:r>
            <a:r>
              <a:rPr lang="en-US" sz="8800" dirty="0" err="1" smtClean="0">
                <a:solidFill>
                  <a:srgbClr val="000000"/>
                </a:solidFill>
                <a:latin typeface="Agrandir Bold"/>
              </a:rPr>
              <a:t>Dasar</a:t>
            </a:r>
            <a:r>
              <a:rPr lang="en-US" sz="8800" dirty="0" smtClean="0">
                <a:solidFill>
                  <a:srgbClr val="000000"/>
                </a:solidFill>
                <a:latin typeface="Agrandir Bold"/>
              </a:rPr>
              <a:t> IPS</a:t>
            </a:r>
            <a:endParaRPr lang="en-US" sz="8800" dirty="0">
              <a:solidFill>
                <a:srgbClr val="000000"/>
              </a:solidFill>
              <a:latin typeface="Agrandir Bold"/>
            </a:endParaRPr>
          </a:p>
        </p:txBody>
      </p:sp>
      <p:pic>
        <p:nvPicPr>
          <p:cNvPr id="186" name="Picture 18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8842218">
            <a:off x="12837441" y="7104402"/>
            <a:ext cx="2208298" cy="1935272"/>
          </a:xfrm>
          <a:prstGeom prst="rect">
            <a:avLst/>
          </a:prstGeom>
        </p:spPr>
      </p:pic>
      <p:pic>
        <p:nvPicPr>
          <p:cNvPr id="187" name="Picture 18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74130">
            <a:off x="2133697" y="1216913"/>
            <a:ext cx="2574207" cy="234954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3042" y="-4048700"/>
            <a:ext cx="18394084" cy="18384400"/>
            <a:chOff x="0" y="0"/>
            <a:chExt cx="24525445" cy="24512533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0" y="0"/>
              <a:ext cx="8189006" cy="8198809"/>
              <a:chOff x="0" y="0"/>
              <a:chExt cx="5516626" cy="552323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8" name="Freeform 1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9" name="Freeform 1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1" name="Freeform 2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2" name="Freeform 2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23" name="Group 23"/>
            <p:cNvGrpSpPr>
              <a:grpSpLocks noChangeAspect="1"/>
            </p:cNvGrpSpPr>
            <p:nvPr/>
          </p:nvGrpSpPr>
          <p:grpSpPr>
            <a:xfrm>
              <a:off x="8168219" y="0"/>
              <a:ext cx="8189006" cy="8198809"/>
              <a:chOff x="0" y="0"/>
              <a:chExt cx="5516626" cy="552323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5" name="Freeform 2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6" name="Freeform 2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7" name="Freeform 2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8" name="Freeform 2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9" name="Freeform 2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0" name="Freeform 3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1" name="Freeform 3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2" name="Freeform 3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3" name="Freeform 3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4" name="Freeform 3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5" name="Freeform 3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6" name="Freeform 3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7" name="Freeform 3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8" name="Freeform 3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9" name="Freeform 3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0" name="Freeform 4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1" name="Freeform 4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2" name="Freeform 4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43" name="Group 43"/>
            <p:cNvGrpSpPr>
              <a:grpSpLocks noChangeAspect="1"/>
            </p:cNvGrpSpPr>
            <p:nvPr/>
          </p:nvGrpSpPr>
          <p:grpSpPr>
            <a:xfrm>
              <a:off x="16336439" y="0"/>
              <a:ext cx="8189006" cy="8198809"/>
              <a:chOff x="0" y="0"/>
              <a:chExt cx="5516626" cy="552323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5" name="Freeform 4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6" name="Freeform 4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7" name="Freeform 4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8" name="Freeform 4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9" name="Freeform 4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0" name="Freeform 5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1" name="Freeform 5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2" name="Freeform 5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3" name="Freeform 5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4" name="Freeform 5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5" name="Freeform 5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6" name="Freeform 5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7" name="Freeform 5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8" name="Freeform 5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9" name="Freeform 5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0" name="Freeform 6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1" name="Freeform 6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2" name="Freeform 6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63" name="Group 63"/>
            <p:cNvGrpSpPr>
              <a:grpSpLocks noChangeAspect="1"/>
            </p:cNvGrpSpPr>
            <p:nvPr/>
          </p:nvGrpSpPr>
          <p:grpSpPr>
            <a:xfrm>
              <a:off x="0" y="8155837"/>
              <a:ext cx="8189006" cy="8198809"/>
              <a:chOff x="0" y="0"/>
              <a:chExt cx="5516626" cy="5523230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5" name="Freeform 6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6" name="Freeform 6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7" name="Freeform 6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8" name="Freeform 6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9" name="Freeform 6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0" name="Freeform 7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1" name="Freeform 7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2" name="Freeform 7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3" name="Freeform 7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4" name="Freeform 7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5" name="Freeform 7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6" name="Freeform 7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7" name="Freeform 7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8" name="Freeform 7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9" name="Freeform 7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0" name="Freeform 8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1" name="Freeform 8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2" name="Freeform 8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83" name="Group 83"/>
            <p:cNvGrpSpPr>
              <a:grpSpLocks noChangeAspect="1"/>
            </p:cNvGrpSpPr>
            <p:nvPr/>
          </p:nvGrpSpPr>
          <p:grpSpPr>
            <a:xfrm>
              <a:off x="8168219" y="8155837"/>
              <a:ext cx="8189006" cy="8198809"/>
              <a:chOff x="0" y="0"/>
              <a:chExt cx="5516626" cy="5523230"/>
            </a:xfrm>
          </p:grpSpPr>
          <p:sp>
            <p:nvSpPr>
              <p:cNvPr id="84" name="Freeform 8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5" name="Freeform 8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6" name="Freeform 8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7" name="Freeform 8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8" name="Freeform 8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9" name="Freeform 8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0" name="Freeform 9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1" name="Freeform 9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2" name="Freeform 9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3" name="Freeform 9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4" name="Freeform 9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5" name="Freeform 9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6" name="Freeform 9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7" name="Freeform 9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8" name="Freeform 9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9" name="Freeform 9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0" name="Freeform 10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1" name="Freeform 10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2" name="Freeform 10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103" name="Group 103"/>
            <p:cNvGrpSpPr>
              <a:grpSpLocks noChangeAspect="1"/>
            </p:cNvGrpSpPr>
            <p:nvPr/>
          </p:nvGrpSpPr>
          <p:grpSpPr>
            <a:xfrm>
              <a:off x="16336439" y="8155837"/>
              <a:ext cx="8189006" cy="8198809"/>
              <a:chOff x="0" y="0"/>
              <a:chExt cx="5516626" cy="5523230"/>
            </a:xfrm>
          </p:grpSpPr>
          <p:sp>
            <p:nvSpPr>
              <p:cNvPr id="104" name="Freeform 10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5" name="Freeform 10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6" name="Freeform 10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7" name="Freeform 10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8" name="Freeform 10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9" name="Freeform 10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0" name="Freeform 11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1" name="Freeform 11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2" name="Freeform 11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3" name="Freeform 11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4" name="Freeform 11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5" name="Freeform 11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6" name="Freeform 11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7" name="Freeform 11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8" name="Freeform 11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9" name="Freeform 11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0" name="Freeform 12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1" name="Freeform 12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2" name="Freeform 12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123" name="Group 123"/>
            <p:cNvGrpSpPr>
              <a:grpSpLocks noChangeAspect="1"/>
            </p:cNvGrpSpPr>
            <p:nvPr/>
          </p:nvGrpSpPr>
          <p:grpSpPr>
            <a:xfrm>
              <a:off x="0" y="16313724"/>
              <a:ext cx="8189006" cy="8198809"/>
              <a:chOff x="0" y="0"/>
              <a:chExt cx="5516626" cy="5523230"/>
            </a:xfrm>
          </p:grpSpPr>
          <p:sp>
            <p:nvSpPr>
              <p:cNvPr id="124" name="Freeform 12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5" name="Freeform 12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6" name="Freeform 12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7" name="Freeform 12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8" name="Freeform 12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9" name="Freeform 12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0" name="Freeform 13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1" name="Freeform 13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2" name="Freeform 13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3" name="Freeform 13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4" name="Freeform 13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5" name="Freeform 13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6" name="Freeform 13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7" name="Freeform 13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8" name="Freeform 13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9" name="Freeform 13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0" name="Freeform 14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1" name="Freeform 14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2" name="Freeform 14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143" name="Group 143"/>
            <p:cNvGrpSpPr>
              <a:grpSpLocks noChangeAspect="1"/>
            </p:cNvGrpSpPr>
            <p:nvPr/>
          </p:nvGrpSpPr>
          <p:grpSpPr>
            <a:xfrm>
              <a:off x="8168219" y="16313724"/>
              <a:ext cx="8189006" cy="8198809"/>
              <a:chOff x="0" y="0"/>
              <a:chExt cx="5516626" cy="5523230"/>
            </a:xfrm>
          </p:grpSpPr>
          <p:sp>
            <p:nvSpPr>
              <p:cNvPr id="144" name="Freeform 14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5" name="Freeform 14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6" name="Freeform 14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7" name="Freeform 14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8" name="Freeform 14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9" name="Freeform 14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0" name="Freeform 15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1" name="Freeform 15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2" name="Freeform 15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3" name="Freeform 15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4" name="Freeform 15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5" name="Freeform 15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6" name="Freeform 15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7" name="Freeform 15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8" name="Freeform 15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9" name="Freeform 15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0" name="Freeform 16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1" name="Freeform 16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2" name="Freeform 16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163" name="Group 163"/>
            <p:cNvGrpSpPr>
              <a:grpSpLocks noChangeAspect="1"/>
            </p:cNvGrpSpPr>
            <p:nvPr/>
          </p:nvGrpSpPr>
          <p:grpSpPr>
            <a:xfrm>
              <a:off x="16336439" y="16313724"/>
              <a:ext cx="8189006" cy="8198809"/>
              <a:chOff x="0" y="0"/>
              <a:chExt cx="5516626" cy="5523230"/>
            </a:xfrm>
          </p:grpSpPr>
          <p:sp>
            <p:nvSpPr>
              <p:cNvPr id="164" name="Freeform 16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5" name="Freeform 16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6" name="Freeform 16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7" name="Freeform 16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8" name="Freeform 16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9" name="Freeform 16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0" name="Freeform 17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1" name="Freeform 17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2" name="Freeform 17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3" name="Freeform 17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4" name="Freeform 17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5" name="Freeform 17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6" name="Freeform 17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7" name="Freeform 17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8" name="Freeform 17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9" name="Freeform 17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80" name="Freeform 18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81" name="Freeform 18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82" name="Freeform 18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</p:grpSp>
      <p:grpSp>
        <p:nvGrpSpPr>
          <p:cNvPr id="183" name="Group 183"/>
          <p:cNvGrpSpPr/>
          <p:nvPr/>
        </p:nvGrpSpPr>
        <p:grpSpPr>
          <a:xfrm>
            <a:off x="11169841" y="1359515"/>
            <a:ext cx="5550567" cy="6517335"/>
            <a:chOff x="0" y="0"/>
            <a:chExt cx="16890770" cy="19832714"/>
          </a:xfrm>
        </p:grpSpPr>
        <p:sp>
          <p:nvSpPr>
            <p:cNvPr id="184" name="Freeform 184"/>
            <p:cNvSpPr/>
            <p:nvPr/>
          </p:nvSpPr>
          <p:spPr>
            <a:xfrm>
              <a:off x="0" y="0"/>
              <a:ext cx="16890771" cy="19832713"/>
            </a:xfrm>
            <a:custGeom>
              <a:avLst/>
              <a:gdLst/>
              <a:ahLst/>
              <a:cxnLst/>
              <a:rect l="l" t="t" r="r" b="b"/>
              <a:pathLst>
                <a:path w="16890771" h="19832713">
                  <a:moveTo>
                    <a:pt x="1658597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9527913"/>
                  </a:lnTo>
                  <a:cubicBezTo>
                    <a:pt x="0" y="19696824"/>
                    <a:pt x="135890" y="19832713"/>
                    <a:pt x="304800" y="19832713"/>
                  </a:cubicBezTo>
                  <a:lnTo>
                    <a:pt x="16585971" y="19832713"/>
                  </a:lnTo>
                  <a:cubicBezTo>
                    <a:pt x="16754880" y="19832713"/>
                    <a:pt x="16890771" y="19696824"/>
                    <a:pt x="16890771" y="19527913"/>
                  </a:cubicBezTo>
                  <a:lnTo>
                    <a:pt x="16890771" y="304800"/>
                  </a:lnTo>
                  <a:cubicBezTo>
                    <a:pt x="16890771" y="135890"/>
                    <a:pt x="16754880" y="0"/>
                    <a:pt x="16585971" y="0"/>
                  </a:cubicBezTo>
                  <a:close/>
                </a:path>
              </a:pathLst>
            </a:custGeom>
            <a:solidFill>
              <a:srgbClr val="FFFAFA"/>
            </a:solidFill>
          </p:spPr>
        </p:sp>
      </p:grpSp>
      <p:pic>
        <p:nvPicPr>
          <p:cNvPr id="185" name="Picture 18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488212" y="755473"/>
            <a:ext cx="9427402" cy="8776054"/>
          </a:xfrm>
          <a:prstGeom prst="rect">
            <a:avLst/>
          </a:prstGeom>
        </p:spPr>
      </p:pic>
      <p:grpSp>
        <p:nvGrpSpPr>
          <p:cNvPr id="186" name="Group 186"/>
          <p:cNvGrpSpPr/>
          <p:nvPr/>
        </p:nvGrpSpPr>
        <p:grpSpPr>
          <a:xfrm>
            <a:off x="7683831" y="6229746"/>
            <a:ext cx="7141442" cy="3118213"/>
            <a:chOff x="0" y="0"/>
            <a:chExt cx="21731918" cy="9488945"/>
          </a:xfrm>
        </p:grpSpPr>
        <p:sp>
          <p:nvSpPr>
            <p:cNvPr id="187" name="Freeform 187"/>
            <p:cNvSpPr/>
            <p:nvPr/>
          </p:nvSpPr>
          <p:spPr>
            <a:xfrm>
              <a:off x="0" y="0"/>
              <a:ext cx="21731917" cy="9488946"/>
            </a:xfrm>
            <a:custGeom>
              <a:avLst/>
              <a:gdLst/>
              <a:ahLst/>
              <a:cxnLst/>
              <a:rect l="l" t="t" r="r" b="b"/>
              <a:pathLst>
                <a:path w="21731917" h="9488946">
                  <a:moveTo>
                    <a:pt x="2142711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84146"/>
                  </a:lnTo>
                  <a:cubicBezTo>
                    <a:pt x="0" y="9353055"/>
                    <a:pt x="135890" y="9488946"/>
                    <a:pt x="304800" y="9488946"/>
                  </a:cubicBezTo>
                  <a:lnTo>
                    <a:pt x="21427117" y="9488946"/>
                  </a:lnTo>
                  <a:cubicBezTo>
                    <a:pt x="21596028" y="9488946"/>
                    <a:pt x="21731917" y="9353055"/>
                    <a:pt x="21731917" y="9184146"/>
                  </a:cubicBezTo>
                  <a:lnTo>
                    <a:pt x="21731917" y="304800"/>
                  </a:lnTo>
                  <a:cubicBezTo>
                    <a:pt x="21731917" y="135890"/>
                    <a:pt x="21596028" y="0"/>
                    <a:pt x="21427117" y="0"/>
                  </a:cubicBezTo>
                  <a:close/>
                </a:path>
              </a:pathLst>
            </a:custGeom>
            <a:solidFill>
              <a:srgbClr val="FFFAFA"/>
            </a:solidFill>
          </p:spPr>
        </p:sp>
      </p:grpSp>
      <p:pic>
        <p:nvPicPr>
          <p:cNvPr id="194" name="Picture 19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117784" y="6481103"/>
            <a:ext cx="552850" cy="526715"/>
          </a:xfrm>
          <a:prstGeom prst="rect">
            <a:avLst/>
          </a:prstGeom>
        </p:spPr>
      </p:pic>
      <p:pic>
        <p:nvPicPr>
          <p:cNvPr id="195" name="Picture 19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643870">
            <a:off x="8188102" y="7959612"/>
            <a:ext cx="371023" cy="527293"/>
          </a:xfrm>
          <a:prstGeom prst="rect">
            <a:avLst/>
          </a:prstGeom>
        </p:spPr>
      </p:pic>
      <p:sp>
        <p:nvSpPr>
          <p:cNvPr id="197" name="TextBox 197"/>
          <p:cNvSpPr txBox="1"/>
          <p:nvPr/>
        </p:nvSpPr>
        <p:spPr>
          <a:xfrm>
            <a:off x="11631431" y="2616968"/>
            <a:ext cx="4862872" cy="31411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dirty="0" err="1">
                <a:latin typeface="Now Bold" charset="0"/>
              </a:rPr>
              <a:t>Dosen</a:t>
            </a:r>
            <a:r>
              <a:rPr lang="en-US" sz="2800" dirty="0">
                <a:latin typeface="Now Bold" charset="0"/>
              </a:rPr>
              <a:t> </a:t>
            </a:r>
            <a:r>
              <a:rPr lang="en-US" sz="2800" dirty="0" err="1">
                <a:latin typeface="Now Bold" charset="0"/>
              </a:rPr>
              <a:t>Pengampu</a:t>
            </a:r>
            <a:r>
              <a:rPr lang="en-US" sz="2800" dirty="0">
                <a:latin typeface="Now Bold" charset="0"/>
              </a:rPr>
              <a:t> 	</a:t>
            </a:r>
            <a:r>
              <a:rPr lang="en-US" sz="2800" dirty="0" smtClean="0">
                <a:latin typeface="Now Bold" charset="0"/>
              </a:rPr>
              <a:t>:</a:t>
            </a:r>
          </a:p>
          <a:p>
            <a:r>
              <a:rPr lang="en-US" sz="2800" dirty="0" smtClean="0">
                <a:latin typeface="Now Bold" charset="0"/>
              </a:rPr>
              <a:t> </a:t>
            </a:r>
          </a:p>
          <a:p>
            <a:r>
              <a:rPr lang="en-US" sz="2800" dirty="0" smtClean="0">
                <a:latin typeface="Now Bold" charset="0"/>
              </a:rPr>
              <a:t>1</a:t>
            </a:r>
            <a:r>
              <a:rPr lang="en-US" sz="2800" dirty="0">
                <a:latin typeface="Now Bold" charset="0"/>
              </a:rPr>
              <a:t>. DARSONO, DR., M.PD.</a:t>
            </a:r>
          </a:p>
          <a:p>
            <a:r>
              <a:rPr lang="en-US" sz="2800" dirty="0">
                <a:latin typeface="Now Bold" charset="0"/>
              </a:rPr>
              <a:t>					  2. Yoga Fernando </a:t>
            </a:r>
            <a:r>
              <a:rPr lang="en-US" sz="2800" dirty="0" err="1">
                <a:latin typeface="Now Bold" charset="0"/>
              </a:rPr>
              <a:t>Rizqi</a:t>
            </a:r>
            <a:r>
              <a:rPr lang="en-US" sz="2800" dirty="0">
                <a:latin typeface="Now Bold" charset="0"/>
              </a:rPr>
              <a:t>, </a:t>
            </a:r>
            <a:r>
              <a:rPr lang="en-US" sz="2800" dirty="0" err="1">
                <a:latin typeface="Now Bold" charset="0"/>
              </a:rPr>
              <a:t>M.Pd</a:t>
            </a:r>
            <a:r>
              <a:rPr lang="en-US" sz="2800" dirty="0">
                <a:latin typeface="Now Bold" charset="0"/>
              </a:rPr>
              <a:t>.</a:t>
            </a:r>
          </a:p>
          <a:p>
            <a:pPr>
              <a:lnSpc>
                <a:spcPts val="4479"/>
              </a:lnSpc>
            </a:pPr>
            <a:endParaRPr lang="en-US" sz="3199" dirty="0">
              <a:solidFill>
                <a:srgbClr val="000000"/>
              </a:solidFill>
              <a:latin typeface="Now Bold" charset="0"/>
            </a:endParaRPr>
          </a:p>
        </p:txBody>
      </p:sp>
      <p:sp>
        <p:nvSpPr>
          <p:cNvPr id="199" name="TextBox 199"/>
          <p:cNvSpPr txBox="1"/>
          <p:nvPr/>
        </p:nvSpPr>
        <p:spPr>
          <a:xfrm>
            <a:off x="8981162" y="6463464"/>
            <a:ext cx="5618411" cy="2777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2000" dirty="0" err="1">
                <a:latin typeface="Now Bold" charset="0"/>
              </a:rPr>
              <a:t>Disusun</a:t>
            </a:r>
            <a:r>
              <a:rPr lang="en-US" sz="2000" dirty="0">
                <a:latin typeface="Now Bold" charset="0"/>
              </a:rPr>
              <a:t> </a:t>
            </a:r>
            <a:r>
              <a:rPr lang="en-US" sz="2000" dirty="0" err="1">
                <a:latin typeface="Now Bold" charset="0"/>
              </a:rPr>
              <a:t>Oleh</a:t>
            </a:r>
            <a:r>
              <a:rPr lang="en-US" sz="2000" dirty="0">
                <a:latin typeface="Now Bold" charset="0"/>
              </a:rPr>
              <a:t> : </a:t>
            </a:r>
          </a:p>
          <a:p>
            <a:r>
              <a:rPr lang="en-US" sz="2000" dirty="0">
                <a:latin typeface="Now Bold" charset="0"/>
              </a:rPr>
              <a:t> </a:t>
            </a:r>
          </a:p>
          <a:p>
            <a:r>
              <a:rPr lang="en-US" sz="2000" dirty="0" smtClean="0">
                <a:latin typeface="Now Bold" charset="0"/>
              </a:rPr>
              <a:t>I </a:t>
            </a:r>
            <a:r>
              <a:rPr lang="en-US" sz="2000" dirty="0">
                <a:latin typeface="Now Bold" charset="0"/>
              </a:rPr>
              <a:t>Made </a:t>
            </a:r>
            <a:r>
              <a:rPr lang="en-US" sz="2000" dirty="0" err="1">
                <a:latin typeface="Now Bold" charset="0"/>
              </a:rPr>
              <a:t>Suwarjana</a:t>
            </a:r>
            <a:r>
              <a:rPr lang="en-US" sz="2000" dirty="0">
                <a:latin typeface="Now Bold" charset="0"/>
              </a:rPr>
              <a:t> </a:t>
            </a:r>
            <a:r>
              <a:rPr lang="en-US" sz="2000" dirty="0" smtClean="0">
                <a:latin typeface="Now Bold" charset="0"/>
              </a:rPr>
              <a:t> 2113053235</a:t>
            </a:r>
          </a:p>
          <a:p>
            <a:endParaRPr lang="en-US" sz="2000" dirty="0">
              <a:latin typeface="Now Bold" charset="0"/>
            </a:endParaRPr>
          </a:p>
          <a:p>
            <a:r>
              <a:rPr lang="en-US" sz="2000" dirty="0" err="1" smtClean="0">
                <a:latin typeface="Now Bold" charset="0"/>
              </a:rPr>
              <a:t>Irsa</a:t>
            </a:r>
            <a:r>
              <a:rPr lang="en-US" sz="2000" dirty="0" smtClean="0">
                <a:latin typeface="Now Bold" charset="0"/>
              </a:rPr>
              <a:t> </a:t>
            </a:r>
            <a:r>
              <a:rPr lang="en-US" sz="2000" dirty="0" err="1">
                <a:latin typeface="Now Bold" charset="0"/>
              </a:rPr>
              <a:t>Febriyana</a:t>
            </a:r>
            <a:r>
              <a:rPr lang="en-US" sz="2000" dirty="0">
                <a:latin typeface="Now Bold" charset="0"/>
              </a:rPr>
              <a:t> </a:t>
            </a:r>
            <a:r>
              <a:rPr lang="en-US" sz="2000" dirty="0" smtClean="0">
                <a:latin typeface="Now Bold" charset="0"/>
              </a:rPr>
              <a:t>2153053013</a:t>
            </a:r>
          </a:p>
          <a:p>
            <a:endParaRPr lang="en-US" sz="2000" dirty="0">
              <a:latin typeface="Now Bold" charset="0"/>
            </a:endParaRPr>
          </a:p>
          <a:p>
            <a:r>
              <a:rPr lang="en-US" sz="2000" dirty="0" err="1" smtClean="0">
                <a:latin typeface="Now Bold" charset="0"/>
              </a:rPr>
              <a:t>Laraswati</a:t>
            </a:r>
            <a:r>
              <a:rPr lang="en-US" sz="2000" dirty="0" smtClean="0">
                <a:latin typeface="Now Bold" charset="0"/>
              </a:rPr>
              <a:t> </a:t>
            </a:r>
            <a:r>
              <a:rPr lang="en-US" sz="2000" dirty="0">
                <a:latin typeface="Now Bold" charset="0"/>
              </a:rPr>
              <a:t>2113053076</a:t>
            </a:r>
          </a:p>
          <a:p>
            <a:r>
              <a:rPr lang="en-US" dirty="0"/>
              <a:t> </a:t>
            </a:r>
          </a:p>
          <a:p>
            <a:pPr marL="0" lvl="0" indent="0" algn="l">
              <a:lnSpc>
                <a:spcPts val="2700"/>
              </a:lnSpc>
              <a:spcBef>
                <a:spcPct val="0"/>
              </a:spcBef>
            </a:pPr>
            <a:endParaRPr lang="en-US" sz="1800" dirty="0">
              <a:solidFill>
                <a:srgbClr val="000000"/>
              </a:solidFill>
              <a:latin typeface="Now Bold"/>
            </a:endParaRPr>
          </a:p>
        </p:txBody>
      </p:sp>
      <p:sp>
        <p:nvSpPr>
          <p:cNvPr id="200" name="TextBox 200"/>
          <p:cNvSpPr txBox="1"/>
          <p:nvPr/>
        </p:nvSpPr>
        <p:spPr>
          <a:xfrm>
            <a:off x="8981162" y="7863999"/>
            <a:ext cx="5618411" cy="328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700"/>
              </a:lnSpc>
              <a:spcBef>
                <a:spcPct val="0"/>
              </a:spcBef>
            </a:pPr>
            <a:r>
              <a:rPr lang="en-US" sz="1800" dirty="0" smtClean="0">
                <a:solidFill>
                  <a:srgbClr val="000000"/>
                </a:solidFill>
                <a:latin typeface="Now Bold"/>
              </a:rPr>
              <a:t>.</a:t>
            </a:r>
            <a:endParaRPr lang="en-US" sz="1800" dirty="0">
              <a:solidFill>
                <a:srgbClr val="000000"/>
              </a:solidFill>
              <a:latin typeface="Now Bold"/>
            </a:endParaRPr>
          </a:p>
        </p:txBody>
      </p:sp>
      <p:sp>
        <p:nvSpPr>
          <p:cNvPr id="201" name="TextBox 201"/>
          <p:cNvSpPr txBox="1"/>
          <p:nvPr/>
        </p:nvSpPr>
        <p:spPr>
          <a:xfrm>
            <a:off x="2230766" y="1401452"/>
            <a:ext cx="7011368" cy="4789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60"/>
              </a:lnSpc>
            </a:pPr>
            <a:r>
              <a:rPr lang="en-US" sz="8000" b="1" dirty="0" err="1">
                <a:latin typeface="Now Bold" charset="0"/>
              </a:rPr>
              <a:t>Lingkungan</a:t>
            </a:r>
            <a:r>
              <a:rPr lang="en-US" sz="8000" b="1" dirty="0">
                <a:latin typeface="Now Bold" charset="0"/>
              </a:rPr>
              <a:t> </a:t>
            </a:r>
            <a:r>
              <a:rPr lang="en-US" sz="8000" b="1" dirty="0" err="1">
                <a:latin typeface="Now Bold" charset="0"/>
              </a:rPr>
              <a:t>Dengan</a:t>
            </a:r>
            <a:r>
              <a:rPr lang="en-US" sz="8000" b="1" dirty="0">
                <a:latin typeface="Now Bold" charset="0"/>
              </a:rPr>
              <a:t> </a:t>
            </a:r>
            <a:r>
              <a:rPr lang="en-US" sz="8000" b="1" dirty="0" err="1">
                <a:latin typeface="Now Bold" charset="0"/>
              </a:rPr>
              <a:t>Manusia</a:t>
            </a:r>
            <a:r>
              <a:rPr lang="en-US" sz="8000" b="1" dirty="0">
                <a:latin typeface="Now Bold" charset="0"/>
              </a:rPr>
              <a:t> </a:t>
            </a:r>
            <a:endParaRPr lang="en-US" sz="8000" dirty="0">
              <a:solidFill>
                <a:srgbClr val="000000"/>
              </a:solidFill>
              <a:latin typeface="Now Bold" charset="0"/>
            </a:endParaRPr>
          </a:p>
          <a:p>
            <a:pPr>
              <a:lnSpc>
                <a:spcPts val="9360"/>
              </a:lnSpc>
            </a:pPr>
            <a:endParaRPr lang="en-US" sz="7800" dirty="0">
              <a:solidFill>
                <a:srgbClr val="000000"/>
              </a:solidFill>
              <a:latin typeface="Agrandir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3042" y="-4048700"/>
            <a:ext cx="18394084" cy="18384400"/>
            <a:chOff x="0" y="0"/>
            <a:chExt cx="24525445" cy="24512533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0" y="0"/>
              <a:ext cx="8189006" cy="8198809"/>
              <a:chOff x="0" y="0"/>
              <a:chExt cx="5516626" cy="552323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8" name="Freeform 1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9" name="Freeform 1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1" name="Freeform 2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2" name="Freeform 2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23" name="Group 23"/>
            <p:cNvGrpSpPr>
              <a:grpSpLocks noChangeAspect="1"/>
            </p:cNvGrpSpPr>
            <p:nvPr/>
          </p:nvGrpSpPr>
          <p:grpSpPr>
            <a:xfrm>
              <a:off x="8168219" y="0"/>
              <a:ext cx="8189006" cy="8198809"/>
              <a:chOff x="0" y="0"/>
              <a:chExt cx="5516626" cy="552323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5" name="Freeform 2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6" name="Freeform 2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7" name="Freeform 2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8" name="Freeform 2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9" name="Freeform 2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0" name="Freeform 3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1" name="Freeform 3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2" name="Freeform 3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3" name="Freeform 3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4" name="Freeform 3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5" name="Freeform 3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6" name="Freeform 3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7" name="Freeform 3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8" name="Freeform 3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9" name="Freeform 3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0" name="Freeform 4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1" name="Freeform 4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2" name="Freeform 4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43" name="Group 43"/>
            <p:cNvGrpSpPr>
              <a:grpSpLocks noChangeAspect="1"/>
            </p:cNvGrpSpPr>
            <p:nvPr/>
          </p:nvGrpSpPr>
          <p:grpSpPr>
            <a:xfrm>
              <a:off x="16336439" y="0"/>
              <a:ext cx="8189006" cy="8198809"/>
              <a:chOff x="0" y="0"/>
              <a:chExt cx="5516626" cy="552323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5" name="Freeform 4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6" name="Freeform 4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7" name="Freeform 4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8" name="Freeform 4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9" name="Freeform 4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0" name="Freeform 5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1" name="Freeform 5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2" name="Freeform 5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3" name="Freeform 5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4" name="Freeform 5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5" name="Freeform 5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6" name="Freeform 5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7" name="Freeform 5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8" name="Freeform 5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9" name="Freeform 5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0" name="Freeform 6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1" name="Freeform 6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2" name="Freeform 6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63" name="Group 63"/>
            <p:cNvGrpSpPr>
              <a:grpSpLocks noChangeAspect="1"/>
            </p:cNvGrpSpPr>
            <p:nvPr/>
          </p:nvGrpSpPr>
          <p:grpSpPr>
            <a:xfrm>
              <a:off x="0" y="8155837"/>
              <a:ext cx="8189006" cy="8198809"/>
              <a:chOff x="0" y="0"/>
              <a:chExt cx="5516626" cy="5523230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5" name="Freeform 6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6" name="Freeform 6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7" name="Freeform 6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8" name="Freeform 6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9" name="Freeform 6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0" name="Freeform 7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1" name="Freeform 7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2" name="Freeform 7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3" name="Freeform 7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4" name="Freeform 7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5" name="Freeform 7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6" name="Freeform 7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7" name="Freeform 7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8" name="Freeform 7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9" name="Freeform 7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0" name="Freeform 8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1" name="Freeform 8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2" name="Freeform 8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83" name="Group 83"/>
            <p:cNvGrpSpPr>
              <a:grpSpLocks noChangeAspect="1"/>
            </p:cNvGrpSpPr>
            <p:nvPr/>
          </p:nvGrpSpPr>
          <p:grpSpPr>
            <a:xfrm>
              <a:off x="8168219" y="8155837"/>
              <a:ext cx="8189006" cy="8198809"/>
              <a:chOff x="0" y="0"/>
              <a:chExt cx="5516626" cy="5523230"/>
            </a:xfrm>
          </p:grpSpPr>
          <p:sp>
            <p:nvSpPr>
              <p:cNvPr id="84" name="Freeform 8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5" name="Freeform 8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6" name="Freeform 8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7" name="Freeform 8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8" name="Freeform 8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9" name="Freeform 8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0" name="Freeform 9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1" name="Freeform 9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2" name="Freeform 9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3" name="Freeform 9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4" name="Freeform 9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5" name="Freeform 9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6" name="Freeform 9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7" name="Freeform 9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8" name="Freeform 9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9" name="Freeform 9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0" name="Freeform 10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1" name="Freeform 10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2" name="Freeform 10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103" name="Group 103"/>
            <p:cNvGrpSpPr>
              <a:grpSpLocks noChangeAspect="1"/>
            </p:cNvGrpSpPr>
            <p:nvPr/>
          </p:nvGrpSpPr>
          <p:grpSpPr>
            <a:xfrm>
              <a:off x="16336439" y="8155837"/>
              <a:ext cx="8189006" cy="8198809"/>
              <a:chOff x="0" y="0"/>
              <a:chExt cx="5516626" cy="5523230"/>
            </a:xfrm>
          </p:grpSpPr>
          <p:sp>
            <p:nvSpPr>
              <p:cNvPr id="104" name="Freeform 10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5" name="Freeform 10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6" name="Freeform 10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7" name="Freeform 10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8" name="Freeform 10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9" name="Freeform 10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0" name="Freeform 11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1" name="Freeform 11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2" name="Freeform 11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3" name="Freeform 11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4" name="Freeform 11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5" name="Freeform 11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6" name="Freeform 11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7" name="Freeform 11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8" name="Freeform 11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9" name="Freeform 11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0" name="Freeform 12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1" name="Freeform 12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2" name="Freeform 12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123" name="Group 123"/>
            <p:cNvGrpSpPr>
              <a:grpSpLocks noChangeAspect="1"/>
            </p:cNvGrpSpPr>
            <p:nvPr/>
          </p:nvGrpSpPr>
          <p:grpSpPr>
            <a:xfrm>
              <a:off x="0" y="16313724"/>
              <a:ext cx="8189006" cy="8198809"/>
              <a:chOff x="0" y="0"/>
              <a:chExt cx="5516626" cy="5523230"/>
            </a:xfrm>
          </p:grpSpPr>
          <p:sp>
            <p:nvSpPr>
              <p:cNvPr id="124" name="Freeform 12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5" name="Freeform 12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6" name="Freeform 12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7" name="Freeform 12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8" name="Freeform 12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9" name="Freeform 12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0" name="Freeform 13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1" name="Freeform 13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2" name="Freeform 13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3" name="Freeform 13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4" name="Freeform 13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5" name="Freeform 13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6" name="Freeform 13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7" name="Freeform 13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8" name="Freeform 13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9" name="Freeform 13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0" name="Freeform 14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1" name="Freeform 14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2" name="Freeform 14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143" name="Group 143"/>
            <p:cNvGrpSpPr>
              <a:grpSpLocks noChangeAspect="1"/>
            </p:cNvGrpSpPr>
            <p:nvPr/>
          </p:nvGrpSpPr>
          <p:grpSpPr>
            <a:xfrm>
              <a:off x="8168219" y="16313724"/>
              <a:ext cx="8189006" cy="8198809"/>
              <a:chOff x="0" y="0"/>
              <a:chExt cx="5516626" cy="5523230"/>
            </a:xfrm>
          </p:grpSpPr>
          <p:sp>
            <p:nvSpPr>
              <p:cNvPr id="144" name="Freeform 14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5" name="Freeform 14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6" name="Freeform 14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7" name="Freeform 14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8" name="Freeform 14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9" name="Freeform 14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0" name="Freeform 15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1" name="Freeform 15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2" name="Freeform 15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3" name="Freeform 15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4" name="Freeform 15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5" name="Freeform 15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6" name="Freeform 15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7" name="Freeform 15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8" name="Freeform 15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9" name="Freeform 15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0" name="Freeform 16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1" name="Freeform 16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2" name="Freeform 16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163" name="Group 163"/>
            <p:cNvGrpSpPr>
              <a:grpSpLocks noChangeAspect="1"/>
            </p:cNvGrpSpPr>
            <p:nvPr/>
          </p:nvGrpSpPr>
          <p:grpSpPr>
            <a:xfrm>
              <a:off x="16336439" y="16313724"/>
              <a:ext cx="8189006" cy="8198809"/>
              <a:chOff x="0" y="0"/>
              <a:chExt cx="5516626" cy="5523230"/>
            </a:xfrm>
          </p:grpSpPr>
          <p:sp>
            <p:nvSpPr>
              <p:cNvPr id="164" name="Freeform 16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5" name="Freeform 16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6" name="Freeform 16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7" name="Freeform 16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8" name="Freeform 16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9" name="Freeform 16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0" name="Freeform 17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1" name="Freeform 17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2" name="Freeform 17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3" name="Freeform 17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4" name="Freeform 17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5" name="Freeform 17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6" name="Freeform 17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7" name="Freeform 17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8" name="Freeform 17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9" name="Freeform 17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80" name="Freeform 18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81" name="Freeform 18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82" name="Freeform 18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</p:grpSp>
      <p:grpSp>
        <p:nvGrpSpPr>
          <p:cNvPr id="184" name="Group 184"/>
          <p:cNvGrpSpPr/>
          <p:nvPr/>
        </p:nvGrpSpPr>
        <p:grpSpPr>
          <a:xfrm>
            <a:off x="8181201" y="3408149"/>
            <a:ext cx="8632821" cy="5666269"/>
            <a:chOff x="0" y="0"/>
            <a:chExt cx="11510427" cy="7555026"/>
          </a:xfrm>
        </p:grpSpPr>
        <p:pic>
          <p:nvPicPr>
            <p:cNvPr id="185" name="Picture 18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1510427" cy="7555026"/>
            </a:xfrm>
            <a:prstGeom prst="rect">
              <a:avLst/>
            </a:prstGeom>
          </p:spPr>
        </p:pic>
        <p:sp>
          <p:nvSpPr>
            <p:cNvPr id="186" name="AutoShape 186"/>
            <p:cNvSpPr/>
            <p:nvPr/>
          </p:nvSpPr>
          <p:spPr>
            <a:xfrm>
              <a:off x="205759" y="1118953"/>
              <a:ext cx="11106303" cy="6230278"/>
            </a:xfrm>
            <a:prstGeom prst="rect">
              <a:avLst/>
            </a:prstGeom>
            <a:solidFill>
              <a:srgbClr val="FFFAFA"/>
            </a:solidFill>
          </p:spPr>
        </p:sp>
      </p:grpSp>
      <p:sp>
        <p:nvSpPr>
          <p:cNvPr id="192" name="AutoShape 192"/>
          <p:cNvSpPr/>
          <p:nvPr/>
        </p:nvSpPr>
        <p:spPr>
          <a:xfrm rot="16200000">
            <a:off x="16484481" y="6548347"/>
            <a:ext cx="4025355" cy="0"/>
          </a:xfrm>
          <a:prstGeom prst="line">
            <a:avLst/>
          </a:prstGeom>
          <a:ln w="254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7" name="AutoShape 207"/>
          <p:cNvSpPr/>
          <p:nvPr/>
        </p:nvSpPr>
        <p:spPr>
          <a:xfrm>
            <a:off x="1552857" y="1842191"/>
            <a:ext cx="7024755" cy="2267226"/>
          </a:xfrm>
          <a:prstGeom prst="rect">
            <a:avLst/>
          </a:prstGeom>
          <a:solidFill>
            <a:srgbClr val="FA7F83"/>
          </a:solidFill>
        </p:spPr>
      </p:sp>
      <p:pic>
        <p:nvPicPr>
          <p:cNvPr id="208" name="Picture 20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95100" y="1395677"/>
            <a:ext cx="7182512" cy="3081950"/>
          </a:xfrm>
          <a:prstGeom prst="rect">
            <a:avLst/>
          </a:prstGeom>
        </p:spPr>
      </p:pic>
      <p:sp>
        <p:nvSpPr>
          <p:cNvPr id="209" name="TextBox 209"/>
          <p:cNvSpPr txBox="1"/>
          <p:nvPr/>
        </p:nvSpPr>
        <p:spPr>
          <a:xfrm>
            <a:off x="1656971" y="2328640"/>
            <a:ext cx="6816528" cy="845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ID" sz="4999" dirty="0" err="1" smtClean="0">
                <a:solidFill>
                  <a:srgbClr val="000000"/>
                </a:solidFill>
                <a:latin typeface="Agrandir Bold"/>
              </a:rPr>
              <a:t>Lingkungan</a:t>
            </a:r>
            <a:endParaRPr lang="en-US" sz="4999" dirty="0">
              <a:solidFill>
                <a:srgbClr val="000000"/>
              </a:solidFill>
              <a:latin typeface="Agrandir Bold"/>
            </a:endParaRPr>
          </a:p>
        </p:txBody>
      </p:sp>
      <p:pic>
        <p:nvPicPr>
          <p:cNvPr id="210" name="Picture 2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404848">
            <a:off x="1912439" y="3712952"/>
            <a:ext cx="777326" cy="1104727"/>
          </a:xfrm>
          <a:prstGeom prst="rect">
            <a:avLst/>
          </a:prstGeom>
        </p:spPr>
      </p:pic>
      <p:pic>
        <p:nvPicPr>
          <p:cNvPr id="211" name="Picture 2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787620">
            <a:off x="6515414" y="910242"/>
            <a:ext cx="1019043" cy="970871"/>
          </a:xfrm>
          <a:prstGeom prst="rect">
            <a:avLst/>
          </a:prstGeom>
        </p:spPr>
      </p:pic>
      <p:sp>
        <p:nvSpPr>
          <p:cNvPr id="212" name="Rectangle 211"/>
          <p:cNvSpPr/>
          <p:nvPr/>
        </p:nvSpPr>
        <p:spPr>
          <a:xfrm>
            <a:off x="8261520" y="4265315"/>
            <a:ext cx="84037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Comic Sans MS" pitchFamily="66" charset="0"/>
              </a:rPr>
              <a:t>Lingkungan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memiliki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hubungan</a:t>
            </a:r>
            <a:r>
              <a:rPr lang="en-US" sz="2800" dirty="0">
                <a:latin typeface="Comic Sans MS" pitchFamily="66" charset="0"/>
              </a:rPr>
              <a:t> yang </a:t>
            </a:r>
            <a:r>
              <a:rPr lang="en-US" sz="2800" dirty="0" err="1">
                <a:latin typeface="Comic Sans MS" pitchFamily="66" charset="0"/>
              </a:rPr>
              <a:t>saling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berkaitan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erat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dengan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kehidupan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berdasarkan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interaksi</a:t>
            </a:r>
            <a:r>
              <a:rPr lang="en-US" sz="2800" dirty="0">
                <a:latin typeface="Comic Sans MS" pitchFamily="66" charset="0"/>
              </a:rPr>
              <a:t> yang </a:t>
            </a:r>
            <a:r>
              <a:rPr lang="en-US" sz="2800" dirty="0" err="1">
                <a:latin typeface="Comic Sans MS" pitchFamily="66" charset="0"/>
              </a:rPr>
              <a:t>terjadi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antara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alam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dengan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manusia</a:t>
            </a:r>
            <a:r>
              <a:rPr lang="en-US" sz="2800" dirty="0">
                <a:latin typeface="Comic Sans MS" pitchFamily="66" charset="0"/>
              </a:rPr>
              <a:t>. Di </a:t>
            </a:r>
            <a:r>
              <a:rPr lang="en-US" sz="2800" dirty="0" err="1">
                <a:latin typeface="Comic Sans MS" pitchFamily="66" charset="0"/>
              </a:rPr>
              <a:t>artikan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dengan</a:t>
            </a:r>
            <a:r>
              <a:rPr lang="en-US" sz="2800" dirty="0">
                <a:latin typeface="Comic Sans MS" pitchFamily="66" charset="0"/>
              </a:rPr>
              <a:t> kata lain </a:t>
            </a:r>
            <a:r>
              <a:rPr lang="en-US" sz="2800" dirty="0" err="1">
                <a:latin typeface="Comic Sans MS" pitchFamily="66" charset="0"/>
              </a:rPr>
              <a:t>kehidupan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lingkungan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bergantung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dengan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alam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dan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penyusunnya</a:t>
            </a:r>
            <a:r>
              <a:rPr lang="en-US" sz="2800" dirty="0">
                <a:latin typeface="Comic Sans MS" pitchFamily="66" charset="0"/>
              </a:rPr>
              <a:t>. </a:t>
            </a:r>
            <a:r>
              <a:rPr lang="en-US" sz="2800" dirty="0" err="1">
                <a:latin typeface="Comic Sans MS" pitchFamily="66" charset="0"/>
              </a:rPr>
              <a:t>Kondisi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lingkungan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menjadi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salah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satu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faktor</a:t>
            </a:r>
            <a:r>
              <a:rPr lang="en-US" sz="2800" dirty="0">
                <a:latin typeface="Comic Sans MS" pitchFamily="66" charset="0"/>
              </a:rPr>
              <a:t> yang </a:t>
            </a:r>
            <a:r>
              <a:rPr lang="en-US" sz="2800" dirty="0" err="1">
                <a:latin typeface="Comic Sans MS" pitchFamily="66" charset="0"/>
              </a:rPr>
              <a:t>mempengaruhi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kehidupan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manusia</a:t>
            </a:r>
            <a:r>
              <a:rPr lang="en-US" sz="2800" dirty="0">
                <a:latin typeface="Comic Sans MS" pitchFamily="66" charset="0"/>
              </a:rPr>
              <a:t>. </a:t>
            </a:r>
            <a:r>
              <a:rPr lang="en-US" sz="2800" dirty="0" err="1">
                <a:latin typeface="Comic Sans MS" pitchFamily="66" charset="0"/>
              </a:rPr>
              <a:t>Oleh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sebab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itu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berbagai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macam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cara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terus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dilakukan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manusia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untuk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melestarikan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lingkungan</a:t>
            </a:r>
            <a:r>
              <a:rPr lang="en-US" dirty="0"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3042" y="-4048700"/>
            <a:ext cx="18394084" cy="18384400"/>
            <a:chOff x="0" y="0"/>
            <a:chExt cx="24525445" cy="24512533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0" y="0"/>
              <a:ext cx="8189006" cy="8198809"/>
              <a:chOff x="0" y="0"/>
              <a:chExt cx="5516626" cy="552323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8" name="Freeform 1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9" name="Freeform 1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1" name="Freeform 2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2" name="Freeform 2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23" name="Group 23"/>
            <p:cNvGrpSpPr>
              <a:grpSpLocks noChangeAspect="1"/>
            </p:cNvGrpSpPr>
            <p:nvPr/>
          </p:nvGrpSpPr>
          <p:grpSpPr>
            <a:xfrm>
              <a:off x="8168219" y="0"/>
              <a:ext cx="8189006" cy="8198809"/>
              <a:chOff x="0" y="0"/>
              <a:chExt cx="5516626" cy="552323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5" name="Freeform 2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6" name="Freeform 2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7" name="Freeform 2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8" name="Freeform 2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9" name="Freeform 2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0" name="Freeform 3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1" name="Freeform 3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2" name="Freeform 3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3" name="Freeform 3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4" name="Freeform 3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5" name="Freeform 3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6" name="Freeform 3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7" name="Freeform 3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8" name="Freeform 3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9" name="Freeform 3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0" name="Freeform 4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1" name="Freeform 4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2" name="Freeform 4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43" name="Group 43"/>
            <p:cNvGrpSpPr>
              <a:grpSpLocks noChangeAspect="1"/>
            </p:cNvGrpSpPr>
            <p:nvPr/>
          </p:nvGrpSpPr>
          <p:grpSpPr>
            <a:xfrm>
              <a:off x="16336439" y="0"/>
              <a:ext cx="8189006" cy="8198809"/>
              <a:chOff x="0" y="0"/>
              <a:chExt cx="5516626" cy="552323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5" name="Freeform 4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6" name="Freeform 4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7" name="Freeform 4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8" name="Freeform 4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9" name="Freeform 4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0" name="Freeform 5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1" name="Freeform 5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2" name="Freeform 5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3" name="Freeform 5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4" name="Freeform 5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5" name="Freeform 5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6" name="Freeform 5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7" name="Freeform 5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8" name="Freeform 5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9" name="Freeform 5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0" name="Freeform 6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1" name="Freeform 6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2" name="Freeform 6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63" name="Group 63"/>
            <p:cNvGrpSpPr>
              <a:grpSpLocks noChangeAspect="1"/>
            </p:cNvGrpSpPr>
            <p:nvPr/>
          </p:nvGrpSpPr>
          <p:grpSpPr>
            <a:xfrm>
              <a:off x="0" y="8155837"/>
              <a:ext cx="8189006" cy="8198809"/>
              <a:chOff x="0" y="0"/>
              <a:chExt cx="5516626" cy="5523230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5" name="Freeform 6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6" name="Freeform 6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7" name="Freeform 6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8" name="Freeform 6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9" name="Freeform 6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0" name="Freeform 7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1" name="Freeform 7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2" name="Freeform 7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3" name="Freeform 7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4" name="Freeform 7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5" name="Freeform 7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6" name="Freeform 7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7" name="Freeform 7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8" name="Freeform 7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9" name="Freeform 7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0" name="Freeform 8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1" name="Freeform 8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2" name="Freeform 8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83" name="Group 83"/>
            <p:cNvGrpSpPr>
              <a:grpSpLocks noChangeAspect="1"/>
            </p:cNvGrpSpPr>
            <p:nvPr/>
          </p:nvGrpSpPr>
          <p:grpSpPr>
            <a:xfrm>
              <a:off x="8168219" y="8155837"/>
              <a:ext cx="8189006" cy="8198809"/>
              <a:chOff x="0" y="0"/>
              <a:chExt cx="5516626" cy="5523230"/>
            </a:xfrm>
          </p:grpSpPr>
          <p:sp>
            <p:nvSpPr>
              <p:cNvPr id="84" name="Freeform 8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5" name="Freeform 8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6" name="Freeform 8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7" name="Freeform 8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8" name="Freeform 8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9" name="Freeform 8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0" name="Freeform 9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1" name="Freeform 9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2" name="Freeform 9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3" name="Freeform 9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4" name="Freeform 9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5" name="Freeform 9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6" name="Freeform 9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7" name="Freeform 9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8" name="Freeform 9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9" name="Freeform 9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0" name="Freeform 10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1" name="Freeform 10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2" name="Freeform 10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103" name="Group 103"/>
            <p:cNvGrpSpPr>
              <a:grpSpLocks noChangeAspect="1"/>
            </p:cNvGrpSpPr>
            <p:nvPr/>
          </p:nvGrpSpPr>
          <p:grpSpPr>
            <a:xfrm>
              <a:off x="16336439" y="8155837"/>
              <a:ext cx="8189006" cy="8198809"/>
              <a:chOff x="0" y="0"/>
              <a:chExt cx="5516626" cy="5523230"/>
            </a:xfrm>
          </p:grpSpPr>
          <p:sp>
            <p:nvSpPr>
              <p:cNvPr id="104" name="Freeform 10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5" name="Freeform 10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6" name="Freeform 10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7" name="Freeform 10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8" name="Freeform 10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9" name="Freeform 10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0" name="Freeform 11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1" name="Freeform 11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2" name="Freeform 11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3" name="Freeform 11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4" name="Freeform 11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5" name="Freeform 11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6" name="Freeform 11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7" name="Freeform 11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8" name="Freeform 11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9" name="Freeform 11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0" name="Freeform 12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1" name="Freeform 12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2" name="Freeform 12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123" name="Group 123"/>
            <p:cNvGrpSpPr>
              <a:grpSpLocks noChangeAspect="1"/>
            </p:cNvGrpSpPr>
            <p:nvPr/>
          </p:nvGrpSpPr>
          <p:grpSpPr>
            <a:xfrm>
              <a:off x="0" y="16313724"/>
              <a:ext cx="8189006" cy="8198809"/>
              <a:chOff x="0" y="0"/>
              <a:chExt cx="5516626" cy="5523230"/>
            </a:xfrm>
          </p:grpSpPr>
          <p:sp>
            <p:nvSpPr>
              <p:cNvPr id="124" name="Freeform 12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5" name="Freeform 12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6" name="Freeform 12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7" name="Freeform 12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8" name="Freeform 12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9" name="Freeform 12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0" name="Freeform 13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1" name="Freeform 13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2" name="Freeform 13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3" name="Freeform 13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4" name="Freeform 13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5" name="Freeform 13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6" name="Freeform 13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7" name="Freeform 13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8" name="Freeform 13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9" name="Freeform 13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0" name="Freeform 14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1" name="Freeform 14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2" name="Freeform 14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143" name="Group 143"/>
            <p:cNvGrpSpPr>
              <a:grpSpLocks noChangeAspect="1"/>
            </p:cNvGrpSpPr>
            <p:nvPr/>
          </p:nvGrpSpPr>
          <p:grpSpPr>
            <a:xfrm>
              <a:off x="8168219" y="16313724"/>
              <a:ext cx="8189006" cy="8198809"/>
              <a:chOff x="0" y="0"/>
              <a:chExt cx="5516626" cy="5523230"/>
            </a:xfrm>
          </p:grpSpPr>
          <p:sp>
            <p:nvSpPr>
              <p:cNvPr id="144" name="Freeform 14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5" name="Freeform 14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6" name="Freeform 14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7" name="Freeform 14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8" name="Freeform 14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9" name="Freeform 14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0" name="Freeform 15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1" name="Freeform 15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2" name="Freeform 15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3" name="Freeform 15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4" name="Freeform 15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5" name="Freeform 15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6" name="Freeform 15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7" name="Freeform 15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8" name="Freeform 15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9" name="Freeform 15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0" name="Freeform 16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1" name="Freeform 16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2" name="Freeform 16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163" name="Group 163"/>
            <p:cNvGrpSpPr>
              <a:grpSpLocks noChangeAspect="1"/>
            </p:cNvGrpSpPr>
            <p:nvPr/>
          </p:nvGrpSpPr>
          <p:grpSpPr>
            <a:xfrm>
              <a:off x="16336439" y="16313724"/>
              <a:ext cx="8189006" cy="8198809"/>
              <a:chOff x="0" y="0"/>
              <a:chExt cx="5516626" cy="5523230"/>
            </a:xfrm>
          </p:grpSpPr>
          <p:sp>
            <p:nvSpPr>
              <p:cNvPr id="164" name="Freeform 16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5" name="Freeform 16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6" name="Freeform 16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7" name="Freeform 16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8" name="Freeform 16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9" name="Freeform 16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0" name="Freeform 17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1" name="Freeform 17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2" name="Freeform 17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3" name="Freeform 17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4" name="Freeform 17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5" name="Freeform 17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6" name="Freeform 17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7" name="Freeform 17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8" name="Freeform 17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9" name="Freeform 17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80" name="Freeform 18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81" name="Freeform 18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82" name="Freeform 18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</p:grpSp>
      <p:grpSp>
        <p:nvGrpSpPr>
          <p:cNvPr id="183" name="Group 183"/>
          <p:cNvGrpSpPr/>
          <p:nvPr/>
        </p:nvGrpSpPr>
        <p:grpSpPr>
          <a:xfrm>
            <a:off x="2408972" y="2688326"/>
            <a:ext cx="13470057" cy="4910347"/>
            <a:chOff x="0" y="0"/>
            <a:chExt cx="17960076" cy="6547130"/>
          </a:xfrm>
        </p:grpSpPr>
        <p:pic>
          <p:nvPicPr>
            <p:cNvPr id="184" name="Picture 18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15044"/>
            <a:stretch>
              <a:fillRect/>
            </a:stretch>
          </p:blipFill>
          <p:spPr>
            <a:xfrm>
              <a:off x="0" y="0"/>
              <a:ext cx="17960076" cy="6547130"/>
            </a:xfrm>
            <a:prstGeom prst="rect">
              <a:avLst/>
            </a:prstGeom>
          </p:spPr>
        </p:pic>
        <p:sp>
          <p:nvSpPr>
            <p:cNvPr id="185" name="AutoShape 185"/>
            <p:cNvSpPr/>
            <p:nvPr/>
          </p:nvSpPr>
          <p:spPr>
            <a:xfrm>
              <a:off x="355394" y="1510831"/>
              <a:ext cx="17237925" cy="4681156"/>
            </a:xfrm>
            <a:prstGeom prst="rect">
              <a:avLst/>
            </a:prstGeom>
            <a:solidFill>
              <a:srgbClr val="FFFAFA"/>
            </a:solidFill>
          </p:spPr>
        </p:sp>
      </p:grpSp>
      <p:sp>
        <p:nvSpPr>
          <p:cNvPr id="186" name="TextBox 186"/>
          <p:cNvSpPr txBox="1"/>
          <p:nvPr/>
        </p:nvSpPr>
        <p:spPr>
          <a:xfrm>
            <a:off x="3615889" y="4239562"/>
            <a:ext cx="11056221" cy="3295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err="1" smtClean="0">
                <a:latin typeface="Now Bold" charset="0"/>
              </a:rPr>
              <a:t>Bagaimana</a:t>
            </a:r>
            <a:r>
              <a:rPr lang="en-US" sz="3200" dirty="0" smtClean="0">
                <a:latin typeface="Now Bold" charset="0"/>
              </a:rPr>
              <a:t> </a:t>
            </a:r>
            <a:r>
              <a:rPr lang="en-US" sz="3200" dirty="0" err="1">
                <a:latin typeface="Now Bold" charset="0"/>
              </a:rPr>
              <a:t>Kemajemukan</a:t>
            </a:r>
            <a:r>
              <a:rPr lang="en-US" sz="3200" dirty="0">
                <a:latin typeface="Now Bold" charset="0"/>
              </a:rPr>
              <a:t> RAS di Nusantara </a:t>
            </a:r>
            <a:r>
              <a:rPr lang="en-US" sz="3200" dirty="0" smtClean="0">
                <a:latin typeface="Now Bold" charset="0"/>
              </a:rPr>
              <a:t>?</a:t>
            </a:r>
          </a:p>
          <a:p>
            <a:endParaRPr lang="en-US" sz="3200" dirty="0">
              <a:latin typeface="Now Bold" charset="0"/>
            </a:endParaRPr>
          </a:p>
          <a:p>
            <a:r>
              <a:rPr lang="en-US" sz="3200" dirty="0">
                <a:latin typeface="Now Bold" charset="0"/>
              </a:rPr>
              <a:t>2. </a:t>
            </a:r>
            <a:r>
              <a:rPr lang="en-US" sz="3200" dirty="0" err="1">
                <a:latin typeface="Now Bold" charset="0"/>
              </a:rPr>
              <a:t>Bagaimana</a:t>
            </a:r>
            <a:r>
              <a:rPr lang="en-US" sz="3200" dirty="0">
                <a:latin typeface="Now Bold" charset="0"/>
              </a:rPr>
              <a:t> </a:t>
            </a:r>
            <a:r>
              <a:rPr lang="en-US" sz="3200" dirty="0" err="1">
                <a:latin typeface="Now Bold" charset="0"/>
              </a:rPr>
              <a:t>Kemajemukan</a:t>
            </a:r>
            <a:r>
              <a:rPr lang="en-US" sz="3200" dirty="0">
                <a:latin typeface="Now Bold" charset="0"/>
              </a:rPr>
              <a:t> </a:t>
            </a:r>
            <a:r>
              <a:rPr lang="en-US" sz="3200" dirty="0" err="1">
                <a:latin typeface="Now Bold" charset="0"/>
              </a:rPr>
              <a:t>Etnik</a:t>
            </a:r>
            <a:r>
              <a:rPr lang="en-US" sz="3200" dirty="0">
                <a:latin typeface="Now Bold" charset="0"/>
              </a:rPr>
              <a:t> di Nusantara </a:t>
            </a:r>
            <a:r>
              <a:rPr lang="en-US" sz="3200" dirty="0" smtClean="0">
                <a:latin typeface="Now Bold" charset="0"/>
              </a:rPr>
              <a:t>?</a:t>
            </a:r>
          </a:p>
          <a:p>
            <a:endParaRPr lang="en-US" sz="3200" dirty="0">
              <a:latin typeface="Now Bold" charset="0"/>
            </a:endParaRPr>
          </a:p>
          <a:p>
            <a:r>
              <a:rPr lang="en-US" sz="3200" dirty="0">
                <a:latin typeface="Now Bold" charset="0"/>
              </a:rPr>
              <a:t>3, </a:t>
            </a:r>
            <a:r>
              <a:rPr lang="en-US" sz="3200" dirty="0" err="1">
                <a:latin typeface="Now Bold" charset="0"/>
              </a:rPr>
              <a:t>Bagaimana</a:t>
            </a:r>
            <a:r>
              <a:rPr lang="en-US" sz="3200" dirty="0">
                <a:latin typeface="Now Bold" charset="0"/>
              </a:rPr>
              <a:t> </a:t>
            </a:r>
            <a:r>
              <a:rPr lang="en-US" sz="3200" dirty="0" err="1">
                <a:latin typeface="Now Bold" charset="0"/>
              </a:rPr>
              <a:t>Kemajemukan</a:t>
            </a:r>
            <a:r>
              <a:rPr lang="en-US" sz="3200" dirty="0">
                <a:latin typeface="Now Bold" charset="0"/>
              </a:rPr>
              <a:t> Agama di Nusantara ?</a:t>
            </a:r>
          </a:p>
          <a:p>
            <a:pPr algn="ctr">
              <a:lnSpc>
                <a:spcPts val="6456"/>
              </a:lnSpc>
            </a:pPr>
            <a:endParaRPr lang="en-US" sz="4966" dirty="0">
              <a:solidFill>
                <a:srgbClr val="000000"/>
              </a:solidFill>
              <a:latin typeface="Now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3042" y="-5284885"/>
            <a:ext cx="18394084" cy="18384400"/>
            <a:chOff x="0" y="0"/>
            <a:chExt cx="24525445" cy="24512533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0" y="0"/>
              <a:ext cx="8189006" cy="8198809"/>
              <a:chOff x="0" y="0"/>
              <a:chExt cx="5516626" cy="552323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8" name="Freeform 1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9" name="Freeform 1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1" name="Freeform 2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2" name="Freeform 2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23" name="Group 23"/>
            <p:cNvGrpSpPr>
              <a:grpSpLocks noChangeAspect="1"/>
            </p:cNvGrpSpPr>
            <p:nvPr/>
          </p:nvGrpSpPr>
          <p:grpSpPr>
            <a:xfrm>
              <a:off x="8168219" y="0"/>
              <a:ext cx="8189006" cy="8198809"/>
              <a:chOff x="0" y="0"/>
              <a:chExt cx="5516626" cy="552323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5" name="Freeform 2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6" name="Freeform 2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7" name="Freeform 2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8" name="Freeform 2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9" name="Freeform 2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0" name="Freeform 3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1" name="Freeform 3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2" name="Freeform 3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3" name="Freeform 3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4" name="Freeform 3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5" name="Freeform 3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6" name="Freeform 3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7" name="Freeform 3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8" name="Freeform 3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9" name="Freeform 3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0" name="Freeform 4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1" name="Freeform 4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2" name="Freeform 4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43" name="Group 43"/>
            <p:cNvGrpSpPr>
              <a:grpSpLocks noChangeAspect="1"/>
            </p:cNvGrpSpPr>
            <p:nvPr/>
          </p:nvGrpSpPr>
          <p:grpSpPr>
            <a:xfrm>
              <a:off x="16336439" y="0"/>
              <a:ext cx="8189006" cy="8198809"/>
              <a:chOff x="0" y="0"/>
              <a:chExt cx="5516626" cy="552323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5" name="Freeform 4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6" name="Freeform 4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7" name="Freeform 4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8" name="Freeform 4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9" name="Freeform 4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0" name="Freeform 5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1" name="Freeform 5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2" name="Freeform 5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3" name="Freeform 5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4" name="Freeform 5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5" name="Freeform 5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6" name="Freeform 5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7" name="Freeform 5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8" name="Freeform 5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9" name="Freeform 5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0" name="Freeform 6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1" name="Freeform 6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2" name="Freeform 6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63" name="Group 63"/>
            <p:cNvGrpSpPr>
              <a:grpSpLocks noChangeAspect="1"/>
            </p:cNvGrpSpPr>
            <p:nvPr/>
          </p:nvGrpSpPr>
          <p:grpSpPr>
            <a:xfrm>
              <a:off x="0" y="8155837"/>
              <a:ext cx="8189006" cy="8198809"/>
              <a:chOff x="0" y="0"/>
              <a:chExt cx="5516626" cy="5523230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5" name="Freeform 6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6" name="Freeform 6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7" name="Freeform 6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8" name="Freeform 6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9" name="Freeform 6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0" name="Freeform 7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1" name="Freeform 7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2" name="Freeform 7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3" name="Freeform 7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4" name="Freeform 7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5" name="Freeform 7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6" name="Freeform 7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7" name="Freeform 7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8" name="Freeform 7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9" name="Freeform 7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0" name="Freeform 8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1" name="Freeform 8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2" name="Freeform 8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83" name="Group 83"/>
            <p:cNvGrpSpPr>
              <a:grpSpLocks noChangeAspect="1"/>
            </p:cNvGrpSpPr>
            <p:nvPr/>
          </p:nvGrpSpPr>
          <p:grpSpPr>
            <a:xfrm>
              <a:off x="8168219" y="8155837"/>
              <a:ext cx="8189006" cy="8198809"/>
              <a:chOff x="0" y="0"/>
              <a:chExt cx="5516626" cy="5523230"/>
            </a:xfrm>
          </p:grpSpPr>
          <p:sp>
            <p:nvSpPr>
              <p:cNvPr id="84" name="Freeform 8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5" name="Freeform 8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6" name="Freeform 8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7" name="Freeform 8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8" name="Freeform 8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9" name="Freeform 8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0" name="Freeform 9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1" name="Freeform 9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2" name="Freeform 9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3" name="Freeform 9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4" name="Freeform 9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5" name="Freeform 9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6" name="Freeform 9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7" name="Freeform 9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8" name="Freeform 9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9" name="Freeform 9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0" name="Freeform 10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1" name="Freeform 10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2" name="Freeform 10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103" name="Group 103"/>
            <p:cNvGrpSpPr>
              <a:grpSpLocks noChangeAspect="1"/>
            </p:cNvGrpSpPr>
            <p:nvPr/>
          </p:nvGrpSpPr>
          <p:grpSpPr>
            <a:xfrm>
              <a:off x="16336439" y="8155837"/>
              <a:ext cx="8189006" cy="8198809"/>
              <a:chOff x="0" y="0"/>
              <a:chExt cx="5516626" cy="5523230"/>
            </a:xfrm>
          </p:grpSpPr>
          <p:sp>
            <p:nvSpPr>
              <p:cNvPr id="104" name="Freeform 10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5" name="Freeform 10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6" name="Freeform 10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7" name="Freeform 10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8" name="Freeform 10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9" name="Freeform 10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0" name="Freeform 11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1" name="Freeform 11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2" name="Freeform 11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3" name="Freeform 11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4" name="Freeform 11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5" name="Freeform 11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6" name="Freeform 11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7" name="Freeform 11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8" name="Freeform 11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9" name="Freeform 11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0" name="Freeform 12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1" name="Freeform 12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2" name="Freeform 12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123" name="Group 123"/>
            <p:cNvGrpSpPr>
              <a:grpSpLocks noChangeAspect="1"/>
            </p:cNvGrpSpPr>
            <p:nvPr/>
          </p:nvGrpSpPr>
          <p:grpSpPr>
            <a:xfrm>
              <a:off x="0" y="16313724"/>
              <a:ext cx="8189006" cy="8198809"/>
              <a:chOff x="0" y="0"/>
              <a:chExt cx="5516626" cy="5523230"/>
            </a:xfrm>
          </p:grpSpPr>
          <p:sp>
            <p:nvSpPr>
              <p:cNvPr id="124" name="Freeform 12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5" name="Freeform 12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6" name="Freeform 12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7" name="Freeform 12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8" name="Freeform 12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9" name="Freeform 12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0" name="Freeform 13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1" name="Freeform 13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2" name="Freeform 13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3" name="Freeform 13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4" name="Freeform 13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5" name="Freeform 13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6" name="Freeform 13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7" name="Freeform 13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8" name="Freeform 13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9" name="Freeform 13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0" name="Freeform 14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1" name="Freeform 14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2" name="Freeform 14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143" name="Group 143"/>
            <p:cNvGrpSpPr>
              <a:grpSpLocks noChangeAspect="1"/>
            </p:cNvGrpSpPr>
            <p:nvPr/>
          </p:nvGrpSpPr>
          <p:grpSpPr>
            <a:xfrm>
              <a:off x="8168219" y="16313724"/>
              <a:ext cx="8189006" cy="8198809"/>
              <a:chOff x="0" y="0"/>
              <a:chExt cx="5516626" cy="5523230"/>
            </a:xfrm>
          </p:grpSpPr>
          <p:sp>
            <p:nvSpPr>
              <p:cNvPr id="144" name="Freeform 14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5" name="Freeform 14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6" name="Freeform 14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7" name="Freeform 14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8" name="Freeform 14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9" name="Freeform 14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0" name="Freeform 15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1" name="Freeform 15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2" name="Freeform 15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3" name="Freeform 15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4" name="Freeform 15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5" name="Freeform 15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6" name="Freeform 15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7" name="Freeform 15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8" name="Freeform 15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9" name="Freeform 15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0" name="Freeform 16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1" name="Freeform 16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2" name="Freeform 16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163" name="Group 163"/>
            <p:cNvGrpSpPr>
              <a:grpSpLocks noChangeAspect="1"/>
            </p:cNvGrpSpPr>
            <p:nvPr/>
          </p:nvGrpSpPr>
          <p:grpSpPr>
            <a:xfrm>
              <a:off x="16336439" y="16313724"/>
              <a:ext cx="8189006" cy="8198809"/>
              <a:chOff x="0" y="0"/>
              <a:chExt cx="5516626" cy="5523230"/>
            </a:xfrm>
          </p:grpSpPr>
          <p:sp>
            <p:nvSpPr>
              <p:cNvPr id="164" name="Freeform 16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5" name="Freeform 16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6" name="Freeform 16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7" name="Freeform 16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8" name="Freeform 16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9" name="Freeform 16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0" name="Freeform 17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1" name="Freeform 17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2" name="Freeform 17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3" name="Freeform 17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4" name="Freeform 17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5" name="Freeform 17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6" name="Freeform 17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7" name="Freeform 17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8" name="Freeform 17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9" name="Freeform 17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80" name="Freeform 18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81" name="Freeform 18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82" name="Freeform 18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</p:grpSp>
      <p:sp>
        <p:nvSpPr>
          <p:cNvPr id="183" name="AutoShape 183"/>
          <p:cNvSpPr/>
          <p:nvPr/>
        </p:nvSpPr>
        <p:spPr>
          <a:xfrm>
            <a:off x="2055432" y="2226222"/>
            <a:ext cx="7061144" cy="2278971"/>
          </a:xfrm>
          <a:prstGeom prst="rect">
            <a:avLst/>
          </a:prstGeom>
          <a:solidFill>
            <a:srgbClr val="FAAE54"/>
          </a:solidFill>
        </p:spPr>
      </p:sp>
      <p:pic>
        <p:nvPicPr>
          <p:cNvPr id="184" name="Picture 18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924283" y="1768348"/>
            <a:ext cx="7219717" cy="3097915"/>
          </a:xfrm>
          <a:prstGeom prst="rect">
            <a:avLst/>
          </a:prstGeom>
        </p:spPr>
      </p:pic>
      <p:sp>
        <p:nvSpPr>
          <p:cNvPr id="185" name="TextBox 185"/>
          <p:cNvSpPr txBox="1"/>
          <p:nvPr/>
        </p:nvSpPr>
        <p:spPr>
          <a:xfrm>
            <a:off x="2421140" y="2757695"/>
            <a:ext cx="6226002" cy="857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ID" sz="4800" b="1" dirty="0" err="1">
                <a:latin typeface="Now Bold" charset="0"/>
              </a:rPr>
              <a:t>Kemajemukan</a:t>
            </a:r>
            <a:r>
              <a:rPr lang="en-ID" sz="4800" b="1" dirty="0">
                <a:latin typeface="Now Bold" charset="0"/>
              </a:rPr>
              <a:t> RAS </a:t>
            </a:r>
            <a:endParaRPr lang="en-US" sz="4800" dirty="0">
              <a:solidFill>
                <a:srgbClr val="000000"/>
              </a:solidFill>
              <a:latin typeface="Now Bold" charset="0"/>
            </a:endParaRPr>
          </a:p>
        </p:txBody>
      </p:sp>
      <p:pic>
        <p:nvPicPr>
          <p:cNvPr id="186" name="Picture 1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8842218">
            <a:off x="6898065" y="4685364"/>
            <a:ext cx="898850" cy="787720"/>
          </a:xfrm>
          <a:prstGeom prst="rect">
            <a:avLst/>
          </a:prstGeom>
        </p:spPr>
      </p:pic>
      <p:pic>
        <p:nvPicPr>
          <p:cNvPr id="187" name="Picture 18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523235">
            <a:off x="1353540" y="1127712"/>
            <a:ext cx="1403785" cy="1281273"/>
          </a:xfrm>
          <a:prstGeom prst="rect">
            <a:avLst/>
          </a:prstGeom>
        </p:spPr>
      </p:pic>
      <p:sp>
        <p:nvSpPr>
          <p:cNvPr id="188" name="TextBox 188"/>
          <p:cNvSpPr txBox="1"/>
          <p:nvPr/>
        </p:nvSpPr>
        <p:spPr>
          <a:xfrm>
            <a:off x="9505435" y="2913784"/>
            <a:ext cx="6609605" cy="7401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79"/>
              </a:lnSpc>
            </a:pPr>
            <a:r>
              <a:rPr lang="en-ID" sz="2800" dirty="0" err="1">
                <a:latin typeface="Comic Sans MS" pitchFamily="66" charset="0"/>
              </a:rPr>
              <a:t>Kemajemukan</a:t>
            </a:r>
            <a:r>
              <a:rPr lang="en-ID" sz="2800" dirty="0">
                <a:latin typeface="Comic Sans MS" pitchFamily="66" charset="0"/>
              </a:rPr>
              <a:t> </a:t>
            </a:r>
            <a:r>
              <a:rPr lang="en-ID" sz="2800" dirty="0" err="1">
                <a:latin typeface="Comic Sans MS" pitchFamily="66" charset="0"/>
              </a:rPr>
              <a:t>masyarakat</a:t>
            </a:r>
            <a:r>
              <a:rPr lang="en-ID" sz="2800" dirty="0">
                <a:latin typeface="Comic Sans MS" pitchFamily="66" charset="0"/>
              </a:rPr>
              <a:t> Indonesia </a:t>
            </a:r>
            <a:r>
              <a:rPr lang="en-ID" sz="2800" dirty="0" err="1">
                <a:latin typeface="Comic Sans MS" pitchFamily="66" charset="0"/>
              </a:rPr>
              <a:t>berdasarkan</a:t>
            </a:r>
            <a:r>
              <a:rPr lang="en-ID" sz="2800" dirty="0">
                <a:latin typeface="Comic Sans MS" pitchFamily="66" charset="0"/>
              </a:rPr>
              <a:t> </a:t>
            </a:r>
            <a:r>
              <a:rPr lang="en-ID" sz="2800" dirty="0" err="1">
                <a:latin typeface="Comic Sans MS" pitchFamily="66" charset="0"/>
              </a:rPr>
              <a:t>ras</a:t>
            </a:r>
            <a:r>
              <a:rPr lang="en-ID" sz="2800" dirty="0">
                <a:latin typeface="Comic Sans MS" pitchFamily="66" charset="0"/>
              </a:rPr>
              <a:t> </a:t>
            </a:r>
            <a:r>
              <a:rPr lang="en-ID" sz="2800" dirty="0" err="1">
                <a:latin typeface="Comic Sans MS" pitchFamily="66" charset="0"/>
              </a:rPr>
              <a:t>merupakan</a:t>
            </a:r>
            <a:r>
              <a:rPr lang="en-ID" sz="2800" dirty="0">
                <a:latin typeface="Comic Sans MS" pitchFamily="66" charset="0"/>
              </a:rPr>
              <a:t> </a:t>
            </a:r>
            <a:r>
              <a:rPr lang="en-ID" sz="2800" dirty="0" err="1">
                <a:latin typeface="Comic Sans MS" pitchFamily="66" charset="0"/>
              </a:rPr>
              <a:t>penurunan</a:t>
            </a:r>
            <a:r>
              <a:rPr lang="en-ID" sz="2800" dirty="0">
                <a:latin typeface="Comic Sans MS" pitchFamily="66" charset="0"/>
              </a:rPr>
              <a:t> </a:t>
            </a:r>
            <a:r>
              <a:rPr lang="en-ID" sz="2800" dirty="0" err="1">
                <a:latin typeface="Comic Sans MS" pitchFamily="66" charset="0"/>
              </a:rPr>
              <a:t>sifat</a:t>
            </a:r>
            <a:r>
              <a:rPr lang="en-ID" sz="2800" dirty="0">
                <a:latin typeface="Comic Sans MS" pitchFamily="66" charset="0"/>
              </a:rPr>
              <a:t> </a:t>
            </a:r>
            <a:r>
              <a:rPr lang="en-ID" sz="2800" dirty="0" err="1">
                <a:latin typeface="Comic Sans MS" pitchFamily="66" charset="0"/>
              </a:rPr>
              <a:t>atau</a:t>
            </a:r>
            <a:r>
              <a:rPr lang="en-ID" sz="2800" dirty="0">
                <a:latin typeface="Comic Sans MS" pitchFamily="66" charset="0"/>
              </a:rPr>
              <a:t> </a:t>
            </a:r>
            <a:r>
              <a:rPr lang="en-ID" sz="2800" dirty="0" err="1">
                <a:latin typeface="Comic Sans MS" pitchFamily="66" charset="0"/>
              </a:rPr>
              <a:t>ciri-ciri</a:t>
            </a:r>
            <a:r>
              <a:rPr lang="en-ID" sz="2800" dirty="0">
                <a:latin typeface="Comic Sans MS" pitchFamily="66" charset="0"/>
              </a:rPr>
              <a:t> </a:t>
            </a:r>
            <a:r>
              <a:rPr lang="en-ID" sz="2800" dirty="0" err="1">
                <a:latin typeface="Comic Sans MS" pitchFamily="66" charset="0"/>
              </a:rPr>
              <a:t>fisik</a:t>
            </a:r>
            <a:r>
              <a:rPr lang="en-ID" sz="2800" dirty="0">
                <a:latin typeface="Comic Sans MS" pitchFamily="66" charset="0"/>
              </a:rPr>
              <a:t> </a:t>
            </a:r>
            <a:r>
              <a:rPr lang="en-ID" sz="2800" dirty="0" err="1">
                <a:latin typeface="Comic Sans MS" pitchFamily="66" charset="0"/>
              </a:rPr>
              <a:t>secara</a:t>
            </a:r>
            <a:r>
              <a:rPr lang="en-ID" sz="2800" dirty="0">
                <a:latin typeface="Comic Sans MS" pitchFamily="66" charset="0"/>
              </a:rPr>
              <a:t> </a:t>
            </a:r>
            <a:r>
              <a:rPr lang="en-ID" sz="2800" dirty="0" err="1">
                <a:latin typeface="Comic Sans MS" pitchFamily="66" charset="0"/>
              </a:rPr>
              <a:t>turun</a:t>
            </a:r>
            <a:r>
              <a:rPr lang="en-ID" sz="2800" dirty="0">
                <a:latin typeface="Comic Sans MS" pitchFamily="66" charset="0"/>
              </a:rPr>
              <a:t> </a:t>
            </a:r>
            <a:r>
              <a:rPr lang="en-ID" sz="2800" dirty="0" err="1">
                <a:latin typeface="Comic Sans MS" pitchFamily="66" charset="0"/>
              </a:rPr>
              <a:t>temurun</a:t>
            </a:r>
            <a:r>
              <a:rPr lang="en-ID" sz="2800" dirty="0">
                <a:latin typeface="Comic Sans MS" pitchFamily="66" charset="0"/>
              </a:rPr>
              <a:t> </a:t>
            </a:r>
            <a:r>
              <a:rPr lang="en-ID" sz="2800" dirty="0" err="1">
                <a:latin typeface="Comic Sans MS" pitchFamily="66" charset="0"/>
              </a:rPr>
              <a:t>dari</a:t>
            </a:r>
            <a:r>
              <a:rPr lang="en-ID" sz="2800" dirty="0">
                <a:latin typeface="Comic Sans MS" pitchFamily="66" charset="0"/>
              </a:rPr>
              <a:t> </a:t>
            </a:r>
            <a:r>
              <a:rPr lang="en-ID" sz="2800" dirty="0" err="1">
                <a:latin typeface="Comic Sans MS" pitchFamily="66" charset="0"/>
              </a:rPr>
              <a:t>para</a:t>
            </a:r>
            <a:r>
              <a:rPr lang="en-ID" sz="2800" dirty="0">
                <a:latin typeface="Comic Sans MS" pitchFamily="66" charset="0"/>
              </a:rPr>
              <a:t> </a:t>
            </a:r>
            <a:r>
              <a:rPr lang="en-ID" sz="2800" dirty="0" err="1">
                <a:latin typeface="Comic Sans MS" pitchFamily="66" charset="0"/>
              </a:rPr>
              <a:t>leluhur</a:t>
            </a:r>
            <a:r>
              <a:rPr lang="en-ID" sz="2800" dirty="0">
                <a:latin typeface="Comic Sans MS" pitchFamily="66" charset="0"/>
              </a:rPr>
              <a:t> </a:t>
            </a:r>
            <a:r>
              <a:rPr lang="en-ID" sz="2800" dirty="0" err="1">
                <a:latin typeface="Comic Sans MS" pitchFamily="66" charset="0"/>
              </a:rPr>
              <a:t>atau</a:t>
            </a:r>
            <a:r>
              <a:rPr lang="en-ID" sz="2800" dirty="0">
                <a:latin typeface="Comic Sans MS" pitchFamily="66" charset="0"/>
              </a:rPr>
              <a:t> </a:t>
            </a:r>
            <a:r>
              <a:rPr lang="en-ID" sz="2800" dirty="0" err="1">
                <a:latin typeface="Comic Sans MS" pitchFamily="66" charset="0"/>
              </a:rPr>
              <a:t>nenek</a:t>
            </a:r>
            <a:r>
              <a:rPr lang="en-ID" sz="2800" dirty="0">
                <a:latin typeface="Comic Sans MS" pitchFamily="66" charset="0"/>
              </a:rPr>
              <a:t> </a:t>
            </a:r>
            <a:r>
              <a:rPr lang="en-ID" sz="2800" dirty="0" err="1">
                <a:latin typeface="Comic Sans MS" pitchFamily="66" charset="0"/>
              </a:rPr>
              <a:t>moyang</a:t>
            </a:r>
            <a:r>
              <a:rPr lang="en-ID" sz="2800" dirty="0">
                <a:latin typeface="Comic Sans MS" pitchFamily="66" charset="0"/>
              </a:rPr>
              <a:t>. </a:t>
            </a:r>
            <a:endParaRPr lang="en-ID" sz="2800" dirty="0" smtClean="0">
              <a:latin typeface="Comic Sans MS" pitchFamily="66" charset="0"/>
            </a:endParaRPr>
          </a:p>
          <a:p>
            <a:pPr>
              <a:lnSpc>
                <a:spcPts val="3379"/>
              </a:lnSpc>
            </a:pPr>
            <a:endParaRPr lang="en-ID" sz="2800" dirty="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lnSpc>
                <a:spcPts val="3379"/>
              </a:lnSpc>
            </a:pPr>
            <a:r>
              <a:rPr lang="en-ID" sz="2800" dirty="0">
                <a:latin typeface="Comic Sans MS" pitchFamily="66" charset="0"/>
              </a:rPr>
              <a:t>Di Indonesia </a:t>
            </a:r>
            <a:r>
              <a:rPr lang="en-ID" sz="2800" dirty="0" err="1">
                <a:latin typeface="Comic Sans MS" pitchFamily="66" charset="0"/>
              </a:rPr>
              <a:t>terdapat</a:t>
            </a:r>
            <a:r>
              <a:rPr lang="en-ID" sz="2800" dirty="0">
                <a:latin typeface="Comic Sans MS" pitchFamily="66" charset="0"/>
              </a:rPr>
              <a:t> 3 </a:t>
            </a:r>
            <a:r>
              <a:rPr lang="en-ID" sz="2800" dirty="0" err="1">
                <a:latin typeface="Comic Sans MS" pitchFamily="66" charset="0"/>
              </a:rPr>
              <a:t>ras</a:t>
            </a:r>
            <a:r>
              <a:rPr lang="en-ID" sz="2800" dirty="0">
                <a:latin typeface="Comic Sans MS" pitchFamily="66" charset="0"/>
              </a:rPr>
              <a:t> </a:t>
            </a:r>
            <a:r>
              <a:rPr lang="en-ID" sz="2800" dirty="0" err="1">
                <a:latin typeface="Comic Sans MS" pitchFamily="66" charset="0"/>
              </a:rPr>
              <a:t>dari</a:t>
            </a:r>
            <a:r>
              <a:rPr lang="en-ID" sz="2800" dirty="0">
                <a:latin typeface="Comic Sans MS" pitchFamily="66" charset="0"/>
              </a:rPr>
              <a:t> </a:t>
            </a:r>
            <a:r>
              <a:rPr lang="en-ID" sz="2800" dirty="0" err="1">
                <a:latin typeface="Comic Sans MS" pitchFamily="66" charset="0"/>
              </a:rPr>
              <a:t>pencampuran</a:t>
            </a:r>
            <a:r>
              <a:rPr lang="en-ID" sz="2800" dirty="0">
                <a:latin typeface="Comic Sans MS" pitchFamily="66" charset="0"/>
              </a:rPr>
              <a:t> </a:t>
            </a:r>
            <a:r>
              <a:rPr lang="en-ID" sz="2800" dirty="0" err="1">
                <a:latin typeface="Comic Sans MS" pitchFamily="66" charset="0"/>
              </a:rPr>
              <a:t>dari</a:t>
            </a:r>
            <a:r>
              <a:rPr lang="en-ID" sz="2800" dirty="0">
                <a:latin typeface="Comic Sans MS" pitchFamily="66" charset="0"/>
              </a:rPr>
              <a:t> </a:t>
            </a:r>
            <a:r>
              <a:rPr lang="en-ID" sz="2800" dirty="0" err="1">
                <a:latin typeface="Comic Sans MS" pitchFamily="66" charset="0"/>
              </a:rPr>
              <a:t>nenek</a:t>
            </a:r>
            <a:r>
              <a:rPr lang="en-ID" sz="2800" dirty="0">
                <a:latin typeface="Comic Sans MS" pitchFamily="66" charset="0"/>
              </a:rPr>
              <a:t> </a:t>
            </a:r>
            <a:r>
              <a:rPr lang="en-ID" sz="2800" dirty="0" err="1">
                <a:latin typeface="Comic Sans MS" pitchFamily="66" charset="0"/>
              </a:rPr>
              <a:t>moyang</a:t>
            </a:r>
            <a:r>
              <a:rPr lang="en-ID" sz="2800" dirty="0">
                <a:latin typeface="Comic Sans MS" pitchFamily="66" charset="0"/>
              </a:rPr>
              <a:t> </a:t>
            </a:r>
            <a:r>
              <a:rPr lang="en-ID" sz="2800" dirty="0" err="1">
                <a:latin typeface="Comic Sans MS" pitchFamily="66" charset="0"/>
              </a:rPr>
              <a:t>kita</a:t>
            </a:r>
            <a:r>
              <a:rPr lang="en-ID" sz="2800" dirty="0">
                <a:latin typeface="Comic Sans MS" pitchFamily="66" charset="0"/>
              </a:rPr>
              <a:t> </a:t>
            </a:r>
            <a:r>
              <a:rPr lang="en-ID" sz="2800" dirty="0" err="1">
                <a:latin typeface="Comic Sans MS" pitchFamily="66" charset="0"/>
              </a:rPr>
              <a:t>dengan</a:t>
            </a:r>
            <a:r>
              <a:rPr lang="en-ID" sz="2800" dirty="0">
                <a:latin typeface="Comic Sans MS" pitchFamily="66" charset="0"/>
              </a:rPr>
              <a:t> </a:t>
            </a:r>
            <a:r>
              <a:rPr lang="en-ID" sz="2800" dirty="0" err="1">
                <a:latin typeface="Comic Sans MS" pitchFamily="66" charset="0"/>
              </a:rPr>
              <a:t>penduduk</a:t>
            </a:r>
            <a:r>
              <a:rPr lang="en-ID" sz="2800" dirty="0">
                <a:latin typeface="Comic Sans MS" pitchFamily="66" charset="0"/>
              </a:rPr>
              <a:t> </a:t>
            </a:r>
            <a:r>
              <a:rPr lang="en-ID" sz="2800" dirty="0" err="1">
                <a:latin typeface="Comic Sans MS" pitchFamily="66" charset="0"/>
              </a:rPr>
              <a:t>luar</a:t>
            </a:r>
            <a:r>
              <a:rPr lang="en-ID" sz="2800" dirty="0">
                <a:latin typeface="Comic Sans MS" pitchFamily="66" charset="0"/>
              </a:rPr>
              <a:t>. </a:t>
            </a:r>
            <a:r>
              <a:rPr lang="en-ID" sz="2800" dirty="0" err="1">
                <a:latin typeface="Comic Sans MS" pitchFamily="66" charset="0"/>
              </a:rPr>
              <a:t>Pertama</a:t>
            </a:r>
            <a:r>
              <a:rPr lang="en-ID" sz="2800" dirty="0">
                <a:latin typeface="Comic Sans MS" pitchFamily="66" charset="0"/>
              </a:rPr>
              <a:t>, </a:t>
            </a:r>
            <a:r>
              <a:rPr lang="en-ID" sz="2800" dirty="0" err="1">
                <a:latin typeface="Comic Sans MS" pitchFamily="66" charset="0"/>
              </a:rPr>
              <a:t>bangasa</a:t>
            </a:r>
            <a:r>
              <a:rPr lang="en-ID" sz="2800" dirty="0">
                <a:latin typeface="Comic Sans MS" pitchFamily="66" charset="0"/>
              </a:rPr>
              <a:t> </a:t>
            </a:r>
            <a:r>
              <a:rPr lang="en-ID" sz="2800" dirty="0" err="1">
                <a:latin typeface="Comic Sans MS" pitchFamily="66" charset="0"/>
              </a:rPr>
              <a:t>melayu</a:t>
            </a:r>
            <a:r>
              <a:rPr lang="en-ID" sz="2800" dirty="0">
                <a:latin typeface="Comic Sans MS" pitchFamily="66" charset="0"/>
              </a:rPr>
              <a:t> mongoloid </a:t>
            </a:r>
            <a:r>
              <a:rPr lang="en-ID" sz="2800" dirty="0" err="1">
                <a:latin typeface="Comic Sans MS" pitchFamily="66" charset="0"/>
              </a:rPr>
              <a:t>yaitu</a:t>
            </a:r>
            <a:r>
              <a:rPr lang="en-ID" sz="2800" dirty="0">
                <a:latin typeface="Comic Sans MS" pitchFamily="66" charset="0"/>
              </a:rPr>
              <a:t> </a:t>
            </a:r>
            <a:r>
              <a:rPr lang="en-ID" sz="2800" dirty="0" err="1">
                <a:latin typeface="Comic Sans MS" pitchFamily="66" charset="0"/>
              </a:rPr>
              <a:t>pencampuran</a:t>
            </a:r>
            <a:r>
              <a:rPr lang="en-ID" sz="2800" dirty="0">
                <a:latin typeface="Comic Sans MS" pitchFamily="66" charset="0"/>
              </a:rPr>
              <a:t> </a:t>
            </a:r>
            <a:r>
              <a:rPr lang="en-ID" sz="2800" dirty="0" err="1">
                <a:latin typeface="Comic Sans MS" pitchFamily="66" charset="0"/>
              </a:rPr>
              <a:t>dari</a:t>
            </a:r>
            <a:r>
              <a:rPr lang="en-ID" sz="2800" dirty="0">
                <a:latin typeface="Comic Sans MS" pitchFamily="66" charset="0"/>
              </a:rPr>
              <a:t> </a:t>
            </a:r>
            <a:r>
              <a:rPr lang="en-ID" sz="2800" dirty="0" err="1">
                <a:latin typeface="Comic Sans MS" pitchFamily="66" charset="0"/>
              </a:rPr>
              <a:t>penduduk</a:t>
            </a:r>
            <a:r>
              <a:rPr lang="en-ID" sz="2800" dirty="0">
                <a:latin typeface="Comic Sans MS" pitchFamily="66" charset="0"/>
              </a:rPr>
              <a:t> Austria </a:t>
            </a:r>
            <a:r>
              <a:rPr lang="en-ID" sz="2800" dirty="0" err="1">
                <a:latin typeface="Comic Sans MS" pitchFamily="66" charset="0"/>
              </a:rPr>
              <a:t>dan</a:t>
            </a:r>
            <a:r>
              <a:rPr lang="en-ID" sz="2800" dirty="0">
                <a:latin typeface="Comic Sans MS" pitchFamily="66" charset="0"/>
              </a:rPr>
              <a:t> Indonesia. </a:t>
            </a:r>
            <a:r>
              <a:rPr lang="en-ID" sz="2800" dirty="0" err="1">
                <a:latin typeface="Comic Sans MS" pitchFamily="66" charset="0"/>
              </a:rPr>
              <a:t>Kedua</a:t>
            </a:r>
            <a:r>
              <a:rPr lang="en-ID" sz="2800" dirty="0">
                <a:latin typeface="Comic Sans MS" pitchFamily="66" charset="0"/>
              </a:rPr>
              <a:t>, </a:t>
            </a:r>
            <a:r>
              <a:rPr lang="en-ID" sz="2800" dirty="0" err="1">
                <a:latin typeface="Comic Sans MS" pitchFamily="66" charset="0"/>
              </a:rPr>
              <a:t>Bangsa</a:t>
            </a:r>
            <a:r>
              <a:rPr lang="en-ID" sz="2800" dirty="0">
                <a:latin typeface="Comic Sans MS" pitchFamily="66" charset="0"/>
              </a:rPr>
              <a:t> Papua </a:t>
            </a:r>
            <a:r>
              <a:rPr lang="en-ID" sz="2800" dirty="0" err="1">
                <a:latin typeface="Comic Sans MS" pitchFamily="66" charset="0"/>
              </a:rPr>
              <a:t>Melanesoid</a:t>
            </a:r>
            <a:r>
              <a:rPr lang="en-ID" sz="2800" dirty="0">
                <a:latin typeface="Comic Sans MS" pitchFamily="66" charset="0"/>
              </a:rPr>
              <a:t> </a:t>
            </a:r>
            <a:r>
              <a:rPr lang="en-ID" sz="2800" dirty="0" err="1">
                <a:latin typeface="Comic Sans MS" pitchFamily="66" charset="0"/>
              </a:rPr>
              <a:t>yaitu</a:t>
            </a:r>
            <a:r>
              <a:rPr lang="en-ID" sz="2800" dirty="0">
                <a:latin typeface="Comic Sans MS" pitchFamily="66" charset="0"/>
              </a:rPr>
              <a:t> orang yang </a:t>
            </a:r>
            <a:r>
              <a:rPr lang="en-ID" sz="2800" dirty="0" err="1">
                <a:latin typeface="Comic Sans MS" pitchFamily="66" charset="0"/>
              </a:rPr>
              <a:t>berkulit</a:t>
            </a:r>
            <a:r>
              <a:rPr lang="en-ID" sz="2800" dirty="0">
                <a:latin typeface="Comic Sans MS" pitchFamily="66" charset="0"/>
              </a:rPr>
              <a:t> </a:t>
            </a:r>
            <a:r>
              <a:rPr lang="en-ID" sz="2800" dirty="0" err="1">
                <a:latin typeface="Comic Sans MS" pitchFamily="66" charset="0"/>
              </a:rPr>
              <a:t>hitam</a:t>
            </a:r>
            <a:r>
              <a:rPr lang="en-ID" sz="2800" dirty="0">
                <a:latin typeface="Comic Sans MS" pitchFamily="66" charset="0"/>
              </a:rPr>
              <a:t>. </a:t>
            </a:r>
            <a:r>
              <a:rPr lang="en-ID" sz="2800" dirty="0" err="1">
                <a:latin typeface="Comic Sans MS" pitchFamily="66" charset="0"/>
              </a:rPr>
              <a:t>Ketiga</a:t>
            </a:r>
            <a:r>
              <a:rPr lang="en-ID" sz="2800" dirty="0">
                <a:latin typeface="Comic Sans MS" pitchFamily="66" charset="0"/>
              </a:rPr>
              <a:t>, </a:t>
            </a:r>
            <a:r>
              <a:rPr lang="en-ID" sz="2800" dirty="0" err="1">
                <a:latin typeface="Comic Sans MS" pitchFamily="66" charset="0"/>
              </a:rPr>
              <a:t>Bangsa</a:t>
            </a:r>
            <a:r>
              <a:rPr lang="en-ID" sz="2800" dirty="0">
                <a:latin typeface="Comic Sans MS" pitchFamily="66" charset="0"/>
              </a:rPr>
              <a:t> </a:t>
            </a:r>
            <a:r>
              <a:rPr lang="en-ID" sz="2800" dirty="0" err="1">
                <a:latin typeface="Comic Sans MS" pitchFamily="66" charset="0"/>
              </a:rPr>
              <a:t>Vedoid</a:t>
            </a:r>
            <a:r>
              <a:rPr lang="en-ID" sz="2800" dirty="0">
                <a:latin typeface="Comic Sans MS" pitchFamily="66" charset="0"/>
              </a:rPr>
              <a:t> </a:t>
            </a:r>
            <a:r>
              <a:rPr lang="en-ID" sz="2800" dirty="0" err="1">
                <a:latin typeface="Comic Sans MS" pitchFamily="66" charset="0"/>
              </a:rPr>
              <a:t>yaitu</a:t>
            </a:r>
            <a:r>
              <a:rPr lang="en-ID" sz="2800" dirty="0">
                <a:latin typeface="Comic Sans MS" pitchFamily="66" charset="0"/>
              </a:rPr>
              <a:t> </a:t>
            </a:r>
            <a:r>
              <a:rPr lang="en-ID" sz="2800" dirty="0" err="1">
                <a:latin typeface="Comic Sans MS" pitchFamily="66" charset="0"/>
              </a:rPr>
              <a:t>keturunan</a:t>
            </a:r>
            <a:r>
              <a:rPr lang="en-ID" sz="2800" dirty="0">
                <a:latin typeface="Comic Sans MS" pitchFamily="66" charset="0"/>
              </a:rPr>
              <a:t> yang </a:t>
            </a:r>
            <a:r>
              <a:rPr lang="en-ID" sz="2800" dirty="0" err="1">
                <a:latin typeface="Comic Sans MS" pitchFamily="66" charset="0"/>
              </a:rPr>
              <a:t>mempunyai</a:t>
            </a:r>
            <a:r>
              <a:rPr lang="en-ID" sz="2800" dirty="0">
                <a:latin typeface="Comic Sans MS" pitchFamily="66" charset="0"/>
              </a:rPr>
              <a:t> </a:t>
            </a:r>
            <a:r>
              <a:rPr lang="en-ID" sz="2800" dirty="0" err="1">
                <a:latin typeface="Comic Sans MS" pitchFamily="66" charset="0"/>
              </a:rPr>
              <a:t>kulit</a:t>
            </a:r>
            <a:r>
              <a:rPr lang="en-ID" sz="2800" dirty="0">
                <a:latin typeface="Comic Sans MS" pitchFamily="66" charset="0"/>
              </a:rPr>
              <a:t> </a:t>
            </a:r>
            <a:r>
              <a:rPr lang="en-ID" sz="2800" dirty="0" err="1">
                <a:latin typeface="Comic Sans MS" pitchFamily="66" charset="0"/>
              </a:rPr>
              <a:t>sawo</a:t>
            </a:r>
            <a:r>
              <a:rPr lang="en-ID" sz="2800" dirty="0">
                <a:latin typeface="Comic Sans MS" pitchFamily="66" charset="0"/>
              </a:rPr>
              <a:t> </a:t>
            </a:r>
            <a:r>
              <a:rPr lang="en-ID" sz="2800" dirty="0" err="1">
                <a:latin typeface="Comic Sans MS" pitchFamily="66" charset="0"/>
              </a:rPr>
              <a:t>matang</a:t>
            </a:r>
            <a:r>
              <a:rPr lang="en-ID" sz="2800" dirty="0">
                <a:latin typeface="Comic Sans MS" pitchFamily="66" charset="0"/>
              </a:rPr>
              <a:t>.</a:t>
            </a:r>
            <a:endParaRPr lang="en-US" sz="2800" dirty="0">
              <a:latin typeface="Comic Sans MS" pitchFamily="66" charset="0"/>
            </a:endParaRPr>
          </a:p>
          <a:p>
            <a:pPr>
              <a:lnSpc>
                <a:spcPts val="3379"/>
              </a:lnSpc>
            </a:pPr>
            <a:endParaRPr lang="en-US" sz="2599" dirty="0">
              <a:solidFill>
                <a:srgbClr val="000000"/>
              </a:solidFill>
              <a:latin typeface="No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26816" y="-4062327"/>
            <a:ext cx="18394084" cy="18384400"/>
            <a:chOff x="0" y="0"/>
            <a:chExt cx="24525445" cy="24512533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0" y="0"/>
              <a:ext cx="8189006" cy="8198809"/>
              <a:chOff x="0" y="0"/>
              <a:chExt cx="5516626" cy="552323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8" name="Freeform 1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9" name="Freeform 1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1" name="Freeform 2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2" name="Freeform 2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23" name="Group 23"/>
            <p:cNvGrpSpPr>
              <a:grpSpLocks noChangeAspect="1"/>
            </p:cNvGrpSpPr>
            <p:nvPr/>
          </p:nvGrpSpPr>
          <p:grpSpPr>
            <a:xfrm>
              <a:off x="8168219" y="0"/>
              <a:ext cx="8189006" cy="8198809"/>
              <a:chOff x="0" y="0"/>
              <a:chExt cx="5516626" cy="552323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5" name="Freeform 2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6" name="Freeform 2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7" name="Freeform 2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8" name="Freeform 2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9" name="Freeform 2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0" name="Freeform 3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1" name="Freeform 3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2" name="Freeform 3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3" name="Freeform 3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4" name="Freeform 3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5" name="Freeform 3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6" name="Freeform 3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7" name="Freeform 3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8" name="Freeform 3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9" name="Freeform 3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0" name="Freeform 4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1" name="Freeform 4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2" name="Freeform 4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43" name="Group 43"/>
            <p:cNvGrpSpPr>
              <a:grpSpLocks noChangeAspect="1"/>
            </p:cNvGrpSpPr>
            <p:nvPr/>
          </p:nvGrpSpPr>
          <p:grpSpPr>
            <a:xfrm>
              <a:off x="16336439" y="0"/>
              <a:ext cx="8189006" cy="8198809"/>
              <a:chOff x="0" y="0"/>
              <a:chExt cx="5516626" cy="552323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5" name="Freeform 4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6" name="Freeform 4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7" name="Freeform 4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8" name="Freeform 4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9" name="Freeform 4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0" name="Freeform 5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1" name="Freeform 5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2" name="Freeform 5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3" name="Freeform 5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4" name="Freeform 5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5" name="Freeform 5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6" name="Freeform 5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7" name="Freeform 5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8" name="Freeform 5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9" name="Freeform 5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0" name="Freeform 6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1" name="Freeform 6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2" name="Freeform 6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63" name="Group 63"/>
            <p:cNvGrpSpPr>
              <a:grpSpLocks noChangeAspect="1"/>
            </p:cNvGrpSpPr>
            <p:nvPr/>
          </p:nvGrpSpPr>
          <p:grpSpPr>
            <a:xfrm>
              <a:off x="0" y="8155837"/>
              <a:ext cx="8189006" cy="8198809"/>
              <a:chOff x="0" y="0"/>
              <a:chExt cx="5516626" cy="5523230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5" name="Freeform 6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6" name="Freeform 6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7" name="Freeform 6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8" name="Freeform 6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9" name="Freeform 6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0" name="Freeform 7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1" name="Freeform 7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2" name="Freeform 7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3" name="Freeform 7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4" name="Freeform 7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5" name="Freeform 7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6" name="Freeform 7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7" name="Freeform 7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8" name="Freeform 7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9" name="Freeform 7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0" name="Freeform 8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1" name="Freeform 8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2" name="Freeform 8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83" name="Group 83"/>
            <p:cNvGrpSpPr>
              <a:grpSpLocks noChangeAspect="1"/>
            </p:cNvGrpSpPr>
            <p:nvPr/>
          </p:nvGrpSpPr>
          <p:grpSpPr>
            <a:xfrm>
              <a:off x="8168219" y="8155837"/>
              <a:ext cx="8189006" cy="8198809"/>
              <a:chOff x="0" y="0"/>
              <a:chExt cx="5516626" cy="5523230"/>
            </a:xfrm>
          </p:grpSpPr>
          <p:sp>
            <p:nvSpPr>
              <p:cNvPr id="84" name="Freeform 8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5" name="Freeform 8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6" name="Freeform 8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7" name="Freeform 8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8" name="Freeform 8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9" name="Freeform 8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0" name="Freeform 9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1" name="Freeform 9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2" name="Freeform 9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3" name="Freeform 9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4" name="Freeform 9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5" name="Freeform 9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6" name="Freeform 9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7" name="Freeform 9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8" name="Freeform 9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9" name="Freeform 9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0" name="Freeform 10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1" name="Freeform 10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2" name="Freeform 10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103" name="Group 103"/>
            <p:cNvGrpSpPr>
              <a:grpSpLocks noChangeAspect="1"/>
            </p:cNvGrpSpPr>
            <p:nvPr/>
          </p:nvGrpSpPr>
          <p:grpSpPr>
            <a:xfrm>
              <a:off x="16336439" y="8155837"/>
              <a:ext cx="8189006" cy="8198809"/>
              <a:chOff x="0" y="0"/>
              <a:chExt cx="5516626" cy="5523230"/>
            </a:xfrm>
          </p:grpSpPr>
          <p:sp>
            <p:nvSpPr>
              <p:cNvPr id="104" name="Freeform 10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5" name="Freeform 10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6" name="Freeform 10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7" name="Freeform 10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8" name="Freeform 10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9" name="Freeform 10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0" name="Freeform 11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1" name="Freeform 11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2" name="Freeform 11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3" name="Freeform 11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4" name="Freeform 11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5" name="Freeform 11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6" name="Freeform 11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7" name="Freeform 11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8" name="Freeform 11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9" name="Freeform 11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0" name="Freeform 12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1" name="Freeform 12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2" name="Freeform 12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123" name="Group 123"/>
            <p:cNvGrpSpPr>
              <a:grpSpLocks noChangeAspect="1"/>
            </p:cNvGrpSpPr>
            <p:nvPr/>
          </p:nvGrpSpPr>
          <p:grpSpPr>
            <a:xfrm>
              <a:off x="0" y="16313724"/>
              <a:ext cx="8189006" cy="8198809"/>
              <a:chOff x="0" y="0"/>
              <a:chExt cx="5516626" cy="5523230"/>
            </a:xfrm>
          </p:grpSpPr>
          <p:sp>
            <p:nvSpPr>
              <p:cNvPr id="124" name="Freeform 12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5" name="Freeform 12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6" name="Freeform 12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7" name="Freeform 12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8" name="Freeform 12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9" name="Freeform 12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0" name="Freeform 13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1" name="Freeform 13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2" name="Freeform 13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3" name="Freeform 13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4" name="Freeform 13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5" name="Freeform 13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6" name="Freeform 13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7" name="Freeform 13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8" name="Freeform 13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9" name="Freeform 13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0" name="Freeform 14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1" name="Freeform 14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2" name="Freeform 14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143" name="Group 143"/>
            <p:cNvGrpSpPr>
              <a:grpSpLocks noChangeAspect="1"/>
            </p:cNvGrpSpPr>
            <p:nvPr/>
          </p:nvGrpSpPr>
          <p:grpSpPr>
            <a:xfrm>
              <a:off x="8168219" y="16313724"/>
              <a:ext cx="8189006" cy="8198809"/>
              <a:chOff x="0" y="0"/>
              <a:chExt cx="5516626" cy="5523230"/>
            </a:xfrm>
          </p:grpSpPr>
          <p:sp>
            <p:nvSpPr>
              <p:cNvPr id="144" name="Freeform 14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5" name="Freeform 14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6" name="Freeform 14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7" name="Freeform 14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8" name="Freeform 14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9" name="Freeform 14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0" name="Freeform 15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1" name="Freeform 15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2" name="Freeform 15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3" name="Freeform 15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4" name="Freeform 15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5" name="Freeform 15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6" name="Freeform 15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7" name="Freeform 15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8" name="Freeform 15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9" name="Freeform 15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0" name="Freeform 16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1" name="Freeform 16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2" name="Freeform 16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163" name="Group 163"/>
            <p:cNvGrpSpPr>
              <a:grpSpLocks noChangeAspect="1"/>
            </p:cNvGrpSpPr>
            <p:nvPr/>
          </p:nvGrpSpPr>
          <p:grpSpPr>
            <a:xfrm>
              <a:off x="16336439" y="16313724"/>
              <a:ext cx="8189006" cy="8198809"/>
              <a:chOff x="0" y="0"/>
              <a:chExt cx="5516626" cy="5523230"/>
            </a:xfrm>
          </p:grpSpPr>
          <p:sp>
            <p:nvSpPr>
              <p:cNvPr id="164" name="Freeform 16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5" name="Freeform 16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6" name="Freeform 16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7" name="Freeform 16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8" name="Freeform 16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9" name="Freeform 16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0" name="Freeform 17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1" name="Freeform 17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2" name="Freeform 17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3" name="Freeform 17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4" name="Freeform 17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5" name="Freeform 17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6" name="Freeform 17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7" name="Freeform 17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8" name="Freeform 17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9" name="Freeform 17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80" name="Freeform 18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81" name="Freeform 18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82" name="Freeform 18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</p:grpSp>
      <p:sp>
        <p:nvSpPr>
          <p:cNvPr id="183" name="TextBox 183"/>
          <p:cNvSpPr txBox="1"/>
          <p:nvPr/>
        </p:nvSpPr>
        <p:spPr>
          <a:xfrm>
            <a:off x="3507495" y="5504038"/>
            <a:ext cx="4278467" cy="861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79"/>
              </a:lnSpc>
            </a:pPr>
            <a:r>
              <a:rPr lang="en-US" sz="2800" dirty="0">
                <a:latin typeface="Now Bold" charset="0"/>
              </a:rPr>
              <a:t>(Barth, 1988:1</a:t>
            </a:r>
            <a:r>
              <a:rPr lang="en-US" sz="2800" dirty="0" smtClean="0">
                <a:latin typeface="Now Bold" charset="0"/>
              </a:rPr>
              <a:t>)</a:t>
            </a:r>
            <a:endParaRPr lang="en-US" sz="2800" dirty="0">
              <a:latin typeface="Now Bold" charset="0"/>
            </a:endParaRPr>
          </a:p>
          <a:p>
            <a:pPr>
              <a:lnSpc>
                <a:spcPts val="3379"/>
              </a:lnSpc>
            </a:pPr>
            <a:endParaRPr lang="en-US" sz="2599" dirty="0">
              <a:solidFill>
                <a:srgbClr val="000000"/>
              </a:solidFill>
              <a:latin typeface="Now Bold" charset="0"/>
            </a:endParaRPr>
          </a:p>
        </p:txBody>
      </p:sp>
      <p:pic>
        <p:nvPicPr>
          <p:cNvPr id="184" name="Picture 18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224277" y="4188600"/>
            <a:ext cx="10035023" cy="4342428"/>
          </a:xfrm>
          <a:prstGeom prst="rect">
            <a:avLst/>
          </a:prstGeom>
        </p:spPr>
      </p:pic>
      <p:sp>
        <p:nvSpPr>
          <p:cNvPr id="185" name="AutoShape 185"/>
          <p:cNvSpPr/>
          <p:nvPr/>
        </p:nvSpPr>
        <p:spPr>
          <a:xfrm>
            <a:off x="1618086" y="1728674"/>
            <a:ext cx="8057286" cy="2600474"/>
          </a:xfrm>
          <a:prstGeom prst="rect">
            <a:avLst/>
          </a:prstGeom>
          <a:solidFill>
            <a:srgbClr val="FA7F83"/>
          </a:solidFill>
        </p:spPr>
      </p:sp>
      <p:pic>
        <p:nvPicPr>
          <p:cNvPr id="186" name="Picture 18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27614" y="1216530"/>
            <a:ext cx="8238230" cy="3534950"/>
          </a:xfrm>
          <a:prstGeom prst="rect">
            <a:avLst/>
          </a:prstGeom>
        </p:spPr>
      </p:pic>
      <p:pic>
        <p:nvPicPr>
          <p:cNvPr id="187" name="Picture 18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404848">
            <a:off x="1779051" y="3833131"/>
            <a:ext cx="888378" cy="1262553"/>
          </a:xfrm>
          <a:prstGeom prst="rect">
            <a:avLst/>
          </a:prstGeom>
        </p:spPr>
      </p:pic>
      <p:pic>
        <p:nvPicPr>
          <p:cNvPr id="188" name="Picture 18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787620">
            <a:off x="6985901" y="527369"/>
            <a:ext cx="1446711" cy="1378321"/>
          </a:xfrm>
          <a:prstGeom prst="rect">
            <a:avLst/>
          </a:prstGeom>
        </p:spPr>
      </p:pic>
      <p:sp>
        <p:nvSpPr>
          <p:cNvPr id="189" name="TextBox 189"/>
          <p:cNvSpPr txBox="1"/>
          <p:nvPr/>
        </p:nvSpPr>
        <p:spPr>
          <a:xfrm>
            <a:off x="1737503" y="1933080"/>
            <a:ext cx="7818452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5400" b="1" dirty="0" err="1">
                <a:latin typeface="Now Bold" charset="0"/>
              </a:rPr>
              <a:t>Kemajemukan</a:t>
            </a:r>
            <a:r>
              <a:rPr lang="en-US" sz="5400" b="1" dirty="0">
                <a:latin typeface="Now Bold" charset="0"/>
              </a:rPr>
              <a:t> </a:t>
            </a:r>
            <a:r>
              <a:rPr lang="en-US" sz="5400" b="1" dirty="0" err="1">
                <a:latin typeface="Now Bold" charset="0"/>
              </a:rPr>
              <a:t>Etnik</a:t>
            </a:r>
            <a:endParaRPr lang="en-US" sz="5400" dirty="0">
              <a:solidFill>
                <a:srgbClr val="000000"/>
              </a:solidFill>
              <a:latin typeface="Now Bold" charset="0"/>
            </a:endParaRPr>
          </a:p>
        </p:txBody>
      </p:sp>
      <p:sp>
        <p:nvSpPr>
          <p:cNvPr id="190" name="AutoShape 190"/>
          <p:cNvSpPr/>
          <p:nvPr/>
        </p:nvSpPr>
        <p:spPr>
          <a:xfrm>
            <a:off x="7316517" y="5485614"/>
            <a:ext cx="9673810" cy="2841352"/>
          </a:xfrm>
          <a:prstGeom prst="rect">
            <a:avLst/>
          </a:prstGeom>
          <a:solidFill>
            <a:srgbClr val="FFFAFA"/>
          </a:solidFill>
        </p:spPr>
      </p:sp>
      <p:sp>
        <p:nvSpPr>
          <p:cNvPr id="191" name="TextBox 191"/>
          <p:cNvSpPr txBox="1"/>
          <p:nvPr/>
        </p:nvSpPr>
        <p:spPr>
          <a:xfrm>
            <a:off x="7598080" y="5578028"/>
            <a:ext cx="9202414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dirty="0" err="1">
                <a:latin typeface="Comic Sans MS" pitchFamily="66" charset="0"/>
              </a:rPr>
              <a:t>Etnik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adalah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suatu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populasi</a:t>
            </a:r>
            <a:r>
              <a:rPr lang="en-US" sz="2400" dirty="0">
                <a:latin typeface="Comic Sans MS" pitchFamily="66" charset="0"/>
              </a:rPr>
              <a:t> yang </a:t>
            </a:r>
            <a:r>
              <a:rPr lang="en-US" sz="2400" dirty="0" err="1">
                <a:latin typeface="Comic Sans MS" pitchFamily="66" charset="0"/>
              </a:rPr>
              <a:t>secara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biologis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mampu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berkembang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biak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dan</a:t>
            </a:r>
            <a:r>
              <a:rPr lang="en-US" sz="2400" dirty="0">
                <a:latin typeface="Comic Sans MS" pitchFamily="66" charset="0"/>
              </a:rPr>
              <a:t>        </a:t>
            </a:r>
            <a:r>
              <a:rPr lang="en-US" sz="2400" dirty="0" err="1">
                <a:latin typeface="Comic Sans MS" pitchFamily="66" charset="0"/>
              </a:rPr>
              <a:t>bertahan</a:t>
            </a:r>
            <a:r>
              <a:rPr lang="en-US" sz="2400" dirty="0">
                <a:latin typeface="Comic Sans MS" pitchFamily="66" charset="0"/>
              </a:rPr>
              <a:t>, </a:t>
            </a:r>
            <a:r>
              <a:rPr lang="en-US" sz="2400" dirty="0" err="1">
                <a:latin typeface="Comic Sans MS" pitchFamily="66" charset="0"/>
              </a:rPr>
              <a:t>mempunyai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nilai-nilai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budaya</a:t>
            </a:r>
            <a:r>
              <a:rPr lang="en-US" sz="2400" dirty="0">
                <a:latin typeface="Comic Sans MS" pitchFamily="66" charset="0"/>
              </a:rPr>
              <a:t> yang </a:t>
            </a:r>
            <a:r>
              <a:rPr lang="en-US" sz="2400" dirty="0" err="1">
                <a:latin typeface="Comic Sans MS" pitchFamily="66" charset="0"/>
              </a:rPr>
              <a:t>sama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dan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sadar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akan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kebersamaan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dalam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suatu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bentuk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budaya</a:t>
            </a:r>
            <a:r>
              <a:rPr lang="en-US" sz="2400" dirty="0">
                <a:latin typeface="Comic Sans MS" pitchFamily="66" charset="0"/>
              </a:rPr>
              <a:t>, </a:t>
            </a:r>
            <a:r>
              <a:rPr lang="en-US" sz="2400" dirty="0" err="1">
                <a:latin typeface="Comic Sans MS" pitchFamily="66" charset="0"/>
              </a:rPr>
              <a:t>membentuk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jaringan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komunikasi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dan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interaksi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sendiri</a:t>
            </a:r>
            <a:r>
              <a:rPr lang="en-US" sz="2400" dirty="0">
                <a:latin typeface="Comic Sans MS" pitchFamily="66" charset="0"/>
              </a:rPr>
              <a:t>,</a:t>
            </a:r>
          </a:p>
          <a:p>
            <a:r>
              <a:rPr lang="en-US" sz="2400" dirty="0" err="1">
                <a:latin typeface="Comic Sans MS" pitchFamily="66" charset="0"/>
              </a:rPr>
              <a:t>menentukan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sendiri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ciri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kelompoknya</a:t>
            </a:r>
            <a:r>
              <a:rPr lang="en-US" sz="2400" dirty="0">
                <a:latin typeface="Comic Sans MS" pitchFamily="66" charset="0"/>
              </a:rPr>
              <a:t>, yang </a:t>
            </a:r>
            <a:r>
              <a:rPr lang="en-US" sz="2400" dirty="0" err="1">
                <a:latin typeface="Comic Sans MS" pitchFamily="66" charset="0"/>
              </a:rPr>
              <a:t>diterima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kelompok</a:t>
            </a:r>
            <a:r>
              <a:rPr lang="en-US" sz="2400" dirty="0">
                <a:latin typeface="Comic Sans MS" pitchFamily="66" charset="0"/>
              </a:rPr>
              <a:t> lain </a:t>
            </a:r>
            <a:r>
              <a:rPr lang="en-US" sz="2400" dirty="0" err="1">
                <a:latin typeface="Comic Sans MS" pitchFamily="66" charset="0"/>
              </a:rPr>
              <a:t>dan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dapat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dibedakan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dari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kelompok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populasi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lain“.</a:t>
            </a:r>
            <a:endParaRPr lang="en-US" sz="4200" dirty="0">
              <a:solidFill>
                <a:srgbClr val="000000"/>
              </a:solidFill>
              <a:latin typeface="Now Bold"/>
            </a:endParaRPr>
          </a:p>
        </p:txBody>
      </p:sp>
      <p:pic>
        <p:nvPicPr>
          <p:cNvPr id="195" name="Picture 19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 flipH="1">
            <a:off x="5491596" y="6026563"/>
            <a:ext cx="1219918" cy="6777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3042" y="-4048700"/>
            <a:ext cx="18394084" cy="18384400"/>
            <a:chOff x="0" y="0"/>
            <a:chExt cx="24525445" cy="24512533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0" y="0"/>
              <a:ext cx="8189006" cy="8198809"/>
              <a:chOff x="0" y="0"/>
              <a:chExt cx="5516626" cy="552323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8" name="Freeform 1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9" name="Freeform 1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1" name="Freeform 2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2" name="Freeform 2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23" name="Group 23"/>
            <p:cNvGrpSpPr>
              <a:grpSpLocks noChangeAspect="1"/>
            </p:cNvGrpSpPr>
            <p:nvPr/>
          </p:nvGrpSpPr>
          <p:grpSpPr>
            <a:xfrm>
              <a:off x="8168219" y="0"/>
              <a:ext cx="8189006" cy="8198809"/>
              <a:chOff x="0" y="0"/>
              <a:chExt cx="5516626" cy="552323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5" name="Freeform 2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6" name="Freeform 2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7" name="Freeform 2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8" name="Freeform 2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9" name="Freeform 2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0" name="Freeform 3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1" name="Freeform 3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2" name="Freeform 3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3" name="Freeform 3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4" name="Freeform 3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5" name="Freeform 3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6" name="Freeform 3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7" name="Freeform 3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8" name="Freeform 3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9" name="Freeform 3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0" name="Freeform 4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1" name="Freeform 4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2" name="Freeform 4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43" name="Group 43"/>
            <p:cNvGrpSpPr>
              <a:grpSpLocks noChangeAspect="1"/>
            </p:cNvGrpSpPr>
            <p:nvPr/>
          </p:nvGrpSpPr>
          <p:grpSpPr>
            <a:xfrm>
              <a:off x="16336439" y="0"/>
              <a:ext cx="8189006" cy="8198809"/>
              <a:chOff x="0" y="0"/>
              <a:chExt cx="5516626" cy="552323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5" name="Freeform 4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6" name="Freeform 4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7" name="Freeform 4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8" name="Freeform 4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9" name="Freeform 4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0" name="Freeform 5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1" name="Freeform 5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2" name="Freeform 5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3" name="Freeform 5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4" name="Freeform 5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5" name="Freeform 5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6" name="Freeform 5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7" name="Freeform 5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8" name="Freeform 5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9" name="Freeform 5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0" name="Freeform 6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1" name="Freeform 6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2" name="Freeform 6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63" name="Group 63"/>
            <p:cNvGrpSpPr>
              <a:grpSpLocks noChangeAspect="1"/>
            </p:cNvGrpSpPr>
            <p:nvPr/>
          </p:nvGrpSpPr>
          <p:grpSpPr>
            <a:xfrm>
              <a:off x="0" y="8155837"/>
              <a:ext cx="8189006" cy="8198809"/>
              <a:chOff x="0" y="0"/>
              <a:chExt cx="5516626" cy="5523230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5" name="Freeform 6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6" name="Freeform 6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7" name="Freeform 6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8" name="Freeform 6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9" name="Freeform 6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0" name="Freeform 7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1" name="Freeform 7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2" name="Freeform 7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3" name="Freeform 7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4" name="Freeform 7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5" name="Freeform 7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6" name="Freeform 7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7" name="Freeform 7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8" name="Freeform 7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9" name="Freeform 7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0" name="Freeform 8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1" name="Freeform 8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2" name="Freeform 8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83" name="Group 83"/>
            <p:cNvGrpSpPr>
              <a:grpSpLocks noChangeAspect="1"/>
            </p:cNvGrpSpPr>
            <p:nvPr/>
          </p:nvGrpSpPr>
          <p:grpSpPr>
            <a:xfrm>
              <a:off x="8168219" y="8155837"/>
              <a:ext cx="8189006" cy="8198809"/>
              <a:chOff x="0" y="0"/>
              <a:chExt cx="5516626" cy="5523230"/>
            </a:xfrm>
          </p:grpSpPr>
          <p:sp>
            <p:nvSpPr>
              <p:cNvPr id="84" name="Freeform 8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5" name="Freeform 8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6" name="Freeform 8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7" name="Freeform 8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8" name="Freeform 8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9" name="Freeform 8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0" name="Freeform 9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1" name="Freeform 9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2" name="Freeform 9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3" name="Freeform 9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4" name="Freeform 9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5" name="Freeform 9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6" name="Freeform 9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7" name="Freeform 9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8" name="Freeform 9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9" name="Freeform 9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0" name="Freeform 10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1" name="Freeform 10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2" name="Freeform 10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103" name="Group 103"/>
            <p:cNvGrpSpPr>
              <a:grpSpLocks noChangeAspect="1"/>
            </p:cNvGrpSpPr>
            <p:nvPr/>
          </p:nvGrpSpPr>
          <p:grpSpPr>
            <a:xfrm>
              <a:off x="16336439" y="8155837"/>
              <a:ext cx="8189006" cy="8198809"/>
              <a:chOff x="0" y="0"/>
              <a:chExt cx="5516626" cy="5523230"/>
            </a:xfrm>
          </p:grpSpPr>
          <p:sp>
            <p:nvSpPr>
              <p:cNvPr id="104" name="Freeform 10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5" name="Freeform 10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6" name="Freeform 10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7" name="Freeform 10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8" name="Freeform 10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9" name="Freeform 10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0" name="Freeform 11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1" name="Freeform 11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2" name="Freeform 11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3" name="Freeform 11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4" name="Freeform 11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5" name="Freeform 11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6" name="Freeform 11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7" name="Freeform 11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8" name="Freeform 11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9" name="Freeform 11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0" name="Freeform 12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1" name="Freeform 12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2" name="Freeform 12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123" name="Group 123"/>
            <p:cNvGrpSpPr>
              <a:grpSpLocks noChangeAspect="1"/>
            </p:cNvGrpSpPr>
            <p:nvPr/>
          </p:nvGrpSpPr>
          <p:grpSpPr>
            <a:xfrm>
              <a:off x="0" y="16313724"/>
              <a:ext cx="8189006" cy="8198809"/>
              <a:chOff x="0" y="0"/>
              <a:chExt cx="5516626" cy="5523230"/>
            </a:xfrm>
          </p:grpSpPr>
          <p:sp>
            <p:nvSpPr>
              <p:cNvPr id="124" name="Freeform 12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5" name="Freeform 12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6" name="Freeform 12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7" name="Freeform 12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8" name="Freeform 12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9" name="Freeform 12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0" name="Freeform 13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1" name="Freeform 13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2" name="Freeform 13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3" name="Freeform 13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4" name="Freeform 13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5" name="Freeform 13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6" name="Freeform 13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7" name="Freeform 13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8" name="Freeform 13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9" name="Freeform 13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0" name="Freeform 14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1" name="Freeform 14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2" name="Freeform 14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143" name="Group 143"/>
            <p:cNvGrpSpPr>
              <a:grpSpLocks noChangeAspect="1"/>
            </p:cNvGrpSpPr>
            <p:nvPr/>
          </p:nvGrpSpPr>
          <p:grpSpPr>
            <a:xfrm>
              <a:off x="8168219" y="16313724"/>
              <a:ext cx="8189006" cy="8198809"/>
              <a:chOff x="0" y="0"/>
              <a:chExt cx="5516626" cy="5523230"/>
            </a:xfrm>
          </p:grpSpPr>
          <p:sp>
            <p:nvSpPr>
              <p:cNvPr id="144" name="Freeform 14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5" name="Freeform 14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6" name="Freeform 14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7" name="Freeform 14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8" name="Freeform 14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9" name="Freeform 14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0" name="Freeform 15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1" name="Freeform 15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2" name="Freeform 15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3" name="Freeform 15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4" name="Freeform 15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5" name="Freeform 15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6" name="Freeform 15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7" name="Freeform 15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8" name="Freeform 15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9" name="Freeform 15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0" name="Freeform 16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1" name="Freeform 16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2" name="Freeform 16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163" name="Group 163"/>
            <p:cNvGrpSpPr>
              <a:grpSpLocks noChangeAspect="1"/>
            </p:cNvGrpSpPr>
            <p:nvPr/>
          </p:nvGrpSpPr>
          <p:grpSpPr>
            <a:xfrm>
              <a:off x="16336439" y="16313724"/>
              <a:ext cx="8189006" cy="8198809"/>
              <a:chOff x="0" y="0"/>
              <a:chExt cx="5516626" cy="5523230"/>
            </a:xfrm>
          </p:grpSpPr>
          <p:sp>
            <p:nvSpPr>
              <p:cNvPr id="164" name="Freeform 16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5" name="Freeform 16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6" name="Freeform 16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7" name="Freeform 16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8" name="Freeform 16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9" name="Freeform 16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0" name="Freeform 17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1" name="Freeform 17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2" name="Freeform 17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3" name="Freeform 17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4" name="Freeform 17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5" name="Freeform 17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6" name="Freeform 17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7" name="Freeform 17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8" name="Freeform 17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9" name="Freeform 17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80" name="Freeform 18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81" name="Freeform 18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82" name="Freeform 18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</p:grpSp>
      <p:sp>
        <p:nvSpPr>
          <p:cNvPr id="183" name="TextBox 183"/>
          <p:cNvSpPr txBox="1"/>
          <p:nvPr/>
        </p:nvSpPr>
        <p:spPr>
          <a:xfrm>
            <a:off x="1736441" y="4964526"/>
            <a:ext cx="7407559" cy="2731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00"/>
              </a:lnSpc>
            </a:pPr>
            <a:r>
              <a:rPr lang="en-US" sz="5400" b="1" dirty="0" err="1" smtClean="0">
                <a:latin typeface="Now Bold" charset="0"/>
              </a:rPr>
              <a:t>Kemajemukan</a:t>
            </a:r>
            <a:r>
              <a:rPr lang="en-US" sz="5400" b="1" dirty="0" smtClean="0">
                <a:latin typeface="Now Bold" charset="0"/>
              </a:rPr>
              <a:t> </a:t>
            </a:r>
            <a:r>
              <a:rPr lang="en-US" sz="5400" b="1" dirty="0">
                <a:latin typeface="Now Bold" charset="0"/>
              </a:rPr>
              <a:t>Agama di Nusantara</a:t>
            </a:r>
            <a:endParaRPr lang="en-US" sz="5400" dirty="0">
              <a:latin typeface="Now Bold" charset="0"/>
            </a:endParaRPr>
          </a:p>
          <a:p>
            <a:pPr>
              <a:lnSpc>
                <a:spcPts val="7100"/>
              </a:lnSpc>
            </a:pPr>
            <a:endParaRPr lang="en-US" sz="5071" dirty="0">
              <a:solidFill>
                <a:srgbClr val="000000"/>
              </a:solidFill>
              <a:latin typeface="Agrandir Bold"/>
            </a:endParaRPr>
          </a:p>
        </p:txBody>
      </p:sp>
      <p:grpSp>
        <p:nvGrpSpPr>
          <p:cNvPr id="184" name="Group 184"/>
          <p:cNvGrpSpPr/>
          <p:nvPr/>
        </p:nvGrpSpPr>
        <p:grpSpPr>
          <a:xfrm>
            <a:off x="9789186" y="2216316"/>
            <a:ext cx="7341541" cy="7322511"/>
            <a:chOff x="0" y="0"/>
            <a:chExt cx="9788721" cy="6246984"/>
          </a:xfrm>
        </p:grpSpPr>
        <p:pic>
          <p:nvPicPr>
            <p:cNvPr id="185" name="Picture 18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788721" cy="6246984"/>
            </a:xfrm>
            <a:prstGeom prst="rect">
              <a:avLst/>
            </a:prstGeom>
          </p:spPr>
        </p:pic>
        <p:sp>
          <p:nvSpPr>
            <p:cNvPr id="186" name="AutoShape 186"/>
            <p:cNvSpPr/>
            <p:nvPr/>
          </p:nvSpPr>
          <p:spPr>
            <a:xfrm>
              <a:off x="130008" y="1177846"/>
              <a:ext cx="9277998" cy="4696856"/>
            </a:xfrm>
            <a:prstGeom prst="rect">
              <a:avLst/>
            </a:prstGeom>
            <a:solidFill>
              <a:srgbClr val="FFFAFA"/>
            </a:solidFill>
          </p:spPr>
        </p:sp>
      </p:grpSp>
      <p:pic>
        <p:nvPicPr>
          <p:cNvPr id="187" name="Picture 18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15147"/>
          <a:stretch>
            <a:fillRect/>
          </a:stretch>
        </p:blipFill>
        <p:spPr>
          <a:xfrm>
            <a:off x="6115583" y="723901"/>
            <a:ext cx="5866334" cy="2229298"/>
          </a:xfrm>
          <a:prstGeom prst="rect">
            <a:avLst/>
          </a:prstGeom>
        </p:spPr>
      </p:pic>
      <p:sp>
        <p:nvSpPr>
          <p:cNvPr id="188" name="AutoShape 188"/>
          <p:cNvSpPr/>
          <p:nvPr/>
        </p:nvSpPr>
        <p:spPr>
          <a:xfrm>
            <a:off x="6288226" y="1308779"/>
            <a:ext cx="5623612" cy="1518797"/>
          </a:xfrm>
          <a:prstGeom prst="rect">
            <a:avLst/>
          </a:prstGeom>
          <a:solidFill>
            <a:srgbClr val="FFFAFA"/>
          </a:solidFill>
        </p:spPr>
      </p:sp>
      <p:pic>
        <p:nvPicPr>
          <p:cNvPr id="189" name="Picture 18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283165">
            <a:off x="6378174" y="3744806"/>
            <a:ext cx="626652" cy="890590"/>
          </a:xfrm>
          <a:prstGeom prst="rect">
            <a:avLst/>
          </a:prstGeom>
        </p:spPr>
      </p:pic>
      <p:pic>
        <p:nvPicPr>
          <p:cNvPr id="190" name="Picture 19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787620">
            <a:off x="13708184" y="2264038"/>
            <a:ext cx="1446711" cy="1378321"/>
          </a:xfrm>
          <a:prstGeom prst="rect">
            <a:avLst/>
          </a:prstGeom>
        </p:spPr>
      </p:pic>
      <p:sp>
        <p:nvSpPr>
          <p:cNvPr id="191" name="TextBox 191"/>
          <p:cNvSpPr txBox="1"/>
          <p:nvPr/>
        </p:nvSpPr>
        <p:spPr>
          <a:xfrm>
            <a:off x="9978947" y="3596949"/>
            <a:ext cx="6905977" cy="64479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ID" dirty="0" err="1">
                <a:latin typeface="Comic Sans MS" pitchFamily="66" charset="0"/>
              </a:rPr>
              <a:t>P</a:t>
            </a:r>
            <a:r>
              <a:rPr lang="en-ID" sz="2400" dirty="0" err="1" smtClean="0">
                <a:latin typeface="Comic Sans MS" pitchFamily="66" charset="0"/>
              </a:rPr>
              <a:t>erbedaan</a:t>
            </a:r>
            <a:r>
              <a:rPr lang="en-ID" sz="2400" dirty="0" smtClean="0">
                <a:latin typeface="Comic Sans MS" pitchFamily="66" charset="0"/>
              </a:rPr>
              <a:t> </a:t>
            </a:r>
            <a:r>
              <a:rPr lang="en-ID" sz="2400" dirty="0">
                <a:latin typeface="Comic Sans MS" pitchFamily="66" charset="0"/>
              </a:rPr>
              <a:t>yang </a:t>
            </a:r>
            <a:r>
              <a:rPr lang="en-ID" sz="2400" dirty="0" err="1">
                <a:latin typeface="Comic Sans MS" pitchFamily="66" charset="0"/>
              </a:rPr>
              <a:t>ada</a:t>
            </a:r>
            <a:r>
              <a:rPr lang="en-ID" sz="2400" dirty="0">
                <a:latin typeface="Comic Sans MS" pitchFamily="66" charset="0"/>
              </a:rPr>
              <a:t> </a:t>
            </a:r>
            <a:r>
              <a:rPr lang="en-ID" sz="2400" dirty="0" err="1">
                <a:latin typeface="Comic Sans MS" pitchFamily="66" charset="0"/>
              </a:rPr>
              <a:t>justru</a:t>
            </a:r>
            <a:r>
              <a:rPr lang="en-ID" sz="2400" dirty="0">
                <a:latin typeface="Comic Sans MS" pitchFamily="66" charset="0"/>
              </a:rPr>
              <a:t> </a:t>
            </a:r>
            <a:r>
              <a:rPr lang="en-ID" sz="2400" dirty="0" err="1">
                <a:latin typeface="Comic Sans MS" pitchFamily="66" charset="0"/>
              </a:rPr>
              <a:t>menimbulkan</a:t>
            </a:r>
            <a:r>
              <a:rPr lang="en-ID" sz="2400" dirty="0">
                <a:latin typeface="Comic Sans MS" pitchFamily="66" charset="0"/>
              </a:rPr>
              <a:t> </a:t>
            </a:r>
            <a:r>
              <a:rPr lang="en-ID" sz="2400" dirty="0" err="1">
                <a:latin typeface="Comic Sans MS" pitchFamily="66" charset="0"/>
              </a:rPr>
              <a:t>perpecahan</a:t>
            </a:r>
            <a:r>
              <a:rPr lang="en-ID" sz="2400" dirty="0">
                <a:latin typeface="Comic Sans MS" pitchFamily="66" charset="0"/>
              </a:rPr>
              <a:t>. </a:t>
            </a:r>
            <a:r>
              <a:rPr lang="en-ID" sz="2400" dirty="0" err="1">
                <a:latin typeface="Comic Sans MS" pitchFamily="66" charset="0"/>
              </a:rPr>
              <a:t>Padahal</a:t>
            </a:r>
            <a:r>
              <a:rPr lang="en-ID" sz="2400" dirty="0">
                <a:latin typeface="Comic Sans MS" pitchFamily="66" charset="0"/>
              </a:rPr>
              <a:t>, </a:t>
            </a:r>
            <a:r>
              <a:rPr lang="en-ID" sz="2400" dirty="0" err="1">
                <a:latin typeface="Comic Sans MS" pitchFamily="66" charset="0"/>
              </a:rPr>
              <a:t>perbedaan</a:t>
            </a:r>
            <a:r>
              <a:rPr lang="en-ID" sz="2400" dirty="0">
                <a:latin typeface="Comic Sans MS" pitchFamily="66" charset="0"/>
              </a:rPr>
              <a:t> </a:t>
            </a:r>
            <a:r>
              <a:rPr lang="en-ID" sz="2400" dirty="0" err="1">
                <a:latin typeface="Comic Sans MS" pitchFamily="66" charset="0"/>
              </a:rPr>
              <a:t>itu</a:t>
            </a:r>
            <a:r>
              <a:rPr lang="en-ID" sz="2400" dirty="0">
                <a:latin typeface="Comic Sans MS" pitchFamily="66" charset="0"/>
              </a:rPr>
              <a:t> </a:t>
            </a:r>
            <a:r>
              <a:rPr lang="en-ID" sz="2400" dirty="0" err="1">
                <a:latin typeface="Comic Sans MS" pitchFamily="66" charset="0"/>
              </a:rPr>
              <a:t>sendirilah</a:t>
            </a:r>
            <a:r>
              <a:rPr lang="en-ID" sz="2400" dirty="0">
                <a:latin typeface="Comic Sans MS" pitchFamily="66" charset="0"/>
              </a:rPr>
              <a:t> yang </a:t>
            </a:r>
            <a:r>
              <a:rPr lang="en-ID" sz="2400" dirty="0" err="1">
                <a:latin typeface="Comic Sans MS" pitchFamily="66" charset="0"/>
              </a:rPr>
              <a:t>seharusnya</a:t>
            </a:r>
            <a:r>
              <a:rPr lang="en-ID" sz="2400" dirty="0">
                <a:latin typeface="Comic Sans MS" pitchFamily="66" charset="0"/>
              </a:rPr>
              <a:t> </a:t>
            </a:r>
            <a:r>
              <a:rPr lang="en-ID" sz="2400" dirty="0" err="1">
                <a:latin typeface="Comic Sans MS" pitchFamily="66" charset="0"/>
              </a:rPr>
              <a:t>membuat</a:t>
            </a:r>
            <a:r>
              <a:rPr lang="en-ID" sz="2400" dirty="0">
                <a:latin typeface="Comic Sans MS" pitchFamily="66" charset="0"/>
              </a:rPr>
              <a:t> Indonesia </a:t>
            </a:r>
            <a:r>
              <a:rPr lang="en-ID" sz="2400" dirty="0" err="1">
                <a:latin typeface="Comic Sans MS" pitchFamily="66" charset="0"/>
              </a:rPr>
              <a:t>menjadi</a:t>
            </a:r>
            <a:r>
              <a:rPr lang="en-ID" sz="2400" dirty="0">
                <a:latin typeface="Comic Sans MS" pitchFamily="66" charset="0"/>
              </a:rPr>
              <a:t> </a:t>
            </a:r>
            <a:r>
              <a:rPr lang="en-ID" sz="2400" dirty="0" err="1">
                <a:latin typeface="Comic Sans MS" pitchFamily="66" charset="0"/>
              </a:rPr>
              <a:t>indah</a:t>
            </a:r>
            <a:r>
              <a:rPr lang="en-ID" sz="2400" dirty="0">
                <a:latin typeface="Comic Sans MS" pitchFamily="66" charset="0"/>
              </a:rPr>
              <a:t> </a:t>
            </a:r>
            <a:r>
              <a:rPr lang="en-ID" sz="2400" dirty="0" err="1">
                <a:latin typeface="Comic Sans MS" pitchFamily="66" charset="0"/>
              </a:rPr>
              <a:t>karena</a:t>
            </a:r>
            <a:r>
              <a:rPr lang="en-ID" sz="2400" dirty="0">
                <a:latin typeface="Comic Sans MS" pitchFamily="66" charset="0"/>
              </a:rPr>
              <a:t> </a:t>
            </a:r>
            <a:r>
              <a:rPr lang="en-ID" sz="2400" dirty="0" err="1">
                <a:latin typeface="Comic Sans MS" pitchFamily="66" charset="0"/>
              </a:rPr>
              <a:t>lebih</a:t>
            </a:r>
            <a:r>
              <a:rPr lang="en-ID" sz="2400" dirty="0">
                <a:latin typeface="Comic Sans MS" pitchFamily="66" charset="0"/>
              </a:rPr>
              <a:t> “</a:t>
            </a:r>
            <a:r>
              <a:rPr lang="en-ID" sz="2400" dirty="0" err="1" smtClean="0">
                <a:latin typeface="Comic Sans MS" pitchFamily="66" charset="0"/>
              </a:rPr>
              <a:t>berwarna</a:t>
            </a:r>
            <a:r>
              <a:rPr lang="en-ID" sz="2400" dirty="0" smtClean="0">
                <a:latin typeface="Comic Sans MS" pitchFamily="66" charset="0"/>
              </a:rPr>
              <a:t>”.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ID" sz="2400" dirty="0" smtClean="0">
                <a:latin typeface="Comic Sans MS" pitchFamily="66" charset="0"/>
              </a:rPr>
              <a:t>Indonesia </a:t>
            </a:r>
            <a:r>
              <a:rPr lang="en-ID" sz="2400" dirty="0" err="1">
                <a:latin typeface="Comic Sans MS" pitchFamily="66" charset="0"/>
              </a:rPr>
              <a:t>adalah</a:t>
            </a:r>
            <a:r>
              <a:rPr lang="en-ID" sz="2400" dirty="0">
                <a:latin typeface="Comic Sans MS" pitchFamily="66" charset="0"/>
              </a:rPr>
              <a:t> </a:t>
            </a:r>
            <a:r>
              <a:rPr lang="en-ID" sz="2400" dirty="0" err="1">
                <a:latin typeface="Comic Sans MS" pitchFamily="66" charset="0"/>
              </a:rPr>
              <a:t>negara</a:t>
            </a:r>
            <a:r>
              <a:rPr lang="en-ID" sz="2400" dirty="0">
                <a:latin typeface="Comic Sans MS" pitchFamily="66" charset="0"/>
              </a:rPr>
              <a:t> yang </a:t>
            </a:r>
            <a:r>
              <a:rPr lang="en-ID" sz="2400" dirty="0" err="1">
                <a:latin typeface="Comic Sans MS" pitchFamily="66" charset="0"/>
              </a:rPr>
              <a:t>religius</a:t>
            </a:r>
            <a:r>
              <a:rPr lang="en-ID" sz="2400" dirty="0">
                <a:latin typeface="Comic Sans MS" pitchFamily="66" charset="0"/>
              </a:rPr>
              <a:t>. Hal </a:t>
            </a:r>
            <a:r>
              <a:rPr lang="en-ID" sz="2400" dirty="0" err="1">
                <a:latin typeface="Comic Sans MS" pitchFamily="66" charset="0"/>
              </a:rPr>
              <a:t>itu</a:t>
            </a:r>
            <a:r>
              <a:rPr lang="en-ID" sz="2400" dirty="0">
                <a:latin typeface="Comic Sans MS" pitchFamily="66" charset="0"/>
              </a:rPr>
              <a:t> </a:t>
            </a:r>
            <a:r>
              <a:rPr lang="en-ID" sz="2400" dirty="0" err="1">
                <a:latin typeface="Comic Sans MS" pitchFamily="66" charset="0"/>
              </a:rPr>
              <a:t>dibuktikan</a:t>
            </a:r>
            <a:r>
              <a:rPr lang="en-ID" sz="2400" dirty="0">
                <a:latin typeface="Comic Sans MS" pitchFamily="66" charset="0"/>
              </a:rPr>
              <a:t> </a:t>
            </a:r>
            <a:r>
              <a:rPr lang="en-ID" sz="2400" dirty="0" err="1">
                <a:latin typeface="Comic Sans MS" pitchFamily="66" charset="0"/>
              </a:rPr>
              <a:t>dalam</a:t>
            </a:r>
            <a:r>
              <a:rPr lang="en-ID" sz="2400" dirty="0">
                <a:latin typeface="Comic Sans MS" pitchFamily="66" charset="0"/>
              </a:rPr>
              <a:t> </a:t>
            </a:r>
            <a:r>
              <a:rPr lang="en-ID" sz="2400" dirty="0" err="1">
                <a:latin typeface="Comic Sans MS" pitchFamily="66" charset="0"/>
              </a:rPr>
              <a:t>sila</a:t>
            </a:r>
            <a:r>
              <a:rPr lang="en-ID" sz="2400" dirty="0">
                <a:latin typeface="Comic Sans MS" pitchFamily="66" charset="0"/>
              </a:rPr>
              <a:t> </a:t>
            </a:r>
            <a:r>
              <a:rPr lang="en-ID" sz="2400" dirty="0" err="1">
                <a:latin typeface="Comic Sans MS" pitchFamily="66" charset="0"/>
              </a:rPr>
              <a:t>pertama</a:t>
            </a:r>
            <a:r>
              <a:rPr lang="en-ID" sz="2400" dirty="0">
                <a:latin typeface="Comic Sans MS" pitchFamily="66" charset="0"/>
              </a:rPr>
              <a:t> </a:t>
            </a:r>
            <a:r>
              <a:rPr lang="en-ID" sz="2400" dirty="0" err="1">
                <a:latin typeface="Comic Sans MS" pitchFamily="66" charset="0"/>
              </a:rPr>
              <a:t>Pancasila</a:t>
            </a:r>
            <a:r>
              <a:rPr lang="en-ID" sz="2400" dirty="0">
                <a:latin typeface="Comic Sans MS" pitchFamily="66" charset="0"/>
              </a:rPr>
              <a:t>, </a:t>
            </a:r>
            <a:r>
              <a:rPr lang="en-ID" sz="2400" dirty="0" err="1">
                <a:latin typeface="Comic Sans MS" pitchFamily="66" charset="0"/>
              </a:rPr>
              <a:t>yaitu</a:t>
            </a:r>
            <a:r>
              <a:rPr lang="en-ID" sz="2400" dirty="0">
                <a:latin typeface="Comic Sans MS" pitchFamily="66" charset="0"/>
              </a:rPr>
              <a:t> </a:t>
            </a:r>
            <a:r>
              <a:rPr lang="en-ID" sz="2400" dirty="0" err="1">
                <a:latin typeface="Comic Sans MS" pitchFamily="66" charset="0"/>
              </a:rPr>
              <a:t>Ketuhanan</a:t>
            </a:r>
            <a:r>
              <a:rPr lang="en-ID" sz="2400" dirty="0">
                <a:latin typeface="Comic Sans MS" pitchFamily="66" charset="0"/>
              </a:rPr>
              <a:t> Yang </a:t>
            </a:r>
            <a:r>
              <a:rPr lang="en-ID" sz="2400" dirty="0" err="1">
                <a:latin typeface="Comic Sans MS" pitchFamily="66" charset="0"/>
              </a:rPr>
              <a:t>Maha</a:t>
            </a:r>
            <a:r>
              <a:rPr lang="en-ID" sz="2400" dirty="0">
                <a:latin typeface="Comic Sans MS" pitchFamily="66" charset="0"/>
              </a:rPr>
              <a:t> </a:t>
            </a:r>
            <a:r>
              <a:rPr lang="en-ID" sz="2400" dirty="0" err="1">
                <a:latin typeface="Comic Sans MS" pitchFamily="66" charset="0"/>
              </a:rPr>
              <a:t>Esa</a:t>
            </a:r>
            <a:r>
              <a:rPr lang="en-ID" sz="2400" dirty="0">
                <a:latin typeface="Comic Sans MS" pitchFamily="66" charset="0"/>
              </a:rPr>
              <a:t>. </a:t>
            </a:r>
            <a:r>
              <a:rPr lang="en-ID" sz="2400" dirty="0" err="1">
                <a:latin typeface="Comic Sans MS" pitchFamily="66" charset="0"/>
              </a:rPr>
              <a:t>Kebebasan</a:t>
            </a:r>
            <a:r>
              <a:rPr lang="en-ID" sz="2400" dirty="0">
                <a:latin typeface="Comic Sans MS" pitchFamily="66" charset="0"/>
              </a:rPr>
              <a:t> </a:t>
            </a:r>
            <a:r>
              <a:rPr lang="en-ID" sz="2400" dirty="0" err="1">
                <a:latin typeface="Comic Sans MS" pitchFamily="66" charset="0"/>
              </a:rPr>
              <a:t>dalam</a:t>
            </a:r>
            <a:r>
              <a:rPr lang="en-ID" sz="2400" dirty="0">
                <a:latin typeface="Comic Sans MS" pitchFamily="66" charset="0"/>
              </a:rPr>
              <a:t> </a:t>
            </a:r>
            <a:r>
              <a:rPr lang="en-ID" sz="2400" dirty="0" err="1">
                <a:latin typeface="Comic Sans MS" pitchFamily="66" charset="0"/>
              </a:rPr>
              <a:t>beragama</a:t>
            </a:r>
            <a:r>
              <a:rPr lang="en-ID" sz="2400" dirty="0">
                <a:latin typeface="Comic Sans MS" pitchFamily="66" charset="0"/>
              </a:rPr>
              <a:t> </a:t>
            </a:r>
            <a:r>
              <a:rPr lang="en-ID" sz="2400" dirty="0" err="1">
                <a:latin typeface="Comic Sans MS" pitchFamily="66" charset="0"/>
              </a:rPr>
              <a:t>dijamin</a:t>
            </a:r>
            <a:r>
              <a:rPr lang="en-ID" sz="2400" dirty="0">
                <a:latin typeface="Comic Sans MS" pitchFamily="66" charset="0"/>
              </a:rPr>
              <a:t> </a:t>
            </a:r>
            <a:r>
              <a:rPr lang="en-ID" sz="2400" dirty="0" err="1">
                <a:latin typeface="Comic Sans MS" pitchFamily="66" charset="0"/>
              </a:rPr>
              <a:t>dalam</a:t>
            </a:r>
            <a:r>
              <a:rPr lang="en-ID" sz="2400" dirty="0">
                <a:latin typeface="Comic Sans MS" pitchFamily="66" charset="0"/>
              </a:rPr>
              <a:t> UUD 1945 </a:t>
            </a:r>
            <a:r>
              <a:rPr lang="en-ID" sz="2400" dirty="0" err="1">
                <a:latin typeface="Comic Sans MS" pitchFamily="66" charset="0"/>
              </a:rPr>
              <a:t>pasal</a:t>
            </a:r>
            <a:r>
              <a:rPr lang="en-ID" sz="2400" dirty="0">
                <a:latin typeface="Comic Sans MS" pitchFamily="66" charset="0"/>
              </a:rPr>
              <a:t> 29 yang </a:t>
            </a:r>
            <a:r>
              <a:rPr lang="en-ID" sz="2400" dirty="0" err="1">
                <a:latin typeface="Comic Sans MS" pitchFamily="66" charset="0"/>
              </a:rPr>
              <a:t>menyatakan</a:t>
            </a:r>
            <a:r>
              <a:rPr lang="en-ID" sz="2400" dirty="0">
                <a:latin typeface="Comic Sans MS" pitchFamily="66" charset="0"/>
              </a:rPr>
              <a:t> </a:t>
            </a:r>
            <a:r>
              <a:rPr lang="en-ID" sz="2400" dirty="0" err="1">
                <a:latin typeface="Comic Sans MS" pitchFamily="66" charset="0"/>
              </a:rPr>
              <a:t>bahwa</a:t>
            </a:r>
            <a:r>
              <a:rPr lang="en-ID" sz="2400" dirty="0">
                <a:latin typeface="Comic Sans MS" pitchFamily="66" charset="0"/>
              </a:rPr>
              <a:t> </a:t>
            </a:r>
            <a:r>
              <a:rPr lang="en-ID" sz="2400" dirty="0" err="1">
                <a:latin typeface="Comic Sans MS" pitchFamily="66" charset="0"/>
              </a:rPr>
              <a:t>negara</a:t>
            </a:r>
            <a:r>
              <a:rPr lang="en-ID" sz="2400" dirty="0">
                <a:latin typeface="Comic Sans MS" pitchFamily="66" charset="0"/>
              </a:rPr>
              <a:t> </a:t>
            </a:r>
            <a:r>
              <a:rPr lang="en-ID" sz="2400" dirty="0" err="1">
                <a:latin typeface="Comic Sans MS" pitchFamily="66" charset="0"/>
              </a:rPr>
              <a:t>berdasar</a:t>
            </a:r>
            <a:r>
              <a:rPr lang="en-ID" sz="2400" dirty="0">
                <a:latin typeface="Comic Sans MS" pitchFamily="66" charset="0"/>
              </a:rPr>
              <a:t> </a:t>
            </a:r>
            <a:r>
              <a:rPr lang="en-ID" sz="2400" dirty="0" err="1">
                <a:latin typeface="Comic Sans MS" pitchFamily="66" charset="0"/>
              </a:rPr>
              <a:t>atas</a:t>
            </a:r>
            <a:r>
              <a:rPr lang="en-ID" sz="2400" dirty="0">
                <a:latin typeface="Comic Sans MS" pitchFamily="66" charset="0"/>
              </a:rPr>
              <a:t> </a:t>
            </a:r>
            <a:r>
              <a:rPr lang="en-ID" sz="2400" dirty="0" err="1">
                <a:latin typeface="Comic Sans MS" pitchFamily="66" charset="0"/>
              </a:rPr>
              <a:t>Ketuhanan</a:t>
            </a:r>
            <a:r>
              <a:rPr lang="en-ID" sz="2400" dirty="0">
                <a:latin typeface="Comic Sans MS" pitchFamily="66" charset="0"/>
              </a:rPr>
              <a:t> Yang </a:t>
            </a:r>
            <a:r>
              <a:rPr lang="en-ID" sz="2400" dirty="0" err="1">
                <a:latin typeface="Comic Sans MS" pitchFamily="66" charset="0"/>
              </a:rPr>
              <a:t>Maha</a:t>
            </a:r>
            <a:r>
              <a:rPr lang="en-ID" sz="2400" dirty="0">
                <a:latin typeface="Comic Sans MS" pitchFamily="66" charset="0"/>
              </a:rPr>
              <a:t> </a:t>
            </a:r>
            <a:r>
              <a:rPr lang="en-ID" sz="2400" dirty="0" err="1">
                <a:latin typeface="Comic Sans MS" pitchFamily="66" charset="0"/>
              </a:rPr>
              <a:t>Esa</a:t>
            </a:r>
            <a:r>
              <a:rPr lang="en-ID" sz="2400" dirty="0">
                <a:latin typeface="Comic Sans MS" pitchFamily="66" charset="0"/>
              </a:rPr>
              <a:t> </a:t>
            </a:r>
            <a:r>
              <a:rPr lang="en-ID" sz="2400" dirty="0" err="1">
                <a:latin typeface="Comic Sans MS" pitchFamily="66" charset="0"/>
              </a:rPr>
              <a:t>dan</a:t>
            </a:r>
            <a:r>
              <a:rPr lang="en-ID" sz="2400" dirty="0">
                <a:latin typeface="Comic Sans MS" pitchFamily="66" charset="0"/>
              </a:rPr>
              <a:t> Negara </a:t>
            </a:r>
            <a:r>
              <a:rPr lang="en-ID" sz="2400" dirty="0" err="1">
                <a:latin typeface="Comic Sans MS" pitchFamily="66" charset="0"/>
              </a:rPr>
              <a:t>menjamin</a:t>
            </a:r>
            <a:r>
              <a:rPr lang="en-ID" sz="2400" dirty="0">
                <a:latin typeface="Comic Sans MS" pitchFamily="66" charset="0"/>
              </a:rPr>
              <a:t> </a:t>
            </a:r>
            <a:r>
              <a:rPr lang="en-ID" sz="2400" dirty="0" err="1">
                <a:latin typeface="Comic Sans MS" pitchFamily="66" charset="0"/>
              </a:rPr>
              <a:t>kemerdekaan</a:t>
            </a:r>
            <a:r>
              <a:rPr lang="en-ID" sz="2400" dirty="0">
                <a:latin typeface="Comic Sans MS" pitchFamily="66" charset="0"/>
              </a:rPr>
              <a:t> </a:t>
            </a:r>
            <a:r>
              <a:rPr lang="en-ID" sz="2400" dirty="0" err="1">
                <a:latin typeface="Comic Sans MS" pitchFamily="66" charset="0"/>
              </a:rPr>
              <a:t>tiap-tiap</a:t>
            </a:r>
            <a:r>
              <a:rPr lang="en-ID" sz="2400" dirty="0">
                <a:latin typeface="Comic Sans MS" pitchFamily="66" charset="0"/>
              </a:rPr>
              <a:t> </a:t>
            </a:r>
            <a:r>
              <a:rPr lang="en-ID" sz="2400" dirty="0" err="1">
                <a:latin typeface="Comic Sans MS" pitchFamily="66" charset="0"/>
              </a:rPr>
              <a:t>penduduk</a:t>
            </a:r>
            <a:r>
              <a:rPr lang="en-ID" sz="2400" dirty="0">
                <a:latin typeface="Comic Sans MS" pitchFamily="66" charset="0"/>
              </a:rPr>
              <a:t> </a:t>
            </a:r>
            <a:r>
              <a:rPr lang="en-ID" sz="2400" dirty="0" err="1">
                <a:latin typeface="Comic Sans MS" pitchFamily="66" charset="0"/>
              </a:rPr>
              <a:t>untuk</a:t>
            </a:r>
            <a:r>
              <a:rPr lang="en-ID" sz="2400" dirty="0">
                <a:latin typeface="Comic Sans MS" pitchFamily="66" charset="0"/>
              </a:rPr>
              <a:t> </a:t>
            </a:r>
            <a:r>
              <a:rPr lang="en-ID" sz="2400" dirty="0" err="1">
                <a:latin typeface="Comic Sans MS" pitchFamily="66" charset="0"/>
              </a:rPr>
              <a:t>memeluk</a:t>
            </a:r>
            <a:r>
              <a:rPr lang="en-ID" sz="2400" dirty="0">
                <a:latin typeface="Comic Sans MS" pitchFamily="66" charset="0"/>
              </a:rPr>
              <a:t> </a:t>
            </a:r>
            <a:r>
              <a:rPr lang="en-ID" sz="2400" dirty="0" err="1">
                <a:latin typeface="Comic Sans MS" pitchFamily="66" charset="0"/>
              </a:rPr>
              <a:t>agamanya</a:t>
            </a:r>
            <a:r>
              <a:rPr lang="en-ID" sz="2400" dirty="0">
                <a:latin typeface="Comic Sans MS" pitchFamily="66" charset="0"/>
              </a:rPr>
              <a:t> </a:t>
            </a:r>
            <a:r>
              <a:rPr lang="en-ID" sz="2400" dirty="0" err="1">
                <a:latin typeface="Comic Sans MS" pitchFamily="66" charset="0"/>
              </a:rPr>
              <a:t>masing-masing</a:t>
            </a:r>
            <a:r>
              <a:rPr lang="en-ID" sz="2400" dirty="0">
                <a:latin typeface="Comic Sans MS" pitchFamily="66" charset="0"/>
              </a:rPr>
              <a:t> </a:t>
            </a:r>
            <a:r>
              <a:rPr lang="en-ID" sz="2400" dirty="0" err="1">
                <a:latin typeface="Comic Sans MS" pitchFamily="66" charset="0"/>
              </a:rPr>
              <a:t>dan</a:t>
            </a:r>
            <a:r>
              <a:rPr lang="en-ID" sz="2400" dirty="0">
                <a:latin typeface="Comic Sans MS" pitchFamily="66" charset="0"/>
              </a:rPr>
              <a:t> </a:t>
            </a:r>
            <a:r>
              <a:rPr lang="en-ID" sz="2400" dirty="0" err="1">
                <a:latin typeface="Comic Sans MS" pitchFamily="66" charset="0"/>
              </a:rPr>
              <a:t>untuk</a:t>
            </a:r>
            <a:r>
              <a:rPr lang="en-ID" sz="2400" dirty="0">
                <a:latin typeface="Comic Sans MS" pitchFamily="66" charset="0"/>
              </a:rPr>
              <a:t> </a:t>
            </a:r>
            <a:r>
              <a:rPr lang="en-ID" sz="2400" dirty="0" err="1">
                <a:latin typeface="Comic Sans MS" pitchFamily="66" charset="0"/>
              </a:rPr>
              <a:t>beribadat</a:t>
            </a:r>
            <a:r>
              <a:rPr lang="en-ID" sz="2400" dirty="0">
                <a:latin typeface="Comic Sans MS" pitchFamily="66" charset="0"/>
              </a:rPr>
              <a:t> </a:t>
            </a:r>
            <a:r>
              <a:rPr lang="en-ID" sz="2400" dirty="0" err="1">
                <a:latin typeface="Comic Sans MS" pitchFamily="66" charset="0"/>
              </a:rPr>
              <a:t>menurut</a:t>
            </a:r>
            <a:r>
              <a:rPr lang="en-ID" sz="2400" dirty="0">
                <a:latin typeface="Comic Sans MS" pitchFamily="66" charset="0"/>
              </a:rPr>
              <a:t> </a:t>
            </a:r>
            <a:r>
              <a:rPr lang="en-ID" sz="2400" dirty="0" err="1">
                <a:latin typeface="Comic Sans MS" pitchFamily="66" charset="0"/>
              </a:rPr>
              <a:t>agamanya</a:t>
            </a:r>
            <a:r>
              <a:rPr lang="en-ID" sz="2400" dirty="0">
                <a:latin typeface="Comic Sans MS" pitchFamily="66" charset="0"/>
              </a:rPr>
              <a:t> </a:t>
            </a:r>
            <a:r>
              <a:rPr lang="en-ID" sz="2400" dirty="0" err="1">
                <a:latin typeface="Comic Sans MS" pitchFamily="66" charset="0"/>
              </a:rPr>
              <a:t>dan</a:t>
            </a:r>
            <a:r>
              <a:rPr lang="en-ID" sz="2400" dirty="0">
                <a:latin typeface="Comic Sans MS" pitchFamily="66" charset="0"/>
              </a:rPr>
              <a:t> </a:t>
            </a:r>
            <a:r>
              <a:rPr lang="en-ID" sz="2400" dirty="0" err="1">
                <a:latin typeface="Comic Sans MS" pitchFamily="66" charset="0"/>
              </a:rPr>
              <a:t>kepercayaannya</a:t>
            </a:r>
            <a:r>
              <a:rPr lang="en-ID" sz="2400" dirty="0">
                <a:latin typeface="Comic Sans MS" pitchFamily="66" charset="0"/>
              </a:rPr>
              <a:t> </a:t>
            </a:r>
            <a:r>
              <a:rPr lang="en-ID" sz="2400" dirty="0" err="1">
                <a:latin typeface="Comic Sans MS" pitchFamily="66" charset="0"/>
              </a:rPr>
              <a:t>itu</a:t>
            </a:r>
            <a:r>
              <a:rPr lang="en-ID" sz="2400" dirty="0">
                <a:latin typeface="Comic Sans MS" pitchFamily="66" charset="0"/>
              </a:rPr>
              <a:t>.</a:t>
            </a:r>
            <a:endParaRPr lang="en-US" sz="2400" dirty="0">
              <a:latin typeface="Comic Sans MS" pitchFamily="66" charset="0"/>
            </a:endParaRPr>
          </a:p>
          <a:p>
            <a:pPr algn="just"/>
            <a:r>
              <a:rPr lang="en-ID" sz="2400" dirty="0" err="1" smtClean="0">
                <a:latin typeface="Comic Sans MS" pitchFamily="66" charset="0"/>
              </a:rPr>
              <a:t>Keenam</a:t>
            </a:r>
            <a:r>
              <a:rPr lang="en-ID" sz="2400" dirty="0" smtClean="0">
                <a:latin typeface="Comic Sans MS" pitchFamily="66" charset="0"/>
              </a:rPr>
              <a:t> </a:t>
            </a:r>
            <a:r>
              <a:rPr lang="en-ID" sz="2400" dirty="0">
                <a:latin typeface="Comic Sans MS" pitchFamily="66" charset="0"/>
              </a:rPr>
              <a:t>agama </a:t>
            </a:r>
            <a:r>
              <a:rPr lang="en-ID" sz="2400" dirty="0" err="1">
                <a:latin typeface="Comic Sans MS" pitchFamily="66" charset="0"/>
              </a:rPr>
              <a:t>harus</a:t>
            </a:r>
            <a:r>
              <a:rPr lang="en-ID" sz="2400" dirty="0">
                <a:latin typeface="Comic Sans MS" pitchFamily="66" charset="0"/>
              </a:rPr>
              <a:t> </a:t>
            </a:r>
            <a:r>
              <a:rPr lang="en-ID" sz="2400" dirty="0" err="1">
                <a:latin typeface="Comic Sans MS" pitchFamily="66" charset="0"/>
              </a:rPr>
              <a:t>hidup</a:t>
            </a:r>
            <a:r>
              <a:rPr lang="en-ID" sz="2400" dirty="0">
                <a:latin typeface="Comic Sans MS" pitchFamily="66" charset="0"/>
              </a:rPr>
              <a:t> </a:t>
            </a:r>
            <a:r>
              <a:rPr lang="en-ID" sz="2400" dirty="0" err="1">
                <a:latin typeface="Comic Sans MS" pitchFamily="66" charset="0"/>
              </a:rPr>
              <a:t>berdampingan</a:t>
            </a:r>
            <a:r>
              <a:rPr lang="en-ID" sz="2400" dirty="0">
                <a:latin typeface="Comic Sans MS" pitchFamily="66" charset="0"/>
              </a:rPr>
              <a:t> di </a:t>
            </a:r>
            <a:r>
              <a:rPr lang="en-ID" sz="2400" dirty="0" err="1">
                <a:latin typeface="Comic Sans MS" pitchFamily="66" charset="0"/>
              </a:rPr>
              <a:t>masyarakat</a:t>
            </a:r>
            <a:r>
              <a:rPr lang="en-ID" sz="2400" dirty="0">
                <a:latin typeface="Comic Sans MS" pitchFamily="66" charset="0"/>
              </a:rPr>
              <a:t> </a:t>
            </a:r>
            <a:r>
              <a:rPr lang="en-ID" sz="2400" dirty="0" err="1">
                <a:latin typeface="Comic Sans MS" pitchFamily="66" charset="0"/>
              </a:rPr>
              <a:t>dengan</a:t>
            </a:r>
            <a:r>
              <a:rPr lang="en-ID" sz="2400" dirty="0">
                <a:latin typeface="Comic Sans MS" pitchFamily="66" charset="0"/>
              </a:rPr>
              <a:t> </a:t>
            </a:r>
            <a:r>
              <a:rPr lang="en-ID" sz="2400" dirty="0" err="1">
                <a:latin typeface="Comic Sans MS" pitchFamily="66" charset="0"/>
              </a:rPr>
              <a:t>prinsip</a:t>
            </a:r>
            <a:r>
              <a:rPr lang="en-ID" sz="2400" dirty="0">
                <a:latin typeface="Comic Sans MS" pitchFamily="66" charset="0"/>
              </a:rPr>
              <a:t> </a:t>
            </a:r>
            <a:r>
              <a:rPr lang="en-ID" sz="2400" dirty="0" err="1">
                <a:latin typeface="Comic Sans MS" pitchFamily="66" charset="0"/>
              </a:rPr>
              <a:t>toleransi</a:t>
            </a:r>
            <a:r>
              <a:rPr lang="en-ID" sz="2400" dirty="0">
                <a:latin typeface="Comic Sans MS" pitchFamily="66" charset="0"/>
              </a:rPr>
              <a:t> </a:t>
            </a:r>
            <a:r>
              <a:rPr lang="en-ID" sz="2400" dirty="0" err="1">
                <a:latin typeface="Comic Sans MS" pitchFamily="66" charset="0"/>
              </a:rPr>
              <a:t>antarumat</a:t>
            </a:r>
            <a:r>
              <a:rPr lang="en-ID" sz="2400" dirty="0">
                <a:latin typeface="Comic Sans MS" pitchFamily="66" charset="0"/>
              </a:rPr>
              <a:t> </a:t>
            </a:r>
            <a:r>
              <a:rPr lang="en-ID" sz="2400" dirty="0" err="1">
                <a:latin typeface="Comic Sans MS" pitchFamily="66" charset="0"/>
              </a:rPr>
              <a:t>beragama</a:t>
            </a:r>
            <a:r>
              <a:rPr lang="en-ID" sz="2400" dirty="0">
                <a:latin typeface="Comic Sans MS" pitchFamily="66" charset="0"/>
              </a:rPr>
              <a:t>.</a:t>
            </a:r>
            <a:endParaRPr lang="en-US" sz="2400" dirty="0">
              <a:latin typeface="Comic Sans MS" pitchFamily="66" charset="0"/>
            </a:endParaRPr>
          </a:p>
          <a:p>
            <a:pPr>
              <a:lnSpc>
                <a:spcPts val="4160"/>
              </a:lnSpc>
            </a:pPr>
            <a:endParaRPr lang="en-US" dirty="0">
              <a:solidFill>
                <a:srgbClr val="000000"/>
              </a:solidFill>
              <a:latin typeface="Now Bold"/>
            </a:endParaRPr>
          </a:p>
        </p:txBody>
      </p:sp>
      <p:sp>
        <p:nvSpPr>
          <p:cNvPr id="208" name="TextBox 208"/>
          <p:cNvSpPr txBox="1"/>
          <p:nvPr/>
        </p:nvSpPr>
        <p:spPr>
          <a:xfrm>
            <a:off x="6538703" y="1222454"/>
            <a:ext cx="5020093" cy="1987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0"/>
              </a:lnSpc>
            </a:pPr>
            <a:r>
              <a:rPr lang="en-ID" sz="2400" dirty="0">
                <a:latin typeface="Comic Sans MS" pitchFamily="66" charset="0"/>
              </a:rPr>
              <a:t>Indonesia </a:t>
            </a:r>
            <a:r>
              <a:rPr lang="en-ID" sz="2400" dirty="0" err="1">
                <a:latin typeface="Comic Sans MS" pitchFamily="66" charset="0"/>
              </a:rPr>
              <a:t>adalah</a:t>
            </a:r>
            <a:r>
              <a:rPr lang="en-ID" sz="2400" dirty="0">
                <a:latin typeface="Comic Sans MS" pitchFamily="66" charset="0"/>
              </a:rPr>
              <a:t> </a:t>
            </a:r>
            <a:r>
              <a:rPr lang="en-ID" sz="2400" dirty="0" err="1">
                <a:latin typeface="Comic Sans MS" pitchFamily="66" charset="0"/>
              </a:rPr>
              <a:t>negara</a:t>
            </a:r>
            <a:r>
              <a:rPr lang="en-ID" sz="2400" dirty="0">
                <a:latin typeface="Comic Sans MS" pitchFamily="66" charset="0"/>
              </a:rPr>
              <a:t> </a:t>
            </a:r>
            <a:r>
              <a:rPr lang="en-ID" sz="2400" dirty="0" err="1">
                <a:latin typeface="Comic Sans MS" pitchFamily="66" charset="0"/>
              </a:rPr>
              <a:t>dengan</a:t>
            </a:r>
            <a:r>
              <a:rPr lang="en-ID" sz="2400" dirty="0">
                <a:latin typeface="Comic Sans MS" pitchFamily="66" charset="0"/>
              </a:rPr>
              <a:t> </a:t>
            </a:r>
            <a:r>
              <a:rPr lang="en-ID" sz="2400" dirty="0" err="1">
                <a:latin typeface="Comic Sans MS" pitchFamily="66" charset="0"/>
              </a:rPr>
              <a:t>sejuta</a:t>
            </a:r>
            <a:r>
              <a:rPr lang="en-ID" sz="2400" dirty="0">
                <a:latin typeface="Comic Sans MS" pitchFamily="66" charset="0"/>
              </a:rPr>
              <a:t> </a:t>
            </a:r>
            <a:r>
              <a:rPr lang="en-ID" sz="2400" dirty="0" err="1">
                <a:latin typeface="Comic Sans MS" pitchFamily="66" charset="0"/>
              </a:rPr>
              <a:t>keberagaman</a:t>
            </a:r>
            <a:r>
              <a:rPr lang="en-ID" sz="2400" dirty="0">
                <a:latin typeface="Comic Sans MS" pitchFamily="66" charset="0"/>
              </a:rPr>
              <a:t>. </a:t>
            </a:r>
            <a:r>
              <a:rPr lang="en-ID" sz="2400" dirty="0" err="1">
                <a:latin typeface="Comic Sans MS" pitchFamily="66" charset="0"/>
              </a:rPr>
              <a:t>Keberagaman</a:t>
            </a:r>
            <a:r>
              <a:rPr lang="en-ID" sz="2400" dirty="0">
                <a:latin typeface="Comic Sans MS" pitchFamily="66" charset="0"/>
              </a:rPr>
              <a:t> yang </a:t>
            </a:r>
            <a:r>
              <a:rPr lang="en-ID" sz="2400" dirty="0" err="1">
                <a:latin typeface="Comic Sans MS" pitchFamily="66" charset="0"/>
              </a:rPr>
              <a:t>ada</a:t>
            </a:r>
            <a:r>
              <a:rPr lang="en-ID" sz="2400" dirty="0">
                <a:latin typeface="Comic Sans MS" pitchFamily="66" charset="0"/>
              </a:rPr>
              <a:t> </a:t>
            </a:r>
            <a:r>
              <a:rPr lang="en-ID" sz="2400" dirty="0" err="1">
                <a:latin typeface="Comic Sans MS" pitchFamily="66" charset="0"/>
              </a:rPr>
              <a:t>telah</a:t>
            </a:r>
            <a:r>
              <a:rPr lang="en-ID" sz="2400" dirty="0">
                <a:latin typeface="Comic Sans MS" pitchFamily="66" charset="0"/>
              </a:rPr>
              <a:t> </a:t>
            </a:r>
            <a:r>
              <a:rPr lang="en-ID" sz="2400" dirty="0" err="1">
                <a:latin typeface="Comic Sans MS" pitchFamily="66" charset="0"/>
              </a:rPr>
              <a:t>menjadi</a:t>
            </a:r>
            <a:r>
              <a:rPr lang="en-ID" sz="2400" dirty="0">
                <a:latin typeface="Comic Sans MS" pitchFamily="66" charset="0"/>
              </a:rPr>
              <a:t> </a:t>
            </a:r>
            <a:r>
              <a:rPr lang="en-ID" sz="2400" dirty="0" err="1">
                <a:latin typeface="Comic Sans MS" pitchFamily="66" charset="0"/>
              </a:rPr>
              <a:t>simbol</a:t>
            </a:r>
            <a:r>
              <a:rPr lang="en-ID" sz="2400" dirty="0">
                <a:latin typeface="Comic Sans MS" pitchFamily="66" charset="0"/>
              </a:rPr>
              <a:t> </a:t>
            </a:r>
            <a:r>
              <a:rPr lang="en-ID" sz="2400" dirty="0" err="1" smtClean="0">
                <a:latin typeface="Comic Sans MS" pitchFamily="66" charset="0"/>
              </a:rPr>
              <a:t>persatuan</a:t>
            </a:r>
            <a:r>
              <a:rPr lang="en-ID" sz="2400" dirty="0" smtClean="0">
                <a:latin typeface="Comic Sans MS" pitchFamily="66" charset="0"/>
              </a:rPr>
              <a:t>.</a:t>
            </a:r>
            <a:endParaRPr lang="en-US" sz="2400" dirty="0">
              <a:latin typeface="Comic Sans MS" pitchFamily="66" charset="0"/>
            </a:endParaRPr>
          </a:p>
          <a:p>
            <a:pPr>
              <a:lnSpc>
                <a:spcPts val="3120"/>
              </a:lnSpc>
            </a:pPr>
            <a:endParaRPr lang="en-US" sz="2400" dirty="0">
              <a:solidFill>
                <a:srgbClr val="000000"/>
              </a:solidFill>
              <a:latin typeface="Now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3042" y="-4048700"/>
            <a:ext cx="18394084" cy="18384400"/>
            <a:chOff x="0" y="0"/>
            <a:chExt cx="24525445" cy="24512533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0" y="0"/>
              <a:ext cx="8189006" cy="8198809"/>
              <a:chOff x="0" y="0"/>
              <a:chExt cx="5516626" cy="552323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8" name="Freeform 1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9" name="Freeform 1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1" name="Freeform 2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2" name="Freeform 2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23" name="Group 23"/>
            <p:cNvGrpSpPr>
              <a:grpSpLocks noChangeAspect="1"/>
            </p:cNvGrpSpPr>
            <p:nvPr/>
          </p:nvGrpSpPr>
          <p:grpSpPr>
            <a:xfrm>
              <a:off x="8168219" y="0"/>
              <a:ext cx="8189006" cy="8198809"/>
              <a:chOff x="0" y="0"/>
              <a:chExt cx="5516626" cy="552323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5" name="Freeform 2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6" name="Freeform 2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7" name="Freeform 2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8" name="Freeform 2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9" name="Freeform 2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0" name="Freeform 3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1" name="Freeform 3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2" name="Freeform 3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3" name="Freeform 3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4" name="Freeform 3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5" name="Freeform 3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6" name="Freeform 3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7" name="Freeform 3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8" name="Freeform 3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9" name="Freeform 3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0" name="Freeform 4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1" name="Freeform 4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2" name="Freeform 4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43" name="Group 43"/>
            <p:cNvGrpSpPr>
              <a:grpSpLocks noChangeAspect="1"/>
            </p:cNvGrpSpPr>
            <p:nvPr/>
          </p:nvGrpSpPr>
          <p:grpSpPr>
            <a:xfrm>
              <a:off x="16336439" y="0"/>
              <a:ext cx="8189006" cy="8198809"/>
              <a:chOff x="0" y="0"/>
              <a:chExt cx="5516626" cy="552323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5" name="Freeform 4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6" name="Freeform 4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7" name="Freeform 4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8" name="Freeform 4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9" name="Freeform 4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0" name="Freeform 5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1" name="Freeform 5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2" name="Freeform 5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3" name="Freeform 5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4" name="Freeform 5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5" name="Freeform 5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6" name="Freeform 5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7" name="Freeform 5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8" name="Freeform 5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9" name="Freeform 5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0" name="Freeform 6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1" name="Freeform 6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2" name="Freeform 6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63" name="Group 63"/>
            <p:cNvGrpSpPr>
              <a:grpSpLocks noChangeAspect="1"/>
            </p:cNvGrpSpPr>
            <p:nvPr/>
          </p:nvGrpSpPr>
          <p:grpSpPr>
            <a:xfrm>
              <a:off x="0" y="8155837"/>
              <a:ext cx="8189006" cy="8198809"/>
              <a:chOff x="0" y="0"/>
              <a:chExt cx="5516626" cy="5523230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5" name="Freeform 6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6" name="Freeform 6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7" name="Freeform 6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8" name="Freeform 6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9" name="Freeform 6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0" name="Freeform 7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1" name="Freeform 7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2" name="Freeform 7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3" name="Freeform 7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4" name="Freeform 7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5" name="Freeform 7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6" name="Freeform 7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7" name="Freeform 7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8" name="Freeform 7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9" name="Freeform 7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0" name="Freeform 8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1" name="Freeform 8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2" name="Freeform 8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83" name="Group 83"/>
            <p:cNvGrpSpPr>
              <a:grpSpLocks noChangeAspect="1"/>
            </p:cNvGrpSpPr>
            <p:nvPr/>
          </p:nvGrpSpPr>
          <p:grpSpPr>
            <a:xfrm>
              <a:off x="8168219" y="8155837"/>
              <a:ext cx="8189006" cy="8198809"/>
              <a:chOff x="0" y="0"/>
              <a:chExt cx="5516626" cy="5523230"/>
            </a:xfrm>
          </p:grpSpPr>
          <p:sp>
            <p:nvSpPr>
              <p:cNvPr id="84" name="Freeform 8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5" name="Freeform 8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6" name="Freeform 8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7" name="Freeform 8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8" name="Freeform 8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9" name="Freeform 8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0" name="Freeform 9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1" name="Freeform 9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2" name="Freeform 9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3" name="Freeform 9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4" name="Freeform 9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5" name="Freeform 9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6" name="Freeform 9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7" name="Freeform 9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8" name="Freeform 9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9" name="Freeform 9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0" name="Freeform 10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1" name="Freeform 10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2" name="Freeform 10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103" name="Group 103"/>
            <p:cNvGrpSpPr>
              <a:grpSpLocks noChangeAspect="1"/>
            </p:cNvGrpSpPr>
            <p:nvPr/>
          </p:nvGrpSpPr>
          <p:grpSpPr>
            <a:xfrm>
              <a:off x="16336439" y="8155837"/>
              <a:ext cx="8189006" cy="8198809"/>
              <a:chOff x="0" y="0"/>
              <a:chExt cx="5516626" cy="5523230"/>
            </a:xfrm>
          </p:grpSpPr>
          <p:sp>
            <p:nvSpPr>
              <p:cNvPr id="104" name="Freeform 10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5" name="Freeform 10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6" name="Freeform 10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7" name="Freeform 10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8" name="Freeform 10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9" name="Freeform 10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0" name="Freeform 11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1" name="Freeform 11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2" name="Freeform 11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3" name="Freeform 11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4" name="Freeform 11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5" name="Freeform 11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6" name="Freeform 11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7" name="Freeform 11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8" name="Freeform 11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9" name="Freeform 11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0" name="Freeform 12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1" name="Freeform 12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2" name="Freeform 12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123" name="Group 123"/>
            <p:cNvGrpSpPr>
              <a:grpSpLocks noChangeAspect="1"/>
            </p:cNvGrpSpPr>
            <p:nvPr/>
          </p:nvGrpSpPr>
          <p:grpSpPr>
            <a:xfrm>
              <a:off x="0" y="16313724"/>
              <a:ext cx="8189006" cy="8198809"/>
              <a:chOff x="0" y="0"/>
              <a:chExt cx="5516626" cy="5523230"/>
            </a:xfrm>
          </p:grpSpPr>
          <p:sp>
            <p:nvSpPr>
              <p:cNvPr id="124" name="Freeform 12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5" name="Freeform 12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6" name="Freeform 12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7" name="Freeform 12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8" name="Freeform 12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9" name="Freeform 12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0" name="Freeform 13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1" name="Freeform 13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2" name="Freeform 13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3" name="Freeform 13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4" name="Freeform 13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5" name="Freeform 13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6" name="Freeform 13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7" name="Freeform 13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8" name="Freeform 13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9" name="Freeform 13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0" name="Freeform 14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1" name="Freeform 14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2" name="Freeform 14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143" name="Group 143"/>
            <p:cNvGrpSpPr>
              <a:grpSpLocks noChangeAspect="1"/>
            </p:cNvGrpSpPr>
            <p:nvPr/>
          </p:nvGrpSpPr>
          <p:grpSpPr>
            <a:xfrm>
              <a:off x="8168219" y="16313724"/>
              <a:ext cx="8189006" cy="8198809"/>
              <a:chOff x="0" y="0"/>
              <a:chExt cx="5516626" cy="5523230"/>
            </a:xfrm>
          </p:grpSpPr>
          <p:sp>
            <p:nvSpPr>
              <p:cNvPr id="144" name="Freeform 14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5" name="Freeform 14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6" name="Freeform 14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7" name="Freeform 14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8" name="Freeform 14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9" name="Freeform 14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0" name="Freeform 15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1" name="Freeform 15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2" name="Freeform 15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3" name="Freeform 15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4" name="Freeform 15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5" name="Freeform 15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6" name="Freeform 15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7" name="Freeform 15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8" name="Freeform 15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9" name="Freeform 15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0" name="Freeform 16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1" name="Freeform 16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2" name="Freeform 16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163" name="Group 163"/>
            <p:cNvGrpSpPr>
              <a:grpSpLocks noChangeAspect="1"/>
            </p:cNvGrpSpPr>
            <p:nvPr/>
          </p:nvGrpSpPr>
          <p:grpSpPr>
            <a:xfrm>
              <a:off x="16336439" y="16313724"/>
              <a:ext cx="8189006" cy="8198809"/>
              <a:chOff x="0" y="0"/>
              <a:chExt cx="5516626" cy="5523230"/>
            </a:xfrm>
          </p:grpSpPr>
          <p:sp>
            <p:nvSpPr>
              <p:cNvPr id="164" name="Freeform 16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5" name="Freeform 16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6" name="Freeform 16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7" name="Freeform 16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8" name="Freeform 16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9" name="Freeform 16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0" name="Freeform 17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1" name="Freeform 17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2" name="Freeform 17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3" name="Freeform 17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4" name="Freeform 17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5" name="Freeform 17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6" name="Freeform 17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7" name="Freeform 17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8" name="Freeform 17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9" name="Freeform 17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80" name="Freeform 18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81" name="Freeform 18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82" name="Freeform 18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</p:grpSp>
      <p:pic>
        <p:nvPicPr>
          <p:cNvPr id="183" name="Picture 18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15070"/>
          <a:stretch>
            <a:fillRect/>
          </a:stretch>
        </p:blipFill>
        <p:spPr>
          <a:xfrm>
            <a:off x="2524379" y="2230466"/>
            <a:ext cx="13239243" cy="4824728"/>
          </a:xfrm>
          <a:prstGeom prst="rect">
            <a:avLst/>
          </a:prstGeom>
        </p:spPr>
      </p:pic>
      <p:sp>
        <p:nvSpPr>
          <p:cNvPr id="184" name="AutoShape 184"/>
          <p:cNvSpPr/>
          <p:nvPr/>
        </p:nvSpPr>
        <p:spPr>
          <a:xfrm>
            <a:off x="2710477" y="3262768"/>
            <a:ext cx="12867046" cy="3633640"/>
          </a:xfrm>
          <a:prstGeom prst="rect">
            <a:avLst/>
          </a:prstGeom>
          <a:solidFill>
            <a:srgbClr val="FAAE54"/>
          </a:solidFill>
        </p:spPr>
      </p:sp>
      <p:sp>
        <p:nvSpPr>
          <p:cNvPr id="186" name="TextBox 186"/>
          <p:cNvSpPr txBox="1"/>
          <p:nvPr/>
        </p:nvSpPr>
        <p:spPr>
          <a:xfrm>
            <a:off x="3460706" y="4094565"/>
            <a:ext cx="11446398" cy="1191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64"/>
              </a:lnSpc>
            </a:pPr>
            <a:r>
              <a:rPr lang="en-US" sz="5974">
                <a:solidFill>
                  <a:srgbClr val="000000"/>
                </a:solidFill>
                <a:latin typeface="Agrandir Bold"/>
              </a:rPr>
              <a:t>Terima kasih sudah menyimak!</a:t>
            </a:r>
          </a:p>
        </p:txBody>
      </p:sp>
      <p:pic>
        <p:nvPicPr>
          <p:cNvPr id="187" name="Picture 18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8842218">
            <a:off x="14243254" y="6531325"/>
            <a:ext cx="1837344" cy="1610182"/>
          </a:xfrm>
          <a:prstGeom prst="rect">
            <a:avLst/>
          </a:prstGeom>
        </p:spPr>
      </p:pic>
      <p:pic>
        <p:nvPicPr>
          <p:cNvPr id="188" name="Picture 18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74130">
            <a:off x="1584837" y="1056179"/>
            <a:ext cx="2574207" cy="234954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340</Words>
  <Application>Microsoft Office PowerPoint</Application>
  <PresentationFormat>Custom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Agrandir Bold</vt:lpstr>
      <vt:lpstr>Now</vt:lpstr>
      <vt:lpstr>Comic Sans MS</vt:lpstr>
      <vt:lpstr>Calibri</vt:lpstr>
      <vt:lpstr>Now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5</cp:revision>
  <dcterms:created xsi:type="dcterms:W3CDTF">2006-08-16T00:00:00Z</dcterms:created>
  <dcterms:modified xsi:type="dcterms:W3CDTF">2022-02-19T09:57:20Z</dcterms:modified>
  <dc:identifier>DAE4w8KeWYA</dc:identifier>
</cp:coreProperties>
</file>