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1"/>
  </p:notesMasterIdLst>
  <p:sldIdLst>
    <p:sldId id="256" r:id="rId2"/>
    <p:sldId id="320" r:id="rId3"/>
    <p:sldId id="330" r:id="rId4"/>
    <p:sldId id="262" r:id="rId5"/>
    <p:sldId id="314" r:id="rId6"/>
    <p:sldId id="263" r:id="rId7"/>
    <p:sldId id="292" r:id="rId8"/>
    <p:sldId id="317" r:id="rId9"/>
    <p:sldId id="319" r:id="rId10"/>
    <p:sldId id="267" r:id="rId11"/>
    <p:sldId id="321" r:id="rId12"/>
    <p:sldId id="322" r:id="rId13"/>
    <p:sldId id="271" r:id="rId14"/>
    <p:sldId id="323" r:id="rId15"/>
    <p:sldId id="324" r:id="rId16"/>
    <p:sldId id="326" r:id="rId17"/>
    <p:sldId id="328" r:id="rId18"/>
    <p:sldId id="329" r:id="rId19"/>
    <p:sldId id="273" r:id="rId20"/>
  </p:sldIdLst>
  <p:sldSz cx="9144000" cy="5143500" type="screen16x9"/>
  <p:notesSz cx="6858000" cy="9144000"/>
  <p:embeddedFontLst>
    <p:embeddedFont>
      <p:font typeface="Grand Hotel" charset="0"/>
      <p:regular r:id="rId22"/>
    </p:embeddedFont>
    <p:embeddedFont>
      <p:font typeface="Andika" charset="0"/>
      <p:regular r:id="rId23"/>
    </p:embeddedFont>
    <p:embeddedFont>
      <p:font typeface="Book Antiqua" pitchFamily="18" charset="0"/>
      <p:regular r:id="rId24"/>
      <p:bold r:id="rId25"/>
      <p:italic r:id="rId26"/>
      <p:boldItalic r:id="rId27"/>
    </p:embeddedFont>
    <p:embeddedFont>
      <p:font typeface="Montserrat" pitchFamily="2" charset="0"/>
      <p:regular r:id="rId28"/>
    </p:embeddedFont>
    <p:embeddedFont>
      <p:font typeface="Oswald Regular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13D899F-FF3F-4D55-970D-534873285BCD}">
  <a:tblStyle styleId="{413D899F-FF3F-4D55-970D-534873285B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d924d83865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d924d83865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d924d83865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d924d83865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d924d83865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d924d83865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d924d83865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d924d83865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d924d83865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d924d83865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d924d83865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d924d83865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d924d8386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d924d8386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d924d8386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d924d8386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d924d8386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d924d8386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d933aedcb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d933aedcb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d924d8386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d924d8386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d924d8386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d924d8386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d924d8386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d924d8386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" name="Google Shape;3399;gd933aedcbc_0_2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0" name="Google Shape;3400;gd933aedcbc_0_2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" name="Google Shape;3399;gd933aedcbc_0_2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0" name="Google Shape;3400;gd933aedcbc_0_2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d924d8386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d924d8386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" y="-13"/>
            <a:ext cx="9143827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51775" y="-48150"/>
            <a:ext cx="356100" cy="523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9_1_1_1_1_1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1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1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1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1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1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"/>
          <p:cNvSpPr txBox="1">
            <a:spLocks noGrp="1"/>
          </p:cNvSpPr>
          <p:nvPr>
            <p:ph type="subTitle" idx="1"/>
          </p:nvPr>
        </p:nvSpPr>
        <p:spPr>
          <a:xfrm>
            <a:off x="2016315" y="2109150"/>
            <a:ext cx="36075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31"/>
          <p:cNvSpPr txBox="1">
            <a:spLocks noGrp="1"/>
          </p:cNvSpPr>
          <p:nvPr>
            <p:ph type="body" idx="2"/>
          </p:nvPr>
        </p:nvSpPr>
        <p:spPr>
          <a:xfrm>
            <a:off x="2016300" y="2461050"/>
            <a:ext cx="5546100" cy="21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31"/>
          <p:cNvSpPr txBox="1">
            <a:spLocks noGrp="1"/>
          </p:cNvSpPr>
          <p:nvPr>
            <p:ph type="subTitle" idx="3"/>
          </p:nvPr>
        </p:nvSpPr>
        <p:spPr>
          <a:xfrm>
            <a:off x="1944950" y="1482300"/>
            <a:ext cx="5254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2307725" y="535650"/>
            <a:ext cx="45285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p34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80" name="Google Shape;480;p34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4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4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4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4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4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4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4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4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5"/>
          <p:cNvSpPr/>
          <p:nvPr/>
        </p:nvSpPr>
        <p:spPr>
          <a:xfrm rot="10800000">
            <a:off x="8162447" y="-3890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2952888" y="2232250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952888" y="3074350"/>
            <a:ext cx="3238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14175" y="11981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1371275" y="535650"/>
            <a:ext cx="64014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6" name="Google Shape;76;p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2020725" y="535650"/>
            <a:ext cx="5102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/>
          <p:nvPr/>
        </p:nvSpPr>
        <p:spPr>
          <a:xfrm flipH="1">
            <a:off x="-23937" y="4410818"/>
            <a:ext cx="1999083" cy="752273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0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0"/>
          <p:cNvSpPr txBox="1">
            <a:spLocks noGrp="1"/>
          </p:cNvSpPr>
          <p:nvPr>
            <p:ph type="subTitle" idx="1"/>
          </p:nvPr>
        </p:nvSpPr>
        <p:spPr>
          <a:xfrm>
            <a:off x="340665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ubTitle" idx="2"/>
          </p:nvPr>
        </p:nvSpPr>
        <p:spPr>
          <a:xfrm>
            <a:off x="5858599" y="3175605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3"/>
          </p:nvPr>
        </p:nvSpPr>
        <p:spPr>
          <a:xfrm>
            <a:off x="5858599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subTitle" idx="4"/>
          </p:nvPr>
        </p:nvSpPr>
        <p:spPr>
          <a:xfrm>
            <a:off x="95470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subTitle" idx="5"/>
          </p:nvPr>
        </p:nvSpPr>
        <p:spPr>
          <a:xfrm>
            <a:off x="95470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6"/>
          </p:nvPr>
        </p:nvSpPr>
        <p:spPr>
          <a:xfrm>
            <a:off x="340665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/>
          </p:nvPr>
        </p:nvSpPr>
        <p:spPr>
          <a:xfrm>
            <a:off x="2471550" y="535650"/>
            <a:ext cx="42009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body" idx="1"/>
          </p:nvPr>
        </p:nvSpPr>
        <p:spPr>
          <a:xfrm>
            <a:off x="2248325" y="1882575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title"/>
          </p:nvPr>
        </p:nvSpPr>
        <p:spPr>
          <a:xfrm>
            <a:off x="2998925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2" r:id="rId6"/>
    <p:sldLayoutId id="2147483664" r:id="rId7"/>
    <p:sldLayoutId id="2147483666" r:id="rId8"/>
    <p:sldLayoutId id="2147483671" r:id="rId9"/>
    <p:sldLayoutId id="2147483677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8"/>
          <p:cNvGrpSpPr/>
          <p:nvPr/>
        </p:nvGrpSpPr>
        <p:grpSpPr>
          <a:xfrm>
            <a:off x="2129626" y="967949"/>
            <a:ext cx="3598696" cy="3600234"/>
            <a:chOff x="3069613" y="998421"/>
            <a:chExt cx="2886809" cy="2888043"/>
          </a:xfrm>
        </p:grpSpPr>
        <p:sp>
          <p:nvSpPr>
            <p:cNvPr id="511" name="Google Shape;511;p38"/>
            <p:cNvSpPr/>
            <p:nvPr/>
          </p:nvSpPr>
          <p:spPr>
            <a:xfrm>
              <a:off x="3069612" y="998421"/>
              <a:ext cx="2886809" cy="2888043"/>
            </a:xfrm>
            <a:custGeom>
              <a:avLst/>
              <a:gdLst/>
              <a:ahLst/>
              <a:cxnLst/>
              <a:rect l="l" t="t" r="r" b="b"/>
              <a:pathLst>
                <a:path w="14045" h="14051" extrusionOk="0">
                  <a:moveTo>
                    <a:pt x="0" y="0"/>
                  </a:moveTo>
                  <a:lnTo>
                    <a:pt x="0" y="14050"/>
                  </a:lnTo>
                  <a:lnTo>
                    <a:pt x="14044" y="14050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8"/>
            <p:cNvGrpSpPr/>
            <p:nvPr/>
          </p:nvGrpSpPr>
          <p:grpSpPr>
            <a:xfrm>
              <a:off x="3114009" y="1044051"/>
              <a:ext cx="2798031" cy="2797824"/>
              <a:chOff x="3114009" y="1044051"/>
              <a:chExt cx="2798031" cy="2797824"/>
            </a:xfrm>
          </p:grpSpPr>
          <p:sp>
            <p:nvSpPr>
              <p:cNvPr id="513" name="Google Shape;513;p38"/>
              <p:cNvSpPr/>
              <p:nvPr/>
            </p:nvSpPr>
            <p:spPr>
              <a:xfrm>
                <a:off x="3114009" y="2515520"/>
                <a:ext cx="1326555" cy="13263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6453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6037" y="6453"/>
                    </a:lnTo>
                    <a:lnTo>
                      <a:pt x="6453" y="64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3114009" y="2300113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085" y="7501"/>
                    </a:lnTo>
                    <a:lnTo>
                      <a:pt x="7501" y="75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3114009" y="2084706"/>
                <a:ext cx="1757367" cy="1757161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8549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8133" y="8549"/>
                    </a:lnTo>
                    <a:lnTo>
                      <a:pt x="8549" y="85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8"/>
              <p:cNvSpPr/>
              <p:nvPr/>
            </p:nvSpPr>
            <p:spPr>
              <a:xfrm>
                <a:off x="3114009" y="1437251"/>
                <a:ext cx="2404612" cy="2404612"/>
              </a:xfrm>
              <a:custGeom>
                <a:avLst/>
                <a:gdLst/>
                <a:ahLst/>
                <a:cxnLst/>
                <a:rect l="l" t="t" r="r" b="b"/>
                <a:pathLst>
                  <a:path w="11699" h="11699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11283" y="11699"/>
                    </a:lnTo>
                    <a:lnTo>
                      <a:pt x="11698" y="116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3114009" y="1652658"/>
                <a:ext cx="2189207" cy="2189207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0651" extrusionOk="0">
                    <a:moveTo>
                      <a:pt x="1" y="1"/>
                    </a:moveTo>
                    <a:lnTo>
                      <a:pt x="1" y="422"/>
                    </a:lnTo>
                    <a:lnTo>
                      <a:pt x="10229" y="10651"/>
                    </a:lnTo>
                    <a:lnTo>
                      <a:pt x="10651" y="106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3114009" y="1869299"/>
                <a:ext cx="1972567" cy="1972567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597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9181" y="9597"/>
                    </a:lnTo>
                    <a:lnTo>
                      <a:pt x="9597" y="95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3114009" y="2730927"/>
                <a:ext cx="1111149" cy="1110944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05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4990" y="5405"/>
                    </a:lnTo>
                    <a:lnTo>
                      <a:pt x="5405" y="54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3114009" y="1044051"/>
                <a:ext cx="2798016" cy="2797810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612" extrusionOk="0">
                    <a:moveTo>
                      <a:pt x="1" y="0"/>
                    </a:moveTo>
                    <a:lnTo>
                      <a:pt x="1" y="234"/>
                    </a:lnTo>
                    <a:lnTo>
                      <a:pt x="13379" y="13612"/>
                    </a:lnTo>
                    <a:lnTo>
                      <a:pt x="13612" y="13612"/>
                    </a:lnTo>
                    <a:lnTo>
                      <a:pt x="13612" y="134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5880182" y="1044051"/>
                <a:ext cx="31859" cy="3185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0" y="0"/>
                    </a:moveTo>
                    <a:lnTo>
                      <a:pt x="154" y="15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3114009" y="3378176"/>
                <a:ext cx="463698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256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1840" y="2256"/>
                    </a:lnTo>
                    <a:lnTo>
                      <a:pt x="2256" y="2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3114009" y="3593583"/>
                <a:ext cx="248292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8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92" y="1208"/>
                    </a:lnTo>
                    <a:lnTo>
                      <a:pt x="1208" y="1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3114009" y="2946334"/>
                <a:ext cx="895743" cy="895538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357" extrusionOk="0">
                    <a:moveTo>
                      <a:pt x="1" y="0"/>
                    </a:moveTo>
                    <a:lnTo>
                      <a:pt x="1" y="421"/>
                    </a:lnTo>
                    <a:lnTo>
                      <a:pt x="3936" y="4357"/>
                    </a:lnTo>
                    <a:lnTo>
                      <a:pt x="4357" y="43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3114009" y="3162769"/>
                <a:ext cx="679104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304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2888" y="3304"/>
                    </a:lnTo>
                    <a:lnTo>
                      <a:pt x="3304" y="33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496727" y="1044051"/>
                <a:ext cx="2415301" cy="2415095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11750" extrusionOk="0">
                    <a:moveTo>
                      <a:pt x="1" y="0"/>
                    </a:moveTo>
                    <a:lnTo>
                      <a:pt x="11750" y="11749"/>
                    </a:lnTo>
                    <a:lnTo>
                      <a:pt x="11750" y="1133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5017320" y="1044051"/>
                <a:ext cx="894716" cy="89451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352" extrusionOk="0">
                    <a:moveTo>
                      <a:pt x="1" y="0"/>
                    </a:moveTo>
                    <a:lnTo>
                      <a:pt x="4352" y="4351"/>
                    </a:lnTo>
                    <a:lnTo>
                      <a:pt x="4352" y="3936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5232727" y="1044051"/>
                <a:ext cx="679310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304" extrusionOk="0">
                    <a:moveTo>
                      <a:pt x="1" y="0"/>
                    </a:moveTo>
                    <a:lnTo>
                      <a:pt x="3304" y="3304"/>
                    </a:lnTo>
                    <a:lnTo>
                      <a:pt x="3304" y="288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4802119" y="1044051"/>
                <a:ext cx="1109916" cy="1109916"/>
              </a:xfrm>
              <a:custGeom>
                <a:avLst/>
                <a:gdLst/>
                <a:ahLst/>
                <a:cxnLst/>
                <a:rect l="l" t="t" r="r" b="b"/>
                <a:pathLst>
                  <a:path w="5400" h="5400" extrusionOk="0">
                    <a:moveTo>
                      <a:pt x="0" y="0"/>
                    </a:moveTo>
                    <a:lnTo>
                      <a:pt x="5399" y="5399"/>
                    </a:lnTo>
                    <a:lnTo>
                      <a:pt x="5399" y="49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64775" y="1044051"/>
                <a:ext cx="247265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208" extrusionOk="0">
                    <a:moveTo>
                      <a:pt x="0" y="0"/>
                    </a:moveTo>
                    <a:lnTo>
                      <a:pt x="1202" y="1208"/>
                    </a:lnTo>
                    <a:lnTo>
                      <a:pt x="1202" y="78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4586711" y="1044051"/>
                <a:ext cx="1325322" cy="132532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6448" extrusionOk="0">
                    <a:moveTo>
                      <a:pt x="0" y="0"/>
                    </a:moveTo>
                    <a:lnTo>
                      <a:pt x="6447" y="6447"/>
                    </a:lnTo>
                    <a:lnTo>
                      <a:pt x="6447" y="60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5448134" y="1044051"/>
                <a:ext cx="463904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256" extrusionOk="0">
                    <a:moveTo>
                      <a:pt x="1" y="0"/>
                    </a:moveTo>
                    <a:lnTo>
                      <a:pt x="2256" y="2256"/>
                    </a:lnTo>
                    <a:lnTo>
                      <a:pt x="2256" y="184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4144181" y="1044051"/>
                <a:ext cx="1767850" cy="176785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8601" extrusionOk="0">
                    <a:moveTo>
                      <a:pt x="0" y="0"/>
                    </a:moveTo>
                    <a:lnTo>
                      <a:pt x="8600" y="8600"/>
                    </a:lnTo>
                    <a:lnTo>
                      <a:pt x="8600" y="81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4370071" y="1044051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0" y="0"/>
                    </a:moveTo>
                    <a:lnTo>
                      <a:pt x="7501" y="7501"/>
                    </a:lnTo>
                    <a:lnTo>
                      <a:pt x="7501" y="7079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8"/>
              <p:cNvSpPr/>
              <p:nvPr/>
            </p:nvSpPr>
            <p:spPr>
              <a:xfrm>
                <a:off x="3281320" y="1044051"/>
                <a:ext cx="2630706" cy="263050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12798" extrusionOk="0">
                    <a:moveTo>
                      <a:pt x="1" y="0"/>
                    </a:moveTo>
                    <a:lnTo>
                      <a:pt x="12798" y="12797"/>
                    </a:lnTo>
                    <a:lnTo>
                      <a:pt x="12798" y="12382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3712134" y="1044051"/>
                <a:ext cx="2199895" cy="2199689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1" y="0"/>
                    </a:moveTo>
                    <a:lnTo>
                      <a:pt x="10702" y="10702"/>
                    </a:lnTo>
                    <a:lnTo>
                      <a:pt x="10702" y="10286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3114009" y="1222050"/>
                <a:ext cx="2620018" cy="2619813"/>
              </a:xfrm>
              <a:custGeom>
                <a:avLst/>
                <a:gdLst/>
                <a:ahLst/>
                <a:cxnLst/>
                <a:rect l="l" t="t" r="r" b="b"/>
                <a:pathLst>
                  <a:path w="12747" h="12746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12331" y="12746"/>
                    </a:lnTo>
                    <a:lnTo>
                      <a:pt x="12746" y="127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8"/>
              <p:cNvSpPr/>
              <p:nvPr/>
            </p:nvSpPr>
            <p:spPr>
              <a:xfrm>
                <a:off x="3928774" y="1044051"/>
                <a:ext cx="1983255" cy="198305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9648" extrusionOk="0">
                    <a:moveTo>
                      <a:pt x="0" y="0"/>
                    </a:moveTo>
                    <a:lnTo>
                      <a:pt x="9648" y="9648"/>
                    </a:lnTo>
                    <a:lnTo>
                      <a:pt x="9648" y="92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9" name="Google Shape;539;p38"/>
            <p:cNvSpPr/>
            <p:nvPr/>
          </p:nvSpPr>
          <p:spPr>
            <a:xfrm>
              <a:off x="3376280" y="1306321"/>
              <a:ext cx="2273478" cy="2273478"/>
            </a:xfrm>
            <a:custGeom>
              <a:avLst/>
              <a:gdLst/>
              <a:ahLst/>
              <a:cxnLst/>
              <a:rect l="l" t="t" r="r" b="b"/>
              <a:pathLst>
                <a:path w="11061" h="11061" extrusionOk="0">
                  <a:moveTo>
                    <a:pt x="0" y="0"/>
                  </a:moveTo>
                  <a:lnTo>
                    <a:pt x="0" y="11060"/>
                  </a:lnTo>
                  <a:lnTo>
                    <a:pt x="11060" y="11060"/>
                  </a:lnTo>
                  <a:lnTo>
                    <a:pt x="110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3454591" y="1384633"/>
              <a:ext cx="2116651" cy="2116651"/>
            </a:xfrm>
            <a:custGeom>
              <a:avLst/>
              <a:gdLst/>
              <a:ahLst/>
              <a:cxnLst/>
              <a:rect l="l" t="t" r="r" b="b"/>
              <a:pathLst>
                <a:path w="10298" h="10298" extrusionOk="0">
                  <a:moveTo>
                    <a:pt x="1" y="1"/>
                  </a:moveTo>
                  <a:lnTo>
                    <a:pt x="1" y="10298"/>
                  </a:lnTo>
                  <a:lnTo>
                    <a:pt x="10298" y="10298"/>
                  </a:lnTo>
                  <a:lnTo>
                    <a:pt x="10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8"/>
          <p:cNvGrpSpPr/>
          <p:nvPr/>
        </p:nvGrpSpPr>
        <p:grpSpPr>
          <a:xfrm>
            <a:off x="1081361" y="535677"/>
            <a:ext cx="6475486" cy="4149481"/>
            <a:chOff x="1081361" y="535677"/>
            <a:chExt cx="6475486" cy="4149481"/>
          </a:xfrm>
        </p:grpSpPr>
        <p:grpSp>
          <p:nvGrpSpPr>
            <p:cNvPr id="542" name="Google Shape;542;p38"/>
            <p:cNvGrpSpPr/>
            <p:nvPr/>
          </p:nvGrpSpPr>
          <p:grpSpPr>
            <a:xfrm>
              <a:off x="1081361" y="613018"/>
              <a:ext cx="6475412" cy="4072140"/>
              <a:chOff x="3000303" y="998421"/>
              <a:chExt cx="2911737" cy="2888043"/>
            </a:xfrm>
          </p:grpSpPr>
          <p:sp>
            <p:nvSpPr>
              <p:cNvPr id="543" name="Google Shape;543;p38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4" name="Google Shape;544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45" name="Google Shape;545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1" name="Google Shape;571;p38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38"/>
            <p:cNvGrpSpPr/>
            <p:nvPr/>
          </p:nvGrpSpPr>
          <p:grpSpPr>
            <a:xfrm>
              <a:off x="1168338" y="535677"/>
              <a:ext cx="6388509" cy="4072140"/>
              <a:chOff x="3069613" y="998421"/>
              <a:chExt cx="2886809" cy="2888043"/>
            </a:xfrm>
          </p:grpSpPr>
          <p:sp>
            <p:nvSpPr>
              <p:cNvPr id="574" name="Google Shape;574;p38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" name="Google Shape;575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76" name="Google Shape;576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2" name="Google Shape;602;p38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4" name="Google Shape;604;p38"/>
          <p:cNvSpPr txBox="1">
            <a:spLocks noGrp="1"/>
          </p:cNvSpPr>
          <p:nvPr>
            <p:ph type="ctrTitle"/>
          </p:nvPr>
        </p:nvSpPr>
        <p:spPr>
          <a:xfrm rot="-696">
            <a:off x="1979655" y="915566"/>
            <a:ext cx="4752542" cy="17281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2400" b="1" dirty="0" smtClean="0">
                <a:latin typeface="+mn-lt"/>
              </a:rPr>
              <a:t>LINGKUNGAN FISIK WILAYAH NUSANTARA DAN HUBUNGAN DENGAN MANUSIA</a:t>
            </a:r>
            <a:endParaRPr lang="id-ID" sz="2400" dirty="0">
              <a:latin typeface="+mn-lt"/>
            </a:endParaRPr>
          </a:p>
        </p:txBody>
      </p:sp>
      <p:sp>
        <p:nvSpPr>
          <p:cNvPr id="605" name="Google Shape;605;p38"/>
          <p:cNvSpPr txBox="1">
            <a:spLocks noGrp="1"/>
          </p:cNvSpPr>
          <p:nvPr>
            <p:ph type="subTitle" idx="1"/>
          </p:nvPr>
        </p:nvSpPr>
        <p:spPr>
          <a:xfrm rot="232">
            <a:off x="2051730" y="2571712"/>
            <a:ext cx="4896542" cy="1440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: </a:t>
            </a:r>
          </a:p>
          <a:p>
            <a:pPr marL="0" indent="0" algn="l"/>
            <a:r>
              <a:rPr lang="en-ID" sz="1200" dirty="0" smtClean="0"/>
              <a:t>1. Salsa Nabila (2113053218)</a:t>
            </a:r>
            <a:endParaRPr lang="id-ID" sz="1200" dirty="0" smtClean="0"/>
          </a:p>
          <a:p>
            <a:pPr marL="0" indent="0" algn="l"/>
            <a:r>
              <a:rPr lang="en-ID" sz="1200" dirty="0" smtClean="0"/>
              <a:t>2. </a:t>
            </a:r>
            <a:r>
              <a:rPr lang="en-ID" sz="1200" dirty="0" err="1" smtClean="0"/>
              <a:t>Selli</a:t>
            </a:r>
            <a:r>
              <a:rPr lang="en-ID" sz="1200" dirty="0" smtClean="0"/>
              <a:t> </a:t>
            </a:r>
            <a:r>
              <a:rPr lang="en-ID" sz="1200" dirty="0" err="1" smtClean="0"/>
              <a:t>Oftiah</a:t>
            </a:r>
            <a:r>
              <a:rPr lang="en-ID" sz="1200" dirty="0" smtClean="0"/>
              <a:t>  (2113051180)</a:t>
            </a:r>
            <a:endParaRPr lang="id-ID" sz="1200" dirty="0" smtClean="0"/>
          </a:p>
          <a:p>
            <a:pPr marL="0" indent="0" algn="l"/>
            <a:r>
              <a:rPr lang="en-ID" sz="1200" dirty="0" smtClean="0"/>
              <a:t>3. </a:t>
            </a:r>
            <a:r>
              <a:rPr lang="en-ID" sz="1200" dirty="0" err="1" smtClean="0"/>
              <a:t>Nungky</a:t>
            </a:r>
            <a:r>
              <a:rPr lang="en-ID" sz="1200" dirty="0" smtClean="0"/>
              <a:t> </a:t>
            </a:r>
            <a:r>
              <a:rPr lang="en-ID" sz="1200" dirty="0" err="1" smtClean="0"/>
              <a:t>Fitria</a:t>
            </a:r>
            <a:r>
              <a:rPr lang="en-ID" sz="1200" dirty="0" smtClean="0"/>
              <a:t> </a:t>
            </a:r>
            <a:r>
              <a:rPr lang="en-ID" sz="1200" dirty="0" err="1" smtClean="0"/>
              <a:t>Widyastuti</a:t>
            </a:r>
            <a:r>
              <a:rPr lang="en-ID" sz="1200" dirty="0" smtClean="0"/>
              <a:t> (2113053266)</a:t>
            </a:r>
          </a:p>
          <a:p>
            <a:pPr marL="0" indent="0" algn="l"/>
            <a:endParaRPr lang="en-ID" sz="1100" dirty="0" smtClean="0"/>
          </a:p>
          <a:p>
            <a:pPr marL="2686050" lvl="0" indent="-269875" algn="l">
              <a:lnSpc>
                <a:spcPct val="150000"/>
              </a:lnSpc>
            </a:pP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Dosen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Pengampu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:</a:t>
            </a:r>
          </a:p>
          <a:p>
            <a:pPr marL="2686050" indent="-269875" algn="l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Dr.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Darsono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M.Pd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pPr marL="2686050" indent="-269875" algn="l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2.  Yoga Fernando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Rizqi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M.Pd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pPr marL="0" indent="0" algn="l"/>
            <a:endParaRPr lang="id-ID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49"/>
          <p:cNvGrpSpPr/>
          <p:nvPr/>
        </p:nvGrpSpPr>
        <p:grpSpPr>
          <a:xfrm>
            <a:off x="971600" y="279231"/>
            <a:ext cx="6552728" cy="780351"/>
            <a:chOff x="2607325" y="351650"/>
            <a:chExt cx="3838046" cy="1017677"/>
          </a:xfrm>
        </p:grpSpPr>
        <p:sp>
          <p:nvSpPr>
            <p:cNvPr id="1155" name="Google Shape;1155;p49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7" name="Google Shape;1157;p49"/>
          <p:cNvSpPr txBox="1">
            <a:spLocks noGrp="1"/>
          </p:cNvSpPr>
          <p:nvPr>
            <p:ph type="title"/>
          </p:nvPr>
        </p:nvSpPr>
        <p:spPr>
          <a:xfrm>
            <a:off x="1371275" y="339502"/>
            <a:ext cx="6401400" cy="648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dirty="0">
              <a:solidFill>
                <a:schemeClr val="dk2"/>
              </a:solidFill>
              <a:latin typeface="+mj-lt"/>
            </a:endParaRPr>
          </a:p>
        </p:txBody>
      </p:sp>
      <p:grpSp>
        <p:nvGrpSpPr>
          <p:cNvPr id="1158" name="Google Shape;1158;p49"/>
          <p:cNvGrpSpPr/>
          <p:nvPr/>
        </p:nvGrpSpPr>
        <p:grpSpPr>
          <a:xfrm flipH="1">
            <a:off x="4067944" y="0"/>
            <a:ext cx="1077676" cy="403431"/>
            <a:chOff x="3882334" y="132235"/>
            <a:chExt cx="1319550" cy="493977"/>
          </a:xfrm>
        </p:grpSpPr>
        <p:sp>
          <p:nvSpPr>
            <p:cNvPr id="1159" name="Google Shape;1159;p49"/>
            <p:cNvSpPr/>
            <p:nvPr/>
          </p:nvSpPr>
          <p:spPr>
            <a:xfrm rot="-406465">
              <a:off x="3898154" y="206994"/>
              <a:ext cx="1287909" cy="344459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9"/>
            <p:cNvSpPr/>
            <p:nvPr/>
          </p:nvSpPr>
          <p:spPr>
            <a:xfrm rot="-406465">
              <a:off x="4700237" y="440303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 rot="-406465">
              <a:off x="4683996" y="303586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9"/>
            <p:cNvSpPr/>
            <p:nvPr/>
          </p:nvSpPr>
          <p:spPr>
            <a:xfrm rot="-406465">
              <a:off x="4615011" y="311808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9"/>
            <p:cNvSpPr/>
            <p:nvPr/>
          </p:nvSpPr>
          <p:spPr>
            <a:xfrm rot="-406465">
              <a:off x="4662137" y="288574"/>
              <a:ext cx="19190" cy="18670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 rot="-406465">
              <a:off x="4669485" y="188544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 rot="-406465">
              <a:off x="4631251" y="448525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 rot="-406465">
              <a:off x="4623328" y="381605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 rot="-406465">
              <a:off x="4613571" y="195190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 rot="-406465">
              <a:off x="4678228" y="424035"/>
              <a:ext cx="19190" cy="18670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9"/>
            <p:cNvSpPr/>
            <p:nvPr/>
          </p:nvSpPr>
          <p:spPr>
            <a:xfrm rot="-406465">
              <a:off x="4676075" y="236693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9"/>
            <p:cNvSpPr/>
            <p:nvPr/>
          </p:nvSpPr>
          <p:spPr>
            <a:xfrm rot="-406465">
              <a:off x="4748903" y="228046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 rot="-406465">
              <a:off x="4765143" y="364763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 rot="-406465">
              <a:off x="4756825" y="294966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 rot="-406465">
              <a:off x="4692315" y="373410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 rot="-406465">
              <a:off x="4754867" y="178379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 rot="-406465">
              <a:off x="4724429" y="20550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 rot="-406465">
              <a:off x="4741916" y="352706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 rot="-406465">
              <a:off x="4762799" y="499710"/>
              <a:ext cx="18670" cy="18744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 rot="-406465">
              <a:off x="4607088" y="244888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 rot="-406465">
              <a:off x="4489509" y="465336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 rot="-406465">
              <a:off x="4481586" y="398416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 rot="-406465">
              <a:off x="4441317" y="23913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 rot="-406465">
              <a:off x="4536933" y="440851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 rot="-406465">
              <a:off x="4471755" y="212006"/>
              <a:ext cx="37414" cy="24843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 rot="-406465">
              <a:off x="4458804" y="386337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 rot="-406465">
              <a:off x="4820043" y="407194"/>
              <a:ext cx="19116" cy="18670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 rot="-406465">
              <a:off x="4465346" y="261699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 rot="-406465">
              <a:off x="4473269" y="328619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9"/>
            <p:cNvSpPr/>
            <p:nvPr/>
          </p:nvSpPr>
          <p:spPr>
            <a:xfrm rot="-406465">
              <a:off x="4476290" y="533542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9"/>
            <p:cNvSpPr/>
            <p:nvPr/>
          </p:nvSpPr>
          <p:spPr>
            <a:xfrm rot="-406465">
              <a:off x="4582689" y="22233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 rot="-406465">
              <a:off x="4551018" y="390195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 rot="-406465">
              <a:off x="4617662" y="51674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 rot="-406465">
              <a:off x="4600175" y="36954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 rot="-406465">
              <a:off x="4534777" y="253478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 rot="-406465">
              <a:off x="4558941" y="457114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 rot="-406465">
              <a:off x="4527744" y="205386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 rot="-406465">
              <a:off x="4542700" y="320397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 rot="-406465">
              <a:off x="4520841" y="305390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 rot="-406465">
              <a:off x="5056178" y="398052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 rot="-406465">
              <a:off x="5039937" y="261335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 rot="-406465">
              <a:off x="5032014" y="194415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 rot="-406465">
              <a:off x="5048255" y="331132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 rot="-406465">
              <a:off x="5045836" y="466083"/>
              <a:ext cx="18744" cy="18744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 rot="-406465">
              <a:off x="4975870" y="339726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 rot="-406465">
              <a:off x="5025026" y="319049"/>
              <a:ext cx="22537" cy="18967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 rot="-406465">
              <a:off x="5007984" y="171817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 rot="-406465">
              <a:off x="5038424" y="144722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 rot="-406465">
              <a:off x="4983793" y="406646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 rot="-406465">
              <a:off x="5117240" y="322911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 rot="-406465">
              <a:off x="5100203" y="373737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 rot="-406465">
              <a:off x="5125163" y="389831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 rot="-406465">
              <a:off x="5149312" y="155405"/>
              <a:ext cx="15769" cy="19116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 rot="-406465">
              <a:off x="5108923" y="253114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 rot="-406465">
              <a:off x="5084112" y="238276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 rot="-406465">
              <a:off x="5094337" y="138076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 rot="-406465">
              <a:off x="5101000" y="186194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 rot="-406465">
              <a:off x="4811225" y="171706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 rot="-406465">
              <a:off x="4890198" y="211231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 rot="-406465">
              <a:off x="4901143" y="48307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 rot="-406465">
              <a:off x="4866170" y="18866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 rot="-406465">
              <a:off x="4967553" y="269929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 rot="-406465">
              <a:off x="4834130" y="356568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 rot="-406465">
              <a:off x="4803952" y="271732"/>
              <a:ext cx="19116" cy="18670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 rot="-406465">
              <a:off x="4817889" y="219851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 rot="-406465">
              <a:off x="4825812" y="286771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 rot="-406465">
              <a:off x="4842053" y="423488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 rot="-406465">
              <a:off x="4883656" y="33586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 rot="-406465">
              <a:off x="4961785" y="390378"/>
              <a:ext cx="18744" cy="18670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 rot="-406465">
              <a:off x="4952597" y="154917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 rot="-406465">
              <a:off x="4945694" y="254917"/>
              <a:ext cx="18744" cy="18670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 rot="-406465">
              <a:off x="4959630" y="203010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 rot="-406465">
              <a:off x="4896608" y="161537"/>
              <a:ext cx="37414" cy="24843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 rot="-406465">
              <a:off x="4914362" y="414867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 rot="-406465">
              <a:off x="4898121" y="278151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 rot="-406465">
              <a:off x="4906439" y="347948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 rot="-406465">
              <a:off x="4773066" y="431683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 rot="-406465">
              <a:off x="3950852" y="372896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 rot="-406465">
              <a:off x="3966943" y="508357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 rot="-406465">
              <a:off x="3961520" y="272643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 rot="-406465">
              <a:off x="3905607" y="279289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 rot="-406465">
              <a:off x="3968110" y="320792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 rot="-406465">
              <a:off x="3907046" y="395907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 rot="-406465">
              <a:off x="3899123" y="328987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 rot="-406465">
              <a:off x="3915364" y="465704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 rot="-406465">
              <a:off x="4056734" y="448888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 rot="-406465">
              <a:off x="4048416" y="379091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 rot="-406465">
              <a:off x="4040493" y="312172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 rot="-406465">
              <a:off x="3947835" y="601509"/>
              <a:ext cx="31835" cy="19785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 rot="-406465">
              <a:off x="4064657" y="515808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 rot="-406465">
              <a:off x="4033951" y="436805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 rot="-406465">
              <a:off x="4051438" y="584010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 rot="-406465">
              <a:off x="3984351" y="457509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 rot="-406465">
              <a:off x="3992274" y="524429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 rot="-406465">
              <a:off x="4016465" y="289600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9"/>
            <p:cNvSpPr/>
            <p:nvPr/>
          </p:nvSpPr>
          <p:spPr>
            <a:xfrm rot="-406465">
              <a:off x="4409277" y="407036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9"/>
            <p:cNvSpPr/>
            <p:nvPr/>
          </p:nvSpPr>
          <p:spPr>
            <a:xfrm rot="-406465">
              <a:off x="3923287" y="532624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 rot="-406465">
              <a:off x="4801105" y="500510"/>
              <a:ext cx="28042" cy="15843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 rot="-406465">
              <a:off x="4849486" y="494789"/>
              <a:ext cx="27595" cy="15843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 rot="-406465">
              <a:off x="3999093" y="595393"/>
              <a:ext cx="32281" cy="19785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 rot="-406465">
              <a:off x="4708161" y="511554"/>
              <a:ext cx="28042" cy="16661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 rot="-406465">
              <a:off x="4943261" y="483596"/>
              <a:ext cx="27223" cy="15471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 rot="-406465">
              <a:off x="4991172" y="477929"/>
              <a:ext cx="26777" cy="15025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 rot="-406465">
              <a:off x="5184264" y="449816"/>
              <a:ext cx="15769" cy="18744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 rot="-406465">
              <a:off x="5132967" y="461111"/>
              <a:ext cx="26331" cy="14653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 rot="-406465">
              <a:off x="5085843" y="466708"/>
              <a:ext cx="26331" cy="14653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 rot="-406465">
              <a:off x="4658968" y="517371"/>
              <a:ext cx="28488" cy="16661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 rot="-406465">
              <a:off x="4566444" y="528341"/>
              <a:ext cx="28860" cy="17108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 rot="-406465">
              <a:off x="4141233" y="578580"/>
              <a:ext cx="31017" cy="18967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 rot="-406465">
              <a:off x="4232132" y="567808"/>
              <a:ext cx="30571" cy="18521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 rot="-406465">
              <a:off x="4089994" y="584646"/>
              <a:ext cx="31389" cy="19339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9"/>
            <p:cNvSpPr/>
            <p:nvPr/>
          </p:nvSpPr>
          <p:spPr>
            <a:xfrm rot="-406465">
              <a:off x="4283024" y="561789"/>
              <a:ext cx="30124" cy="18521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 rot="-406465">
              <a:off x="4374662" y="550923"/>
              <a:ext cx="29752" cy="18075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 rot="-406465">
              <a:off x="4516809" y="534237"/>
              <a:ext cx="28860" cy="17108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9"/>
            <p:cNvSpPr/>
            <p:nvPr/>
          </p:nvSpPr>
          <p:spPr>
            <a:xfrm rot="-406465">
              <a:off x="4424727" y="545124"/>
              <a:ext cx="29752" cy="17554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9"/>
            <p:cNvSpPr/>
            <p:nvPr/>
          </p:nvSpPr>
          <p:spPr>
            <a:xfrm rot="-406465">
              <a:off x="3976033" y="387712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 rot="-406465">
              <a:off x="4324050" y="278514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 rot="-406465">
              <a:off x="4317063" y="403174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 rot="-406465">
              <a:off x="4348214" y="482151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 rot="-406465">
              <a:off x="4334550" y="550379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 rot="-406465">
              <a:off x="4331973" y="345434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9"/>
            <p:cNvSpPr/>
            <p:nvPr/>
          </p:nvSpPr>
          <p:spPr>
            <a:xfrm rot="-406465">
              <a:off x="4275384" y="490771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9"/>
            <p:cNvSpPr/>
            <p:nvPr/>
          </p:nvSpPr>
          <p:spPr>
            <a:xfrm rot="-406465">
              <a:off x="4259144" y="354055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 rot="-406465">
              <a:off x="4267461" y="423852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 rot="-406465">
              <a:off x="4299577" y="255969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 rot="-406465">
              <a:off x="4400960" y="337239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 rot="-406465">
              <a:off x="4393037" y="270320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 rot="-406465">
              <a:off x="4251221" y="287135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 rot="-406465">
              <a:off x="4386373" y="222175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 rot="-406465">
              <a:off x="4417200" y="473956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9"/>
            <p:cNvSpPr/>
            <p:nvPr/>
          </p:nvSpPr>
          <p:spPr>
            <a:xfrm rot="-406465">
              <a:off x="4046903" y="262478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 rot="-406465">
              <a:off x="4330015" y="228847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 rot="-406465">
              <a:off x="4391796" y="457889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 rot="-406465">
              <a:off x="4375704" y="322428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9"/>
            <p:cNvSpPr/>
            <p:nvPr/>
          </p:nvSpPr>
          <p:spPr>
            <a:xfrm rot="-406465">
              <a:off x="4340291" y="415231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9"/>
            <p:cNvSpPr/>
            <p:nvPr/>
          </p:nvSpPr>
          <p:spPr>
            <a:xfrm rot="-406465">
              <a:off x="4196131" y="567020"/>
              <a:ext cx="18744" cy="18744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 rot="-406465">
              <a:off x="4244632" y="239016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 rot="-406465">
              <a:off x="4133645" y="507635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 rot="-406465">
              <a:off x="4157836" y="272806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 rot="-406465">
              <a:off x="4125721" y="440694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9"/>
            <p:cNvSpPr/>
            <p:nvPr/>
          </p:nvSpPr>
          <p:spPr>
            <a:xfrm rot="-406465">
              <a:off x="4095989" y="355858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9"/>
            <p:cNvSpPr/>
            <p:nvPr/>
          </p:nvSpPr>
          <p:spPr>
            <a:xfrm rot="-406465">
              <a:off x="4109480" y="303977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 rot="-406465">
              <a:off x="4112080" y="491319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9"/>
            <p:cNvSpPr/>
            <p:nvPr/>
          </p:nvSpPr>
          <p:spPr>
            <a:xfrm rot="-406465">
              <a:off x="4102892" y="255854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9"/>
            <p:cNvSpPr/>
            <p:nvPr/>
          </p:nvSpPr>
          <p:spPr>
            <a:xfrm rot="-406465">
              <a:off x="4117848" y="370870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 rot="-406465">
              <a:off x="4198476" y="432073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 rot="-406465">
              <a:off x="4188645" y="245663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 rot="-406465">
              <a:off x="4250424" y="474678"/>
              <a:ext cx="22166" cy="18893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9"/>
            <p:cNvSpPr/>
            <p:nvPr/>
          </p:nvSpPr>
          <p:spPr>
            <a:xfrm rot="-406465">
              <a:off x="4234333" y="339217"/>
              <a:ext cx="22166" cy="18893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9"/>
            <p:cNvSpPr/>
            <p:nvPr/>
          </p:nvSpPr>
          <p:spPr>
            <a:xfrm rot="-406465">
              <a:off x="4190158" y="362276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9"/>
            <p:cNvSpPr/>
            <p:nvPr/>
          </p:nvSpPr>
          <p:spPr>
            <a:xfrm rot="-406465">
              <a:off x="4182235" y="295356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 rot="-406465">
              <a:off x="4206399" y="498993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 rot="-406465">
              <a:off x="4175323" y="42001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6" name="Google Shape;1316;p49"/>
          <p:cNvSpPr txBox="1">
            <a:spLocks noGrp="1"/>
          </p:cNvSpPr>
          <p:nvPr>
            <p:ph type="subTitle" idx="4294967295"/>
          </p:nvPr>
        </p:nvSpPr>
        <p:spPr>
          <a:xfrm>
            <a:off x="827584" y="1347614"/>
            <a:ext cx="7560840" cy="3795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Ekonomi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0"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(54%)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2005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berdiam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pedesaan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mengantungkan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sektor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pertanian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perkebunan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perikanan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peternakan,dan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kehutanan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mengimbangi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pertambahan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mengimbangi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intensifikasi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ekstensifikasi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diversifikasi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rehabilitasi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tanaman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terpadu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merata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disesuaikan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air,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iklim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memperhatikan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setempat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terus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berubah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dirty="0"/>
          </a:p>
        </p:txBody>
      </p:sp>
      <p:sp>
        <p:nvSpPr>
          <p:cNvPr id="1319" name="Google Shape;1319;p49"/>
          <p:cNvSpPr/>
          <p:nvPr/>
        </p:nvSpPr>
        <p:spPr>
          <a:xfrm rot="1072959">
            <a:off x="7634257" y="341027"/>
            <a:ext cx="1211356" cy="389252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Evolution</a:t>
            </a:r>
            <a:endParaRPr sz="20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54;p49"/>
          <p:cNvGrpSpPr/>
          <p:nvPr/>
        </p:nvGrpSpPr>
        <p:grpSpPr>
          <a:xfrm>
            <a:off x="971600" y="279231"/>
            <a:ext cx="6552728" cy="780351"/>
            <a:chOff x="2607325" y="351650"/>
            <a:chExt cx="3838046" cy="1017677"/>
          </a:xfrm>
        </p:grpSpPr>
        <p:sp>
          <p:nvSpPr>
            <p:cNvPr id="1155" name="Google Shape;1155;p49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7" name="Google Shape;1157;p49"/>
          <p:cNvSpPr txBox="1">
            <a:spLocks noGrp="1"/>
          </p:cNvSpPr>
          <p:nvPr>
            <p:ph type="title"/>
          </p:nvPr>
        </p:nvSpPr>
        <p:spPr>
          <a:xfrm>
            <a:off x="1371275" y="339502"/>
            <a:ext cx="6401400" cy="648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dirty="0">
              <a:solidFill>
                <a:schemeClr val="dk2"/>
              </a:solidFill>
              <a:latin typeface="+mj-lt"/>
            </a:endParaRPr>
          </a:p>
        </p:txBody>
      </p:sp>
      <p:grpSp>
        <p:nvGrpSpPr>
          <p:cNvPr id="3" name="Google Shape;1158;p49"/>
          <p:cNvGrpSpPr/>
          <p:nvPr/>
        </p:nvGrpSpPr>
        <p:grpSpPr>
          <a:xfrm flipH="1">
            <a:off x="4067944" y="0"/>
            <a:ext cx="1077676" cy="403431"/>
            <a:chOff x="3882334" y="132235"/>
            <a:chExt cx="1319550" cy="493977"/>
          </a:xfrm>
        </p:grpSpPr>
        <p:sp>
          <p:nvSpPr>
            <p:cNvPr id="1159" name="Google Shape;1159;p49"/>
            <p:cNvSpPr/>
            <p:nvPr/>
          </p:nvSpPr>
          <p:spPr>
            <a:xfrm rot="-406465">
              <a:off x="3898154" y="206994"/>
              <a:ext cx="1287909" cy="344459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9"/>
            <p:cNvSpPr/>
            <p:nvPr/>
          </p:nvSpPr>
          <p:spPr>
            <a:xfrm rot="-406465">
              <a:off x="4700237" y="440303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 rot="-406465">
              <a:off x="4683996" y="303586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9"/>
            <p:cNvSpPr/>
            <p:nvPr/>
          </p:nvSpPr>
          <p:spPr>
            <a:xfrm rot="-406465">
              <a:off x="4615011" y="311808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9"/>
            <p:cNvSpPr/>
            <p:nvPr/>
          </p:nvSpPr>
          <p:spPr>
            <a:xfrm rot="-406465">
              <a:off x="4662137" y="288574"/>
              <a:ext cx="19190" cy="18670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 rot="-406465">
              <a:off x="4669485" y="188544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 rot="-406465">
              <a:off x="4631251" y="448525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 rot="-406465">
              <a:off x="4623328" y="381605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 rot="-406465">
              <a:off x="4613571" y="195190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 rot="-406465">
              <a:off x="4678228" y="424035"/>
              <a:ext cx="19190" cy="18670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9"/>
            <p:cNvSpPr/>
            <p:nvPr/>
          </p:nvSpPr>
          <p:spPr>
            <a:xfrm rot="-406465">
              <a:off x="4676075" y="236693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9"/>
            <p:cNvSpPr/>
            <p:nvPr/>
          </p:nvSpPr>
          <p:spPr>
            <a:xfrm rot="-406465">
              <a:off x="4748903" y="228046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 rot="-406465">
              <a:off x="4765143" y="364763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 rot="-406465">
              <a:off x="4756825" y="294966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 rot="-406465">
              <a:off x="4692315" y="373410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 rot="-406465">
              <a:off x="4754867" y="178379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 rot="-406465">
              <a:off x="4724429" y="20550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 rot="-406465">
              <a:off x="4741916" y="352706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 rot="-406465">
              <a:off x="4762799" y="499710"/>
              <a:ext cx="18670" cy="18744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 rot="-406465">
              <a:off x="4607088" y="244888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 rot="-406465">
              <a:off x="4489509" y="465336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 rot="-406465">
              <a:off x="4481586" y="398416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 rot="-406465">
              <a:off x="4441317" y="23913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 rot="-406465">
              <a:off x="4536933" y="440851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 rot="-406465">
              <a:off x="4471755" y="212006"/>
              <a:ext cx="37414" cy="24843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 rot="-406465">
              <a:off x="4458804" y="386337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 rot="-406465">
              <a:off x="4820043" y="407194"/>
              <a:ext cx="19116" cy="18670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 rot="-406465">
              <a:off x="4465346" y="261699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 rot="-406465">
              <a:off x="4473269" y="328619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9"/>
            <p:cNvSpPr/>
            <p:nvPr/>
          </p:nvSpPr>
          <p:spPr>
            <a:xfrm rot="-406465">
              <a:off x="4476290" y="533542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9"/>
            <p:cNvSpPr/>
            <p:nvPr/>
          </p:nvSpPr>
          <p:spPr>
            <a:xfrm rot="-406465">
              <a:off x="4582689" y="22233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 rot="-406465">
              <a:off x="4551018" y="390195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 rot="-406465">
              <a:off x="4617662" y="51674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 rot="-406465">
              <a:off x="4600175" y="36954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 rot="-406465">
              <a:off x="4534777" y="253478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 rot="-406465">
              <a:off x="4558941" y="457114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 rot="-406465">
              <a:off x="4527744" y="205386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 rot="-406465">
              <a:off x="4542700" y="320397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 rot="-406465">
              <a:off x="4520841" y="305390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 rot="-406465">
              <a:off x="5056178" y="398052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 rot="-406465">
              <a:off x="5039937" y="261335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 rot="-406465">
              <a:off x="5032014" y="194415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 rot="-406465">
              <a:off x="5048255" y="331132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 rot="-406465">
              <a:off x="5045836" y="466083"/>
              <a:ext cx="18744" cy="18744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 rot="-406465">
              <a:off x="4975870" y="339726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 rot="-406465">
              <a:off x="5025026" y="319049"/>
              <a:ext cx="22537" cy="18967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 rot="-406465">
              <a:off x="5007984" y="171817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 rot="-406465">
              <a:off x="5038424" y="144722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 rot="-406465">
              <a:off x="4983793" y="406646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 rot="-406465">
              <a:off x="5117240" y="322911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 rot="-406465">
              <a:off x="5100203" y="373737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 rot="-406465">
              <a:off x="5125163" y="389831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 rot="-406465">
              <a:off x="5149312" y="155405"/>
              <a:ext cx="15769" cy="19116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 rot="-406465">
              <a:off x="5108923" y="253114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 rot="-406465">
              <a:off x="5084112" y="238276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 rot="-406465">
              <a:off x="5094337" y="138076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 rot="-406465">
              <a:off x="5101000" y="186194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 rot="-406465">
              <a:off x="4811225" y="171706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 rot="-406465">
              <a:off x="4890198" y="211231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 rot="-406465">
              <a:off x="4901143" y="48307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 rot="-406465">
              <a:off x="4866170" y="18866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 rot="-406465">
              <a:off x="4967553" y="269929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 rot="-406465">
              <a:off x="4834130" y="356568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 rot="-406465">
              <a:off x="4803952" y="271732"/>
              <a:ext cx="19116" cy="18670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 rot="-406465">
              <a:off x="4817889" y="219851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 rot="-406465">
              <a:off x="4825812" y="286771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 rot="-406465">
              <a:off x="4842053" y="423488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 rot="-406465">
              <a:off x="4883656" y="33586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 rot="-406465">
              <a:off x="4961785" y="390378"/>
              <a:ext cx="18744" cy="18670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 rot="-406465">
              <a:off x="4952597" y="154917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 rot="-406465">
              <a:off x="4945694" y="254917"/>
              <a:ext cx="18744" cy="18670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 rot="-406465">
              <a:off x="4959630" y="203010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 rot="-406465">
              <a:off x="4896608" y="161537"/>
              <a:ext cx="37414" cy="24843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 rot="-406465">
              <a:off x="4914362" y="414867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 rot="-406465">
              <a:off x="4898121" y="278151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 rot="-406465">
              <a:off x="4906439" y="347948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 rot="-406465">
              <a:off x="4773066" y="431683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 rot="-406465">
              <a:off x="3950852" y="372896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 rot="-406465">
              <a:off x="3966943" y="508357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 rot="-406465">
              <a:off x="3961520" y="272643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 rot="-406465">
              <a:off x="3905607" y="279289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 rot="-406465">
              <a:off x="3968110" y="320792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 rot="-406465">
              <a:off x="3907046" y="395907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 rot="-406465">
              <a:off x="3899123" y="328987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 rot="-406465">
              <a:off x="3915364" y="465704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 rot="-406465">
              <a:off x="4056734" y="448888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 rot="-406465">
              <a:off x="4048416" y="379091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 rot="-406465">
              <a:off x="4040493" y="312172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 rot="-406465">
              <a:off x="3947835" y="601509"/>
              <a:ext cx="31835" cy="19785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 rot="-406465">
              <a:off x="4064657" y="515808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 rot="-406465">
              <a:off x="4033951" y="436805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 rot="-406465">
              <a:off x="4051438" y="584010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 rot="-406465">
              <a:off x="3984351" y="457509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 rot="-406465">
              <a:off x="3992274" y="524429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 rot="-406465">
              <a:off x="4016465" y="289600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9"/>
            <p:cNvSpPr/>
            <p:nvPr/>
          </p:nvSpPr>
          <p:spPr>
            <a:xfrm rot="-406465">
              <a:off x="4409277" y="407036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9"/>
            <p:cNvSpPr/>
            <p:nvPr/>
          </p:nvSpPr>
          <p:spPr>
            <a:xfrm rot="-406465">
              <a:off x="3923287" y="532624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 rot="-406465">
              <a:off x="4801105" y="500510"/>
              <a:ext cx="28042" cy="15843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 rot="-406465">
              <a:off x="4849486" y="494789"/>
              <a:ext cx="27595" cy="15843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 rot="-406465">
              <a:off x="3999093" y="595393"/>
              <a:ext cx="32281" cy="19785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 rot="-406465">
              <a:off x="4708161" y="511554"/>
              <a:ext cx="28042" cy="16661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 rot="-406465">
              <a:off x="4943261" y="483596"/>
              <a:ext cx="27223" cy="15471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 rot="-406465">
              <a:off x="4991172" y="477929"/>
              <a:ext cx="26777" cy="15025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 rot="-406465">
              <a:off x="5184264" y="449816"/>
              <a:ext cx="15769" cy="18744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 rot="-406465">
              <a:off x="5132967" y="461111"/>
              <a:ext cx="26331" cy="14653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 rot="-406465">
              <a:off x="5085843" y="466708"/>
              <a:ext cx="26331" cy="14653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 rot="-406465">
              <a:off x="4658968" y="517371"/>
              <a:ext cx="28488" cy="16661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 rot="-406465">
              <a:off x="4566444" y="528341"/>
              <a:ext cx="28860" cy="17108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 rot="-406465">
              <a:off x="4141233" y="578580"/>
              <a:ext cx="31017" cy="18967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 rot="-406465">
              <a:off x="4232132" y="567808"/>
              <a:ext cx="30571" cy="18521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 rot="-406465">
              <a:off x="4089994" y="584646"/>
              <a:ext cx="31389" cy="19339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9"/>
            <p:cNvSpPr/>
            <p:nvPr/>
          </p:nvSpPr>
          <p:spPr>
            <a:xfrm rot="-406465">
              <a:off x="4283024" y="561789"/>
              <a:ext cx="30124" cy="18521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 rot="-406465">
              <a:off x="4374662" y="550923"/>
              <a:ext cx="29752" cy="18075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 rot="-406465">
              <a:off x="4516809" y="534237"/>
              <a:ext cx="28860" cy="17108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9"/>
            <p:cNvSpPr/>
            <p:nvPr/>
          </p:nvSpPr>
          <p:spPr>
            <a:xfrm rot="-406465">
              <a:off x="4424727" y="545124"/>
              <a:ext cx="29752" cy="17554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9"/>
            <p:cNvSpPr/>
            <p:nvPr/>
          </p:nvSpPr>
          <p:spPr>
            <a:xfrm rot="-406465">
              <a:off x="3976033" y="387712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 rot="-406465">
              <a:off x="4324050" y="278514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 rot="-406465">
              <a:off x="4317063" y="403174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 rot="-406465">
              <a:off x="4348214" y="482151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 rot="-406465">
              <a:off x="4334550" y="550379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 rot="-406465">
              <a:off x="4331973" y="345434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9"/>
            <p:cNvSpPr/>
            <p:nvPr/>
          </p:nvSpPr>
          <p:spPr>
            <a:xfrm rot="-406465">
              <a:off x="4275384" y="490771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9"/>
            <p:cNvSpPr/>
            <p:nvPr/>
          </p:nvSpPr>
          <p:spPr>
            <a:xfrm rot="-406465">
              <a:off x="4259144" y="354055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 rot="-406465">
              <a:off x="4267461" y="423852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 rot="-406465">
              <a:off x="4299577" y="255969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 rot="-406465">
              <a:off x="4400960" y="337239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 rot="-406465">
              <a:off x="4393037" y="270320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 rot="-406465">
              <a:off x="4251221" y="287135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 rot="-406465">
              <a:off x="4386373" y="222175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 rot="-406465">
              <a:off x="4417200" y="473956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9"/>
            <p:cNvSpPr/>
            <p:nvPr/>
          </p:nvSpPr>
          <p:spPr>
            <a:xfrm rot="-406465">
              <a:off x="4046903" y="262478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 rot="-406465">
              <a:off x="4330015" y="228847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 rot="-406465">
              <a:off x="4391796" y="457889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 rot="-406465">
              <a:off x="4375704" y="322428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9"/>
            <p:cNvSpPr/>
            <p:nvPr/>
          </p:nvSpPr>
          <p:spPr>
            <a:xfrm rot="-406465">
              <a:off x="4340291" y="415231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9"/>
            <p:cNvSpPr/>
            <p:nvPr/>
          </p:nvSpPr>
          <p:spPr>
            <a:xfrm rot="-406465">
              <a:off x="4196131" y="567020"/>
              <a:ext cx="18744" cy="18744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 rot="-406465">
              <a:off x="4244632" y="239016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 rot="-406465">
              <a:off x="4133645" y="507635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 rot="-406465">
              <a:off x="4157836" y="272806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 rot="-406465">
              <a:off x="4125721" y="440694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9"/>
            <p:cNvSpPr/>
            <p:nvPr/>
          </p:nvSpPr>
          <p:spPr>
            <a:xfrm rot="-406465">
              <a:off x="4095989" y="355858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9"/>
            <p:cNvSpPr/>
            <p:nvPr/>
          </p:nvSpPr>
          <p:spPr>
            <a:xfrm rot="-406465">
              <a:off x="4109480" y="303977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 rot="-406465">
              <a:off x="4112080" y="491319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9"/>
            <p:cNvSpPr/>
            <p:nvPr/>
          </p:nvSpPr>
          <p:spPr>
            <a:xfrm rot="-406465">
              <a:off x="4102892" y="255854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9"/>
            <p:cNvSpPr/>
            <p:nvPr/>
          </p:nvSpPr>
          <p:spPr>
            <a:xfrm rot="-406465">
              <a:off x="4117848" y="370870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 rot="-406465">
              <a:off x="4198476" y="432073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 rot="-406465">
              <a:off x="4188645" y="245663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 rot="-406465">
              <a:off x="4250424" y="474678"/>
              <a:ext cx="22166" cy="18893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9"/>
            <p:cNvSpPr/>
            <p:nvPr/>
          </p:nvSpPr>
          <p:spPr>
            <a:xfrm rot="-406465">
              <a:off x="4234333" y="339217"/>
              <a:ext cx="22166" cy="18893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9"/>
            <p:cNvSpPr/>
            <p:nvPr/>
          </p:nvSpPr>
          <p:spPr>
            <a:xfrm rot="-406465">
              <a:off x="4190158" y="362276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9"/>
            <p:cNvSpPr/>
            <p:nvPr/>
          </p:nvSpPr>
          <p:spPr>
            <a:xfrm rot="-406465">
              <a:off x="4182235" y="295356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 rot="-406465">
              <a:off x="4206399" y="498993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 rot="-406465">
              <a:off x="4175323" y="42001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6" name="Google Shape;1316;p49"/>
          <p:cNvSpPr txBox="1">
            <a:spLocks noGrp="1"/>
          </p:cNvSpPr>
          <p:nvPr>
            <p:ph type="subTitle" idx="4294967295"/>
          </p:nvPr>
        </p:nvSpPr>
        <p:spPr>
          <a:xfrm>
            <a:off x="827584" y="1419622"/>
            <a:ext cx="7560840" cy="34563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0"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terpadu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utuh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menunjukan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dinamis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antarindividu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antarkelompok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antarindividu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mengakomodasi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pranata-pranata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lembaga-lembaga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dirty="0"/>
          </a:p>
        </p:txBody>
      </p:sp>
      <p:sp>
        <p:nvSpPr>
          <p:cNvPr id="1319" name="Google Shape;1319;p49"/>
          <p:cNvSpPr/>
          <p:nvPr/>
        </p:nvSpPr>
        <p:spPr>
          <a:xfrm rot="1072959">
            <a:off x="7634257" y="341027"/>
            <a:ext cx="1211356" cy="389252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Evolution</a:t>
            </a:r>
            <a:endParaRPr sz="20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54;p49"/>
          <p:cNvGrpSpPr/>
          <p:nvPr/>
        </p:nvGrpSpPr>
        <p:grpSpPr>
          <a:xfrm>
            <a:off x="971600" y="279231"/>
            <a:ext cx="6552728" cy="780351"/>
            <a:chOff x="2607325" y="351650"/>
            <a:chExt cx="3838046" cy="1017677"/>
          </a:xfrm>
        </p:grpSpPr>
        <p:sp>
          <p:nvSpPr>
            <p:cNvPr id="1155" name="Google Shape;1155;p49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7" name="Google Shape;1157;p49"/>
          <p:cNvSpPr txBox="1">
            <a:spLocks noGrp="1"/>
          </p:cNvSpPr>
          <p:nvPr>
            <p:ph type="title"/>
          </p:nvPr>
        </p:nvSpPr>
        <p:spPr>
          <a:xfrm>
            <a:off x="1371275" y="339502"/>
            <a:ext cx="6401400" cy="648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dirty="0">
              <a:solidFill>
                <a:schemeClr val="dk2"/>
              </a:solidFill>
              <a:latin typeface="+mj-lt"/>
            </a:endParaRPr>
          </a:p>
        </p:txBody>
      </p:sp>
      <p:grpSp>
        <p:nvGrpSpPr>
          <p:cNvPr id="3" name="Google Shape;1158;p49"/>
          <p:cNvGrpSpPr/>
          <p:nvPr/>
        </p:nvGrpSpPr>
        <p:grpSpPr>
          <a:xfrm flipH="1">
            <a:off x="4067944" y="0"/>
            <a:ext cx="1077676" cy="403431"/>
            <a:chOff x="3882334" y="132235"/>
            <a:chExt cx="1319550" cy="493977"/>
          </a:xfrm>
        </p:grpSpPr>
        <p:sp>
          <p:nvSpPr>
            <p:cNvPr id="1159" name="Google Shape;1159;p49"/>
            <p:cNvSpPr/>
            <p:nvPr/>
          </p:nvSpPr>
          <p:spPr>
            <a:xfrm rot="-406465">
              <a:off x="3898154" y="206994"/>
              <a:ext cx="1287909" cy="344459"/>
            </a:xfrm>
            <a:custGeom>
              <a:avLst/>
              <a:gdLst/>
              <a:ahLst/>
              <a:cxnLst/>
              <a:rect l="l" t="t" r="r" b="b"/>
              <a:pathLst>
                <a:path w="17315" h="4631" extrusionOk="0">
                  <a:moveTo>
                    <a:pt x="1" y="0"/>
                  </a:moveTo>
                  <a:lnTo>
                    <a:pt x="143" y="1413"/>
                  </a:lnTo>
                  <a:lnTo>
                    <a:pt x="1" y="2455"/>
                  </a:lnTo>
                  <a:lnTo>
                    <a:pt x="143" y="3828"/>
                  </a:lnTo>
                  <a:lnTo>
                    <a:pt x="143" y="4631"/>
                  </a:lnTo>
                  <a:lnTo>
                    <a:pt x="17314" y="4557"/>
                  </a:lnTo>
                  <a:lnTo>
                    <a:pt x="17314" y="3571"/>
                  </a:lnTo>
                  <a:lnTo>
                    <a:pt x="17098" y="2165"/>
                  </a:lnTo>
                  <a:lnTo>
                    <a:pt x="17314" y="940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9"/>
            <p:cNvSpPr/>
            <p:nvPr/>
          </p:nvSpPr>
          <p:spPr>
            <a:xfrm rot="-406465">
              <a:off x="4700237" y="440303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 rot="-406465">
              <a:off x="4683996" y="303586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84" y="49"/>
                    <a:pt x="644" y="9"/>
                  </a:cubicBezTo>
                  <a:cubicBezTo>
                    <a:pt x="639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9"/>
            <p:cNvSpPr/>
            <p:nvPr/>
          </p:nvSpPr>
          <p:spPr>
            <a:xfrm rot="-406465">
              <a:off x="4615011" y="311808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82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9"/>
            <p:cNvSpPr/>
            <p:nvPr/>
          </p:nvSpPr>
          <p:spPr>
            <a:xfrm rot="-406465">
              <a:off x="4662137" y="288574"/>
              <a:ext cx="19190" cy="18670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 rot="-406465">
              <a:off x="4669485" y="188544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 rot="-406465">
              <a:off x="4631251" y="448525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 rot="-406465">
              <a:off x="4623328" y="381605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 rot="-406465">
              <a:off x="4613571" y="195190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 rot="-406465">
              <a:off x="4678228" y="424035"/>
              <a:ext cx="19190" cy="18670"/>
            </a:xfrm>
            <a:custGeom>
              <a:avLst/>
              <a:gdLst/>
              <a:ahLst/>
              <a:cxnLst/>
              <a:rect l="l" t="t" r="r" b="b"/>
              <a:pathLst>
                <a:path w="258" h="251" extrusionOk="0">
                  <a:moveTo>
                    <a:pt x="126" y="0"/>
                  </a:moveTo>
                  <a:cubicBezTo>
                    <a:pt x="58" y="0"/>
                    <a:pt x="1" y="57"/>
                    <a:pt x="1" y="126"/>
                  </a:cubicBezTo>
                  <a:cubicBezTo>
                    <a:pt x="1" y="194"/>
                    <a:pt x="58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9"/>
            <p:cNvSpPr/>
            <p:nvPr/>
          </p:nvSpPr>
          <p:spPr>
            <a:xfrm rot="-406465">
              <a:off x="4676075" y="236693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9"/>
            <p:cNvSpPr/>
            <p:nvPr/>
          </p:nvSpPr>
          <p:spPr>
            <a:xfrm rot="-406465">
              <a:off x="4748903" y="228046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 rot="-406465">
              <a:off x="4765143" y="364763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 rot="-406465">
              <a:off x="4756825" y="294966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3" y="0"/>
                  </a:moveTo>
                  <a:cubicBezTo>
                    <a:pt x="53" y="0"/>
                    <a:pt x="45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4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 rot="-406465">
              <a:off x="4692315" y="373410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5" y="622"/>
                    <a:pt x="619" y="622"/>
                  </a:cubicBezTo>
                  <a:cubicBezTo>
                    <a:pt x="630" y="622"/>
                    <a:pt x="639" y="619"/>
                    <a:pt x="644" y="613"/>
                  </a:cubicBezTo>
                  <a:cubicBezTo>
                    <a:pt x="679" y="573"/>
                    <a:pt x="582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 rot="-406465">
              <a:off x="4754867" y="178379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 rot="-406465">
              <a:off x="4724429" y="20550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 rot="-406465">
              <a:off x="4741916" y="352706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 rot="-406465">
              <a:off x="4762799" y="499710"/>
              <a:ext cx="18670" cy="18744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125" y="1"/>
                  </a:moveTo>
                  <a:cubicBezTo>
                    <a:pt x="57" y="1"/>
                    <a:pt x="0" y="58"/>
                    <a:pt x="0" y="126"/>
                  </a:cubicBezTo>
                  <a:cubicBezTo>
                    <a:pt x="0" y="195"/>
                    <a:pt x="57" y="252"/>
                    <a:pt x="125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 rot="-406465">
              <a:off x="4607088" y="244888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 rot="-406465">
              <a:off x="4489509" y="465336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 rot="-406465">
              <a:off x="4481586" y="398416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 rot="-406465">
              <a:off x="4441317" y="23913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 rot="-406465">
              <a:off x="4536933" y="440851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 rot="-406465">
              <a:off x="4471755" y="212006"/>
              <a:ext cx="37414" cy="24843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27" y="238"/>
                    <a:pt x="373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 rot="-406465">
              <a:off x="4458804" y="386337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 rot="-406465">
              <a:off x="4820043" y="407194"/>
              <a:ext cx="19116" cy="18670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 rot="-406465">
              <a:off x="4465346" y="261699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5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0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 rot="-406465">
              <a:off x="4473269" y="328619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9"/>
            <p:cNvSpPr/>
            <p:nvPr/>
          </p:nvSpPr>
          <p:spPr>
            <a:xfrm rot="-406465">
              <a:off x="4476290" y="533542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9"/>
            <p:cNvSpPr/>
            <p:nvPr/>
          </p:nvSpPr>
          <p:spPr>
            <a:xfrm rot="-406465">
              <a:off x="4582689" y="22233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 rot="-406465">
              <a:off x="4551018" y="390195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 rot="-406465">
              <a:off x="4617662" y="51674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 rot="-406465">
              <a:off x="4600175" y="36954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 rot="-406465">
              <a:off x="4534777" y="253478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3" y="1"/>
                  </a:moveTo>
                  <a:cubicBezTo>
                    <a:pt x="53" y="1"/>
                    <a:pt x="45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4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 rot="-406465">
              <a:off x="4558941" y="457114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 rot="-406465">
              <a:off x="4527744" y="205386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5" y="331"/>
                    <a:pt x="53" y="334"/>
                    <a:pt x="63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 rot="-406465">
              <a:off x="4542700" y="320397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40" y="607"/>
                  </a:cubicBezTo>
                  <a:cubicBezTo>
                    <a:pt x="45" y="613"/>
                    <a:pt x="53" y="616"/>
                    <a:pt x="63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 rot="-406465">
              <a:off x="4520841" y="305390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 rot="-406465">
              <a:off x="5056178" y="398052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 rot="-406465">
              <a:off x="5039937" y="261335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 rot="-406465">
              <a:off x="5032014" y="194415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 rot="-406465">
              <a:off x="5048255" y="331132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 rot="-406465">
              <a:off x="5045836" y="466083"/>
              <a:ext cx="18744" cy="18744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200" y="252"/>
                    <a:pt x="251" y="195"/>
                    <a:pt x="251" y="126"/>
                  </a:cubicBezTo>
                  <a:cubicBezTo>
                    <a:pt x="251" y="58"/>
                    <a:pt x="200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 rot="-406465">
              <a:off x="4975870" y="339726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 rot="-406465">
              <a:off x="5025026" y="319049"/>
              <a:ext cx="22537" cy="18967"/>
            </a:xfrm>
            <a:custGeom>
              <a:avLst/>
              <a:gdLst/>
              <a:ahLst/>
              <a:cxnLst/>
              <a:rect l="l" t="t" r="r" b="b"/>
              <a:pathLst>
                <a:path w="303" h="255" extrusionOk="0">
                  <a:moveTo>
                    <a:pt x="171" y="1"/>
                  </a:moveTo>
                  <a:cubicBezTo>
                    <a:pt x="57" y="1"/>
                    <a:pt x="0" y="137"/>
                    <a:pt x="86" y="217"/>
                  </a:cubicBezTo>
                  <a:cubicBezTo>
                    <a:pt x="111" y="243"/>
                    <a:pt x="143" y="254"/>
                    <a:pt x="174" y="254"/>
                  </a:cubicBezTo>
                  <a:cubicBezTo>
                    <a:pt x="239" y="254"/>
                    <a:pt x="302" y="203"/>
                    <a:pt x="302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 rot="-406465">
              <a:off x="5007984" y="171817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65" y="0"/>
                  </a:moveTo>
                  <a:cubicBezTo>
                    <a:pt x="51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 rot="-406465">
              <a:off x="5038424" y="144722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7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2" y="334"/>
                    <a:pt x="450" y="331"/>
                    <a:pt x="456" y="325"/>
                  </a:cubicBezTo>
                  <a:cubicBezTo>
                    <a:pt x="496" y="285"/>
                    <a:pt x="416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 rot="-406465">
              <a:off x="4983793" y="406646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 rot="-406465">
              <a:off x="5117240" y="322911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 rot="-406465">
              <a:off x="5100203" y="373737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 rot="-406465">
              <a:off x="5125163" y="389831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 rot="-406465">
              <a:off x="5149312" y="155405"/>
              <a:ext cx="15769" cy="19116"/>
            </a:xfrm>
            <a:custGeom>
              <a:avLst/>
              <a:gdLst/>
              <a:ahLst/>
              <a:cxnLst/>
              <a:rect l="l" t="t" r="r" b="b"/>
              <a:pathLst>
                <a:path w="212" h="257" extrusionOk="0">
                  <a:moveTo>
                    <a:pt x="171" y="0"/>
                  </a:moveTo>
                  <a:cubicBezTo>
                    <a:pt x="1" y="0"/>
                    <a:pt x="1" y="257"/>
                    <a:pt x="171" y="257"/>
                  </a:cubicBezTo>
                  <a:cubicBezTo>
                    <a:pt x="183" y="257"/>
                    <a:pt x="200" y="251"/>
                    <a:pt x="211" y="245"/>
                  </a:cubicBezTo>
                  <a:lnTo>
                    <a:pt x="211" y="6"/>
                  </a:lnTo>
                  <a:cubicBezTo>
                    <a:pt x="200" y="6"/>
                    <a:pt x="183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 rot="-406465">
              <a:off x="5108923" y="253114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18" y="0"/>
                  </a:moveTo>
                  <a:cubicBezTo>
                    <a:pt x="554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70" y="520"/>
                    <a:pt x="416" y="379"/>
                  </a:cubicBezTo>
                  <a:cubicBezTo>
                    <a:pt x="581" y="214"/>
                    <a:pt x="683" y="49"/>
                    <a:pt x="644" y="9"/>
                  </a:cubicBezTo>
                  <a:cubicBezTo>
                    <a:pt x="638" y="3"/>
                    <a:pt x="629" y="0"/>
                    <a:pt x="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 rot="-406465">
              <a:off x="5084112" y="238276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1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 rot="-406465">
              <a:off x="5094337" y="138076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5" y="238"/>
                    <a:pt x="411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 rot="-406465">
              <a:off x="5101000" y="186194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4" y="622"/>
                    <a:pt x="618" y="622"/>
                  </a:cubicBezTo>
                  <a:cubicBezTo>
                    <a:pt x="629" y="622"/>
                    <a:pt x="638" y="619"/>
                    <a:pt x="644" y="613"/>
                  </a:cubicBezTo>
                  <a:cubicBezTo>
                    <a:pt x="683" y="573"/>
                    <a:pt x="581" y="408"/>
                    <a:pt x="416" y="237"/>
                  </a:cubicBezTo>
                  <a:cubicBezTo>
                    <a:pt x="270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 rot="-406465">
              <a:off x="4811225" y="171706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1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 rot="-406465">
              <a:off x="4890198" y="211231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 rot="-406465">
              <a:off x="4901143" y="48307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8"/>
                    <a:pt x="80" y="217"/>
                  </a:cubicBezTo>
                  <a:cubicBezTo>
                    <a:pt x="106" y="243"/>
                    <a:pt x="138" y="255"/>
                    <a:pt x="169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 rot="-406465">
              <a:off x="4866170" y="188663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3"/>
                    <a:pt x="138" y="254"/>
                    <a:pt x="170" y="254"/>
                  </a:cubicBezTo>
                  <a:cubicBezTo>
                    <a:pt x="235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 rot="-406465">
              <a:off x="4967553" y="269929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35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 rot="-406465">
              <a:off x="4834130" y="356568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 rot="-406465">
              <a:off x="4803952" y="271732"/>
              <a:ext cx="19116" cy="18670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200" y="251"/>
                    <a:pt x="257" y="194"/>
                    <a:pt x="257" y="126"/>
                  </a:cubicBezTo>
                  <a:cubicBezTo>
                    <a:pt x="257" y="57"/>
                    <a:pt x="200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 rot="-406465">
              <a:off x="4817889" y="219851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 rot="-406465">
              <a:off x="4825812" y="286771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 rot="-406465">
              <a:off x="4842053" y="423488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 rot="-406465">
              <a:off x="4883656" y="335868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2" y="1"/>
                  </a:moveTo>
                  <a:cubicBezTo>
                    <a:pt x="58" y="1"/>
                    <a:pt x="1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 rot="-406465">
              <a:off x="4961785" y="390378"/>
              <a:ext cx="18744" cy="18670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 rot="-406465">
              <a:off x="4952597" y="154917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3" y="0"/>
                  </a:moveTo>
                  <a:cubicBezTo>
                    <a:pt x="80" y="149"/>
                    <a:pt x="0" y="291"/>
                    <a:pt x="40" y="325"/>
                  </a:cubicBezTo>
                  <a:cubicBezTo>
                    <a:pt x="46" y="331"/>
                    <a:pt x="55" y="334"/>
                    <a:pt x="65" y="334"/>
                  </a:cubicBezTo>
                  <a:cubicBezTo>
                    <a:pt x="128" y="334"/>
                    <a:pt x="269" y="238"/>
                    <a:pt x="410" y="97"/>
                  </a:cubicBezTo>
                  <a:cubicBezTo>
                    <a:pt x="445" y="63"/>
                    <a:pt x="473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 rot="-406465">
              <a:off x="4945694" y="254917"/>
              <a:ext cx="18744" cy="18670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26" y="0"/>
                  </a:moveTo>
                  <a:cubicBezTo>
                    <a:pt x="57" y="0"/>
                    <a:pt x="1" y="57"/>
                    <a:pt x="1" y="126"/>
                  </a:cubicBezTo>
                  <a:cubicBezTo>
                    <a:pt x="1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 rot="-406465">
              <a:off x="4959630" y="203010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5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6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 rot="-406465">
              <a:off x="4896608" y="161537"/>
              <a:ext cx="37414" cy="24843"/>
            </a:xfrm>
            <a:custGeom>
              <a:avLst/>
              <a:gdLst/>
              <a:ahLst/>
              <a:cxnLst/>
              <a:rect l="l" t="t" r="r" b="b"/>
              <a:pathLst>
                <a:path w="503" h="334" extrusionOk="0">
                  <a:moveTo>
                    <a:pt x="1" y="0"/>
                  </a:moveTo>
                  <a:cubicBezTo>
                    <a:pt x="29" y="35"/>
                    <a:pt x="58" y="63"/>
                    <a:pt x="86" y="97"/>
                  </a:cubicBezTo>
                  <a:cubicBezTo>
                    <a:pt x="232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7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 rot="-406465">
              <a:off x="4914362" y="414867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1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 rot="-406465">
              <a:off x="4898121" y="278151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14" y="520"/>
                    <a:pt x="556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2" y="402"/>
                    <a:pt x="416" y="237"/>
                  </a:cubicBezTo>
                  <a:cubicBezTo>
                    <a:pt x="275" y="96"/>
                    <a:pt x="130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 rot="-406465">
              <a:off x="4906439" y="347948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19" y="1"/>
                  </a:moveTo>
                  <a:cubicBezTo>
                    <a:pt x="556" y="1"/>
                    <a:pt x="414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30" y="622"/>
                    <a:pt x="275" y="526"/>
                    <a:pt x="416" y="385"/>
                  </a:cubicBezTo>
                  <a:cubicBezTo>
                    <a:pt x="582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 rot="-406465">
              <a:off x="4773066" y="431683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 rot="-406465">
              <a:off x="3950852" y="372896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2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 rot="-406465">
              <a:off x="3966943" y="508357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 rot="-406465">
              <a:off x="3961520" y="272643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 rot="-406465">
              <a:off x="3905607" y="279289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0" y="0"/>
                  </a:moveTo>
                  <a:cubicBezTo>
                    <a:pt x="23" y="35"/>
                    <a:pt x="51" y="63"/>
                    <a:pt x="86" y="97"/>
                  </a:cubicBezTo>
                  <a:cubicBezTo>
                    <a:pt x="227" y="238"/>
                    <a:pt x="368" y="334"/>
                    <a:pt x="431" y="334"/>
                  </a:cubicBezTo>
                  <a:cubicBezTo>
                    <a:pt x="441" y="334"/>
                    <a:pt x="450" y="331"/>
                    <a:pt x="456" y="325"/>
                  </a:cubicBezTo>
                  <a:cubicBezTo>
                    <a:pt x="496" y="285"/>
                    <a:pt x="410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 rot="-406465">
              <a:off x="3968110" y="320792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10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 rot="-406465">
              <a:off x="3907046" y="395907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 rot="-406465">
              <a:off x="3899123" y="328987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9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 rot="-406465">
              <a:off x="3915364" y="465704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10" y="96"/>
                    <a:pt x="269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7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9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 rot="-406465">
              <a:off x="4056734" y="448888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20"/>
                    <a:pt x="684" y="49"/>
                    <a:pt x="644" y="9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 rot="-406465">
              <a:off x="4048416" y="379091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 rot="-406465">
              <a:off x="4040493" y="312172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19" y="1"/>
                  </a:moveTo>
                  <a:cubicBezTo>
                    <a:pt x="554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5" y="622"/>
                    <a:pt x="65" y="622"/>
                  </a:cubicBezTo>
                  <a:cubicBezTo>
                    <a:pt x="129" y="622"/>
                    <a:pt x="270" y="526"/>
                    <a:pt x="416" y="385"/>
                  </a:cubicBezTo>
                  <a:cubicBezTo>
                    <a:pt x="581" y="215"/>
                    <a:pt x="684" y="49"/>
                    <a:pt x="644" y="10"/>
                  </a:cubicBezTo>
                  <a:cubicBezTo>
                    <a:pt x="638" y="4"/>
                    <a:pt x="630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 rot="-406465">
              <a:off x="3947835" y="601509"/>
              <a:ext cx="31835" cy="19785"/>
            </a:xfrm>
            <a:custGeom>
              <a:avLst/>
              <a:gdLst/>
              <a:ahLst/>
              <a:cxnLst/>
              <a:rect l="l" t="t" r="r" b="b"/>
              <a:pathLst>
                <a:path w="428" h="266" extrusionOk="0">
                  <a:moveTo>
                    <a:pt x="374" y="1"/>
                  </a:moveTo>
                  <a:cubicBezTo>
                    <a:pt x="311" y="1"/>
                    <a:pt x="170" y="97"/>
                    <a:pt x="29" y="243"/>
                  </a:cubicBezTo>
                  <a:cubicBezTo>
                    <a:pt x="17" y="249"/>
                    <a:pt x="11" y="260"/>
                    <a:pt x="0" y="266"/>
                  </a:cubicBezTo>
                  <a:lnTo>
                    <a:pt x="279" y="266"/>
                  </a:lnTo>
                  <a:cubicBezTo>
                    <a:pt x="376" y="146"/>
                    <a:pt x="427" y="44"/>
                    <a:pt x="399" y="9"/>
                  </a:cubicBezTo>
                  <a:cubicBezTo>
                    <a:pt x="393" y="4"/>
                    <a:pt x="384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 rot="-406465">
              <a:off x="4064657" y="515808"/>
              <a:ext cx="50877" cy="45819"/>
            </a:xfrm>
            <a:custGeom>
              <a:avLst/>
              <a:gdLst/>
              <a:ahLst/>
              <a:cxnLst/>
              <a:rect l="l" t="t" r="r" b="b"/>
              <a:pathLst>
                <a:path w="684" h="616" extrusionOk="0">
                  <a:moveTo>
                    <a:pt x="65" y="0"/>
                  </a:moveTo>
                  <a:cubicBezTo>
                    <a:pt x="55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4" y="616"/>
                    <a:pt x="619" y="616"/>
                  </a:cubicBezTo>
                  <a:cubicBezTo>
                    <a:pt x="630" y="616"/>
                    <a:pt x="638" y="613"/>
                    <a:pt x="644" y="607"/>
                  </a:cubicBezTo>
                  <a:cubicBezTo>
                    <a:pt x="684" y="567"/>
                    <a:pt x="581" y="402"/>
                    <a:pt x="416" y="237"/>
                  </a:cubicBezTo>
                  <a:cubicBezTo>
                    <a:pt x="270" y="96"/>
                    <a:pt x="129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 rot="-406465">
              <a:off x="4033951" y="436805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 rot="-406465">
              <a:off x="4051438" y="584010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7" y="203"/>
                    <a:pt x="297" y="126"/>
                  </a:cubicBezTo>
                  <a:cubicBezTo>
                    <a:pt x="297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 rot="-406465">
              <a:off x="3984351" y="457509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103" y="220"/>
                    <a:pt x="269" y="385"/>
                  </a:cubicBezTo>
                  <a:cubicBezTo>
                    <a:pt x="410" y="526"/>
                    <a:pt x="551" y="622"/>
                    <a:pt x="614" y="622"/>
                  </a:cubicBezTo>
                  <a:cubicBezTo>
                    <a:pt x="624" y="622"/>
                    <a:pt x="633" y="619"/>
                    <a:pt x="639" y="613"/>
                  </a:cubicBezTo>
                  <a:cubicBezTo>
                    <a:pt x="679" y="573"/>
                    <a:pt x="576" y="408"/>
                    <a:pt x="411" y="237"/>
                  </a:cubicBezTo>
                  <a:cubicBezTo>
                    <a:pt x="270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 rot="-406465">
              <a:off x="3992274" y="524429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 rot="-406465">
              <a:off x="4016465" y="289600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7" y="204"/>
                    <a:pt x="297" y="131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9"/>
            <p:cNvSpPr/>
            <p:nvPr/>
          </p:nvSpPr>
          <p:spPr>
            <a:xfrm rot="-406465">
              <a:off x="4409277" y="407036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9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9"/>
            <p:cNvSpPr/>
            <p:nvPr/>
          </p:nvSpPr>
          <p:spPr>
            <a:xfrm rot="-406465">
              <a:off x="3923287" y="532624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49"/>
                    <a:pt x="103" y="214"/>
                    <a:pt x="269" y="379"/>
                  </a:cubicBezTo>
                  <a:cubicBezTo>
                    <a:pt x="410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9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 rot="-406465">
              <a:off x="4801105" y="500510"/>
              <a:ext cx="28042" cy="15843"/>
            </a:xfrm>
            <a:custGeom>
              <a:avLst/>
              <a:gdLst/>
              <a:ahLst/>
              <a:cxnLst/>
              <a:rect l="l" t="t" r="r" b="b"/>
              <a:pathLst>
                <a:path w="377" h="213" extrusionOk="0">
                  <a:moveTo>
                    <a:pt x="325" y="0"/>
                  </a:moveTo>
                  <a:cubicBezTo>
                    <a:pt x="266" y="0"/>
                    <a:pt x="137" y="85"/>
                    <a:pt x="1" y="212"/>
                  </a:cubicBezTo>
                  <a:lnTo>
                    <a:pt x="268" y="212"/>
                  </a:lnTo>
                  <a:cubicBezTo>
                    <a:pt x="337" y="116"/>
                    <a:pt x="376" y="36"/>
                    <a:pt x="348" y="7"/>
                  </a:cubicBezTo>
                  <a:cubicBezTo>
                    <a:pt x="342" y="3"/>
                    <a:pt x="335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 rot="-406465">
              <a:off x="4849486" y="494789"/>
              <a:ext cx="27595" cy="15843"/>
            </a:xfrm>
            <a:custGeom>
              <a:avLst/>
              <a:gdLst/>
              <a:ahLst/>
              <a:cxnLst/>
              <a:rect l="l" t="t" r="r" b="b"/>
              <a:pathLst>
                <a:path w="371" h="213" extrusionOk="0">
                  <a:moveTo>
                    <a:pt x="50" y="0"/>
                  </a:moveTo>
                  <a:cubicBezTo>
                    <a:pt x="41" y="0"/>
                    <a:pt x="34" y="3"/>
                    <a:pt x="29" y="7"/>
                  </a:cubicBezTo>
                  <a:cubicBezTo>
                    <a:pt x="1" y="36"/>
                    <a:pt x="35" y="116"/>
                    <a:pt x="109" y="212"/>
                  </a:cubicBezTo>
                  <a:lnTo>
                    <a:pt x="371" y="212"/>
                  </a:lnTo>
                  <a:cubicBezTo>
                    <a:pt x="239" y="85"/>
                    <a:pt x="107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 rot="-406465">
              <a:off x="3999093" y="595393"/>
              <a:ext cx="32281" cy="19785"/>
            </a:xfrm>
            <a:custGeom>
              <a:avLst/>
              <a:gdLst/>
              <a:ahLst/>
              <a:cxnLst/>
              <a:rect l="l" t="t" r="r" b="b"/>
              <a:pathLst>
                <a:path w="434" h="266" extrusionOk="0">
                  <a:moveTo>
                    <a:pt x="66" y="1"/>
                  </a:moveTo>
                  <a:cubicBezTo>
                    <a:pt x="55" y="1"/>
                    <a:pt x="47" y="4"/>
                    <a:pt x="41" y="9"/>
                  </a:cubicBezTo>
                  <a:cubicBezTo>
                    <a:pt x="1" y="49"/>
                    <a:pt x="58" y="146"/>
                    <a:pt x="160" y="266"/>
                  </a:cubicBezTo>
                  <a:lnTo>
                    <a:pt x="434" y="266"/>
                  </a:lnTo>
                  <a:lnTo>
                    <a:pt x="411" y="243"/>
                  </a:lnTo>
                  <a:cubicBezTo>
                    <a:pt x="270" y="97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 rot="-406465">
              <a:off x="4708161" y="511554"/>
              <a:ext cx="28042" cy="16661"/>
            </a:xfrm>
            <a:custGeom>
              <a:avLst/>
              <a:gdLst/>
              <a:ahLst/>
              <a:cxnLst/>
              <a:rect l="l" t="t" r="r" b="b"/>
              <a:pathLst>
                <a:path w="377" h="224" extrusionOk="0">
                  <a:moveTo>
                    <a:pt x="47" y="0"/>
                  </a:moveTo>
                  <a:cubicBezTo>
                    <a:pt x="37" y="0"/>
                    <a:pt x="29" y="3"/>
                    <a:pt x="24" y="7"/>
                  </a:cubicBezTo>
                  <a:cubicBezTo>
                    <a:pt x="1" y="36"/>
                    <a:pt x="35" y="121"/>
                    <a:pt x="109" y="224"/>
                  </a:cubicBezTo>
                  <a:lnTo>
                    <a:pt x="377" y="224"/>
                  </a:lnTo>
                  <a:cubicBezTo>
                    <a:pt x="240" y="87"/>
                    <a:pt x="107" y="0"/>
                    <a:pt x="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 rot="-406465">
              <a:off x="4943261" y="483596"/>
              <a:ext cx="27223" cy="15471"/>
            </a:xfrm>
            <a:custGeom>
              <a:avLst/>
              <a:gdLst/>
              <a:ahLst/>
              <a:cxnLst/>
              <a:rect l="l" t="t" r="r" b="b"/>
              <a:pathLst>
                <a:path w="366" h="208" extrusionOk="0">
                  <a:moveTo>
                    <a:pt x="318" y="1"/>
                  </a:moveTo>
                  <a:cubicBezTo>
                    <a:pt x="258" y="1"/>
                    <a:pt x="132" y="82"/>
                    <a:pt x="1" y="208"/>
                  </a:cubicBezTo>
                  <a:lnTo>
                    <a:pt x="263" y="208"/>
                  </a:lnTo>
                  <a:cubicBezTo>
                    <a:pt x="337" y="111"/>
                    <a:pt x="365" y="37"/>
                    <a:pt x="342" y="8"/>
                  </a:cubicBezTo>
                  <a:cubicBezTo>
                    <a:pt x="336" y="3"/>
                    <a:pt x="328" y="1"/>
                    <a:pt x="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 rot="-406465">
              <a:off x="4991172" y="477929"/>
              <a:ext cx="26777" cy="15025"/>
            </a:xfrm>
            <a:custGeom>
              <a:avLst/>
              <a:gdLst/>
              <a:ahLst/>
              <a:cxnLst/>
              <a:rect l="l" t="t" r="r" b="b"/>
              <a:pathLst>
                <a:path w="360" h="202" extrusionOk="0">
                  <a:moveTo>
                    <a:pt x="54" y="1"/>
                  </a:moveTo>
                  <a:cubicBezTo>
                    <a:pt x="43" y="1"/>
                    <a:pt x="35" y="3"/>
                    <a:pt x="29" y="8"/>
                  </a:cubicBezTo>
                  <a:cubicBezTo>
                    <a:pt x="1" y="37"/>
                    <a:pt x="35" y="111"/>
                    <a:pt x="98" y="202"/>
                  </a:cubicBezTo>
                  <a:lnTo>
                    <a:pt x="360" y="202"/>
                  </a:lnTo>
                  <a:cubicBezTo>
                    <a:pt x="234" y="81"/>
                    <a:pt x="112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 rot="-406465">
              <a:off x="5184264" y="449816"/>
              <a:ext cx="15769" cy="18744"/>
            </a:xfrm>
            <a:custGeom>
              <a:avLst/>
              <a:gdLst/>
              <a:ahLst/>
              <a:cxnLst/>
              <a:rect l="l" t="t" r="r" b="b"/>
              <a:pathLst>
                <a:path w="212" h="252" extrusionOk="0">
                  <a:moveTo>
                    <a:pt x="171" y="1"/>
                  </a:moveTo>
                  <a:cubicBezTo>
                    <a:pt x="1" y="1"/>
                    <a:pt x="1" y="252"/>
                    <a:pt x="171" y="252"/>
                  </a:cubicBezTo>
                  <a:cubicBezTo>
                    <a:pt x="183" y="252"/>
                    <a:pt x="200" y="252"/>
                    <a:pt x="211" y="246"/>
                  </a:cubicBezTo>
                  <a:lnTo>
                    <a:pt x="211" y="7"/>
                  </a:lnTo>
                  <a:cubicBezTo>
                    <a:pt x="200" y="1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 rot="-406465">
              <a:off x="5132967" y="461111"/>
              <a:ext cx="26331" cy="14653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48" y="0"/>
                  </a:moveTo>
                  <a:cubicBezTo>
                    <a:pt x="38" y="0"/>
                    <a:pt x="29" y="3"/>
                    <a:pt x="23" y="8"/>
                  </a:cubicBezTo>
                  <a:cubicBezTo>
                    <a:pt x="0" y="37"/>
                    <a:pt x="29" y="105"/>
                    <a:pt x="97" y="196"/>
                  </a:cubicBezTo>
                  <a:lnTo>
                    <a:pt x="353" y="196"/>
                  </a:lnTo>
                  <a:cubicBezTo>
                    <a:pt x="223" y="76"/>
                    <a:pt x="106" y="0"/>
                    <a:pt x="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 rot="-406465">
              <a:off x="5085843" y="466708"/>
              <a:ext cx="26331" cy="14653"/>
            </a:xfrm>
            <a:custGeom>
              <a:avLst/>
              <a:gdLst/>
              <a:ahLst/>
              <a:cxnLst/>
              <a:rect l="l" t="t" r="r" b="b"/>
              <a:pathLst>
                <a:path w="354" h="197" extrusionOk="0">
                  <a:moveTo>
                    <a:pt x="303" y="1"/>
                  </a:moveTo>
                  <a:cubicBezTo>
                    <a:pt x="248" y="1"/>
                    <a:pt x="126" y="80"/>
                    <a:pt x="0" y="196"/>
                  </a:cubicBezTo>
                  <a:lnTo>
                    <a:pt x="257" y="196"/>
                  </a:lnTo>
                  <a:cubicBezTo>
                    <a:pt x="319" y="111"/>
                    <a:pt x="353" y="37"/>
                    <a:pt x="325" y="8"/>
                  </a:cubicBezTo>
                  <a:cubicBezTo>
                    <a:pt x="320" y="3"/>
                    <a:pt x="312" y="1"/>
                    <a:pt x="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 rot="-406465">
              <a:off x="4658968" y="517371"/>
              <a:ext cx="28488" cy="16661"/>
            </a:xfrm>
            <a:custGeom>
              <a:avLst/>
              <a:gdLst/>
              <a:ahLst/>
              <a:cxnLst/>
              <a:rect l="l" t="t" r="r" b="b"/>
              <a:pathLst>
                <a:path w="383" h="224" extrusionOk="0">
                  <a:moveTo>
                    <a:pt x="332" y="0"/>
                  </a:moveTo>
                  <a:cubicBezTo>
                    <a:pt x="275" y="0"/>
                    <a:pt x="138" y="87"/>
                    <a:pt x="1" y="224"/>
                  </a:cubicBezTo>
                  <a:lnTo>
                    <a:pt x="268" y="224"/>
                  </a:lnTo>
                  <a:cubicBezTo>
                    <a:pt x="342" y="121"/>
                    <a:pt x="382" y="36"/>
                    <a:pt x="354" y="7"/>
                  </a:cubicBezTo>
                  <a:cubicBezTo>
                    <a:pt x="349" y="3"/>
                    <a:pt x="342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 rot="-406465">
              <a:off x="4566444" y="528341"/>
              <a:ext cx="28860" cy="17108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50" y="1"/>
                  </a:moveTo>
                  <a:cubicBezTo>
                    <a:pt x="41" y="1"/>
                    <a:pt x="34" y="3"/>
                    <a:pt x="29" y="7"/>
                  </a:cubicBezTo>
                  <a:cubicBezTo>
                    <a:pt x="1" y="36"/>
                    <a:pt x="41" y="121"/>
                    <a:pt x="120" y="229"/>
                  </a:cubicBezTo>
                  <a:lnTo>
                    <a:pt x="388" y="229"/>
                  </a:lnTo>
                  <a:cubicBezTo>
                    <a:pt x="245" y="92"/>
                    <a:pt x="107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 rot="-406465">
              <a:off x="4141233" y="578580"/>
              <a:ext cx="31017" cy="18967"/>
            </a:xfrm>
            <a:custGeom>
              <a:avLst/>
              <a:gdLst/>
              <a:ahLst/>
              <a:cxnLst/>
              <a:rect l="l" t="t" r="r" b="b"/>
              <a:pathLst>
                <a:path w="417" h="255" extrusionOk="0">
                  <a:moveTo>
                    <a:pt x="55" y="1"/>
                  </a:moveTo>
                  <a:cubicBezTo>
                    <a:pt x="44" y="1"/>
                    <a:pt x="35" y="4"/>
                    <a:pt x="29" y="9"/>
                  </a:cubicBezTo>
                  <a:cubicBezTo>
                    <a:pt x="1" y="44"/>
                    <a:pt x="52" y="140"/>
                    <a:pt x="143" y="254"/>
                  </a:cubicBezTo>
                  <a:lnTo>
                    <a:pt x="417" y="254"/>
                  </a:lnTo>
                  <a:lnTo>
                    <a:pt x="405" y="243"/>
                  </a:lnTo>
                  <a:cubicBezTo>
                    <a:pt x="264" y="97"/>
                    <a:pt x="119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 rot="-406465">
              <a:off x="4232132" y="567808"/>
              <a:ext cx="30571" cy="18521"/>
            </a:xfrm>
            <a:custGeom>
              <a:avLst/>
              <a:gdLst/>
              <a:ahLst/>
              <a:cxnLst/>
              <a:rect l="l" t="t" r="r" b="b"/>
              <a:pathLst>
                <a:path w="411" h="249" extrusionOk="0">
                  <a:moveTo>
                    <a:pt x="357" y="1"/>
                  </a:moveTo>
                  <a:cubicBezTo>
                    <a:pt x="294" y="1"/>
                    <a:pt x="153" y="97"/>
                    <a:pt x="11" y="243"/>
                  </a:cubicBezTo>
                  <a:cubicBezTo>
                    <a:pt x="6" y="243"/>
                    <a:pt x="6" y="249"/>
                    <a:pt x="0" y="249"/>
                  </a:cubicBezTo>
                  <a:lnTo>
                    <a:pt x="273" y="249"/>
                  </a:lnTo>
                  <a:cubicBezTo>
                    <a:pt x="365" y="135"/>
                    <a:pt x="410" y="38"/>
                    <a:pt x="382" y="9"/>
                  </a:cubicBezTo>
                  <a:cubicBezTo>
                    <a:pt x="376" y="4"/>
                    <a:pt x="367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 rot="-406465">
              <a:off x="4089994" y="584646"/>
              <a:ext cx="31389" cy="19339"/>
            </a:xfrm>
            <a:custGeom>
              <a:avLst/>
              <a:gdLst/>
              <a:ahLst/>
              <a:cxnLst/>
              <a:rect l="l" t="t" r="r" b="b"/>
              <a:pathLst>
                <a:path w="422" h="260" extrusionOk="0">
                  <a:moveTo>
                    <a:pt x="368" y="1"/>
                  </a:moveTo>
                  <a:cubicBezTo>
                    <a:pt x="304" y="1"/>
                    <a:pt x="158" y="97"/>
                    <a:pt x="17" y="243"/>
                  </a:cubicBezTo>
                  <a:lnTo>
                    <a:pt x="0" y="260"/>
                  </a:lnTo>
                  <a:lnTo>
                    <a:pt x="279" y="260"/>
                  </a:lnTo>
                  <a:cubicBezTo>
                    <a:pt x="370" y="140"/>
                    <a:pt x="422" y="38"/>
                    <a:pt x="393" y="9"/>
                  </a:cubicBezTo>
                  <a:cubicBezTo>
                    <a:pt x="387" y="4"/>
                    <a:pt x="379" y="1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9"/>
            <p:cNvSpPr/>
            <p:nvPr/>
          </p:nvSpPr>
          <p:spPr>
            <a:xfrm rot="-406465">
              <a:off x="4283024" y="561789"/>
              <a:ext cx="30124" cy="18521"/>
            </a:xfrm>
            <a:custGeom>
              <a:avLst/>
              <a:gdLst/>
              <a:ahLst/>
              <a:cxnLst/>
              <a:rect l="l" t="t" r="r" b="b"/>
              <a:pathLst>
                <a:path w="405" h="249" extrusionOk="0">
                  <a:moveTo>
                    <a:pt x="54" y="1"/>
                  </a:moveTo>
                  <a:cubicBezTo>
                    <a:pt x="43" y="1"/>
                    <a:pt x="34" y="4"/>
                    <a:pt x="29" y="9"/>
                  </a:cubicBezTo>
                  <a:cubicBezTo>
                    <a:pt x="0" y="38"/>
                    <a:pt x="46" y="135"/>
                    <a:pt x="137" y="249"/>
                  </a:cubicBezTo>
                  <a:lnTo>
                    <a:pt x="405" y="249"/>
                  </a:lnTo>
                  <a:lnTo>
                    <a:pt x="405" y="243"/>
                  </a:lnTo>
                  <a:cubicBezTo>
                    <a:pt x="259" y="97"/>
                    <a:pt x="117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 rot="-406465">
              <a:off x="4374662" y="550923"/>
              <a:ext cx="29752" cy="18075"/>
            </a:xfrm>
            <a:custGeom>
              <a:avLst/>
              <a:gdLst/>
              <a:ahLst/>
              <a:cxnLst/>
              <a:rect l="l" t="t" r="r" b="b"/>
              <a:pathLst>
                <a:path w="400" h="243" extrusionOk="0">
                  <a:moveTo>
                    <a:pt x="346" y="1"/>
                  </a:moveTo>
                  <a:cubicBezTo>
                    <a:pt x="283" y="1"/>
                    <a:pt x="142" y="97"/>
                    <a:pt x="1" y="243"/>
                  </a:cubicBezTo>
                  <a:lnTo>
                    <a:pt x="274" y="243"/>
                  </a:lnTo>
                  <a:cubicBezTo>
                    <a:pt x="354" y="129"/>
                    <a:pt x="399" y="38"/>
                    <a:pt x="371" y="9"/>
                  </a:cubicBezTo>
                  <a:cubicBezTo>
                    <a:pt x="365" y="4"/>
                    <a:pt x="357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 rot="-406465">
              <a:off x="4516809" y="534237"/>
              <a:ext cx="28860" cy="17108"/>
            </a:xfrm>
            <a:custGeom>
              <a:avLst/>
              <a:gdLst/>
              <a:ahLst/>
              <a:cxnLst/>
              <a:rect l="l" t="t" r="r" b="b"/>
              <a:pathLst>
                <a:path w="388" h="230" extrusionOk="0">
                  <a:moveTo>
                    <a:pt x="342" y="1"/>
                  </a:moveTo>
                  <a:cubicBezTo>
                    <a:pt x="281" y="1"/>
                    <a:pt x="139" y="92"/>
                    <a:pt x="1" y="229"/>
                  </a:cubicBezTo>
                  <a:lnTo>
                    <a:pt x="268" y="229"/>
                  </a:lnTo>
                  <a:cubicBezTo>
                    <a:pt x="348" y="127"/>
                    <a:pt x="388" y="36"/>
                    <a:pt x="365" y="7"/>
                  </a:cubicBezTo>
                  <a:cubicBezTo>
                    <a:pt x="360" y="3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9"/>
            <p:cNvSpPr/>
            <p:nvPr/>
          </p:nvSpPr>
          <p:spPr>
            <a:xfrm rot="-406465">
              <a:off x="4424727" y="545124"/>
              <a:ext cx="29752" cy="17554"/>
            </a:xfrm>
            <a:custGeom>
              <a:avLst/>
              <a:gdLst/>
              <a:ahLst/>
              <a:cxnLst/>
              <a:rect l="l" t="t" r="r" b="b"/>
              <a:pathLst>
                <a:path w="400" h="236" extrusionOk="0">
                  <a:moveTo>
                    <a:pt x="52" y="1"/>
                  </a:moveTo>
                  <a:cubicBezTo>
                    <a:pt x="42" y="1"/>
                    <a:pt x="34" y="3"/>
                    <a:pt x="29" y="7"/>
                  </a:cubicBezTo>
                  <a:cubicBezTo>
                    <a:pt x="0" y="36"/>
                    <a:pt x="40" y="127"/>
                    <a:pt x="126" y="235"/>
                  </a:cubicBezTo>
                  <a:lnTo>
                    <a:pt x="399" y="235"/>
                  </a:lnTo>
                  <a:cubicBezTo>
                    <a:pt x="256" y="92"/>
                    <a:pt x="113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9"/>
            <p:cNvSpPr/>
            <p:nvPr/>
          </p:nvSpPr>
          <p:spPr>
            <a:xfrm rot="-406465">
              <a:off x="3976033" y="387712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1" y="0"/>
                    <a:pt x="410" y="96"/>
                    <a:pt x="269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7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76" y="214"/>
                    <a:pt x="679" y="49"/>
                    <a:pt x="639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 rot="-406465">
              <a:off x="4324050" y="278514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8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15"/>
                    <a:pt x="678" y="49"/>
                    <a:pt x="638" y="10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 rot="-406465">
              <a:off x="4317063" y="403174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6" y="243"/>
                    <a:pt x="137" y="254"/>
                    <a:pt x="168" y="254"/>
                  </a:cubicBezTo>
                  <a:cubicBezTo>
                    <a:pt x="234" y="254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 rot="-406465">
              <a:off x="4348214" y="482151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 rot="-406465">
              <a:off x="4334550" y="550379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8"/>
                    <a:pt x="80" y="217"/>
                  </a:cubicBezTo>
                  <a:cubicBezTo>
                    <a:pt x="106" y="243"/>
                    <a:pt x="137" y="255"/>
                    <a:pt x="168" y="255"/>
                  </a:cubicBezTo>
                  <a:cubicBezTo>
                    <a:pt x="234" y="255"/>
                    <a:pt x="296" y="203"/>
                    <a:pt x="296" y="126"/>
                  </a:cubicBezTo>
                  <a:cubicBezTo>
                    <a:pt x="296" y="58"/>
                    <a:pt x="240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 rot="-406465">
              <a:off x="4331973" y="345434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5" y="0"/>
                  </a:moveTo>
                  <a:cubicBezTo>
                    <a:pt x="54" y="0"/>
                    <a:pt x="46" y="3"/>
                    <a:pt x="40" y="9"/>
                  </a:cubicBezTo>
                  <a:cubicBezTo>
                    <a:pt x="0" y="49"/>
                    <a:pt x="103" y="214"/>
                    <a:pt x="268" y="379"/>
                  </a:cubicBezTo>
                  <a:cubicBezTo>
                    <a:pt x="409" y="520"/>
                    <a:pt x="550" y="616"/>
                    <a:pt x="613" y="616"/>
                  </a:cubicBezTo>
                  <a:cubicBezTo>
                    <a:pt x="624" y="616"/>
                    <a:pt x="632" y="613"/>
                    <a:pt x="638" y="607"/>
                  </a:cubicBezTo>
                  <a:cubicBezTo>
                    <a:pt x="678" y="567"/>
                    <a:pt x="575" y="402"/>
                    <a:pt x="410" y="237"/>
                  </a:cubicBezTo>
                  <a:cubicBezTo>
                    <a:pt x="269" y="96"/>
                    <a:pt x="128" y="0"/>
                    <a:pt x="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9"/>
            <p:cNvSpPr/>
            <p:nvPr/>
          </p:nvSpPr>
          <p:spPr>
            <a:xfrm rot="-406465">
              <a:off x="4275384" y="490771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10" y="96"/>
                    <a:pt x="274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30" y="616"/>
                    <a:pt x="275" y="520"/>
                    <a:pt x="417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9"/>
            <p:cNvSpPr/>
            <p:nvPr/>
          </p:nvSpPr>
          <p:spPr>
            <a:xfrm rot="-406465">
              <a:off x="4259144" y="354055"/>
              <a:ext cx="50951" cy="45819"/>
            </a:xfrm>
            <a:custGeom>
              <a:avLst/>
              <a:gdLst/>
              <a:ahLst/>
              <a:cxnLst/>
              <a:rect l="l" t="t" r="r" b="b"/>
              <a:pathLst>
                <a:path w="685" h="616" extrusionOk="0">
                  <a:moveTo>
                    <a:pt x="619" y="0"/>
                  </a:moveTo>
                  <a:cubicBezTo>
                    <a:pt x="555" y="0"/>
                    <a:pt x="409" y="96"/>
                    <a:pt x="268" y="237"/>
                  </a:cubicBezTo>
                  <a:cubicBezTo>
                    <a:pt x="103" y="402"/>
                    <a:pt x="1" y="567"/>
                    <a:pt x="41" y="607"/>
                  </a:cubicBezTo>
                  <a:cubicBezTo>
                    <a:pt x="46" y="613"/>
                    <a:pt x="55" y="616"/>
                    <a:pt x="66" y="616"/>
                  </a:cubicBezTo>
                  <a:cubicBezTo>
                    <a:pt x="129" y="616"/>
                    <a:pt x="270" y="520"/>
                    <a:pt x="411" y="379"/>
                  </a:cubicBezTo>
                  <a:cubicBezTo>
                    <a:pt x="582" y="214"/>
                    <a:pt x="684" y="49"/>
                    <a:pt x="644" y="9"/>
                  </a:cubicBezTo>
                  <a:cubicBezTo>
                    <a:pt x="638" y="3"/>
                    <a:pt x="630" y="0"/>
                    <a:pt x="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 rot="-406465">
              <a:off x="4267461" y="423852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9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 rot="-406465">
              <a:off x="4299577" y="255969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 rot="-406465">
              <a:off x="4400960" y="337239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 rot="-406465">
              <a:off x="4393037" y="270320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5" y="1"/>
                  </a:moveTo>
                  <a:cubicBezTo>
                    <a:pt x="54" y="1"/>
                    <a:pt x="46" y="4"/>
                    <a:pt x="40" y="10"/>
                  </a:cubicBezTo>
                  <a:cubicBezTo>
                    <a:pt x="0" y="49"/>
                    <a:pt x="103" y="220"/>
                    <a:pt x="268" y="385"/>
                  </a:cubicBezTo>
                  <a:cubicBezTo>
                    <a:pt x="409" y="526"/>
                    <a:pt x="550" y="622"/>
                    <a:pt x="613" y="622"/>
                  </a:cubicBezTo>
                  <a:cubicBezTo>
                    <a:pt x="624" y="622"/>
                    <a:pt x="632" y="619"/>
                    <a:pt x="638" y="613"/>
                  </a:cubicBezTo>
                  <a:cubicBezTo>
                    <a:pt x="678" y="573"/>
                    <a:pt x="575" y="408"/>
                    <a:pt x="410" y="237"/>
                  </a:cubicBezTo>
                  <a:cubicBezTo>
                    <a:pt x="269" y="96"/>
                    <a:pt x="12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 rot="-406465">
              <a:off x="4251221" y="287135"/>
              <a:ext cx="50951" cy="46265"/>
            </a:xfrm>
            <a:custGeom>
              <a:avLst/>
              <a:gdLst/>
              <a:ahLst/>
              <a:cxnLst/>
              <a:rect l="l" t="t" r="r" b="b"/>
              <a:pathLst>
                <a:path w="685" h="622" extrusionOk="0">
                  <a:moveTo>
                    <a:pt x="66" y="1"/>
                  </a:moveTo>
                  <a:cubicBezTo>
                    <a:pt x="55" y="1"/>
                    <a:pt x="46" y="4"/>
                    <a:pt x="41" y="10"/>
                  </a:cubicBezTo>
                  <a:cubicBezTo>
                    <a:pt x="1" y="49"/>
                    <a:pt x="103" y="220"/>
                    <a:pt x="268" y="385"/>
                  </a:cubicBezTo>
                  <a:cubicBezTo>
                    <a:pt x="414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2" y="408"/>
                    <a:pt x="417" y="237"/>
                  </a:cubicBezTo>
                  <a:cubicBezTo>
                    <a:pt x="271" y="96"/>
                    <a:pt x="129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 rot="-406465">
              <a:off x="4386373" y="222175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217" y="0"/>
                  </a:moveTo>
                  <a:cubicBezTo>
                    <a:pt x="80" y="149"/>
                    <a:pt x="1" y="291"/>
                    <a:pt x="35" y="325"/>
                  </a:cubicBezTo>
                  <a:cubicBezTo>
                    <a:pt x="41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8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 rot="-406465">
              <a:off x="4417200" y="473956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4" y="616"/>
                    <a:pt x="65" y="616"/>
                  </a:cubicBezTo>
                  <a:cubicBezTo>
                    <a:pt x="128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9"/>
            <p:cNvSpPr/>
            <p:nvPr/>
          </p:nvSpPr>
          <p:spPr>
            <a:xfrm rot="-406465">
              <a:off x="4046903" y="262478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3" y="35"/>
                    <a:pt x="58" y="63"/>
                    <a:pt x="86" y="97"/>
                  </a:cubicBezTo>
                  <a:cubicBezTo>
                    <a:pt x="227" y="238"/>
                    <a:pt x="372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 rot="-406465">
              <a:off x="4330015" y="228847"/>
              <a:ext cx="37339" cy="24843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1" y="0"/>
                  </a:moveTo>
                  <a:cubicBezTo>
                    <a:pt x="29" y="35"/>
                    <a:pt x="58" y="63"/>
                    <a:pt x="92" y="97"/>
                  </a:cubicBezTo>
                  <a:cubicBezTo>
                    <a:pt x="233" y="238"/>
                    <a:pt x="374" y="334"/>
                    <a:pt x="437" y="334"/>
                  </a:cubicBezTo>
                  <a:cubicBezTo>
                    <a:pt x="448" y="334"/>
                    <a:pt x="456" y="331"/>
                    <a:pt x="462" y="325"/>
                  </a:cubicBezTo>
                  <a:cubicBezTo>
                    <a:pt x="502" y="285"/>
                    <a:pt x="416" y="149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 rot="-406465">
              <a:off x="4391796" y="457889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8" y="242"/>
                    <a:pt x="140" y="254"/>
                    <a:pt x="171" y="254"/>
                  </a:cubicBezTo>
                  <a:cubicBezTo>
                    <a:pt x="236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 rot="-406465">
              <a:off x="4375704" y="322428"/>
              <a:ext cx="22091" cy="18893"/>
            </a:xfrm>
            <a:custGeom>
              <a:avLst/>
              <a:gdLst/>
              <a:ahLst/>
              <a:cxnLst/>
              <a:rect l="l" t="t" r="r" b="b"/>
              <a:pathLst>
                <a:path w="297" h="254" extrusionOk="0">
                  <a:moveTo>
                    <a:pt x="171" y="0"/>
                  </a:moveTo>
                  <a:cubicBezTo>
                    <a:pt x="58" y="0"/>
                    <a:pt x="1" y="137"/>
                    <a:pt x="80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9"/>
            <p:cNvSpPr/>
            <p:nvPr/>
          </p:nvSpPr>
          <p:spPr>
            <a:xfrm rot="-406465">
              <a:off x="4340291" y="415231"/>
              <a:ext cx="50430" cy="46265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613" y="1"/>
                  </a:moveTo>
                  <a:cubicBezTo>
                    <a:pt x="550" y="1"/>
                    <a:pt x="409" y="96"/>
                    <a:pt x="268" y="237"/>
                  </a:cubicBezTo>
                  <a:cubicBezTo>
                    <a:pt x="103" y="402"/>
                    <a:pt x="0" y="573"/>
                    <a:pt x="40" y="613"/>
                  </a:cubicBezTo>
                  <a:cubicBezTo>
                    <a:pt x="46" y="619"/>
                    <a:pt x="54" y="622"/>
                    <a:pt x="65" y="622"/>
                  </a:cubicBezTo>
                  <a:cubicBezTo>
                    <a:pt x="128" y="622"/>
                    <a:pt x="269" y="526"/>
                    <a:pt x="410" y="385"/>
                  </a:cubicBezTo>
                  <a:cubicBezTo>
                    <a:pt x="575" y="220"/>
                    <a:pt x="678" y="49"/>
                    <a:pt x="638" y="9"/>
                  </a:cubicBezTo>
                  <a:cubicBezTo>
                    <a:pt x="632" y="4"/>
                    <a:pt x="62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9"/>
            <p:cNvSpPr/>
            <p:nvPr/>
          </p:nvSpPr>
          <p:spPr>
            <a:xfrm rot="-406465">
              <a:off x="4196131" y="567020"/>
              <a:ext cx="18744" cy="18744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8" y="1"/>
                    <a:pt x="1" y="58"/>
                    <a:pt x="1" y="126"/>
                  </a:cubicBezTo>
                  <a:cubicBezTo>
                    <a:pt x="1" y="195"/>
                    <a:pt x="58" y="252"/>
                    <a:pt x="126" y="252"/>
                  </a:cubicBezTo>
                  <a:cubicBezTo>
                    <a:pt x="194" y="252"/>
                    <a:pt x="251" y="195"/>
                    <a:pt x="251" y="126"/>
                  </a:cubicBez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 rot="-406465">
              <a:off x="4244632" y="239016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17" y="0"/>
                  </a:moveTo>
                  <a:cubicBezTo>
                    <a:pt x="80" y="149"/>
                    <a:pt x="0" y="291"/>
                    <a:pt x="35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3" y="334"/>
                    <a:pt x="264" y="238"/>
                    <a:pt x="405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 rot="-406465">
              <a:off x="4133645" y="507635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14" y="0"/>
                  </a:moveTo>
                  <a:cubicBezTo>
                    <a:pt x="552" y="0"/>
                    <a:pt x="414" y="96"/>
                    <a:pt x="268" y="237"/>
                  </a:cubicBezTo>
                  <a:cubicBezTo>
                    <a:pt x="103" y="402"/>
                    <a:pt x="0" y="567"/>
                    <a:pt x="40" y="607"/>
                  </a:cubicBezTo>
                  <a:cubicBezTo>
                    <a:pt x="46" y="613"/>
                    <a:pt x="55" y="616"/>
                    <a:pt x="65" y="616"/>
                  </a:cubicBezTo>
                  <a:cubicBezTo>
                    <a:pt x="128" y="616"/>
                    <a:pt x="269" y="520"/>
                    <a:pt x="411" y="379"/>
                  </a:cubicBezTo>
                  <a:cubicBezTo>
                    <a:pt x="576" y="214"/>
                    <a:pt x="678" y="49"/>
                    <a:pt x="638" y="9"/>
                  </a:cubicBezTo>
                  <a:cubicBezTo>
                    <a:pt x="633" y="3"/>
                    <a:pt x="624" y="0"/>
                    <a:pt x="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 rot="-406465">
              <a:off x="4157836" y="272806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0"/>
                  </a:moveTo>
                  <a:cubicBezTo>
                    <a:pt x="57" y="0"/>
                    <a:pt x="0" y="137"/>
                    <a:pt x="80" y="217"/>
                  </a:cubicBezTo>
                  <a:cubicBezTo>
                    <a:pt x="106" y="243"/>
                    <a:pt x="138" y="254"/>
                    <a:pt x="169" y="254"/>
                  </a:cubicBezTo>
                  <a:cubicBezTo>
                    <a:pt x="234" y="254"/>
                    <a:pt x="296" y="204"/>
                    <a:pt x="296" y="131"/>
                  </a:cubicBezTo>
                  <a:cubicBezTo>
                    <a:pt x="296" y="57"/>
                    <a:pt x="239" y="0"/>
                    <a:pt x="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 rot="-406465">
              <a:off x="4125721" y="440694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9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9"/>
            <p:cNvSpPr/>
            <p:nvPr/>
          </p:nvSpPr>
          <p:spPr>
            <a:xfrm rot="-406465">
              <a:off x="4095989" y="355858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9"/>
            <p:cNvSpPr/>
            <p:nvPr/>
          </p:nvSpPr>
          <p:spPr>
            <a:xfrm rot="-406465">
              <a:off x="4109480" y="303977"/>
              <a:ext cx="50877" cy="46265"/>
            </a:xfrm>
            <a:custGeom>
              <a:avLst/>
              <a:gdLst/>
              <a:ahLst/>
              <a:cxnLst/>
              <a:rect l="l" t="t" r="r" b="b"/>
              <a:pathLst>
                <a:path w="684" h="622" extrusionOk="0">
                  <a:moveTo>
                    <a:pt x="66" y="1"/>
                  </a:moveTo>
                  <a:cubicBezTo>
                    <a:pt x="55" y="1"/>
                    <a:pt x="46" y="4"/>
                    <a:pt x="40" y="10"/>
                  </a:cubicBezTo>
                  <a:cubicBezTo>
                    <a:pt x="0" y="49"/>
                    <a:pt x="103" y="220"/>
                    <a:pt x="274" y="385"/>
                  </a:cubicBezTo>
                  <a:cubicBezTo>
                    <a:pt x="415" y="526"/>
                    <a:pt x="556" y="622"/>
                    <a:pt x="619" y="622"/>
                  </a:cubicBezTo>
                  <a:cubicBezTo>
                    <a:pt x="630" y="622"/>
                    <a:pt x="638" y="619"/>
                    <a:pt x="644" y="613"/>
                  </a:cubicBezTo>
                  <a:cubicBezTo>
                    <a:pt x="684" y="573"/>
                    <a:pt x="581" y="408"/>
                    <a:pt x="416" y="237"/>
                  </a:cubicBezTo>
                  <a:cubicBezTo>
                    <a:pt x="275" y="96"/>
                    <a:pt x="130" y="1"/>
                    <a:pt x="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 rot="-406465">
              <a:off x="4112080" y="491319"/>
              <a:ext cx="18670" cy="186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6" y="0"/>
                  </a:moveTo>
                  <a:cubicBezTo>
                    <a:pt x="57" y="0"/>
                    <a:pt x="0" y="57"/>
                    <a:pt x="0" y="126"/>
                  </a:cubicBezTo>
                  <a:cubicBezTo>
                    <a:pt x="0" y="194"/>
                    <a:pt x="57" y="251"/>
                    <a:pt x="126" y="251"/>
                  </a:cubicBezTo>
                  <a:cubicBezTo>
                    <a:pt x="194" y="251"/>
                    <a:pt x="251" y="194"/>
                    <a:pt x="251" y="126"/>
                  </a:cubicBezTo>
                  <a:cubicBezTo>
                    <a:pt x="251" y="57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9"/>
            <p:cNvSpPr/>
            <p:nvPr/>
          </p:nvSpPr>
          <p:spPr>
            <a:xfrm rot="-406465">
              <a:off x="4102892" y="255854"/>
              <a:ext cx="36893" cy="24843"/>
            </a:xfrm>
            <a:custGeom>
              <a:avLst/>
              <a:gdLst/>
              <a:ahLst/>
              <a:cxnLst/>
              <a:rect l="l" t="t" r="r" b="b"/>
              <a:pathLst>
                <a:path w="496" h="334" extrusionOk="0">
                  <a:moveTo>
                    <a:pt x="222" y="0"/>
                  </a:moveTo>
                  <a:cubicBezTo>
                    <a:pt x="80" y="149"/>
                    <a:pt x="0" y="291"/>
                    <a:pt x="34" y="325"/>
                  </a:cubicBezTo>
                  <a:cubicBezTo>
                    <a:pt x="40" y="331"/>
                    <a:pt x="49" y="334"/>
                    <a:pt x="60" y="334"/>
                  </a:cubicBezTo>
                  <a:cubicBezTo>
                    <a:pt x="124" y="334"/>
                    <a:pt x="269" y="238"/>
                    <a:pt x="410" y="97"/>
                  </a:cubicBezTo>
                  <a:cubicBezTo>
                    <a:pt x="439" y="63"/>
                    <a:pt x="467" y="35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9"/>
            <p:cNvSpPr/>
            <p:nvPr/>
          </p:nvSpPr>
          <p:spPr>
            <a:xfrm rot="-406465">
              <a:off x="4117848" y="370870"/>
              <a:ext cx="50430" cy="45819"/>
            </a:xfrm>
            <a:custGeom>
              <a:avLst/>
              <a:gdLst/>
              <a:ahLst/>
              <a:cxnLst/>
              <a:rect l="l" t="t" r="r" b="b"/>
              <a:pathLst>
                <a:path w="678" h="616" extrusionOk="0">
                  <a:moveTo>
                    <a:pt x="613" y="0"/>
                  </a:moveTo>
                  <a:cubicBezTo>
                    <a:pt x="550" y="0"/>
                    <a:pt x="409" y="96"/>
                    <a:pt x="268" y="237"/>
                  </a:cubicBezTo>
                  <a:cubicBezTo>
                    <a:pt x="97" y="402"/>
                    <a:pt x="0" y="567"/>
                    <a:pt x="34" y="607"/>
                  </a:cubicBezTo>
                  <a:cubicBezTo>
                    <a:pt x="40" y="613"/>
                    <a:pt x="49" y="616"/>
                    <a:pt x="60" y="616"/>
                  </a:cubicBezTo>
                  <a:cubicBezTo>
                    <a:pt x="124" y="616"/>
                    <a:pt x="269" y="520"/>
                    <a:pt x="410" y="379"/>
                  </a:cubicBezTo>
                  <a:cubicBezTo>
                    <a:pt x="575" y="214"/>
                    <a:pt x="678" y="49"/>
                    <a:pt x="638" y="9"/>
                  </a:cubicBezTo>
                  <a:cubicBezTo>
                    <a:pt x="632" y="3"/>
                    <a:pt x="62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 rot="-406465">
              <a:off x="4198476" y="432073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2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20"/>
                    <a:pt x="678" y="49"/>
                    <a:pt x="639" y="9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 rot="-406465">
              <a:off x="4188645" y="245663"/>
              <a:ext cx="36967" cy="24843"/>
            </a:xfrm>
            <a:custGeom>
              <a:avLst/>
              <a:gdLst/>
              <a:ahLst/>
              <a:cxnLst/>
              <a:rect l="l" t="t" r="r" b="b"/>
              <a:pathLst>
                <a:path w="497" h="334" extrusionOk="0">
                  <a:moveTo>
                    <a:pt x="1" y="0"/>
                  </a:moveTo>
                  <a:cubicBezTo>
                    <a:pt x="29" y="35"/>
                    <a:pt x="52" y="63"/>
                    <a:pt x="86" y="97"/>
                  </a:cubicBezTo>
                  <a:cubicBezTo>
                    <a:pt x="227" y="238"/>
                    <a:pt x="369" y="334"/>
                    <a:pt x="432" y="334"/>
                  </a:cubicBezTo>
                  <a:cubicBezTo>
                    <a:pt x="442" y="334"/>
                    <a:pt x="451" y="331"/>
                    <a:pt x="457" y="325"/>
                  </a:cubicBezTo>
                  <a:cubicBezTo>
                    <a:pt x="496" y="285"/>
                    <a:pt x="411" y="14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 rot="-406465">
              <a:off x="4250424" y="474678"/>
              <a:ext cx="22166" cy="18893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9"/>
            <p:cNvSpPr/>
            <p:nvPr/>
          </p:nvSpPr>
          <p:spPr>
            <a:xfrm rot="-406465">
              <a:off x="4234333" y="339217"/>
              <a:ext cx="22166" cy="18893"/>
            </a:xfrm>
            <a:custGeom>
              <a:avLst/>
              <a:gdLst/>
              <a:ahLst/>
              <a:cxnLst/>
              <a:rect l="l" t="t" r="r" b="b"/>
              <a:pathLst>
                <a:path w="298" h="254" extrusionOk="0">
                  <a:moveTo>
                    <a:pt x="172" y="0"/>
                  </a:moveTo>
                  <a:cubicBezTo>
                    <a:pt x="58" y="0"/>
                    <a:pt x="1" y="137"/>
                    <a:pt x="81" y="217"/>
                  </a:cubicBezTo>
                  <a:cubicBezTo>
                    <a:pt x="106" y="242"/>
                    <a:pt x="138" y="254"/>
                    <a:pt x="169" y="254"/>
                  </a:cubicBezTo>
                  <a:cubicBezTo>
                    <a:pt x="234" y="254"/>
                    <a:pt x="297" y="203"/>
                    <a:pt x="297" y="126"/>
                  </a:cubicBezTo>
                  <a:cubicBezTo>
                    <a:pt x="297" y="57"/>
                    <a:pt x="240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9"/>
            <p:cNvSpPr/>
            <p:nvPr/>
          </p:nvSpPr>
          <p:spPr>
            <a:xfrm rot="-406465">
              <a:off x="4190158" y="362276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9"/>
            <p:cNvSpPr/>
            <p:nvPr/>
          </p:nvSpPr>
          <p:spPr>
            <a:xfrm rot="-406465">
              <a:off x="4182235" y="295356"/>
              <a:ext cx="50505" cy="46265"/>
            </a:xfrm>
            <a:custGeom>
              <a:avLst/>
              <a:gdLst/>
              <a:ahLst/>
              <a:cxnLst/>
              <a:rect l="l" t="t" r="r" b="b"/>
              <a:pathLst>
                <a:path w="679" h="622" extrusionOk="0">
                  <a:moveTo>
                    <a:pt x="614" y="1"/>
                  </a:moveTo>
                  <a:cubicBezTo>
                    <a:pt x="551" y="1"/>
                    <a:pt x="409" y="96"/>
                    <a:pt x="268" y="237"/>
                  </a:cubicBezTo>
                  <a:cubicBezTo>
                    <a:pt x="103" y="408"/>
                    <a:pt x="1" y="573"/>
                    <a:pt x="41" y="613"/>
                  </a:cubicBezTo>
                  <a:cubicBezTo>
                    <a:pt x="46" y="619"/>
                    <a:pt x="55" y="622"/>
                    <a:pt x="66" y="622"/>
                  </a:cubicBezTo>
                  <a:cubicBezTo>
                    <a:pt x="129" y="622"/>
                    <a:pt x="270" y="526"/>
                    <a:pt x="411" y="385"/>
                  </a:cubicBezTo>
                  <a:cubicBezTo>
                    <a:pt x="576" y="215"/>
                    <a:pt x="678" y="49"/>
                    <a:pt x="639" y="10"/>
                  </a:cubicBezTo>
                  <a:cubicBezTo>
                    <a:pt x="633" y="4"/>
                    <a:pt x="624" y="1"/>
                    <a:pt x="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 rot="-406465">
              <a:off x="4206399" y="498993"/>
              <a:ext cx="50505" cy="45819"/>
            </a:xfrm>
            <a:custGeom>
              <a:avLst/>
              <a:gdLst/>
              <a:ahLst/>
              <a:cxnLst/>
              <a:rect l="l" t="t" r="r" b="b"/>
              <a:pathLst>
                <a:path w="679" h="616" extrusionOk="0">
                  <a:moveTo>
                    <a:pt x="66" y="0"/>
                  </a:moveTo>
                  <a:cubicBezTo>
                    <a:pt x="55" y="0"/>
                    <a:pt x="46" y="3"/>
                    <a:pt x="41" y="9"/>
                  </a:cubicBezTo>
                  <a:cubicBezTo>
                    <a:pt x="1" y="49"/>
                    <a:pt x="103" y="214"/>
                    <a:pt x="268" y="379"/>
                  </a:cubicBezTo>
                  <a:cubicBezTo>
                    <a:pt x="409" y="520"/>
                    <a:pt x="551" y="616"/>
                    <a:pt x="614" y="616"/>
                  </a:cubicBezTo>
                  <a:cubicBezTo>
                    <a:pt x="624" y="616"/>
                    <a:pt x="633" y="613"/>
                    <a:pt x="639" y="607"/>
                  </a:cubicBezTo>
                  <a:cubicBezTo>
                    <a:pt x="678" y="567"/>
                    <a:pt x="576" y="402"/>
                    <a:pt x="411" y="237"/>
                  </a:cubicBezTo>
                  <a:cubicBezTo>
                    <a:pt x="270" y="96"/>
                    <a:pt x="129" y="0"/>
                    <a:pt x="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 rot="-406465">
              <a:off x="4175323" y="420011"/>
              <a:ext cx="22091" cy="18967"/>
            </a:xfrm>
            <a:custGeom>
              <a:avLst/>
              <a:gdLst/>
              <a:ahLst/>
              <a:cxnLst/>
              <a:rect l="l" t="t" r="r" b="b"/>
              <a:pathLst>
                <a:path w="297" h="255" extrusionOk="0">
                  <a:moveTo>
                    <a:pt x="171" y="1"/>
                  </a:moveTo>
                  <a:cubicBezTo>
                    <a:pt x="57" y="1"/>
                    <a:pt x="0" y="137"/>
                    <a:pt x="80" y="217"/>
                  </a:cubicBezTo>
                  <a:cubicBezTo>
                    <a:pt x="107" y="243"/>
                    <a:pt x="140" y="254"/>
                    <a:pt x="171" y="254"/>
                  </a:cubicBezTo>
                  <a:cubicBezTo>
                    <a:pt x="236" y="254"/>
                    <a:pt x="296" y="203"/>
                    <a:pt x="296" y="126"/>
                  </a:cubicBezTo>
                  <a:cubicBezTo>
                    <a:pt x="296" y="58"/>
                    <a:pt x="239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6" name="Google Shape;1316;p49"/>
          <p:cNvSpPr txBox="1">
            <a:spLocks noGrp="1"/>
          </p:cNvSpPr>
          <p:nvPr>
            <p:ph type="subTitle" idx="4294967295"/>
          </p:nvPr>
        </p:nvSpPr>
        <p:spPr>
          <a:xfrm>
            <a:off x="755576" y="1779662"/>
            <a:ext cx="7632848" cy="36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Budaya</a:t>
            </a:r>
            <a:endParaRPr lang="en-ID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0"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totalitas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gagasan-gagasan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fisiknya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ciptaan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semuanya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terintegrasi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selaras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bermakna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dinamis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dibanggakan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jarang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dimiliki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Negara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multietnik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lain.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toleransi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lain,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memudahkan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ratusan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agama,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bersatu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Hasil-hasil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bermutu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dirty="0"/>
          </a:p>
        </p:txBody>
      </p:sp>
      <p:sp>
        <p:nvSpPr>
          <p:cNvPr id="1319" name="Google Shape;1319;p49"/>
          <p:cNvSpPr/>
          <p:nvPr/>
        </p:nvSpPr>
        <p:spPr>
          <a:xfrm rot="1072959">
            <a:off x="7634257" y="341027"/>
            <a:ext cx="1211356" cy="389252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rand Hotel"/>
                <a:ea typeface="Grand Hotel"/>
                <a:cs typeface="Grand Hotel"/>
                <a:sym typeface="Grand Hotel"/>
              </a:rPr>
              <a:t>Evolution</a:t>
            </a:r>
            <a:endParaRPr sz="200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6" name="Google Shape;1526;p53"/>
          <p:cNvGrpSpPr/>
          <p:nvPr/>
        </p:nvGrpSpPr>
        <p:grpSpPr>
          <a:xfrm>
            <a:off x="1331640" y="374725"/>
            <a:ext cx="6840760" cy="684857"/>
            <a:chOff x="2608875" y="374725"/>
            <a:chExt cx="3926258" cy="966773"/>
          </a:xfrm>
        </p:grpSpPr>
        <p:sp>
          <p:nvSpPr>
            <p:cNvPr id="1527" name="Google Shape;1527;p53"/>
            <p:cNvSpPr/>
            <p:nvPr/>
          </p:nvSpPr>
          <p:spPr>
            <a:xfrm rot="-5400000" flipH="1">
              <a:off x="4071391" y="-106465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3"/>
            <p:cNvSpPr/>
            <p:nvPr/>
          </p:nvSpPr>
          <p:spPr>
            <a:xfrm rot="-5400000" flipH="1">
              <a:off x="4128984" y="-108779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9" name="Google Shape;1529;p53"/>
          <p:cNvSpPr txBox="1">
            <a:spLocks noGrp="1"/>
          </p:cNvSpPr>
          <p:nvPr>
            <p:ph type="title"/>
          </p:nvPr>
        </p:nvSpPr>
        <p:spPr>
          <a:xfrm>
            <a:off x="1331640" y="535650"/>
            <a:ext cx="6696744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dirty="0">
              <a:latin typeface="+mj-lt"/>
            </a:endParaRPr>
          </a:p>
        </p:txBody>
      </p:sp>
      <p:sp>
        <p:nvSpPr>
          <p:cNvPr id="1532" name="Google Shape;1532;p53"/>
          <p:cNvSpPr txBox="1"/>
          <p:nvPr/>
        </p:nvSpPr>
        <p:spPr>
          <a:xfrm>
            <a:off x="827584" y="1491630"/>
            <a:ext cx="7848872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Keamanan</a:t>
            </a:r>
            <a:endParaRPr lang="en-ID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fontAlgn="base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Penataan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diarahkan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tatanan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UUD 1945. Pembangunan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ditujukan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mewujudkan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mantap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makin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berfungsinya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suprastruktur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infrastruktur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pemantapan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rakyat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satu-satunya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975" fontAlgn="base">
              <a:lnSpc>
                <a:spcPct val="150000"/>
              </a:lnSpc>
            </a:pPr>
            <a:endParaRPr lang="en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fontAlgn="base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Penyelenggaraan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mencakup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disiapkan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dikerahkan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terpadu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terkendali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didasarkan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kenal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menyerah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dijiwai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UUD 1945.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id-ID" dirty="0" smtClean="0"/>
          </a:p>
          <a:p>
            <a:pPr fontAlgn="base"/>
            <a:endParaRPr lang="id-ID" dirty="0"/>
          </a:p>
        </p:txBody>
      </p:sp>
      <p:grpSp>
        <p:nvGrpSpPr>
          <p:cNvPr id="1557" name="Google Shape;1557;p53"/>
          <p:cNvGrpSpPr/>
          <p:nvPr/>
        </p:nvGrpSpPr>
        <p:grpSpPr>
          <a:xfrm rot="370692">
            <a:off x="3943228" y="227440"/>
            <a:ext cx="1257282" cy="248061"/>
            <a:chOff x="5674700" y="1114550"/>
            <a:chExt cx="1490200" cy="294050"/>
          </a:xfrm>
        </p:grpSpPr>
        <p:sp>
          <p:nvSpPr>
            <p:cNvPr id="1558" name="Google Shape;1558;p53"/>
            <p:cNvSpPr/>
            <p:nvPr/>
          </p:nvSpPr>
          <p:spPr>
            <a:xfrm>
              <a:off x="5674700" y="1115225"/>
              <a:ext cx="1489539" cy="293376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3"/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3"/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3"/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3"/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3"/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3"/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3"/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3"/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3"/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53"/>
          <p:cNvGrpSpPr/>
          <p:nvPr/>
        </p:nvGrpSpPr>
        <p:grpSpPr>
          <a:xfrm>
            <a:off x="755576" y="195486"/>
            <a:ext cx="216024" cy="432048"/>
            <a:chOff x="7788827" y="208475"/>
            <a:chExt cx="434973" cy="1289823"/>
          </a:xfrm>
        </p:grpSpPr>
        <p:sp>
          <p:nvSpPr>
            <p:cNvPr id="1569" name="Google Shape;1569;p53"/>
            <p:cNvSpPr/>
            <p:nvPr/>
          </p:nvSpPr>
          <p:spPr>
            <a:xfrm rot="5400000">
              <a:off x="7361402" y="635900"/>
              <a:ext cx="1289823" cy="434973"/>
            </a:xfrm>
            <a:custGeom>
              <a:avLst/>
              <a:gdLst/>
              <a:ahLst/>
              <a:cxnLst/>
              <a:rect l="l" t="t" r="r" b="b"/>
              <a:pathLst>
                <a:path w="11876" h="4005" extrusionOk="0">
                  <a:moveTo>
                    <a:pt x="7867" y="432"/>
                  </a:moveTo>
                  <a:cubicBezTo>
                    <a:pt x="7903" y="432"/>
                    <a:pt x="7939" y="437"/>
                    <a:pt x="7974" y="447"/>
                  </a:cubicBezTo>
                  <a:cubicBezTo>
                    <a:pt x="8111" y="470"/>
                    <a:pt x="8236" y="526"/>
                    <a:pt x="8339" y="618"/>
                  </a:cubicBezTo>
                  <a:cubicBezTo>
                    <a:pt x="8413" y="686"/>
                    <a:pt x="8452" y="788"/>
                    <a:pt x="8452" y="891"/>
                  </a:cubicBezTo>
                  <a:cubicBezTo>
                    <a:pt x="8435" y="1164"/>
                    <a:pt x="8265" y="1409"/>
                    <a:pt x="8008" y="1512"/>
                  </a:cubicBezTo>
                  <a:cubicBezTo>
                    <a:pt x="7959" y="1527"/>
                    <a:pt x="7908" y="1535"/>
                    <a:pt x="7858" y="1535"/>
                  </a:cubicBezTo>
                  <a:cubicBezTo>
                    <a:pt x="7707" y="1535"/>
                    <a:pt x="7560" y="1466"/>
                    <a:pt x="7462" y="1347"/>
                  </a:cubicBezTo>
                  <a:cubicBezTo>
                    <a:pt x="7410" y="1284"/>
                    <a:pt x="7387" y="1198"/>
                    <a:pt x="7393" y="1119"/>
                  </a:cubicBezTo>
                  <a:cubicBezTo>
                    <a:pt x="7410" y="959"/>
                    <a:pt x="7450" y="800"/>
                    <a:pt x="7518" y="652"/>
                  </a:cubicBezTo>
                  <a:cubicBezTo>
                    <a:pt x="7583" y="514"/>
                    <a:pt x="7721" y="432"/>
                    <a:pt x="7867" y="432"/>
                  </a:cubicBezTo>
                  <a:close/>
                  <a:moveTo>
                    <a:pt x="3374" y="1681"/>
                  </a:moveTo>
                  <a:cubicBezTo>
                    <a:pt x="3673" y="1681"/>
                    <a:pt x="3965" y="1956"/>
                    <a:pt x="3965" y="2263"/>
                  </a:cubicBezTo>
                  <a:cubicBezTo>
                    <a:pt x="3965" y="2377"/>
                    <a:pt x="3936" y="2491"/>
                    <a:pt x="3891" y="2594"/>
                  </a:cubicBezTo>
                  <a:cubicBezTo>
                    <a:pt x="3800" y="2803"/>
                    <a:pt x="3634" y="2921"/>
                    <a:pt x="3440" y="2921"/>
                  </a:cubicBezTo>
                  <a:cubicBezTo>
                    <a:pt x="3401" y="2921"/>
                    <a:pt x="3361" y="2916"/>
                    <a:pt x="3321" y="2907"/>
                  </a:cubicBezTo>
                  <a:cubicBezTo>
                    <a:pt x="3076" y="2856"/>
                    <a:pt x="2911" y="2634"/>
                    <a:pt x="2928" y="2383"/>
                  </a:cubicBezTo>
                  <a:cubicBezTo>
                    <a:pt x="2934" y="2167"/>
                    <a:pt x="2979" y="1939"/>
                    <a:pt x="3156" y="1774"/>
                  </a:cubicBezTo>
                  <a:cubicBezTo>
                    <a:pt x="3190" y="1728"/>
                    <a:pt x="3236" y="1700"/>
                    <a:pt x="3293" y="1688"/>
                  </a:cubicBezTo>
                  <a:cubicBezTo>
                    <a:pt x="3320" y="1683"/>
                    <a:pt x="3347" y="1681"/>
                    <a:pt x="3374" y="1681"/>
                  </a:cubicBezTo>
                  <a:close/>
                  <a:moveTo>
                    <a:pt x="11686" y="0"/>
                  </a:moveTo>
                  <a:cubicBezTo>
                    <a:pt x="11623" y="0"/>
                    <a:pt x="11550" y="17"/>
                    <a:pt x="11488" y="20"/>
                  </a:cubicBezTo>
                  <a:cubicBezTo>
                    <a:pt x="10355" y="42"/>
                    <a:pt x="9221" y="25"/>
                    <a:pt x="8094" y="48"/>
                  </a:cubicBezTo>
                  <a:cubicBezTo>
                    <a:pt x="7330" y="64"/>
                    <a:pt x="6566" y="67"/>
                    <a:pt x="5801" y="67"/>
                  </a:cubicBezTo>
                  <a:cubicBezTo>
                    <a:pt x="5094" y="67"/>
                    <a:pt x="4387" y="64"/>
                    <a:pt x="3680" y="64"/>
                  </a:cubicBezTo>
                  <a:cubicBezTo>
                    <a:pt x="3475" y="64"/>
                    <a:pt x="3270" y="64"/>
                    <a:pt x="3065" y="65"/>
                  </a:cubicBezTo>
                  <a:cubicBezTo>
                    <a:pt x="3038" y="62"/>
                    <a:pt x="3011" y="61"/>
                    <a:pt x="2984" y="61"/>
                  </a:cubicBezTo>
                  <a:cubicBezTo>
                    <a:pt x="2903" y="61"/>
                    <a:pt x="2823" y="74"/>
                    <a:pt x="2746" y="99"/>
                  </a:cubicBezTo>
                  <a:cubicBezTo>
                    <a:pt x="2649" y="373"/>
                    <a:pt x="2438" y="498"/>
                    <a:pt x="2159" y="509"/>
                  </a:cubicBezTo>
                  <a:cubicBezTo>
                    <a:pt x="2139" y="510"/>
                    <a:pt x="2120" y="511"/>
                    <a:pt x="2101" y="511"/>
                  </a:cubicBezTo>
                  <a:cubicBezTo>
                    <a:pt x="1813" y="511"/>
                    <a:pt x="1649" y="388"/>
                    <a:pt x="1516" y="105"/>
                  </a:cubicBezTo>
                  <a:cubicBezTo>
                    <a:pt x="1049" y="105"/>
                    <a:pt x="582" y="99"/>
                    <a:pt x="120" y="99"/>
                  </a:cubicBezTo>
                  <a:cubicBezTo>
                    <a:pt x="110" y="98"/>
                    <a:pt x="99" y="97"/>
                    <a:pt x="89" y="97"/>
                  </a:cubicBezTo>
                  <a:cubicBezTo>
                    <a:pt x="60" y="97"/>
                    <a:pt x="32" y="102"/>
                    <a:pt x="7" y="111"/>
                  </a:cubicBezTo>
                  <a:lnTo>
                    <a:pt x="7" y="2081"/>
                  </a:lnTo>
                  <a:cubicBezTo>
                    <a:pt x="103" y="2087"/>
                    <a:pt x="189" y="2144"/>
                    <a:pt x="234" y="2235"/>
                  </a:cubicBezTo>
                  <a:cubicBezTo>
                    <a:pt x="502" y="2645"/>
                    <a:pt x="405" y="3186"/>
                    <a:pt x="24" y="3488"/>
                  </a:cubicBezTo>
                  <a:cubicBezTo>
                    <a:pt x="18" y="3488"/>
                    <a:pt x="12" y="3494"/>
                    <a:pt x="1" y="3499"/>
                  </a:cubicBezTo>
                  <a:lnTo>
                    <a:pt x="1" y="3989"/>
                  </a:lnTo>
                  <a:cubicBezTo>
                    <a:pt x="46" y="3995"/>
                    <a:pt x="92" y="4001"/>
                    <a:pt x="143" y="4001"/>
                  </a:cubicBezTo>
                  <a:cubicBezTo>
                    <a:pt x="192" y="4003"/>
                    <a:pt x="240" y="4004"/>
                    <a:pt x="289" y="4004"/>
                  </a:cubicBezTo>
                  <a:cubicBezTo>
                    <a:pt x="550" y="4004"/>
                    <a:pt x="813" y="3972"/>
                    <a:pt x="1072" y="3972"/>
                  </a:cubicBezTo>
                  <a:lnTo>
                    <a:pt x="6818" y="3972"/>
                  </a:lnTo>
                  <a:cubicBezTo>
                    <a:pt x="6915" y="3972"/>
                    <a:pt x="7012" y="3966"/>
                    <a:pt x="7103" y="3961"/>
                  </a:cubicBezTo>
                  <a:cubicBezTo>
                    <a:pt x="7006" y="3704"/>
                    <a:pt x="7074" y="3459"/>
                    <a:pt x="7194" y="3226"/>
                  </a:cubicBezTo>
                  <a:cubicBezTo>
                    <a:pt x="7304" y="3015"/>
                    <a:pt x="7479" y="2933"/>
                    <a:pt x="7699" y="2933"/>
                  </a:cubicBezTo>
                  <a:cubicBezTo>
                    <a:pt x="7740" y="2933"/>
                    <a:pt x="7782" y="2936"/>
                    <a:pt x="7826" y="2941"/>
                  </a:cubicBezTo>
                  <a:cubicBezTo>
                    <a:pt x="8060" y="2975"/>
                    <a:pt x="8265" y="3232"/>
                    <a:pt x="8287" y="3471"/>
                  </a:cubicBezTo>
                  <a:cubicBezTo>
                    <a:pt x="8299" y="3642"/>
                    <a:pt x="8265" y="3807"/>
                    <a:pt x="8185" y="3961"/>
                  </a:cubicBezTo>
                  <a:cubicBezTo>
                    <a:pt x="8230" y="3961"/>
                    <a:pt x="8276" y="3966"/>
                    <a:pt x="8327" y="3966"/>
                  </a:cubicBezTo>
                  <a:cubicBezTo>
                    <a:pt x="9432" y="3966"/>
                    <a:pt x="10531" y="3961"/>
                    <a:pt x="11636" y="3955"/>
                  </a:cubicBezTo>
                  <a:lnTo>
                    <a:pt x="11716" y="3955"/>
                  </a:lnTo>
                  <a:cubicBezTo>
                    <a:pt x="11853" y="3949"/>
                    <a:pt x="11870" y="3926"/>
                    <a:pt x="11818" y="3813"/>
                  </a:cubicBezTo>
                  <a:cubicBezTo>
                    <a:pt x="11636" y="3431"/>
                    <a:pt x="11465" y="3049"/>
                    <a:pt x="11260" y="2685"/>
                  </a:cubicBezTo>
                  <a:cubicBezTo>
                    <a:pt x="11118" y="2674"/>
                    <a:pt x="10981" y="2628"/>
                    <a:pt x="10862" y="2548"/>
                  </a:cubicBezTo>
                  <a:cubicBezTo>
                    <a:pt x="10685" y="2434"/>
                    <a:pt x="10582" y="2286"/>
                    <a:pt x="10600" y="2064"/>
                  </a:cubicBezTo>
                  <a:cubicBezTo>
                    <a:pt x="10611" y="1859"/>
                    <a:pt x="10685" y="1665"/>
                    <a:pt x="10810" y="1506"/>
                  </a:cubicBezTo>
                  <a:cubicBezTo>
                    <a:pt x="10855" y="1436"/>
                    <a:pt x="10930" y="1396"/>
                    <a:pt x="11007" y="1396"/>
                  </a:cubicBezTo>
                  <a:cubicBezTo>
                    <a:pt x="11036" y="1396"/>
                    <a:pt x="11066" y="1402"/>
                    <a:pt x="11095" y="1415"/>
                  </a:cubicBezTo>
                  <a:cubicBezTo>
                    <a:pt x="11146" y="1369"/>
                    <a:pt x="11186" y="1312"/>
                    <a:pt x="11209" y="1250"/>
                  </a:cubicBezTo>
                  <a:cubicBezTo>
                    <a:pt x="11374" y="959"/>
                    <a:pt x="11539" y="669"/>
                    <a:pt x="11693" y="378"/>
                  </a:cubicBezTo>
                  <a:cubicBezTo>
                    <a:pt x="11750" y="270"/>
                    <a:pt x="11875" y="156"/>
                    <a:pt x="11813" y="54"/>
                  </a:cubicBezTo>
                  <a:cubicBezTo>
                    <a:pt x="11787" y="12"/>
                    <a:pt x="11740" y="0"/>
                    <a:pt x="1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3"/>
            <p:cNvSpPr/>
            <p:nvPr/>
          </p:nvSpPr>
          <p:spPr>
            <a:xfrm rot="5400000">
              <a:off x="7778669" y="984216"/>
              <a:ext cx="140538" cy="111974"/>
            </a:xfrm>
            <a:custGeom>
              <a:avLst/>
              <a:gdLst/>
              <a:ahLst/>
              <a:cxnLst/>
              <a:rect l="l" t="t" r="r" b="b"/>
              <a:pathLst>
                <a:path w="1294" h="1031" extrusionOk="0">
                  <a:moveTo>
                    <a:pt x="681" y="0"/>
                  </a:moveTo>
                  <a:cubicBezTo>
                    <a:pt x="467" y="0"/>
                    <a:pt x="297" y="84"/>
                    <a:pt x="189" y="296"/>
                  </a:cubicBezTo>
                  <a:cubicBezTo>
                    <a:pt x="69" y="523"/>
                    <a:pt x="1" y="774"/>
                    <a:pt x="97" y="1030"/>
                  </a:cubicBezTo>
                  <a:lnTo>
                    <a:pt x="1180" y="1030"/>
                  </a:lnTo>
                  <a:cubicBezTo>
                    <a:pt x="1259" y="882"/>
                    <a:pt x="1293" y="711"/>
                    <a:pt x="1282" y="541"/>
                  </a:cubicBezTo>
                  <a:cubicBezTo>
                    <a:pt x="1259" y="301"/>
                    <a:pt x="1054" y="45"/>
                    <a:pt x="821" y="11"/>
                  </a:cubicBezTo>
                  <a:cubicBezTo>
                    <a:pt x="772" y="4"/>
                    <a:pt x="726" y="0"/>
                    <a:pt x="68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3"/>
            <p:cNvSpPr/>
            <p:nvPr/>
          </p:nvSpPr>
          <p:spPr>
            <a:xfrm rot="5400000">
              <a:off x="7893740" y="159059"/>
              <a:ext cx="53978" cy="154114"/>
            </a:xfrm>
            <a:custGeom>
              <a:avLst/>
              <a:gdLst/>
              <a:ahLst/>
              <a:cxnLst/>
              <a:rect l="l" t="t" r="r" b="b"/>
              <a:pathLst>
                <a:path w="497" h="1419" extrusionOk="0">
                  <a:moveTo>
                    <a:pt x="1" y="0"/>
                  </a:moveTo>
                  <a:lnTo>
                    <a:pt x="1" y="1418"/>
                  </a:lnTo>
                  <a:cubicBezTo>
                    <a:pt x="12" y="1413"/>
                    <a:pt x="18" y="1407"/>
                    <a:pt x="23" y="1407"/>
                  </a:cubicBezTo>
                  <a:cubicBezTo>
                    <a:pt x="405" y="1105"/>
                    <a:pt x="496" y="564"/>
                    <a:pt x="234" y="154"/>
                  </a:cubicBezTo>
                  <a:cubicBezTo>
                    <a:pt x="188" y="63"/>
                    <a:pt x="103" y="6"/>
                    <a:pt x="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3"/>
            <p:cNvSpPr/>
            <p:nvPr/>
          </p:nvSpPr>
          <p:spPr>
            <a:xfrm rot="5400000">
              <a:off x="7965313" y="1324652"/>
              <a:ext cx="73744" cy="139995"/>
            </a:xfrm>
            <a:custGeom>
              <a:avLst/>
              <a:gdLst/>
              <a:ahLst/>
              <a:cxnLst/>
              <a:rect l="l" t="t" r="r" b="b"/>
              <a:pathLst>
                <a:path w="679" h="1289" extrusionOk="0">
                  <a:moveTo>
                    <a:pt x="432" y="0"/>
                  </a:moveTo>
                  <a:cubicBezTo>
                    <a:pt x="351" y="0"/>
                    <a:pt x="275" y="40"/>
                    <a:pt x="234" y="110"/>
                  </a:cubicBezTo>
                  <a:cubicBezTo>
                    <a:pt x="109" y="269"/>
                    <a:pt x="35" y="463"/>
                    <a:pt x="18" y="662"/>
                  </a:cubicBezTo>
                  <a:cubicBezTo>
                    <a:pt x="0" y="890"/>
                    <a:pt x="109" y="1038"/>
                    <a:pt x="280" y="1152"/>
                  </a:cubicBezTo>
                  <a:cubicBezTo>
                    <a:pt x="399" y="1232"/>
                    <a:pt x="536" y="1278"/>
                    <a:pt x="678" y="1289"/>
                  </a:cubicBezTo>
                  <a:cubicBezTo>
                    <a:pt x="673" y="1221"/>
                    <a:pt x="655" y="1158"/>
                    <a:pt x="616" y="1101"/>
                  </a:cubicBezTo>
                  <a:cubicBezTo>
                    <a:pt x="530" y="924"/>
                    <a:pt x="445" y="748"/>
                    <a:pt x="354" y="577"/>
                  </a:cubicBezTo>
                  <a:cubicBezTo>
                    <a:pt x="308" y="503"/>
                    <a:pt x="308" y="406"/>
                    <a:pt x="359" y="338"/>
                  </a:cubicBezTo>
                  <a:cubicBezTo>
                    <a:pt x="422" y="235"/>
                    <a:pt x="502" y="144"/>
                    <a:pt x="524" y="19"/>
                  </a:cubicBezTo>
                  <a:cubicBezTo>
                    <a:pt x="494" y="6"/>
                    <a:pt x="463" y="0"/>
                    <a:pt x="43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3"/>
            <p:cNvSpPr/>
            <p:nvPr/>
          </p:nvSpPr>
          <p:spPr>
            <a:xfrm rot="5400000">
              <a:off x="8124804" y="417167"/>
              <a:ext cx="133696" cy="46701"/>
            </a:xfrm>
            <a:custGeom>
              <a:avLst/>
              <a:gdLst/>
              <a:ahLst/>
              <a:cxnLst/>
              <a:rect l="l" t="t" r="r" b="b"/>
              <a:pathLst>
                <a:path w="1231" h="430" extrusionOk="0">
                  <a:moveTo>
                    <a:pt x="243" y="0"/>
                  </a:moveTo>
                  <a:cubicBezTo>
                    <a:pt x="161" y="0"/>
                    <a:pt x="80" y="5"/>
                    <a:pt x="0" y="24"/>
                  </a:cubicBezTo>
                  <a:cubicBezTo>
                    <a:pt x="129" y="307"/>
                    <a:pt x="297" y="430"/>
                    <a:pt x="585" y="430"/>
                  </a:cubicBezTo>
                  <a:cubicBezTo>
                    <a:pt x="604" y="430"/>
                    <a:pt x="624" y="429"/>
                    <a:pt x="644" y="428"/>
                  </a:cubicBezTo>
                  <a:cubicBezTo>
                    <a:pt x="923" y="411"/>
                    <a:pt x="1128" y="292"/>
                    <a:pt x="1231" y="18"/>
                  </a:cubicBezTo>
                  <a:cubicBezTo>
                    <a:pt x="1080" y="7"/>
                    <a:pt x="927" y="1"/>
                    <a:pt x="774" y="1"/>
                  </a:cubicBezTo>
                  <a:cubicBezTo>
                    <a:pt x="691" y="1"/>
                    <a:pt x="607" y="3"/>
                    <a:pt x="524" y="7"/>
                  </a:cubicBezTo>
                  <a:cubicBezTo>
                    <a:pt x="430" y="7"/>
                    <a:pt x="336" y="0"/>
                    <a:pt x="24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3"/>
            <p:cNvSpPr/>
            <p:nvPr/>
          </p:nvSpPr>
          <p:spPr>
            <a:xfrm rot="5400000">
              <a:off x="7916656" y="514536"/>
              <a:ext cx="114472" cy="134673"/>
            </a:xfrm>
            <a:custGeom>
              <a:avLst/>
              <a:gdLst/>
              <a:ahLst/>
              <a:cxnLst/>
              <a:rect l="l" t="t" r="r" b="b"/>
              <a:pathLst>
                <a:path w="1054" h="1240" extrusionOk="0">
                  <a:moveTo>
                    <a:pt x="463" y="0"/>
                  </a:moveTo>
                  <a:cubicBezTo>
                    <a:pt x="436" y="0"/>
                    <a:pt x="409" y="2"/>
                    <a:pt x="382" y="7"/>
                  </a:cubicBezTo>
                  <a:cubicBezTo>
                    <a:pt x="325" y="19"/>
                    <a:pt x="279" y="47"/>
                    <a:pt x="245" y="93"/>
                  </a:cubicBezTo>
                  <a:cubicBezTo>
                    <a:pt x="68" y="258"/>
                    <a:pt x="23" y="486"/>
                    <a:pt x="17" y="702"/>
                  </a:cubicBezTo>
                  <a:cubicBezTo>
                    <a:pt x="0" y="953"/>
                    <a:pt x="165" y="1175"/>
                    <a:pt x="410" y="1226"/>
                  </a:cubicBezTo>
                  <a:cubicBezTo>
                    <a:pt x="450" y="1235"/>
                    <a:pt x="490" y="1240"/>
                    <a:pt x="529" y="1240"/>
                  </a:cubicBezTo>
                  <a:cubicBezTo>
                    <a:pt x="723" y="1240"/>
                    <a:pt x="889" y="1122"/>
                    <a:pt x="980" y="913"/>
                  </a:cubicBezTo>
                  <a:cubicBezTo>
                    <a:pt x="1025" y="810"/>
                    <a:pt x="1054" y="696"/>
                    <a:pt x="1054" y="582"/>
                  </a:cubicBezTo>
                  <a:cubicBezTo>
                    <a:pt x="1054" y="275"/>
                    <a:pt x="762" y="0"/>
                    <a:pt x="46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3"/>
            <p:cNvSpPr/>
            <p:nvPr/>
          </p:nvSpPr>
          <p:spPr>
            <a:xfrm rot="5400000">
              <a:off x="8059151" y="1008707"/>
              <a:ext cx="115776" cy="119903"/>
            </a:xfrm>
            <a:custGeom>
              <a:avLst/>
              <a:gdLst/>
              <a:ahLst/>
              <a:cxnLst/>
              <a:rect l="l" t="t" r="r" b="b"/>
              <a:pathLst>
                <a:path w="1066" h="1104" extrusionOk="0">
                  <a:moveTo>
                    <a:pt x="480" y="1"/>
                  </a:moveTo>
                  <a:cubicBezTo>
                    <a:pt x="334" y="1"/>
                    <a:pt x="196" y="83"/>
                    <a:pt x="131" y="221"/>
                  </a:cubicBezTo>
                  <a:cubicBezTo>
                    <a:pt x="63" y="369"/>
                    <a:pt x="23" y="528"/>
                    <a:pt x="6" y="688"/>
                  </a:cubicBezTo>
                  <a:cubicBezTo>
                    <a:pt x="0" y="767"/>
                    <a:pt x="23" y="853"/>
                    <a:pt x="75" y="916"/>
                  </a:cubicBezTo>
                  <a:cubicBezTo>
                    <a:pt x="173" y="1035"/>
                    <a:pt x="320" y="1104"/>
                    <a:pt x="471" y="1104"/>
                  </a:cubicBezTo>
                  <a:cubicBezTo>
                    <a:pt x="521" y="1104"/>
                    <a:pt x="572" y="1096"/>
                    <a:pt x="621" y="1081"/>
                  </a:cubicBezTo>
                  <a:cubicBezTo>
                    <a:pt x="878" y="978"/>
                    <a:pt x="1048" y="733"/>
                    <a:pt x="1065" y="460"/>
                  </a:cubicBezTo>
                  <a:cubicBezTo>
                    <a:pt x="1065" y="357"/>
                    <a:pt x="1026" y="255"/>
                    <a:pt x="952" y="187"/>
                  </a:cubicBezTo>
                  <a:cubicBezTo>
                    <a:pt x="849" y="95"/>
                    <a:pt x="724" y="39"/>
                    <a:pt x="587" y="16"/>
                  </a:cubicBezTo>
                  <a:cubicBezTo>
                    <a:pt x="552" y="6"/>
                    <a:pt x="516" y="1"/>
                    <a:pt x="48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26;p53"/>
          <p:cNvGrpSpPr/>
          <p:nvPr/>
        </p:nvGrpSpPr>
        <p:grpSpPr>
          <a:xfrm>
            <a:off x="1331640" y="374725"/>
            <a:ext cx="6840760" cy="684857"/>
            <a:chOff x="2608875" y="374725"/>
            <a:chExt cx="3926258" cy="966773"/>
          </a:xfrm>
        </p:grpSpPr>
        <p:sp>
          <p:nvSpPr>
            <p:cNvPr id="1527" name="Google Shape;1527;p53"/>
            <p:cNvSpPr/>
            <p:nvPr/>
          </p:nvSpPr>
          <p:spPr>
            <a:xfrm rot="-5400000" flipH="1">
              <a:off x="4071391" y="-106465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3"/>
            <p:cNvSpPr/>
            <p:nvPr/>
          </p:nvSpPr>
          <p:spPr>
            <a:xfrm rot="-5400000" flipH="1">
              <a:off x="4128984" y="-108779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9" name="Google Shape;1529;p53"/>
          <p:cNvSpPr txBox="1">
            <a:spLocks noGrp="1"/>
          </p:cNvSpPr>
          <p:nvPr>
            <p:ph type="title"/>
          </p:nvPr>
        </p:nvSpPr>
        <p:spPr>
          <a:xfrm>
            <a:off x="1331640" y="535650"/>
            <a:ext cx="6696744" cy="5239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dirty="0">
              <a:latin typeface="+mj-lt"/>
            </a:endParaRPr>
          </a:p>
        </p:txBody>
      </p:sp>
      <p:sp>
        <p:nvSpPr>
          <p:cNvPr id="1532" name="Google Shape;1532;p53"/>
          <p:cNvSpPr txBox="1"/>
          <p:nvPr/>
        </p:nvSpPr>
        <p:spPr>
          <a:xfrm>
            <a:off x="827584" y="1203598"/>
            <a:ext cx="7704856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Definisi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Kemajemukan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endParaRPr lang="en-ID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fontAlgn="base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melahirkan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majemuk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Istilah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Majemuk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diperkenalkan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Furnivall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bukunya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Netherlands India: A Study of Plural Economy (1967),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isinya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menggambarkan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keanekaragaman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etnis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bersatu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Kemajemukan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ditunjukkan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beranekaragam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id-ID" dirty="0"/>
          </a:p>
        </p:txBody>
      </p:sp>
      <p:grpSp>
        <p:nvGrpSpPr>
          <p:cNvPr id="3" name="Google Shape;1557;p53"/>
          <p:cNvGrpSpPr/>
          <p:nvPr/>
        </p:nvGrpSpPr>
        <p:grpSpPr>
          <a:xfrm rot="370692">
            <a:off x="3943228" y="227440"/>
            <a:ext cx="1257282" cy="248061"/>
            <a:chOff x="5674700" y="1114550"/>
            <a:chExt cx="1490200" cy="294050"/>
          </a:xfrm>
        </p:grpSpPr>
        <p:sp>
          <p:nvSpPr>
            <p:cNvPr id="1558" name="Google Shape;1558;p53"/>
            <p:cNvSpPr/>
            <p:nvPr/>
          </p:nvSpPr>
          <p:spPr>
            <a:xfrm>
              <a:off x="5674700" y="1115225"/>
              <a:ext cx="1489539" cy="293376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3"/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3"/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3"/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3"/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3"/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3"/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3"/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3"/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3"/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568;p53"/>
          <p:cNvGrpSpPr/>
          <p:nvPr/>
        </p:nvGrpSpPr>
        <p:grpSpPr>
          <a:xfrm>
            <a:off x="755576" y="195486"/>
            <a:ext cx="216024" cy="432048"/>
            <a:chOff x="7788827" y="208475"/>
            <a:chExt cx="434973" cy="1289823"/>
          </a:xfrm>
        </p:grpSpPr>
        <p:sp>
          <p:nvSpPr>
            <p:cNvPr id="1569" name="Google Shape;1569;p53"/>
            <p:cNvSpPr/>
            <p:nvPr/>
          </p:nvSpPr>
          <p:spPr>
            <a:xfrm rot="5400000">
              <a:off x="7361402" y="635900"/>
              <a:ext cx="1289823" cy="434973"/>
            </a:xfrm>
            <a:custGeom>
              <a:avLst/>
              <a:gdLst/>
              <a:ahLst/>
              <a:cxnLst/>
              <a:rect l="l" t="t" r="r" b="b"/>
              <a:pathLst>
                <a:path w="11876" h="4005" extrusionOk="0">
                  <a:moveTo>
                    <a:pt x="7867" y="432"/>
                  </a:moveTo>
                  <a:cubicBezTo>
                    <a:pt x="7903" y="432"/>
                    <a:pt x="7939" y="437"/>
                    <a:pt x="7974" y="447"/>
                  </a:cubicBezTo>
                  <a:cubicBezTo>
                    <a:pt x="8111" y="470"/>
                    <a:pt x="8236" y="526"/>
                    <a:pt x="8339" y="618"/>
                  </a:cubicBezTo>
                  <a:cubicBezTo>
                    <a:pt x="8413" y="686"/>
                    <a:pt x="8452" y="788"/>
                    <a:pt x="8452" y="891"/>
                  </a:cubicBezTo>
                  <a:cubicBezTo>
                    <a:pt x="8435" y="1164"/>
                    <a:pt x="8265" y="1409"/>
                    <a:pt x="8008" y="1512"/>
                  </a:cubicBezTo>
                  <a:cubicBezTo>
                    <a:pt x="7959" y="1527"/>
                    <a:pt x="7908" y="1535"/>
                    <a:pt x="7858" y="1535"/>
                  </a:cubicBezTo>
                  <a:cubicBezTo>
                    <a:pt x="7707" y="1535"/>
                    <a:pt x="7560" y="1466"/>
                    <a:pt x="7462" y="1347"/>
                  </a:cubicBezTo>
                  <a:cubicBezTo>
                    <a:pt x="7410" y="1284"/>
                    <a:pt x="7387" y="1198"/>
                    <a:pt x="7393" y="1119"/>
                  </a:cubicBezTo>
                  <a:cubicBezTo>
                    <a:pt x="7410" y="959"/>
                    <a:pt x="7450" y="800"/>
                    <a:pt x="7518" y="652"/>
                  </a:cubicBezTo>
                  <a:cubicBezTo>
                    <a:pt x="7583" y="514"/>
                    <a:pt x="7721" y="432"/>
                    <a:pt x="7867" y="432"/>
                  </a:cubicBezTo>
                  <a:close/>
                  <a:moveTo>
                    <a:pt x="3374" y="1681"/>
                  </a:moveTo>
                  <a:cubicBezTo>
                    <a:pt x="3673" y="1681"/>
                    <a:pt x="3965" y="1956"/>
                    <a:pt x="3965" y="2263"/>
                  </a:cubicBezTo>
                  <a:cubicBezTo>
                    <a:pt x="3965" y="2377"/>
                    <a:pt x="3936" y="2491"/>
                    <a:pt x="3891" y="2594"/>
                  </a:cubicBezTo>
                  <a:cubicBezTo>
                    <a:pt x="3800" y="2803"/>
                    <a:pt x="3634" y="2921"/>
                    <a:pt x="3440" y="2921"/>
                  </a:cubicBezTo>
                  <a:cubicBezTo>
                    <a:pt x="3401" y="2921"/>
                    <a:pt x="3361" y="2916"/>
                    <a:pt x="3321" y="2907"/>
                  </a:cubicBezTo>
                  <a:cubicBezTo>
                    <a:pt x="3076" y="2856"/>
                    <a:pt x="2911" y="2634"/>
                    <a:pt x="2928" y="2383"/>
                  </a:cubicBezTo>
                  <a:cubicBezTo>
                    <a:pt x="2934" y="2167"/>
                    <a:pt x="2979" y="1939"/>
                    <a:pt x="3156" y="1774"/>
                  </a:cubicBezTo>
                  <a:cubicBezTo>
                    <a:pt x="3190" y="1728"/>
                    <a:pt x="3236" y="1700"/>
                    <a:pt x="3293" y="1688"/>
                  </a:cubicBezTo>
                  <a:cubicBezTo>
                    <a:pt x="3320" y="1683"/>
                    <a:pt x="3347" y="1681"/>
                    <a:pt x="3374" y="1681"/>
                  </a:cubicBezTo>
                  <a:close/>
                  <a:moveTo>
                    <a:pt x="11686" y="0"/>
                  </a:moveTo>
                  <a:cubicBezTo>
                    <a:pt x="11623" y="0"/>
                    <a:pt x="11550" y="17"/>
                    <a:pt x="11488" y="20"/>
                  </a:cubicBezTo>
                  <a:cubicBezTo>
                    <a:pt x="10355" y="42"/>
                    <a:pt x="9221" y="25"/>
                    <a:pt x="8094" y="48"/>
                  </a:cubicBezTo>
                  <a:cubicBezTo>
                    <a:pt x="7330" y="64"/>
                    <a:pt x="6566" y="67"/>
                    <a:pt x="5801" y="67"/>
                  </a:cubicBezTo>
                  <a:cubicBezTo>
                    <a:pt x="5094" y="67"/>
                    <a:pt x="4387" y="64"/>
                    <a:pt x="3680" y="64"/>
                  </a:cubicBezTo>
                  <a:cubicBezTo>
                    <a:pt x="3475" y="64"/>
                    <a:pt x="3270" y="64"/>
                    <a:pt x="3065" y="65"/>
                  </a:cubicBezTo>
                  <a:cubicBezTo>
                    <a:pt x="3038" y="62"/>
                    <a:pt x="3011" y="61"/>
                    <a:pt x="2984" y="61"/>
                  </a:cubicBezTo>
                  <a:cubicBezTo>
                    <a:pt x="2903" y="61"/>
                    <a:pt x="2823" y="74"/>
                    <a:pt x="2746" y="99"/>
                  </a:cubicBezTo>
                  <a:cubicBezTo>
                    <a:pt x="2649" y="373"/>
                    <a:pt x="2438" y="498"/>
                    <a:pt x="2159" y="509"/>
                  </a:cubicBezTo>
                  <a:cubicBezTo>
                    <a:pt x="2139" y="510"/>
                    <a:pt x="2120" y="511"/>
                    <a:pt x="2101" y="511"/>
                  </a:cubicBezTo>
                  <a:cubicBezTo>
                    <a:pt x="1813" y="511"/>
                    <a:pt x="1649" y="388"/>
                    <a:pt x="1516" y="105"/>
                  </a:cubicBezTo>
                  <a:cubicBezTo>
                    <a:pt x="1049" y="105"/>
                    <a:pt x="582" y="99"/>
                    <a:pt x="120" y="99"/>
                  </a:cubicBezTo>
                  <a:cubicBezTo>
                    <a:pt x="110" y="98"/>
                    <a:pt x="99" y="97"/>
                    <a:pt x="89" y="97"/>
                  </a:cubicBezTo>
                  <a:cubicBezTo>
                    <a:pt x="60" y="97"/>
                    <a:pt x="32" y="102"/>
                    <a:pt x="7" y="111"/>
                  </a:cubicBezTo>
                  <a:lnTo>
                    <a:pt x="7" y="2081"/>
                  </a:lnTo>
                  <a:cubicBezTo>
                    <a:pt x="103" y="2087"/>
                    <a:pt x="189" y="2144"/>
                    <a:pt x="234" y="2235"/>
                  </a:cubicBezTo>
                  <a:cubicBezTo>
                    <a:pt x="502" y="2645"/>
                    <a:pt x="405" y="3186"/>
                    <a:pt x="24" y="3488"/>
                  </a:cubicBezTo>
                  <a:cubicBezTo>
                    <a:pt x="18" y="3488"/>
                    <a:pt x="12" y="3494"/>
                    <a:pt x="1" y="3499"/>
                  </a:cubicBezTo>
                  <a:lnTo>
                    <a:pt x="1" y="3989"/>
                  </a:lnTo>
                  <a:cubicBezTo>
                    <a:pt x="46" y="3995"/>
                    <a:pt x="92" y="4001"/>
                    <a:pt x="143" y="4001"/>
                  </a:cubicBezTo>
                  <a:cubicBezTo>
                    <a:pt x="192" y="4003"/>
                    <a:pt x="240" y="4004"/>
                    <a:pt x="289" y="4004"/>
                  </a:cubicBezTo>
                  <a:cubicBezTo>
                    <a:pt x="550" y="4004"/>
                    <a:pt x="813" y="3972"/>
                    <a:pt x="1072" y="3972"/>
                  </a:cubicBezTo>
                  <a:lnTo>
                    <a:pt x="6818" y="3972"/>
                  </a:lnTo>
                  <a:cubicBezTo>
                    <a:pt x="6915" y="3972"/>
                    <a:pt x="7012" y="3966"/>
                    <a:pt x="7103" y="3961"/>
                  </a:cubicBezTo>
                  <a:cubicBezTo>
                    <a:pt x="7006" y="3704"/>
                    <a:pt x="7074" y="3459"/>
                    <a:pt x="7194" y="3226"/>
                  </a:cubicBezTo>
                  <a:cubicBezTo>
                    <a:pt x="7304" y="3015"/>
                    <a:pt x="7479" y="2933"/>
                    <a:pt x="7699" y="2933"/>
                  </a:cubicBezTo>
                  <a:cubicBezTo>
                    <a:pt x="7740" y="2933"/>
                    <a:pt x="7782" y="2936"/>
                    <a:pt x="7826" y="2941"/>
                  </a:cubicBezTo>
                  <a:cubicBezTo>
                    <a:pt x="8060" y="2975"/>
                    <a:pt x="8265" y="3232"/>
                    <a:pt x="8287" y="3471"/>
                  </a:cubicBezTo>
                  <a:cubicBezTo>
                    <a:pt x="8299" y="3642"/>
                    <a:pt x="8265" y="3807"/>
                    <a:pt x="8185" y="3961"/>
                  </a:cubicBezTo>
                  <a:cubicBezTo>
                    <a:pt x="8230" y="3961"/>
                    <a:pt x="8276" y="3966"/>
                    <a:pt x="8327" y="3966"/>
                  </a:cubicBezTo>
                  <a:cubicBezTo>
                    <a:pt x="9432" y="3966"/>
                    <a:pt x="10531" y="3961"/>
                    <a:pt x="11636" y="3955"/>
                  </a:cubicBezTo>
                  <a:lnTo>
                    <a:pt x="11716" y="3955"/>
                  </a:lnTo>
                  <a:cubicBezTo>
                    <a:pt x="11853" y="3949"/>
                    <a:pt x="11870" y="3926"/>
                    <a:pt x="11818" y="3813"/>
                  </a:cubicBezTo>
                  <a:cubicBezTo>
                    <a:pt x="11636" y="3431"/>
                    <a:pt x="11465" y="3049"/>
                    <a:pt x="11260" y="2685"/>
                  </a:cubicBezTo>
                  <a:cubicBezTo>
                    <a:pt x="11118" y="2674"/>
                    <a:pt x="10981" y="2628"/>
                    <a:pt x="10862" y="2548"/>
                  </a:cubicBezTo>
                  <a:cubicBezTo>
                    <a:pt x="10685" y="2434"/>
                    <a:pt x="10582" y="2286"/>
                    <a:pt x="10600" y="2064"/>
                  </a:cubicBezTo>
                  <a:cubicBezTo>
                    <a:pt x="10611" y="1859"/>
                    <a:pt x="10685" y="1665"/>
                    <a:pt x="10810" y="1506"/>
                  </a:cubicBezTo>
                  <a:cubicBezTo>
                    <a:pt x="10855" y="1436"/>
                    <a:pt x="10930" y="1396"/>
                    <a:pt x="11007" y="1396"/>
                  </a:cubicBezTo>
                  <a:cubicBezTo>
                    <a:pt x="11036" y="1396"/>
                    <a:pt x="11066" y="1402"/>
                    <a:pt x="11095" y="1415"/>
                  </a:cubicBezTo>
                  <a:cubicBezTo>
                    <a:pt x="11146" y="1369"/>
                    <a:pt x="11186" y="1312"/>
                    <a:pt x="11209" y="1250"/>
                  </a:cubicBezTo>
                  <a:cubicBezTo>
                    <a:pt x="11374" y="959"/>
                    <a:pt x="11539" y="669"/>
                    <a:pt x="11693" y="378"/>
                  </a:cubicBezTo>
                  <a:cubicBezTo>
                    <a:pt x="11750" y="270"/>
                    <a:pt x="11875" y="156"/>
                    <a:pt x="11813" y="54"/>
                  </a:cubicBezTo>
                  <a:cubicBezTo>
                    <a:pt x="11787" y="12"/>
                    <a:pt x="11740" y="0"/>
                    <a:pt x="1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3"/>
            <p:cNvSpPr/>
            <p:nvPr/>
          </p:nvSpPr>
          <p:spPr>
            <a:xfrm rot="5400000">
              <a:off x="7778669" y="984216"/>
              <a:ext cx="140538" cy="111974"/>
            </a:xfrm>
            <a:custGeom>
              <a:avLst/>
              <a:gdLst/>
              <a:ahLst/>
              <a:cxnLst/>
              <a:rect l="l" t="t" r="r" b="b"/>
              <a:pathLst>
                <a:path w="1294" h="1031" extrusionOk="0">
                  <a:moveTo>
                    <a:pt x="681" y="0"/>
                  </a:moveTo>
                  <a:cubicBezTo>
                    <a:pt x="467" y="0"/>
                    <a:pt x="297" y="84"/>
                    <a:pt x="189" y="296"/>
                  </a:cubicBezTo>
                  <a:cubicBezTo>
                    <a:pt x="69" y="523"/>
                    <a:pt x="1" y="774"/>
                    <a:pt x="97" y="1030"/>
                  </a:cubicBezTo>
                  <a:lnTo>
                    <a:pt x="1180" y="1030"/>
                  </a:lnTo>
                  <a:cubicBezTo>
                    <a:pt x="1259" y="882"/>
                    <a:pt x="1293" y="711"/>
                    <a:pt x="1282" y="541"/>
                  </a:cubicBezTo>
                  <a:cubicBezTo>
                    <a:pt x="1259" y="301"/>
                    <a:pt x="1054" y="45"/>
                    <a:pt x="821" y="11"/>
                  </a:cubicBezTo>
                  <a:cubicBezTo>
                    <a:pt x="772" y="4"/>
                    <a:pt x="726" y="0"/>
                    <a:pt x="68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3"/>
            <p:cNvSpPr/>
            <p:nvPr/>
          </p:nvSpPr>
          <p:spPr>
            <a:xfrm rot="5400000">
              <a:off x="7893740" y="159059"/>
              <a:ext cx="53978" cy="154114"/>
            </a:xfrm>
            <a:custGeom>
              <a:avLst/>
              <a:gdLst/>
              <a:ahLst/>
              <a:cxnLst/>
              <a:rect l="l" t="t" r="r" b="b"/>
              <a:pathLst>
                <a:path w="497" h="1419" extrusionOk="0">
                  <a:moveTo>
                    <a:pt x="1" y="0"/>
                  </a:moveTo>
                  <a:lnTo>
                    <a:pt x="1" y="1418"/>
                  </a:lnTo>
                  <a:cubicBezTo>
                    <a:pt x="12" y="1413"/>
                    <a:pt x="18" y="1407"/>
                    <a:pt x="23" y="1407"/>
                  </a:cubicBezTo>
                  <a:cubicBezTo>
                    <a:pt x="405" y="1105"/>
                    <a:pt x="496" y="564"/>
                    <a:pt x="234" y="154"/>
                  </a:cubicBezTo>
                  <a:cubicBezTo>
                    <a:pt x="188" y="63"/>
                    <a:pt x="103" y="6"/>
                    <a:pt x="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3"/>
            <p:cNvSpPr/>
            <p:nvPr/>
          </p:nvSpPr>
          <p:spPr>
            <a:xfrm rot="5400000">
              <a:off x="7965313" y="1324652"/>
              <a:ext cx="73744" cy="139995"/>
            </a:xfrm>
            <a:custGeom>
              <a:avLst/>
              <a:gdLst/>
              <a:ahLst/>
              <a:cxnLst/>
              <a:rect l="l" t="t" r="r" b="b"/>
              <a:pathLst>
                <a:path w="679" h="1289" extrusionOk="0">
                  <a:moveTo>
                    <a:pt x="432" y="0"/>
                  </a:moveTo>
                  <a:cubicBezTo>
                    <a:pt x="351" y="0"/>
                    <a:pt x="275" y="40"/>
                    <a:pt x="234" y="110"/>
                  </a:cubicBezTo>
                  <a:cubicBezTo>
                    <a:pt x="109" y="269"/>
                    <a:pt x="35" y="463"/>
                    <a:pt x="18" y="662"/>
                  </a:cubicBezTo>
                  <a:cubicBezTo>
                    <a:pt x="0" y="890"/>
                    <a:pt x="109" y="1038"/>
                    <a:pt x="280" y="1152"/>
                  </a:cubicBezTo>
                  <a:cubicBezTo>
                    <a:pt x="399" y="1232"/>
                    <a:pt x="536" y="1278"/>
                    <a:pt x="678" y="1289"/>
                  </a:cubicBezTo>
                  <a:cubicBezTo>
                    <a:pt x="673" y="1221"/>
                    <a:pt x="655" y="1158"/>
                    <a:pt x="616" y="1101"/>
                  </a:cubicBezTo>
                  <a:cubicBezTo>
                    <a:pt x="530" y="924"/>
                    <a:pt x="445" y="748"/>
                    <a:pt x="354" y="577"/>
                  </a:cubicBezTo>
                  <a:cubicBezTo>
                    <a:pt x="308" y="503"/>
                    <a:pt x="308" y="406"/>
                    <a:pt x="359" y="338"/>
                  </a:cubicBezTo>
                  <a:cubicBezTo>
                    <a:pt x="422" y="235"/>
                    <a:pt x="502" y="144"/>
                    <a:pt x="524" y="19"/>
                  </a:cubicBezTo>
                  <a:cubicBezTo>
                    <a:pt x="494" y="6"/>
                    <a:pt x="463" y="0"/>
                    <a:pt x="43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3"/>
            <p:cNvSpPr/>
            <p:nvPr/>
          </p:nvSpPr>
          <p:spPr>
            <a:xfrm rot="5400000">
              <a:off x="8124804" y="417167"/>
              <a:ext cx="133696" cy="46701"/>
            </a:xfrm>
            <a:custGeom>
              <a:avLst/>
              <a:gdLst/>
              <a:ahLst/>
              <a:cxnLst/>
              <a:rect l="l" t="t" r="r" b="b"/>
              <a:pathLst>
                <a:path w="1231" h="430" extrusionOk="0">
                  <a:moveTo>
                    <a:pt x="243" y="0"/>
                  </a:moveTo>
                  <a:cubicBezTo>
                    <a:pt x="161" y="0"/>
                    <a:pt x="80" y="5"/>
                    <a:pt x="0" y="24"/>
                  </a:cubicBezTo>
                  <a:cubicBezTo>
                    <a:pt x="129" y="307"/>
                    <a:pt x="297" y="430"/>
                    <a:pt x="585" y="430"/>
                  </a:cubicBezTo>
                  <a:cubicBezTo>
                    <a:pt x="604" y="430"/>
                    <a:pt x="624" y="429"/>
                    <a:pt x="644" y="428"/>
                  </a:cubicBezTo>
                  <a:cubicBezTo>
                    <a:pt x="923" y="411"/>
                    <a:pt x="1128" y="292"/>
                    <a:pt x="1231" y="18"/>
                  </a:cubicBezTo>
                  <a:cubicBezTo>
                    <a:pt x="1080" y="7"/>
                    <a:pt x="927" y="1"/>
                    <a:pt x="774" y="1"/>
                  </a:cubicBezTo>
                  <a:cubicBezTo>
                    <a:pt x="691" y="1"/>
                    <a:pt x="607" y="3"/>
                    <a:pt x="524" y="7"/>
                  </a:cubicBezTo>
                  <a:cubicBezTo>
                    <a:pt x="430" y="7"/>
                    <a:pt x="336" y="0"/>
                    <a:pt x="24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3"/>
            <p:cNvSpPr/>
            <p:nvPr/>
          </p:nvSpPr>
          <p:spPr>
            <a:xfrm rot="5400000">
              <a:off x="7916656" y="514536"/>
              <a:ext cx="114472" cy="134673"/>
            </a:xfrm>
            <a:custGeom>
              <a:avLst/>
              <a:gdLst/>
              <a:ahLst/>
              <a:cxnLst/>
              <a:rect l="l" t="t" r="r" b="b"/>
              <a:pathLst>
                <a:path w="1054" h="1240" extrusionOk="0">
                  <a:moveTo>
                    <a:pt x="463" y="0"/>
                  </a:moveTo>
                  <a:cubicBezTo>
                    <a:pt x="436" y="0"/>
                    <a:pt x="409" y="2"/>
                    <a:pt x="382" y="7"/>
                  </a:cubicBezTo>
                  <a:cubicBezTo>
                    <a:pt x="325" y="19"/>
                    <a:pt x="279" y="47"/>
                    <a:pt x="245" y="93"/>
                  </a:cubicBezTo>
                  <a:cubicBezTo>
                    <a:pt x="68" y="258"/>
                    <a:pt x="23" y="486"/>
                    <a:pt x="17" y="702"/>
                  </a:cubicBezTo>
                  <a:cubicBezTo>
                    <a:pt x="0" y="953"/>
                    <a:pt x="165" y="1175"/>
                    <a:pt x="410" y="1226"/>
                  </a:cubicBezTo>
                  <a:cubicBezTo>
                    <a:pt x="450" y="1235"/>
                    <a:pt x="490" y="1240"/>
                    <a:pt x="529" y="1240"/>
                  </a:cubicBezTo>
                  <a:cubicBezTo>
                    <a:pt x="723" y="1240"/>
                    <a:pt x="889" y="1122"/>
                    <a:pt x="980" y="913"/>
                  </a:cubicBezTo>
                  <a:cubicBezTo>
                    <a:pt x="1025" y="810"/>
                    <a:pt x="1054" y="696"/>
                    <a:pt x="1054" y="582"/>
                  </a:cubicBezTo>
                  <a:cubicBezTo>
                    <a:pt x="1054" y="275"/>
                    <a:pt x="762" y="0"/>
                    <a:pt x="46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3"/>
            <p:cNvSpPr/>
            <p:nvPr/>
          </p:nvSpPr>
          <p:spPr>
            <a:xfrm rot="5400000">
              <a:off x="8059151" y="1008707"/>
              <a:ext cx="115776" cy="119903"/>
            </a:xfrm>
            <a:custGeom>
              <a:avLst/>
              <a:gdLst/>
              <a:ahLst/>
              <a:cxnLst/>
              <a:rect l="l" t="t" r="r" b="b"/>
              <a:pathLst>
                <a:path w="1066" h="1104" extrusionOk="0">
                  <a:moveTo>
                    <a:pt x="480" y="1"/>
                  </a:moveTo>
                  <a:cubicBezTo>
                    <a:pt x="334" y="1"/>
                    <a:pt x="196" y="83"/>
                    <a:pt x="131" y="221"/>
                  </a:cubicBezTo>
                  <a:cubicBezTo>
                    <a:pt x="63" y="369"/>
                    <a:pt x="23" y="528"/>
                    <a:pt x="6" y="688"/>
                  </a:cubicBezTo>
                  <a:cubicBezTo>
                    <a:pt x="0" y="767"/>
                    <a:pt x="23" y="853"/>
                    <a:pt x="75" y="916"/>
                  </a:cubicBezTo>
                  <a:cubicBezTo>
                    <a:pt x="173" y="1035"/>
                    <a:pt x="320" y="1104"/>
                    <a:pt x="471" y="1104"/>
                  </a:cubicBezTo>
                  <a:cubicBezTo>
                    <a:pt x="521" y="1104"/>
                    <a:pt x="572" y="1096"/>
                    <a:pt x="621" y="1081"/>
                  </a:cubicBezTo>
                  <a:cubicBezTo>
                    <a:pt x="878" y="978"/>
                    <a:pt x="1048" y="733"/>
                    <a:pt x="1065" y="460"/>
                  </a:cubicBezTo>
                  <a:cubicBezTo>
                    <a:pt x="1065" y="357"/>
                    <a:pt x="1026" y="255"/>
                    <a:pt x="952" y="187"/>
                  </a:cubicBezTo>
                  <a:cubicBezTo>
                    <a:pt x="849" y="95"/>
                    <a:pt x="724" y="39"/>
                    <a:pt x="587" y="16"/>
                  </a:cubicBezTo>
                  <a:cubicBezTo>
                    <a:pt x="552" y="6"/>
                    <a:pt x="516" y="1"/>
                    <a:pt x="48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26;p53"/>
          <p:cNvGrpSpPr/>
          <p:nvPr/>
        </p:nvGrpSpPr>
        <p:grpSpPr>
          <a:xfrm>
            <a:off x="1331640" y="374725"/>
            <a:ext cx="6840760" cy="612849"/>
            <a:chOff x="2608875" y="374725"/>
            <a:chExt cx="3926258" cy="966773"/>
          </a:xfrm>
        </p:grpSpPr>
        <p:sp>
          <p:nvSpPr>
            <p:cNvPr id="1527" name="Google Shape;1527;p53"/>
            <p:cNvSpPr/>
            <p:nvPr/>
          </p:nvSpPr>
          <p:spPr>
            <a:xfrm rot="-5400000" flipH="1">
              <a:off x="4071391" y="-106465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3"/>
            <p:cNvSpPr/>
            <p:nvPr/>
          </p:nvSpPr>
          <p:spPr>
            <a:xfrm rot="-5400000" flipH="1">
              <a:off x="4128984" y="-1087791"/>
              <a:ext cx="943633" cy="3868665"/>
            </a:xfrm>
            <a:custGeom>
              <a:avLst/>
              <a:gdLst/>
              <a:ahLst/>
              <a:cxnLst/>
              <a:rect l="l" t="t" r="r" b="b"/>
              <a:pathLst>
                <a:path w="5486" h="8083" extrusionOk="0">
                  <a:moveTo>
                    <a:pt x="667" y="1"/>
                  </a:moveTo>
                  <a:cubicBezTo>
                    <a:pt x="667" y="371"/>
                    <a:pt x="365" y="667"/>
                    <a:pt x="1" y="667"/>
                  </a:cubicBezTo>
                  <a:lnTo>
                    <a:pt x="1" y="8037"/>
                  </a:lnTo>
                  <a:lnTo>
                    <a:pt x="1" y="8042"/>
                  </a:lnTo>
                  <a:cubicBezTo>
                    <a:pt x="120" y="8020"/>
                    <a:pt x="206" y="7957"/>
                    <a:pt x="320" y="7923"/>
                  </a:cubicBezTo>
                  <a:cubicBezTo>
                    <a:pt x="339" y="7918"/>
                    <a:pt x="358" y="7916"/>
                    <a:pt x="376" y="7916"/>
                  </a:cubicBezTo>
                  <a:cubicBezTo>
                    <a:pt x="416" y="7916"/>
                    <a:pt x="454" y="7924"/>
                    <a:pt x="491" y="7924"/>
                  </a:cubicBezTo>
                  <a:cubicBezTo>
                    <a:pt x="499" y="7924"/>
                    <a:pt x="506" y="7923"/>
                    <a:pt x="513" y="7923"/>
                  </a:cubicBezTo>
                  <a:cubicBezTo>
                    <a:pt x="556" y="7919"/>
                    <a:pt x="597" y="7898"/>
                    <a:pt x="631" y="7898"/>
                  </a:cubicBezTo>
                  <a:cubicBezTo>
                    <a:pt x="651" y="7898"/>
                    <a:pt x="669" y="7905"/>
                    <a:pt x="684" y="7928"/>
                  </a:cubicBezTo>
                  <a:cubicBezTo>
                    <a:pt x="701" y="7934"/>
                    <a:pt x="758" y="7940"/>
                    <a:pt x="787" y="7946"/>
                  </a:cubicBezTo>
                  <a:cubicBezTo>
                    <a:pt x="838" y="7946"/>
                    <a:pt x="883" y="7957"/>
                    <a:pt x="923" y="7985"/>
                  </a:cubicBezTo>
                  <a:cubicBezTo>
                    <a:pt x="946" y="8002"/>
                    <a:pt x="975" y="8014"/>
                    <a:pt x="1003" y="8025"/>
                  </a:cubicBezTo>
                  <a:cubicBezTo>
                    <a:pt x="1024" y="8034"/>
                    <a:pt x="1043" y="8037"/>
                    <a:pt x="1062" y="8037"/>
                  </a:cubicBezTo>
                  <a:cubicBezTo>
                    <a:pt x="1133" y="8037"/>
                    <a:pt x="1197" y="7991"/>
                    <a:pt x="1282" y="7991"/>
                  </a:cubicBezTo>
                  <a:cubicBezTo>
                    <a:pt x="1285" y="7991"/>
                    <a:pt x="1288" y="7991"/>
                    <a:pt x="1291" y="7991"/>
                  </a:cubicBezTo>
                  <a:cubicBezTo>
                    <a:pt x="1368" y="7991"/>
                    <a:pt x="1450" y="8059"/>
                    <a:pt x="1510" y="8059"/>
                  </a:cubicBezTo>
                  <a:cubicBezTo>
                    <a:pt x="1573" y="8059"/>
                    <a:pt x="1681" y="8014"/>
                    <a:pt x="1749" y="8002"/>
                  </a:cubicBezTo>
                  <a:cubicBezTo>
                    <a:pt x="1852" y="7991"/>
                    <a:pt x="1949" y="7949"/>
                    <a:pt x="2048" y="7949"/>
                  </a:cubicBezTo>
                  <a:cubicBezTo>
                    <a:pt x="2092" y="7949"/>
                    <a:pt x="2136" y="7957"/>
                    <a:pt x="2182" y="7980"/>
                  </a:cubicBezTo>
                  <a:cubicBezTo>
                    <a:pt x="2188" y="7957"/>
                    <a:pt x="2205" y="7940"/>
                    <a:pt x="2210" y="7923"/>
                  </a:cubicBezTo>
                  <a:cubicBezTo>
                    <a:pt x="2249" y="7943"/>
                    <a:pt x="2284" y="7958"/>
                    <a:pt x="2314" y="7958"/>
                  </a:cubicBezTo>
                  <a:cubicBezTo>
                    <a:pt x="2351" y="7958"/>
                    <a:pt x="2380" y="7936"/>
                    <a:pt x="2398" y="7877"/>
                  </a:cubicBezTo>
                  <a:cubicBezTo>
                    <a:pt x="2450" y="7917"/>
                    <a:pt x="2495" y="7968"/>
                    <a:pt x="2535" y="8020"/>
                  </a:cubicBezTo>
                  <a:cubicBezTo>
                    <a:pt x="2581" y="7991"/>
                    <a:pt x="2626" y="7934"/>
                    <a:pt x="2672" y="7923"/>
                  </a:cubicBezTo>
                  <a:cubicBezTo>
                    <a:pt x="2680" y="7921"/>
                    <a:pt x="2688" y="7920"/>
                    <a:pt x="2696" y="7920"/>
                  </a:cubicBezTo>
                  <a:cubicBezTo>
                    <a:pt x="2735" y="7920"/>
                    <a:pt x="2765" y="7940"/>
                    <a:pt x="2803" y="7940"/>
                  </a:cubicBezTo>
                  <a:cubicBezTo>
                    <a:pt x="2857" y="7940"/>
                    <a:pt x="2943" y="7883"/>
                    <a:pt x="2990" y="7883"/>
                  </a:cubicBezTo>
                  <a:cubicBezTo>
                    <a:pt x="2992" y="7883"/>
                    <a:pt x="2994" y="7883"/>
                    <a:pt x="2996" y="7883"/>
                  </a:cubicBezTo>
                  <a:cubicBezTo>
                    <a:pt x="3070" y="7894"/>
                    <a:pt x="3127" y="7985"/>
                    <a:pt x="3167" y="8037"/>
                  </a:cubicBezTo>
                  <a:cubicBezTo>
                    <a:pt x="3201" y="8002"/>
                    <a:pt x="3230" y="7940"/>
                    <a:pt x="3292" y="7934"/>
                  </a:cubicBezTo>
                  <a:cubicBezTo>
                    <a:pt x="3294" y="7934"/>
                    <a:pt x="3296" y="7934"/>
                    <a:pt x="3298" y="7934"/>
                  </a:cubicBezTo>
                  <a:cubicBezTo>
                    <a:pt x="3345" y="7934"/>
                    <a:pt x="3392" y="7986"/>
                    <a:pt x="3451" y="7986"/>
                  </a:cubicBezTo>
                  <a:cubicBezTo>
                    <a:pt x="3462" y="7986"/>
                    <a:pt x="3474" y="7984"/>
                    <a:pt x="3486" y="7980"/>
                  </a:cubicBezTo>
                  <a:cubicBezTo>
                    <a:pt x="3513" y="8011"/>
                    <a:pt x="3536" y="8021"/>
                    <a:pt x="3560" y="8021"/>
                  </a:cubicBezTo>
                  <a:cubicBezTo>
                    <a:pt x="3592" y="8021"/>
                    <a:pt x="3623" y="8003"/>
                    <a:pt x="3663" y="7997"/>
                  </a:cubicBezTo>
                  <a:cubicBezTo>
                    <a:pt x="3697" y="7985"/>
                    <a:pt x="3703" y="7963"/>
                    <a:pt x="3737" y="7963"/>
                  </a:cubicBezTo>
                  <a:cubicBezTo>
                    <a:pt x="3771" y="7963"/>
                    <a:pt x="3811" y="8002"/>
                    <a:pt x="3845" y="8002"/>
                  </a:cubicBezTo>
                  <a:cubicBezTo>
                    <a:pt x="3850" y="8003"/>
                    <a:pt x="3855" y="8003"/>
                    <a:pt x="3860" y="8003"/>
                  </a:cubicBezTo>
                  <a:cubicBezTo>
                    <a:pt x="3919" y="8003"/>
                    <a:pt x="3953" y="7974"/>
                    <a:pt x="4016" y="7974"/>
                  </a:cubicBezTo>
                  <a:cubicBezTo>
                    <a:pt x="4096" y="7991"/>
                    <a:pt x="4175" y="8025"/>
                    <a:pt x="4238" y="8082"/>
                  </a:cubicBezTo>
                  <a:cubicBezTo>
                    <a:pt x="4308" y="8059"/>
                    <a:pt x="4383" y="8051"/>
                    <a:pt x="4459" y="8051"/>
                  </a:cubicBezTo>
                  <a:cubicBezTo>
                    <a:pt x="4601" y="8051"/>
                    <a:pt x="4749" y="8078"/>
                    <a:pt x="4886" y="8078"/>
                  </a:cubicBezTo>
                  <a:cubicBezTo>
                    <a:pt x="4923" y="8078"/>
                    <a:pt x="4960" y="8076"/>
                    <a:pt x="4995" y="8071"/>
                  </a:cubicBezTo>
                  <a:cubicBezTo>
                    <a:pt x="5166" y="8048"/>
                    <a:pt x="5320" y="8020"/>
                    <a:pt x="5485" y="7985"/>
                  </a:cubicBezTo>
                  <a:lnTo>
                    <a:pt x="5485" y="667"/>
                  </a:lnTo>
                  <a:cubicBezTo>
                    <a:pt x="5115" y="667"/>
                    <a:pt x="4813" y="371"/>
                    <a:pt x="4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9" name="Google Shape;1529;p53"/>
          <p:cNvSpPr txBox="1">
            <a:spLocks noGrp="1"/>
          </p:cNvSpPr>
          <p:nvPr>
            <p:ph type="title"/>
          </p:nvPr>
        </p:nvSpPr>
        <p:spPr>
          <a:xfrm>
            <a:off x="1331640" y="411510"/>
            <a:ext cx="6696744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dirty="0">
              <a:latin typeface="+mj-lt"/>
            </a:endParaRPr>
          </a:p>
        </p:txBody>
      </p:sp>
      <p:sp>
        <p:nvSpPr>
          <p:cNvPr id="1532" name="Google Shape;1532;p53"/>
          <p:cNvSpPr txBox="1"/>
          <p:nvPr/>
        </p:nvSpPr>
        <p:spPr>
          <a:xfrm>
            <a:off x="611560" y="1491630"/>
            <a:ext cx="7920880" cy="365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ID" sz="12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ID" sz="1200" b="1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ID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b="1" dirty="0" err="1" smtClean="0">
                <a:latin typeface="Times New Roman" pitchFamily="18" charset="0"/>
                <a:cs typeface="Times New Roman" pitchFamily="18" charset="0"/>
              </a:rPr>
              <a:t>Penyebab</a:t>
            </a:r>
            <a:r>
              <a:rPr lang="en-ID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b="1" dirty="0" err="1" smtClean="0">
                <a:latin typeface="Times New Roman" pitchFamily="18" charset="0"/>
                <a:cs typeface="Times New Roman" pitchFamily="18" charset="0"/>
              </a:rPr>
              <a:t>Kemajemukan</a:t>
            </a:r>
            <a:r>
              <a:rPr lang="en-ID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b="1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sz="1200" b="1" dirty="0" smtClean="0">
                <a:latin typeface="Times New Roman" pitchFamily="18" charset="0"/>
                <a:cs typeface="Times New Roman" pitchFamily="18" charset="0"/>
              </a:rPr>
              <a:t> Indonesia</a:t>
            </a:r>
          </a:p>
          <a:p>
            <a:pPr marL="342900" indent="-342900">
              <a:lnSpc>
                <a:spcPct val="150000"/>
              </a:lnSpc>
            </a:pPr>
            <a:r>
              <a:rPr lang="en-ID" sz="1200" b="1" dirty="0" smtClean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en-ID" sz="1200" b="1" dirty="0" err="1" smtClean="0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ID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b="1" dirty="0" err="1" smtClean="0">
                <a:latin typeface="Times New Roman" pitchFamily="18" charset="0"/>
                <a:cs typeface="Times New Roman" pitchFamily="18" charset="0"/>
              </a:rPr>
              <a:t>geografis</a:t>
            </a:r>
            <a:r>
              <a:rPr lang="en-ID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b="1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ID" sz="1200" b="1" dirty="0" smtClean="0">
                <a:latin typeface="Times New Roman" pitchFamily="18" charset="0"/>
                <a:cs typeface="Times New Roman" pitchFamily="18" charset="0"/>
              </a:rPr>
              <a:t> Indonesia</a:t>
            </a:r>
          </a:p>
          <a:p>
            <a:pPr marL="361950">
              <a:lnSpc>
                <a:spcPct val="150000"/>
              </a:lnSpc>
            </a:pP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geografis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selat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menempati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kesatuan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terisolasi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yang lain.</a:t>
            </a:r>
          </a:p>
          <a:p>
            <a:pPr marL="361950">
              <a:lnSpc>
                <a:spcPct val="150000"/>
              </a:lnSpc>
              <a:buAutoNum type="alphaLcParenR"/>
            </a:pP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Letak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diantara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benua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Samudra</a:t>
            </a:r>
            <a:endParaRPr lang="en-ID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631825">
              <a:lnSpc>
                <a:spcPct val="150000"/>
              </a:lnSpc>
            </a:pP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Letak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geografis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masuknya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asing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31825" indent="-269875">
              <a:lnSpc>
                <a:spcPct val="150000"/>
              </a:lnSpc>
            </a:pP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b)  Pembangunan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ektor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keberagaman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Indonesia.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Kemajemukan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industralisasi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didasarkan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61950">
              <a:lnSpc>
                <a:spcPct val="150000"/>
              </a:lnSpc>
            </a:pP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c) 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Iklim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kesuburan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berlainan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D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31825">
              <a:lnSpc>
                <a:spcPct val="150000"/>
              </a:lnSpc>
            </a:pP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Iklim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diberbagai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berlainan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pencaharian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12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ID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d-ID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ID" b="1" dirty="0" smtClean="0"/>
          </a:p>
          <a:p>
            <a:pPr marL="342900" indent="-342900"/>
            <a:endParaRPr lang="id-ID" dirty="0" smtClean="0"/>
          </a:p>
          <a:p>
            <a:pPr fontAlgn="base"/>
            <a:endParaRPr lang="id-ID" dirty="0"/>
          </a:p>
        </p:txBody>
      </p:sp>
      <p:grpSp>
        <p:nvGrpSpPr>
          <p:cNvPr id="3" name="Google Shape;1557;p53"/>
          <p:cNvGrpSpPr/>
          <p:nvPr/>
        </p:nvGrpSpPr>
        <p:grpSpPr>
          <a:xfrm rot="370692">
            <a:off x="3935380" y="186423"/>
            <a:ext cx="1184703" cy="276766"/>
            <a:chOff x="5674700" y="1114550"/>
            <a:chExt cx="1490200" cy="294050"/>
          </a:xfrm>
        </p:grpSpPr>
        <p:sp>
          <p:nvSpPr>
            <p:cNvPr id="1558" name="Google Shape;1558;p53"/>
            <p:cNvSpPr/>
            <p:nvPr/>
          </p:nvSpPr>
          <p:spPr>
            <a:xfrm>
              <a:off x="5674700" y="1115225"/>
              <a:ext cx="1489539" cy="293376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3"/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3"/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3"/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3"/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3"/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3"/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3"/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3"/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3"/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568;p53"/>
          <p:cNvGrpSpPr/>
          <p:nvPr/>
        </p:nvGrpSpPr>
        <p:grpSpPr>
          <a:xfrm>
            <a:off x="755576" y="195486"/>
            <a:ext cx="216024" cy="432048"/>
            <a:chOff x="7788827" y="208475"/>
            <a:chExt cx="434973" cy="1289823"/>
          </a:xfrm>
        </p:grpSpPr>
        <p:sp>
          <p:nvSpPr>
            <p:cNvPr id="1569" name="Google Shape;1569;p53"/>
            <p:cNvSpPr/>
            <p:nvPr/>
          </p:nvSpPr>
          <p:spPr>
            <a:xfrm rot="5400000">
              <a:off x="7361402" y="635900"/>
              <a:ext cx="1289823" cy="434973"/>
            </a:xfrm>
            <a:custGeom>
              <a:avLst/>
              <a:gdLst/>
              <a:ahLst/>
              <a:cxnLst/>
              <a:rect l="l" t="t" r="r" b="b"/>
              <a:pathLst>
                <a:path w="11876" h="4005" extrusionOk="0">
                  <a:moveTo>
                    <a:pt x="7867" y="432"/>
                  </a:moveTo>
                  <a:cubicBezTo>
                    <a:pt x="7903" y="432"/>
                    <a:pt x="7939" y="437"/>
                    <a:pt x="7974" y="447"/>
                  </a:cubicBezTo>
                  <a:cubicBezTo>
                    <a:pt x="8111" y="470"/>
                    <a:pt x="8236" y="526"/>
                    <a:pt x="8339" y="618"/>
                  </a:cubicBezTo>
                  <a:cubicBezTo>
                    <a:pt x="8413" y="686"/>
                    <a:pt x="8452" y="788"/>
                    <a:pt x="8452" y="891"/>
                  </a:cubicBezTo>
                  <a:cubicBezTo>
                    <a:pt x="8435" y="1164"/>
                    <a:pt x="8265" y="1409"/>
                    <a:pt x="8008" y="1512"/>
                  </a:cubicBezTo>
                  <a:cubicBezTo>
                    <a:pt x="7959" y="1527"/>
                    <a:pt x="7908" y="1535"/>
                    <a:pt x="7858" y="1535"/>
                  </a:cubicBezTo>
                  <a:cubicBezTo>
                    <a:pt x="7707" y="1535"/>
                    <a:pt x="7560" y="1466"/>
                    <a:pt x="7462" y="1347"/>
                  </a:cubicBezTo>
                  <a:cubicBezTo>
                    <a:pt x="7410" y="1284"/>
                    <a:pt x="7387" y="1198"/>
                    <a:pt x="7393" y="1119"/>
                  </a:cubicBezTo>
                  <a:cubicBezTo>
                    <a:pt x="7410" y="959"/>
                    <a:pt x="7450" y="800"/>
                    <a:pt x="7518" y="652"/>
                  </a:cubicBezTo>
                  <a:cubicBezTo>
                    <a:pt x="7583" y="514"/>
                    <a:pt x="7721" y="432"/>
                    <a:pt x="7867" y="432"/>
                  </a:cubicBezTo>
                  <a:close/>
                  <a:moveTo>
                    <a:pt x="3374" y="1681"/>
                  </a:moveTo>
                  <a:cubicBezTo>
                    <a:pt x="3673" y="1681"/>
                    <a:pt x="3965" y="1956"/>
                    <a:pt x="3965" y="2263"/>
                  </a:cubicBezTo>
                  <a:cubicBezTo>
                    <a:pt x="3965" y="2377"/>
                    <a:pt x="3936" y="2491"/>
                    <a:pt x="3891" y="2594"/>
                  </a:cubicBezTo>
                  <a:cubicBezTo>
                    <a:pt x="3800" y="2803"/>
                    <a:pt x="3634" y="2921"/>
                    <a:pt x="3440" y="2921"/>
                  </a:cubicBezTo>
                  <a:cubicBezTo>
                    <a:pt x="3401" y="2921"/>
                    <a:pt x="3361" y="2916"/>
                    <a:pt x="3321" y="2907"/>
                  </a:cubicBezTo>
                  <a:cubicBezTo>
                    <a:pt x="3076" y="2856"/>
                    <a:pt x="2911" y="2634"/>
                    <a:pt x="2928" y="2383"/>
                  </a:cubicBezTo>
                  <a:cubicBezTo>
                    <a:pt x="2934" y="2167"/>
                    <a:pt x="2979" y="1939"/>
                    <a:pt x="3156" y="1774"/>
                  </a:cubicBezTo>
                  <a:cubicBezTo>
                    <a:pt x="3190" y="1728"/>
                    <a:pt x="3236" y="1700"/>
                    <a:pt x="3293" y="1688"/>
                  </a:cubicBezTo>
                  <a:cubicBezTo>
                    <a:pt x="3320" y="1683"/>
                    <a:pt x="3347" y="1681"/>
                    <a:pt x="3374" y="1681"/>
                  </a:cubicBezTo>
                  <a:close/>
                  <a:moveTo>
                    <a:pt x="11686" y="0"/>
                  </a:moveTo>
                  <a:cubicBezTo>
                    <a:pt x="11623" y="0"/>
                    <a:pt x="11550" y="17"/>
                    <a:pt x="11488" y="20"/>
                  </a:cubicBezTo>
                  <a:cubicBezTo>
                    <a:pt x="10355" y="42"/>
                    <a:pt x="9221" y="25"/>
                    <a:pt x="8094" y="48"/>
                  </a:cubicBezTo>
                  <a:cubicBezTo>
                    <a:pt x="7330" y="64"/>
                    <a:pt x="6566" y="67"/>
                    <a:pt x="5801" y="67"/>
                  </a:cubicBezTo>
                  <a:cubicBezTo>
                    <a:pt x="5094" y="67"/>
                    <a:pt x="4387" y="64"/>
                    <a:pt x="3680" y="64"/>
                  </a:cubicBezTo>
                  <a:cubicBezTo>
                    <a:pt x="3475" y="64"/>
                    <a:pt x="3270" y="64"/>
                    <a:pt x="3065" y="65"/>
                  </a:cubicBezTo>
                  <a:cubicBezTo>
                    <a:pt x="3038" y="62"/>
                    <a:pt x="3011" y="61"/>
                    <a:pt x="2984" y="61"/>
                  </a:cubicBezTo>
                  <a:cubicBezTo>
                    <a:pt x="2903" y="61"/>
                    <a:pt x="2823" y="74"/>
                    <a:pt x="2746" y="99"/>
                  </a:cubicBezTo>
                  <a:cubicBezTo>
                    <a:pt x="2649" y="373"/>
                    <a:pt x="2438" y="498"/>
                    <a:pt x="2159" y="509"/>
                  </a:cubicBezTo>
                  <a:cubicBezTo>
                    <a:pt x="2139" y="510"/>
                    <a:pt x="2120" y="511"/>
                    <a:pt x="2101" y="511"/>
                  </a:cubicBezTo>
                  <a:cubicBezTo>
                    <a:pt x="1813" y="511"/>
                    <a:pt x="1649" y="388"/>
                    <a:pt x="1516" y="105"/>
                  </a:cubicBezTo>
                  <a:cubicBezTo>
                    <a:pt x="1049" y="105"/>
                    <a:pt x="582" y="99"/>
                    <a:pt x="120" y="99"/>
                  </a:cubicBezTo>
                  <a:cubicBezTo>
                    <a:pt x="110" y="98"/>
                    <a:pt x="99" y="97"/>
                    <a:pt x="89" y="97"/>
                  </a:cubicBezTo>
                  <a:cubicBezTo>
                    <a:pt x="60" y="97"/>
                    <a:pt x="32" y="102"/>
                    <a:pt x="7" y="111"/>
                  </a:cubicBezTo>
                  <a:lnTo>
                    <a:pt x="7" y="2081"/>
                  </a:lnTo>
                  <a:cubicBezTo>
                    <a:pt x="103" y="2087"/>
                    <a:pt x="189" y="2144"/>
                    <a:pt x="234" y="2235"/>
                  </a:cubicBezTo>
                  <a:cubicBezTo>
                    <a:pt x="502" y="2645"/>
                    <a:pt x="405" y="3186"/>
                    <a:pt x="24" y="3488"/>
                  </a:cubicBezTo>
                  <a:cubicBezTo>
                    <a:pt x="18" y="3488"/>
                    <a:pt x="12" y="3494"/>
                    <a:pt x="1" y="3499"/>
                  </a:cubicBezTo>
                  <a:lnTo>
                    <a:pt x="1" y="3989"/>
                  </a:lnTo>
                  <a:cubicBezTo>
                    <a:pt x="46" y="3995"/>
                    <a:pt x="92" y="4001"/>
                    <a:pt x="143" y="4001"/>
                  </a:cubicBezTo>
                  <a:cubicBezTo>
                    <a:pt x="192" y="4003"/>
                    <a:pt x="240" y="4004"/>
                    <a:pt x="289" y="4004"/>
                  </a:cubicBezTo>
                  <a:cubicBezTo>
                    <a:pt x="550" y="4004"/>
                    <a:pt x="813" y="3972"/>
                    <a:pt x="1072" y="3972"/>
                  </a:cubicBezTo>
                  <a:lnTo>
                    <a:pt x="6818" y="3972"/>
                  </a:lnTo>
                  <a:cubicBezTo>
                    <a:pt x="6915" y="3972"/>
                    <a:pt x="7012" y="3966"/>
                    <a:pt x="7103" y="3961"/>
                  </a:cubicBezTo>
                  <a:cubicBezTo>
                    <a:pt x="7006" y="3704"/>
                    <a:pt x="7074" y="3459"/>
                    <a:pt x="7194" y="3226"/>
                  </a:cubicBezTo>
                  <a:cubicBezTo>
                    <a:pt x="7304" y="3015"/>
                    <a:pt x="7479" y="2933"/>
                    <a:pt x="7699" y="2933"/>
                  </a:cubicBezTo>
                  <a:cubicBezTo>
                    <a:pt x="7740" y="2933"/>
                    <a:pt x="7782" y="2936"/>
                    <a:pt x="7826" y="2941"/>
                  </a:cubicBezTo>
                  <a:cubicBezTo>
                    <a:pt x="8060" y="2975"/>
                    <a:pt x="8265" y="3232"/>
                    <a:pt x="8287" y="3471"/>
                  </a:cubicBezTo>
                  <a:cubicBezTo>
                    <a:pt x="8299" y="3642"/>
                    <a:pt x="8265" y="3807"/>
                    <a:pt x="8185" y="3961"/>
                  </a:cubicBezTo>
                  <a:cubicBezTo>
                    <a:pt x="8230" y="3961"/>
                    <a:pt x="8276" y="3966"/>
                    <a:pt x="8327" y="3966"/>
                  </a:cubicBezTo>
                  <a:cubicBezTo>
                    <a:pt x="9432" y="3966"/>
                    <a:pt x="10531" y="3961"/>
                    <a:pt x="11636" y="3955"/>
                  </a:cubicBezTo>
                  <a:lnTo>
                    <a:pt x="11716" y="3955"/>
                  </a:lnTo>
                  <a:cubicBezTo>
                    <a:pt x="11853" y="3949"/>
                    <a:pt x="11870" y="3926"/>
                    <a:pt x="11818" y="3813"/>
                  </a:cubicBezTo>
                  <a:cubicBezTo>
                    <a:pt x="11636" y="3431"/>
                    <a:pt x="11465" y="3049"/>
                    <a:pt x="11260" y="2685"/>
                  </a:cubicBezTo>
                  <a:cubicBezTo>
                    <a:pt x="11118" y="2674"/>
                    <a:pt x="10981" y="2628"/>
                    <a:pt x="10862" y="2548"/>
                  </a:cubicBezTo>
                  <a:cubicBezTo>
                    <a:pt x="10685" y="2434"/>
                    <a:pt x="10582" y="2286"/>
                    <a:pt x="10600" y="2064"/>
                  </a:cubicBezTo>
                  <a:cubicBezTo>
                    <a:pt x="10611" y="1859"/>
                    <a:pt x="10685" y="1665"/>
                    <a:pt x="10810" y="1506"/>
                  </a:cubicBezTo>
                  <a:cubicBezTo>
                    <a:pt x="10855" y="1436"/>
                    <a:pt x="10930" y="1396"/>
                    <a:pt x="11007" y="1396"/>
                  </a:cubicBezTo>
                  <a:cubicBezTo>
                    <a:pt x="11036" y="1396"/>
                    <a:pt x="11066" y="1402"/>
                    <a:pt x="11095" y="1415"/>
                  </a:cubicBezTo>
                  <a:cubicBezTo>
                    <a:pt x="11146" y="1369"/>
                    <a:pt x="11186" y="1312"/>
                    <a:pt x="11209" y="1250"/>
                  </a:cubicBezTo>
                  <a:cubicBezTo>
                    <a:pt x="11374" y="959"/>
                    <a:pt x="11539" y="669"/>
                    <a:pt x="11693" y="378"/>
                  </a:cubicBezTo>
                  <a:cubicBezTo>
                    <a:pt x="11750" y="270"/>
                    <a:pt x="11875" y="156"/>
                    <a:pt x="11813" y="54"/>
                  </a:cubicBezTo>
                  <a:cubicBezTo>
                    <a:pt x="11787" y="12"/>
                    <a:pt x="11740" y="0"/>
                    <a:pt x="1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3"/>
            <p:cNvSpPr/>
            <p:nvPr/>
          </p:nvSpPr>
          <p:spPr>
            <a:xfrm rot="5400000">
              <a:off x="7778669" y="984216"/>
              <a:ext cx="140538" cy="111974"/>
            </a:xfrm>
            <a:custGeom>
              <a:avLst/>
              <a:gdLst/>
              <a:ahLst/>
              <a:cxnLst/>
              <a:rect l="l" t="t" r="r" b="b"/>
              <a:pathLst>
                <a:path w="1294" h="1031" extrusionOk="0">
                  <a:moveTo>
                    <a:pt x="681" y="0"/>
                  </a:moveTo>
                  <a:cubicBezTo>
                    <a:pt x="467" y="0"/>
                    <a:pt x="297" y="84"/>
                    <a:pt x="189" y="296"/>
                  </a:cubicBezTo>
                  <a:cubicBezTo>
                    <a:pt x="69" y="523"/>
                    <a:pt x="1" y="774"/>
                    <a:pt x="97" y="1030"/>
                  </a:cubicBezTo>
                  <a:lnTo>
                    <a:pt x="1180" y="1030"/>
                  </a:lnTo>
                  <a:cubicBezTo>
                    <a:pt x="1259" y="882"/>
                    <a:pt x="1293" y="711"/>
                    <a:pt x="1282" y="541"/>
                  </a:cubicBezTo>
                  <a:cubicBezTo>
                    <a:pt x="1259" y="301"/>
                    <a:pt x="1054" y="45"/>
                    <a:pt x="821" y="11"/>
                  </a:cubicBezTo>
                  <a:cubicBezTo>
                    <a:pt x="772" y="4"/>
                    <a:pt x="726" y="0"/>
                    <a:pt x="68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3"/>
            <p:cNvSpPr/>
            <p:nvPr/>
          </p:nvSpPr>
          <p:spPr>
            <a:xfrm rot="5400000">
              <a:off x="7893740" y="159059"/>
              <a:ext cx="53978" cy="154114"/>
            </a:xfrm>
            <a:custGeom>
              <a:avLst/>
              <a:gdLst/>
              <a:ahLst/>
              <a:cxnLst/>
              <a:rect l="l" t="t" r="r" b="b"/>
              <a:pathLst>
                <a:path w="497" h="1419" extrusionOk="0">
                  <a:moveTo>
                    <a:pt x="1" y="0"/>
                  </a:moveTo>
                  <a:lnTo>
                    <a:pt x="1" y="1418"/>
                  </a:lnTo>
                  <a:cubicBezTo>
                    <a:pt x="12" y="1413"/>
                    <a:pt x="18" y="1407"/>
                    <a:pt x="23" y="1407"/>
                  </a:cubicBezTo>
                  <a:cubicBezTo>
                    <a:pt x="405" y="1105"/>
                    <a:pt x="496" y="564"/>
                    <a:pt x="234" y="154"/>
                  </a:cubicBezTo>
                  <a:cubicBezTo>
                    <a:pt x="188" y="63"/>
                    <a:pt x="103" y="6"/>
                    <a:pt x="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3"/>
            <p:cNvSpPr/>
            <p:nvPr/>
          </p:nvSpPr>
          <p:spPr>
            <a:xfrm rot="5400000">
              <a:off x="7965313" y="1324652"/>
              <a:ext cx="73744" cy="139995"/>
            </a:xfrm>
            <a:custGeom>
              <a:avLst/>
              <a:gdLst/>
              <a:ahLst/>
              <a:cxnLst/>
              <a:rect l="l" t="t" r="r" b="b"/>
              <a:pathLst>
                <a:path w="679" h="1289" extrusionOk="0">
                  <a:moveTo>
                    <a:pt x="432" y="0"/>
                  </a:moveTo>
                  <a:cubicBezTo>
                    <a:pt x="351" y="0"/>
                    <a:pt x="275" y="40"/>
                    <a:pt x="234" y="110"/>
                  </a:cubicBezTo>
                  <a:cubicBezTo>
                    <a:pt x="109" y="269"/>
                    <a:pt x="35" y="463"/>
                    <a:pt x="18" y="662"/>
                  </a:cubicBezTo>
                  <a:cubicBezTo>
                    <a:pt x="0" y="890"/>
                    <a:pt x="109" y="1038"/>
                    <a:pt x="280" y="1152"/>
                  </a:cubicBezTo>
                  <a:cubicBezTo>
                    <a:pt x="399" y="1232"/>
                    <a:pt x="536" y="1278"/>
                    <a:pt x="678" y="1289"/>
                  </a:cubicBezTo>
                  <a:cubicBezTo>
                    <a:pt x="673" y="1221"/>
                    <a:pt x="655" y="1158"/>
                    <a:pt x="616" y="1101"/>
                  </a:cubicBezTo>
                  <a:cubicBezTo>
                    <a:pt x="530" y="924"/>
                    <a:pt x="445" y="748"/>
                    <a:pt x="354" y="577"/>
                  </a:cubicBezTo>
                  <a:cubicBezTo>
                    <a:pt x="308" y="503"/>
                    <a:pt x="308" y="406"/>
                    <a:pt x="359" y="338"/>
                  </a:cubicBezTo>
                  <a:cubicBezTo>
                    <a:pt x="422" y="235"/>
                    <a:pt x="502" y="144"/>
                    <a:pt x="524" y="19"/>
                  </a:cubicBezTo>
                  <a:cubicBezTo>
                    <a:pt x="494" y="6"/>
                    <a:pt x="463" y="0"/>
                    <a:pt x="43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3"/>
            <p:cNvSpPr/>
            <p:nvPr/>
          </p:nvSpPr>
          <p:spPr>
            <a:xfrm rot="5400000">
              <a:off x="8124804" y="417167"/>
              <a:ext cx="133696" cy="46701"/>
            </a:xfrm>
            <a:custGeom>
              <a:avLst/>
              <a:gdLst/>
              <a:ahLst/>
              <a:cxnLst/>
              <a:rect l="l" t="t" r="r" b="b"/>
              <a:pathLst>
                <a:path w="1231" h="430" extrusionOk="0">
                  <a:moveTo>
                    <a:pt x="243" y="0"/>
                  </a:moveTo>
                  <a:cubicBezTo>
                    <a:pt x="161" y="0"/>
                    <a:pt x="80" y="5"/>
                    <a:pt x="0" y="24"/>
                  </a:cubicBezTo>
                  <a:cubicBezTo>
                    <a:pt x="129" y="307"/>
                    <a:pt x="297" y="430"/>
                    <a:pt x="585" y="430"/>
                  </a:cubicBezTo>
                  <a:cubicBezTo>
                    <a:pt x="604" y="430"/>
                    <a:pt x="624" y="429"/>
                    <a:pt x="644" y="428"/>
                  </a:cubicBezTo>
                  <a:cubicBezTo>
                    <a:pt x="923" y="411"/>
                    <a:pt x="1128" y="292"/>
                    <a:pt x="1231" y="18"/>
                  </a:cubicBezTo>
                  <a:cubicBezTo>
                    <a:pt x="1080" y="7"/>
                    <a:pt x="927" y="1"/>
                    <a:pt x="774" y="1"/>
                  </a:cubicBezTo>
                  <a:cubicBezTo>
                    <a:pt x="691" y="1"/>
                    <a:pt x="607" y="3"/>
                    <a:pt x="524" y="7"/>
                  </a:cubicBezTo>
                  <a:cubicBezTo>
                    <a:pt x="430" y="7"/>
                    <a:pt x="336" y="0"/>
                    <a:pt x="24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3"/>
            <p:cNvSpPr/>
            <p:nvPr/>
          </p:nvSpPr>
          <p:spPr>
            <a:xfrm rot="5400000">
              <a:off x="7916656" y="514536"/>
              <a:ext cx="114472" cy="134673"/>
            </a:xfrm>
            <a:custGeom>
              <a:avLst/>
              <a:gdLst/>
              <a:ahLst/>
              <a:cxnLst/>
              <a:rect l="l" t="t" r="r" b="b"/>
              <a:pathLst>
                <a:path w="1054" h="1240" extrusionOk="0">
                  <a:moveTo>
                    <a:pt x="463" y="0"/>
                  </a:moveTo>
                  <a:cubicBezTo>
                    <a:pt x="436" y="0"/>
                    <a:pt x="409" y="2"/>
                    <a:pt x="382" y="7"/>
                  </a:cubicBezTo>
                  <a:cubicBezTo>
                    <a:pt x="325" y="19"/>
                    <a:pt x="279" y="47"/>
                    <a:pt x="245" y="93"/>
                  </a:cubicBezTo>
                  <a:cubicBezTo>
                    <a:pt x="68" y="258"/>
                    <a:pt x="23" y="486"/>
                    <a:pt x="17" y="702"/>
                  </a:cubicBezTo>
                  <a:cubicBezTo>
                    <a:pt x="0" y="953"/>
                    <a:pt x="165" y="1175"/>
                    <a:pt x="410" y="1226"/>
                  </a:cubicBezTo>
                  <a:cubicBezTo>
                    <a:pt x="450" y="1235"/>
                    <a:pt x="490" y="1240"/>
                    <a:pt x="529" y="1240"/>
                  </a:cubicBezTo>
                  <a:cubicBezTo>
                    <a:pt x="723" y="1240"/>
                    <a:pt x="889" y="1122"/>
                    <a:pt x="980" y="913"/>
                  </a:cubicBezTo>
                  <a:cubicBezTo>
                    <a:pt x="1025" y="810"/>
                    <a:pt x="1054" y="696"/>
                    <a:pt x="1054" y="582"/>
                  </a:cubicBezTo>
                  <a:cubicBezTo>
                    <a:pt x="1054" y="275"/>
                    <a:pt x="762" y="0"/>
                    <a:pt x="463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3"/>
            <p:cNvSpPr/>
            <p:nvPr/>
          </p:nvSpPr>
          <p:spPr>
            <a:xfrm rot="5400000">
              <a:off x="8059151" y="1008707"/>
              <a:ext cx="115776" cy="119903"/>
            </a:xfrm>
            <a:custGeom>
              <a:avLst/>
              <a:gdLst/>
              <a:ahLst/>
              <a:cxnLst/>
              <a:rect l="l" t="t" r="r" b="b"/>
              <a:pathLst>
                <a:path w="1066" h="1104" extrusionOk="0">
                  <a:moveTo>
                    <a:pt x="480" y="1"/>
                  </a:moveTo>
                  <a:cubicBezTo>
                    <a:pt x="334" y="1"/>
                    <a:pt x="196" y="83"/>
                    <a:pt x="131" y="221"/>
                  </a:cubicBezTo>
                  <a:cubicBezTo>
                    <a:pt x="63" y="369"/>
                    <a:pt x="23" y="528"/>
                    <a:pt x="6" y="688"/>
                  </a:cubicBezTo>
                  <a:cubicBezTo>
                    <a:pt x="0" y="767"/>
                    <a:pt x="23" y="853"/>
                    <a:pt x="75" y="916"/>
                  </a:cubicBezTo>
                  <a:cubicBezTo>
                    <a:pt x="173" y="1035"/>
                    <a:pt x="320" y="1104"/>
                    <a:pt x="471" y="1104"/>
                  </a:cubicBezTo>
                  <a:cubicBezTo>
                    <a:pt x="521" y="1104"/>
                    <a:pt x="572" y="1096"/>
                    <a:pt x="621" y="1081"/>
                  </a:cubicBezTo>
                  <a:cubicBezTo>
                    <a:pt x="878" y="978"/>
                    <a:pt x="1048" y="733"/>
                    <a:pt x="1065" y="460"/>
                  </a:cubicBezTo>
                  <a:cubicBezTo>
                    <a:pt x="1065" y="357"/>
                    <a:pt x="1026" y="255"/>
                    <a:pt x="952" y="187"/>
                  </a:cubicBezTo>
                  <a:cubicBezTo>
                    <a:pt x="849" y="95"/>
                    <a:pt x="724" y="39"/>
                    <a:pt x="587" y="16"/>
                  </a:cubicBezTo>
                  <a:cubicBezTo>
                    <a:pt x="552" y="6"/>
                    <a:pt x="516" y="1"/>
                    <a:pt x="48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0;p44"/>
          <p:cNvGrpSpPr/>
          <p:nvPr/>
        </p:nvGrpSpPr>
        <p:grpSpPr>
          <a:xfrm>
            <a:off x="8676456" y="411510"/>
            <a:ext cx="288032" cy="4333914"/>
            <a:chOff x="714175" y="391524"/>
            <a:chExt cx="224800" cy="4353900"/>
          </a:xfrm>
        </p:grpSpPr>
        <p:sp>
          <p:nvSpPr>
            <p:cNvPr id="951" name="Google Shape;951;p44"/>
            <p:cNvSpPr/>
            <p:nvPr/>
          </p:nvSpPr>
          <p:spPr>
            <a:xfrm rot="5400000">
              <a:off x="-1350375" y="2456074"/>
              <a:ext cx="4353900" cy="224800"/>
            </a:xfrm>
            <a:custGeom>
              <a:avLst/>
              <a:gdLst/>
              <a:ahLst/>
              <a:cxnLst/>
              <a:rect l="l" t="t" r="r" b="b"/>
              <a:pathLst>
                <a:path w="17315" h="3526" extrusionOk="0">
                  <a:moveTo>
                    <a:pt x="1" y="0"/>
                  </a:moveTo>
                  <a:lnTo>
                    <a:pt x="75" y="456"/>
                  </a:lnTo>
                  <a:lnTo>
                    <a:pt x="1" y="1475"/>
                  </a:lnTo>
                  <a:lnTo>
                    <a:pt x="75" y="2478"/>
                  </a:lnTo>
                  <a:lnTo>
                    <a:pt x="1" y="3093"/>
                  </a:lnTo>
                  <a:lnTo>
                    <a:pt x="1" y="3525"/>
                  </a:lnTo>
                  <a:lnTo>
                    <a:pt x="17314" y="3525"/>
                  </a:lnTo>
                  <a:lnTo>
                    <a:pt x="17314" y="3093"/>
                  </a:lnTo>
                  <a:lnTo>
                    <a:pt x="17172" y="2728"/>
                  </a:lnTo>
                  <a:lnTo>
                    <a:pt x="17314" y="2062"/>
                  </a:lnTo>
                  <a:lnTo>
                    <a:pt x="17109" y="1111"/>
                  </a:lnTo>
                  <a:lnTo>
                    <a:pt x="17109" y="484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 rot="-5400000">
              <a:off x="821846" y="4158600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 rot="-5400000">
              <a:off x="817536" y="4053999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 rot="-5400000">
              <a:off x="811157" y="3735233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 rot="-5400000">
              <a:off x="816846" y="3850493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 rot="-5400000">
              <a:off x="819319" y="4360928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 rot="-5400000">
              <a:off x="814319" y="4571443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 rot="-5400000">
              <a:off x="824319" y="3952591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 rot="-5400000">
              <a:off x="821516" y="4258500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 rot="-5400000">
              <a:off x="821187" y="4463685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 rot="-5400000">
              <a:off x="821516" y="3625363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 rot="-5400000">
              <a:off x="821846" y="3105092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 rot="-5400000">
              <a:off x="817536" y="3000491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 rot="-5400000">
              <a:off x="811157" y="2681725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 rot="-5400000">
              <a:off x="816846" y="2796985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 rot="-5400000">
              <a:off x="819319" y="3307420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 rot="-5400000">
              <a:off x="814319" y="3517935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 rot="-5400000">
              <a:off x="824319" y="2899083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 rot="-5400000">
              <a:off x="821516" y="3204993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rot="-5400000">
              <a:off x="821187" y="3410178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rot="-5400000">
              <a:off x="821516" y="257185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rot="-5400000">
              <a:off x="821846" y="2051585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rot="-5400000">
              <a:off x="817536" y="1946984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rot="-5400000">
              <a:off x="811157" y="1628218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rot="-5400000">
              <a:off x="816846" y="1743478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rot="-5400000">
              <a:off x="819319" y="2253913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rot="-5400000">
              <a:off x="814319" y="2464428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rot="-5400000">
              <a:off x="824319" y="1845576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rot="-5400000">
              <a:off x="821516" y="215148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rot="-5400000">
              <a:off x="821187" y="2356670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rot="-5400000">
              <a:off x="821516" y="151834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 rot="-5400000">
              <a:off x="821846" y="998077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 rot="-5400000">
              <a:off x="817536" y="893476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 rot="-5400000">
              <a:off x="811157" y="574710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 rot="-5400000">
              <a:off x="816846" y="689970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 rot="-5400000">
              <a:off x="819319" y="1200405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 rot="-5400000">
              <a:off x="814319" y="1410920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 rot="-5400000">
              <a:off x="824319" y="792068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 rot="-5400000">
              <a:off x="821516" y="109797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 rot="-5400000">
              <a:off x="821187" y="1303163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 rot="-5400000">
              <a:off x="821516" y="464840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996;p44"/>
          <p:cNvGrpSpPr/>
          <p:nvPr/>
        </p:nvGrpSpPr>
        <p:grpSpPr>
          <a:xfrm rot="-40568">
            <a:off x="1834757" y="298784"/>
            <a:ext cx="6188857" cy="749760"/>
            <a:chOff x="2975475" y="303600"/>
            <a:chExt cx="3129040" cy="1214517"/>
          </a:xfrm>
        </p:grpSpPr>
        <p:sp>
          <p:nvSpPr>
            <p:cNvPr id="997" name="Google Shape;997;p44"/>
            <p:cNvSpPr/>
            <p:nvPr/>
          </p:nvSpPr>
          <p:spPr>
            <a:xfrm>
              <a:off x="2975475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44"/>
          <p:cNvSpPr txBox="1">
            <a:spLocks noGrp="1"/>
          </p:cNvSpPr>
          <p:nvPr>
            <p:ph type="body" idx="1"/>
          </p:nvPr>
        </p:nvSpPr>
        <p:spPr>
          <a:xfrm>
            <a:off x="683568" y="1563638"/>
            <a:ext cx="7776864" cy="37444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457200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Ciri-ciri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Majemuk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76225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Ciri-ciri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majemuk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Vandenberg: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6225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kelompok-kelompok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6225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consensus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6225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konflik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6225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paksaan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6225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Dominasi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lain</a:t>
            </a:r>
          </a:p>
          <a:p>
            <a:pPr lvl="0" indent="-276225">
              <a:lnSpc>
                <a:spcPct val="150000"/>
              </a:lnSpc>
            </a:pPr>
            <a:endParaRPr lang="en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Kemajemukan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</a:t>
            </a:r>
          </a:p>
          <a:p>
            <a:pPr indent="-276225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Kemajemukan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Agama</a:t>
            </a:r>
          </a:p>
          <a:p>
            <a:pPr indent="-276225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Kemajemukan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Ras</a:t>
            </a:r>
            <a:endParaRPr lang="en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76225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Kemajemukan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Etnis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endParaRPr lang="en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6225">
              <a:lnSpc>
                <a:spcPct val="150000"/>
              </a:lnSpc>
              <a:buNone/>
            </a:pP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lvl="0" indent="0">
              <a:lnSpc>
                <a:spcPct val="150000"/>
              </a:lnSpc>
              <a:buNone/>
            </a:pPr>
            <a:endParaRPr lang="en-ID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 fontAlgn="base">
              <a:lnSpc>
                <a:spcPct val="150000"/>
              </a:lnSpc>
              <a:buNone/>
            </a:pPr>
            <a:endParaRPr lang="en-ID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00" name="Google Shape;1000;p44"/>
          <p:cNvSpPr txBox="1">
            <a:spLocks noGrp="1"/>
          </p:cNvSpPr>
          <p:nvPr>
            <p:ph type="title"/>
          </p:nvPr>
        </p:nvSpPr>
        <p:spPr>
          <a:xfrm>
            <a:off x="1979712" y="339502"/>
            <a:ext cx="5832648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0;p44"/>
          <p:cNvGrpSpPr/>
          <p:nvPr/>
        </p:nvGrpSpPr>
        <p:grpSpPr>
          <a:xfrm>
            <a:off x="8676456" y="411510"/>
            <a:ext cx="288032" cy="4333914"/>
            <a:chOff x="714175" y="391524"/>
            <a:chExt cx="224800" cy="4353900"/>
          </a:xfrm>
        </p:grpSpPr>
        <p:sp>
          <p:nvSpPr>
            <p:cNvPr id="951" name="Google Shape;951;p44"/>
            <p:cNvSpPr/>
            <p:nvPr/>
          </p:nvSpPr>
          <p:spPr>
            <a:xfrm rot="5400000">
              <a:off x="-1350375" y="2456074"/>
              <a:ext cx="4353900" cy="224800"/>
            </a:xfrm>
            <a:custGeom>
              <a:avLst/>
              <a:gdLst/>
              <a:ahLst/>
              <a:cxnLst/>
              <a:rect l="l" t="t" r="r" b="b"/>
              <a:pathLst>
                <a:path w="17315" h="3526" extrusionOk="0">
                  <a:moveTo>
                    <a:pt x="1" y="0"/>
                  </a:moveTo>
                  <a:lnTo>
                    <a:pt x="75" y="456"/>
                  </a:lnTo>
                  <a:lnTo>
                    <a:pt x="1" y="1475"/>
                  </a:lnTo>
                  <a:lnTo>
                    <a:pt x="75" y="2478"/>
                  </a:lnTo>
                  <a:lnTo>
                    <a:pt x="1" y="3093"/>
                  </a:lnTo>
                  <a:lnTo>
                    <a:pt x="1" y="3525"/>
                  </a:lnTo>
                  <a:lnTo>
                    <a:pt x="17314" y="3525"/>
                  </a:lnTo>
                  <a:lnTo>
                    <a:pt x="17314" y="3093"/>
                  </a:lnTo>
                  <a:lnTo>
                    <a:pt x="17172" y="2728"/>
                  </a:lnTo>
                  <a:lnTo>
                    <a:pt x="17314" y="2062"/>
                  </a:lnTo>
                  <a:lnTo>
                    <a:pt x="17109" y="1111"/>
                  </a:lnTo>
                  <a:lnTo>
                    <a:pt x="17109" y="484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 rot="-5400000">
              <a:off x="821846" y="4158600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 rot="-5400000">
              <a:off x="817536" y="4053999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 rot="-5400000">
              <a:off x="811157" y="3735233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 rot="-5400000">
              <a:off x="816846" y="3850493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 rot="-5400000">
              <a:off x="819319" y="4360928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 rot="-5400000">
              <a:off x="814319" y="4571443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 rot="-5400000">
              <a:off x="824319" y="3952591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 rot="-5400000">
              <a:off x="821516" y="4258500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 rot="-5400000">
              <a:off x="821187" y="4463685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 rot="-5400000">
              <a:off x="821516" y="3625363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 rot="-5400000">
              <a:off x="821846" y="3105092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 rot="-5400000">
              <a:off x="817536" y="3000491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 rot="-5400000">
              <a:off x="811157" y="2681725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 rot="-5400000">
              <a:off x="816846" y="2796985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 rot="-5400000">
              <a:off x="819319" y="3307420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 rot="-5400000">
              <a:off x="814319" y="3517935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 rot="-5400000">
              <a:off x="824319" y="2899083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 rot="-5400000">
              <a:off x="821516" y="3204993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rot="-5400000">
              <a:off x="821187" y="3410178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rot="-5400000">
              <a:off x="821516" y="257185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rot="-5400000">
              <a:off x="821846" y="2051585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rot="-5400000">
              <a:off x="817536" y="1946984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rot="-5400000">
              <a:off x="811157" y="1628218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rot="-5400000">
              <a:off x="816846" y="1743478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rot="-5400000">
              <a:off x="819319" y="2253913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rot="-5400000">
              <a:off x="814319" y="2464428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rot="-5400000">
              <a:off x="824319" y="1845576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rot="-5400000">
              <a:off x="821516" y="215148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rot="-5400000">
              <a:off x="821187" y="2356670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rot="-5400000">
              <a:off x="821516" y="151834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 rot="-5400000">
              <a:off x="821846" y="998077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 rot="-5400000">
              <a:off x="817536" y="893476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 rot="-5400000">
              <a:off x="811157" y="574710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 rot="-5400000">
              <a:off x="816846" y="689970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 rot="-5400000">
              <a:off x="819319" y="1200405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 rot="-5400000">
              <a:off x="814319" y="1410920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 rot="-5400000">
              <a:off x="824319" y="792068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 rot="-5400000">
              <a:off x="821516" y="109797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 rot="-5400000">
              <a:off x="821187" y="1303163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 rot="-5400000">
              <a:off x="821516" y="464840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996;p44"/>
          <p:cNvGrpSpPr/>
          <p:nvPr/>
        </p:nvGrpSpPr>
        <p:grpSpPr>
          <a:xfrm rot="-40568">
            <a:off x="1834757" y="298784"/>
            <a:ext cx="6188857" cy="749760"/>
            <a:chOff x="2975475" y="303600"/>
            <a:chExt cx="3129040" cy="1214517"/>
          </a:xfrm>
        </p:grpSpPr>
        <p:sp>
          <p:nvSpPr>
            <p:cNvPr id="997" name="Google Shape;997;p44"/>
            <p:cNvSpPr/>
            <p:nvPr/>
          </p:nvSpPr>
          <p:spPr>
            <a:xfrm>
              <a:off x="2975475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44"/>
          <p:cNvSpPr txBox="1">
            <a:spLocks noGrp="1"/>
          </p:cNvSpPr>
          <p:nvPr>
            <p:ph type="body" idx="1"/>
          </p:nvPr>
        </p:nvSpPr>
        <p:spPr>
          <a:xfrm>
            <a:off x="683568" y="1563638"/>
            <a:ext cx="7776864" cy="37444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457200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Kemajemukan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</a:t>
            </a:r>
          </a:p>
          <a:p>
            <a:pPr indent="-185738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Primordial</a:t>
            </a:r>
          </a:p>
          <a:p>
            <a:pPr indent="-185738">
              <a:lnSpc>
                <a:spcPct val="150000"/>
              </a:lnSpc>
              <a:buAutoNum type="arabicPeriod"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primordial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berlebihan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etnosentris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mewarnai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mengukur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-185738">
              <a:lnSpc>
                <a:spcPct val="150000"/>
              </a:lnSpc>
              <a:buAutoNum type="arabicPeriod"/>
            </a:pPr>
            <a:endParaRPr lang="en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1463">
              <a:lnSpc>
                <a:spcPct val="150000"/>
              </a:lnSpc>
              <a:buAutoNum type="arabicPeriod"/>
            </a:pP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Stereotip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Etnik</a:t>
            </a:r>
            <a:endParaRPr lang="en-ID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5738">
              <a:lnSpc>
                <a:spcPct val="150000"/>
              </a:lnSpc>
              <a:buAutoNum type="arabicPeriod"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majemuk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diwarnai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stereotip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etnik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(image)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etnis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etnis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lain (Horton &amp; Hunt). ). Cara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stereotip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bulu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etnis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distereotipkan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memperhatikan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individual. </a:t>
            </a:r>
          </a:p>
          <a:p>
            <a:pPr indent="-457200">
              <a:lnSpc>
                <a:spcPct val="150000"/>
              </a:lnSpc>
              <a:buNone/>
            </a:pPr>
            <a:endParaRPr lang="id-ID" dirty="0" smtClean="0">
              <a:latin typeface="+mj-lt"/>
            </a:endParaRPr>
          </a:p>
          <a:p>
            <a:pPr marL="361950" lvl="0" indent="0">
              <a:lnSpc>
                <a:spcPct val="150000"/>
              </a:lnSpc>
              <a:buNone/>
            </a:pPr>
            <a:endParaRPr lang="en-ID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 fontAlgn="base">
              <a:lnSpc>
                <a:spcPct val="150000"/>
              </a:lnSpc>
              <a:buNone/>
            </a:pPr>
            <a:endParaRPr lang="en-ID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00" name="Google Shape;1000;p44"/>
          <p:cNvSpPr txBox="1">
            <a:spLocks noGrp="1"/>
          </p:cNvSpPr>
          <p:nvPr>
            <p:ph type="title"/>
          </p:nvPr>
        </p:nvSpPr>
        <p:spPr>
          <a:xfrm>
            <a:off x="1979712" y="339502"/>
            <a:ext cx="5832648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0;p44"/>
          <p:cNvGrpSpPr/>
          <p:nvPr/>
        </p:nvGrpSpPr>
        <p:grpSpPr>
          <a:xfrm>
            <a:off x="8676456" y="411510"/>
            <a:ext cx="288032" cy="4333914"/>
            <a:chOff x="714175" y="391524"/>
            <a:chExt cx="224800" cy="4353900"/>
          </a:xfrm>
        </p:grpSpPr>
        <p:sp>
          <p:nvSpPr>
            <p:cNvPr id="951" name="Google Shape;951;p44"/>
            <p:cNvSpPr/>
            <p:nvPr/>
          </p:nvSpPr>
          <p:spPr>
            <a:xfrm rot="5400000">
              <a:off x="-1350375" y="2456074"/>
              <a:ext cx="4353900" cy="224800"/>
            </a:xfrm>
            <a:custGeom>
              <a:avLst/>
              <a:gdLst/>
              <a:ahLst/>
              <a:cxnLst/>
              <a:rect l="l" t="t" r="r" b="b"/>
              <a:pathLst>
                <a:path w="17315" h="3526" extrusionOk="0">
                  <a:moveTo>
                    <a:pt x="1" y="0"/>
                  </a:moveTo>
                  <a:lnTo>
                    <a:pt x="75" y="456"/>
                  </a:lnTo>
                  <a:lnTo>
                    <a:pt x="1" y="1475"/>
                  </a:lnTo>
                  <a:lnTo>
                    <a:pt x="75" y="2478"/>
                  </a:lnTo>
                  <a:lnTo>
                    <a:pt x="1" y="3093"/>
                  </a:lnTo>
                  <a:lnTo>
                    <a:pt x="1" y="3525"/>
                  </a:lnTo>
                  <a:lnTo>
                    <a:pt x="17314" y="3525"/>
                  </a:lnTo>
                  <a:lnTo>
                    <a:pt x="17314" y="3093"/>
                  </a:lnTo>
                  <a:lnTo>
                    <a:pt x="17172" y="2728"/>
                  </a:lnTo>
                  <a:lnTo>
                    <a:pt x="17314" y="2062"/>
                  </a:lnTo>
                  <a:lnTo>
                    <a:pt x="17109" y="1111"/>
                  </a:lnTo>
                  <a:lnTo>
                    <a:pt x="17109" y="484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 rot="-5400000">
              <a:off x="821846" y="4158600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 rot="-5400000">
              <a:off x="817536" y="4053999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 rot="-5400000">
              <a:off x="811157" y="3735233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 rot="-5400000">
              <a:off x="816846" y="3850493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 rot="-5400000">
              <a:off x="819319" y="4360928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 rot="-5400000">
              <a:off x="814319" y="4571443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 rot="-5400000">
              <a:off x="824319" y="3952591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 rot="-5400000">
              <a:off x="821516" y="4258500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 rot="-5400000">
              <a:off x="821187" y="4463685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 rot="-5400000">
              <a:off x="821516" y="3625363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 rot="-5400000">
              <a:off x="821846" y="3105092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 rot="-5400000">
              <a:off x="817536" y="3000491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 rot="-5400000">
              <a:off x="811157" y="2681725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 rot="-5400000">
              <a:off x="816846" y="2796985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 rot="-5400000">
              <a:off x="819319" y="3307420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 rot="-5400000">
              <a:off x="814319" y="3517935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 rot="-5400000">
              <a:off x="824319" y="2899083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 rot="-5400000">
              <a:off x="821516" y="3204993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rot="-5400000">
              <a:off x="821187" y="3410178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rot="-5400000">
              <a:off x="821516" y="257185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rot="-5400000">
              <a:off x="821846" y="2051585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rot="-5400000">
              <a:off x="817536" y="1946984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rot="-5400000">
              <a:off x="811157" y="1628218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rot="-5400000">
              <a:off x="816846" y="1743478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rot="-5400000">
              <a:off x="819319" y="2253913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rot="-5400000">
              <a:off x="814319" y="2464428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rot="-5400000">
              <a:off x="824319" y="1845576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rot="-5400000">
              <a:off x="821516" y="215148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rot="-5400000">
              <a:off x="821187" y="2356670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rot="-5400000">
              <a:off x="821516" y="151834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 rot="-5400000">
              <a:off x="821846" y="998077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 rot="-5400000">
              <a:off x="817536" y="893476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 rot="-5400000">
              <a:off x="811157" y="574710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 rot="-5400000">
              <a:off x="816846" y="689970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 rot="-5400000">
              <a:off x="819319" y="1200405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 rot="-5400000">
              <a:off x="814319" y="1410920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 rot="-5400000">
              <a:off x="824319" y="792068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 rot="-5400000">
              <a:off x="821516" y="109797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 rot="-5400000">
              <a:off x="821187" y="1303163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 rot="-5400000">
              <a:off x="821516" y="464840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996;p44"/>
          <p:cNvGrpSpPr/>
          <p:nvPr/>
        </p:nvGrpSpPr>
        <p:grpSpPr>
          <a:xfrm rot="-40568">
            <a:off x="1834757" y="298784"/>
            <a:ext cx="6188857" cy="749760"/>
            <a:chOff x="2975475" y="303600"/>
            <a:chExt cx="3129040" cy="1214517"/>
          </a:xfrm>
        </p:grpSpPr>
        <p:sp>
          <p:nvSpPr>
            <p:cNvPr id="997" name="Google Shape;997;p44"/>
            <p:cNvSpPr/>
            <p:nvPr/>
          </p:nvSpPr>
          <p:spPr>
            <a:xfrm>
              <a:off x="2975475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44"/>
          <p:cNvSpPr txBox="1">
            <a:spLocks noGrp="1"/>
          </p:cNvSpPr>
          <p:nvPr>
            <p:ph type="body" idx="1"/>
          </p:nvPr>
        </p:nvSpPr>
        <p:spPr>
          <a:xfrm>
            <a:off x="899592" y="1347614"/>
            <a:ext cx="7560840" cy="34563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457200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Konflik</a:t>
            </a:r>
            <a:endParaRPr lang="en-ID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0"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relevan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persoalan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majemuk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agama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mendestabilkan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negara-bangsa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dirinya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melekat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(inherent)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pertentangan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tersembunyi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(covert conflict).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terbuka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faktor-faktor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ikut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memicunya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Dan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konteks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persoalan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nampaknya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signifikan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termanifestasinya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tadinya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tersembunyi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terbuka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457200">
              <a:lnSpc>
                <a:spcPct val="150000"/>
              </a:lnSpc>
              <a:buNone/>
            </a:pPr>
            <a:endParaRPr lang="id-ID" dirty="0" smtClean="0">
              <a:latin typeface="+mj-lt"/>
            </a:endParaRPr>
          </a:p>
          <a:p>
            <a:pPr marL="361950" lvl="0" indent="0">
              <a:lnSpc>
                <a:spcPct val="150000"/>
              </a:lnSpc>
              <a:buNone/>
            </a:pPr>
            <a:endParaRPr lang="en-ID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 fontAlgn="base">
              <a:lnSpc>
                <a:spcPct val="150000"/>
              </a:lnSpc>
              <a:buNone/>
            </a:pPr>
            <a:endParaRPr lang="en-ID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00" name="Google Shape;1000;p44"/>
          <p:cNvSpPr txBox="1">
            <a:spLocks noGrp="1"/>
          </p:cNvSpPr>
          <p:nvPr>
            <p:ph type="title"/>
          </p:nvPr>
        </p:nvSpPr>
        <p:spPr>
          <a:xfrm>
            <a:off x="1979712" y="339502"/>
            <a:ext cx="5832648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" name="Google Shape;1640;p55"/>
          <p:cNvGrpSpPr/>
          <p:nvPr/>
        </p:nvGrpSpPr>
        <p:grpSpPr>
          <a:xfrm>
            <a:off x="1767777" y="586752"/>
            <a:ext cx="5608439" cy="3970005"/>
            <a:chOff x="1774252" y="586752"/>
            <a:chExt cx="5608439" cy="3970005"/>
          </a:xfrm>
        </p:grpSpPr>
        <p:grpSp>
          <p:nvGrpSpPr>
            <p:cNvPr id="1641" name="Google Shape;1641;p55"/>
            <p:cNvGrpSpPr/>
            <p:nvPr/>
          </p:nvGrpSpPr>
          <p:grpSpPr>
            <a:xfrm>
              <a:off x="1774252" y="636239"/>
              <a:ext cx="5608006" cy="3920518"/>
              <a:chOff x="3000303" y="998421"/>
              <a:chExt cx="2911737" cy="2888043"/>
            </a:xfrm>
          </p:grpSpPr>
          <p:sp>
            <p:nvSpPr>
              <p:cNvPr id="1642" name="Google Shape;1642;p55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5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4" name="Google Shape;1644;p55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1645" name="Google Shape;164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55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71" name="Google Shape;1671;p55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2" name="Google Shape;1672;p55"/>
            <p:cNvGrpSpPr/>
            <p:nvPr/>
          </p:nvGrpSpPr>
          <p:grpSpPr>
            <a:xfrm>
              <a:off x="1838863" y="586752"/>
              <a:ext cx="5543829" cy="3920518"/>
              <a:chOff x="3069613" y="998421"/>
              <a:chExt cx="2886809" cy="2888043"/>
            </a:xfrm>
          </p:grpSpPr>
          <p:sp>
            <p:nvSpPr>
              <p:cNvPr id="1673" name="Google Shape;1673;p55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74" name="Google Shape;1674;p55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1675" name="Google Shape;167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55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01" name="Google Shape;1701;p55"/>
              <p:cNvSpPr/>
              <p:nvPr/>
            </p:nvSpPr>
            <p:spPr>
              <a:xfrm>
                <a:off x="3393319" y="1235512"/>
                <a:ext cx="2199895" cy="2415114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55"/>
              <p:cNvSpPr/>
              <p:nvPr/>
            </p:nvSpPr>
            <p:spPr>
              <a:xfrm>
                <a:off x="3433085" y="1292336"/>
                <a:ext cx="2116651" cy="2301243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04" name="Google Shape;1704;p55"/>
          <p:cNvSpPr txBox="1">
            <a:spLocks noGrp="1"/>
          </p:cNvSpPr>
          <p:nvPr>
            <p:ph type="title" idx="2"/>
          </p:nvPr>
        </p:nvSpPr>
        <p:spPr>
          <a:xfrm>
            <a:off x="2555776" y="2232250"/>
            <a:ext cx="3888432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Oswald Regular" pitchFamily="2" charset="0"/>
              </a:rPr>
              <a:t>SEKIAN DAN TERIMA KASIH</a:t>
            </a:r>
            <a:endParaRPr dirty="0">
              <a:latin typeface="Oswald Regular" pitchFamily="2" charset="0"/>
            </a:endParaRPr>
          </a:p>
        </p:txBody>
      </p:sp>
      <p:grpSp>
        <p:nvGrpSpPr>
          <p:cNvPr id="1706" name="Google Shape;1706;p55"/>
          <p:cNvGrpSpPr/>
          <p:nvPr/>
        </p:nvGrpSpPr>
        <p:grpSpPr>
          <a:xfrm>
            <a:off x="323528" y="0"/>
            <a:ext cx="1434995" cy="1213485"/>
            <a:chOff x="7342975" y="2937669"/>
            <a:chExt cx="1838088" cy="1554356"/>
          </a:xfrm>
        </p:grpSpPr>
        <p:sp>
          <p:nvSpPr>
            <p:cNvPr id="1707" name="Google Shape;1707;p55"/>
            <p:cNvSpPr/>
            <p:nvPr/>
          </p:nvSpPr>
          <p:spPr>
            <a:xfrm rot="-1053406">
              <a:off x="7477443" y="3147928"/>
              <a:ext cx="1569152" cy="1133838"/>
            </a:xfrm>
            <a:custGeom>
              <a:avLst/>
              <a:gdLst/>
              <a:ahLst/>
              <a:cxnLst/>
              <a:rect l="l" t="t" r="r" b="b"/>
              <a:pathLst>
                <a:path w="12707" h="9182" extrusionOk="0">
                  <a:moveTo>
                    <a:pt x="12706" y="4591"/>
                  </a:moveTo>
                  <a:cubicBezTo>
                    <a:pt x="12706" y="3942"/>
                    <a:pt x="12393" y="3390"/>
                    <a:pt x="11954" y="3156"/>
                  </a:cubicBezTo>
                  <a:lnTo>
                    <a:pt x="11954" y="1584"/>
                  </a:lnTo>
                  <a:cubicBezTo>
                    <a:pt x="11954" y="1294"/>
                    <a:pt x="11721" y="1060"/>
                    <a:pt x="11430" y="1060"/>
                  </a:cubicBezTo>
                  <a:lnTo>
                    <a:pt x="9933" y="1060"/>
                  </a:lnTo>
                  <a:cubicBezTo>
                    <a:pt x="8959" y="400"/>
                    <a:pt x="7712" y="1"/>
                    <a:pt x="6350" y="1"/>
                  </a:cubicBezTo>
                  <a:cubicBezTo>
                    <a:pt x="4995" y="1"/>
                    <a:pt x="3748" y="400"/>
                    <a:pt x="2774" y="1060"/>
                  </a:cubicBezTo>
                  <a:lnTo>
                    <a:pt x="1276" y="1060"/>
                  </a:lnTo>
                  <a:cubicBezTo>
                    <a:pt x="986" y="1060"/>
                    <a:pt x="752" y="1294"/>
                    <a:pt x="752" y="1584"/>
                  </a:cubicBezTo>
                  <a:lnTo>
                    <a:pt x="752" y="3156"/>
                  </a:lnTo>
                  <a:cubicBezTo>
                    <a:pt x="308" y="3390"/>
                    <a:pt x="0" y="3942"/>
                    <a:pt x="0" y="4591"/>
                  </a:cubicBezTo>
                  <a:cubicBezTo>
                    <a:pt x="0" y="5235"/>
                    <a:pt x="308" y="5793"/>
                    <a:pt x="752" y="6026"/>
                  </a:cubicBezTo>
                  <a:lnTo>
                    <a:pt x="752" y="7604"/>
                  </a:lnTo>
                  <a:cubicBezTo>
                    <a:pt x="752" y="7889"/>
                    <a:pt x="986" y="8122"/>
                    <a:pt x="1276" y="8122"/>
                  </a:cubicBezTo>
                  <a:lnTo>
                    <a:pt x="2774" y="8122"/>
                  </a:lnTo>
                  <a:cubicBezTo>
                    <a:pt x="3748" y="8783"/>
                    <a:pt x="4995" y="9182"/>
                    <a:pt x="6350" y="9182"/>
                  </a:cubicBezTo>
                  <a:cubicBezTo>
                    <a:pt x="7712" y="9182"/>
                    <a:pt x="8959" y="8783"/>
                    <a:pt x="9933" y="8122"/>
                  </a:cubicBezTo>
                  <a:lnTo>
                    <a:pt x="11430" y="8122"/>
                  </a:lnTo>
                  <a:cubicBezTo>
                    <a:pt x="11721" y="8122"/>
                    <a:pt x="11949" y="7889"/>
                    <a:pt x="11954" y="7604"/>
                  </a:cubicBezTo>
                  <a:lnTo>
                    <a:pt x="11954" y="6026"/>
                  </a:lnTo>
                  <a:cubicBezTo>
                    <a:pt x="12393" y="5793"/>
                    <a:pt x="12706" y="5241"/>
                    <a:pt x="12706" y="4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1708" name="Google Shape;1708;p55"/>
            <p:cNvSpPr/>
            <p:nvPr/>
          </p:nvSpPr>
          <p:spPr>
            <a:xfrm rot="-1053417">
              <a:off x="7507898" y="3176722"/>
              <a:ext cx="1508870" cy="1076185"/>
            </a:xfrm>
            <a:custGeom>
              <a:avLst/>
              <a:gdLst/>
              <a:ahLst/>
              <a:cxnLst/>
              <a:rect l="l" t="t" r="r" b="b"/>
              <a:pathLst>
                <a:path w="12314" h="8783" extrusionOk="0">
                  <a:moveTo>
                    <a:pt x="6151" y="63"/>
                  </a:moveTo>
                  <a:cubicBezTo>
                    <a:pt x="7410" y="63"/>
                    <a:pt x="8629" y="416"/>
                    <a:pt x="9586" y="1077"/>
                  </a:cubicBezTo>
                  <a:lnTo>
                    <a:pt x="9637" y="1111"/>
                  </a:lnTo>
                  <a:lnTo>
                    <a:pt x="9654" y="1122"/>
                  </a:lnTo>
                  <a:lnTo>
                    <a:pt x="11231" y="1122"/>
                  </a:lnTo>
                  <a:cubicBezTo>
                    <a:pt x="11380" y="1122"/>
                    <a:pt x="11493" y="1236"/>
                    <a:pt x="11493" y="1384"/>
                  </a:cubicBezTo>
                  <a:lnTo>
                    <a:pt x="11493" y="3116"/>
                  </a:lnTo>
                  <a:lnTo>
                    <a:pt x="11528" y="3133"/>
                  </a:lnTo>
                  <a:lnTo>
                    <a:pt x="11636" y="3184"/>
                  </a:lnTo>
                  <a:cubicBezTo>
                    <a:pt x="12000" y="3378"/>
                    <a:pt x="12251" y="3862"/>
                    <a:pt x="12251" y="4391"/>
                  </a:cubicBezTo>
                  <a:cubicBezTo>
                    <a:pt x="12251" y="4915"/>
                    <a:pt x="12000" y="5405"/>
                    <a:pt x="11636" y="5599"/>
                  </a:cubicBezTo>
                  <a:lnTo>
                    <a:pt x="11528" y="5650"/>
                  </a:lnTo>
                  <a:lnTo>
                    <a:pt x="11493" y="5667"/>
                  </a:lnTo>
                  <a:lnTo>
                    <a:pt x="11493" y="7404"/>
                  </a:lnTo>
                  <a:cubicBezTo>
                    <a:pt x="11493" y="7546"/>
                    <a:pt x="11380" y="7666"/>
                    <a:pt x="11231" y="7666"/>
                  </a:cubicBezTo>
                  <a:lnTo>
                    <a:pt x="9654" y="7666"/>
                  </a:lnTo>
                  <a:lnTo>
                    <a:pt x="9637" y="7677"/>
                  </a:lnTo>
                  <a:lnTo>
                    <a:pt x="9586" y="7712"/>
                  </a:lnTo>
                  <a:cubicBezTo>
                    <a:pt x="8629" y="8361"/>
                    <a:pt x="7404" y="8725"/>
                    <a:pt x="6151" y="8725"/>
                  </a:cubicBezTo>
                  <a:cubicBezTo>
                    <a:pt x="4898" y="8725"/>
                    <a:pt x="3680" y="8361"/>
                    <a:pt x="2723" y="7712"/>
                  </a:cubicBezTo>
                  <a:lnTo>
                    <a:pt x="2672" y="7677"/>
                  </a:lnTo>
                  <a:lnTo>
                    <a:pt x="2655" y="7666"/>
                  </a:lnTo>
                  <a:lnTo>
                    <a:pt x="1077" y="7666"/>
                  </a:lnTo>
                  <a:cubicBezTo>
                    <a:pt x="929" y="7666"/>
                    <a:pt x="809" y="7546"/>
                    <a:pt x="809" y="7404"/>
                  </a:cubicBezTo>
                  <a:lnTo>
                    <a:pt x="809" y="5673"/>
                  </a:lnTo>
                  <a:lnTo>
                    <a:pt x="775" y="5656"/>
                  </a:lnTo>
                  <a:lnTo>
                    <a:pt x="673" y="5599"/>
                  </a:lnTo>
                  <a:cubicBezTo>
                    <a:pt x="302" y="5405"/>
                    <a:pt x="58" y="4921"/>
                    <a:pt x="58" y="4391"/>
                  </a:cubicBezTo>
                  <a:cubicBezTo>
                    <a:pt x="58" y="3867"/>
                    <a:pt x="302" y="3383"/>
                    <a:pt x="673" y="3190"/>
                  </a:cubicBezTo>
                  <a:lnTo>
                    <a:pt x="775" y="3133"/>
                  </a:lnTo>
                  <a:lnTo>
                    <a:pt x="809" y="3116"/>
                  </a:lnTo>
                  <a:lnTo>
                    <a:pt x="809" y="1384"/>
                  </a:lnTo>
                  <a:cubicBezTo>
                    <a:pt x="809" y="1242"/>
                    <a:pt x="929" y="1122"/>
                    <a:pt x="1077" y="1122"/>
                  </a:cubicBezTo>
                  <a:lnTo>
                    <a:pt x="2655" y="1122"/>
                  </a:lnTo>
                  <a:lnTo>
                    <a:pt x="2672" y="1111"/>
                  </a:lnTo>
                  <a:lnTo>
                    <a:pt x="2723" y="1077"/>
                  </a:lnTo>
                  <a:cubicBezTo>
                    <a:pt x="3680" y="422"/>
                    <a:pt x="4898" y="63"/>
                    <a:pt x="6151" y="63"/>
                  </a:cubicBezTo>
                  <a:close/>
                  <a:moveTo>
                    <a:pt x="6151" y="0"/>
                  </a:moveTo>
                  <a:cubicBezTo>
                    <a:pt x="4887" y="0"/>
                    <a:pt x="3657" y="365"/>
                    <a:pt x="2683" y="1025"/>
                  </a:cubicBezTo>
                  <a:lnTo>
                    <a:pt x="2637" y="1060"/>
                  </a:lnTo>
                  <a:lnTo>
                    <a:pt x="1077" y="1060"/>
                  </a:lnTo>
                  <a:cubicBezTo>
                    <a:pt x="895" y="1060"/>
                    <a:pt x="752" y="1208"/>
                    <a:pt x="752" y="1384"/>
                  </a:cubicBezTo>
                  <a:lnTo>
                    <a:pt x="752" y="3081"/>
                  </a:lnTo>
                  <a:lnTo>
                    <a:pt x="650" y="3133"/>
                  </a:lnTo>
                  <a:cubicBezTo>
                    <a:pt x="257" y="3332"/>
                    <a:pt x="1" y="3845"/>
                    <a:pt x="1" y="4391"/>
                  </a:cubicBezTo>
                  <a:cubicBezTo>
                    <a:pt x="1" y="4938"/>
                    <a:pt x="257" y="5445"/>
                    <a:pt x="650" y="5650"/>
                  </a:cubicBezTo>
                  <a:lnTo>
                    <a:pt x="752" y="5701"/>
                  </a:lnTo>
                  <a:lnTo>
                    <a:pt x="752" y="7404"/>
                  </a:lnTo>
                  <a:cubicBezTo>
                    <a:pt x="752" y="7581"/>
                    <a:pt x="900" y="7723"/>
                    <a:pt x="1077" y="7723"/>
                  </a:cubicBezTo>
                  <a:lnTo>
                    <a:pt x="2643" y="7723"/>
                  </a:lnTo>
                  <a:lnTo>
                    <a:pt x="2689" y="7757"/>
                  </a:lnTo>
                  <a:cubicBezTo>
                    <a:pt x="3663" y="8423"/>
                    <a:pt x="4893" y="8782"/>
                    <a:pt x="6157" y="8782"/>
                  </a:cubicBezTo>
                  <a:cubicBezTo>
                    <a:pt x="7421" y="8782"/>
                    <a:pt x="8657" y="8423"/>
                    <a:pt x="9625" y="7757"/>
                  </a:cubicBezTo>
                  <a:lnTo>
                    <a:pt x="9677" y="7723"/>
                  </a:lnTo>
                  <a:lnTo>
                    <a:pt x="11237" y="7723"/>
                  </a:lnTo>
                  <a:cubicBezTo>
                    <a:pt x="11414" y="7723"/>
                    <a:pt x="11562" y="7581"/>
                    <a:pt x="11562" y="7404"/>
                  </a:cubicBezTo>
                  <a:lnTo>
                    <a:pt x="11562" y="5707"/>
                  </a:lnTo>
                  <a:lnTo>
                    <a:pt x="11664" y="5650"/>
                  </a:lnTo>
                  <a:cubicBezTo>
                    <a:pt x="12052" y="5451"/>
                    <a:pt x="12314" y="4938"/>
                    <a:pt x="12314" y="4391"/>
                  </a:cubicBezTo>
                  <a:cubicBezTo>
                    <a:pt x="12314" y="3845"/>
                    <a:pt x="12052" y="3338"/>
                    <a:pt x="11664" y="3133"/>
                  </a:cubicBezTo>
                  <a:lnTo>
                    <a:pt x="11562" y="3081"/>
                  </a:lnTo>
                  <a:lnTo>
                    <a:pt x="11562" y="1384"/>
                  </a:lnTo>
                  <a:cubicBezTo>
                    <a:pt x="11562" y="1208"/>
                    <a:pt x="11414" y="1060"/>
                    <a:pt x="11237" y="1060"/>
                  </a:cubicBezTo>
                  <a:lnTo>
                    <a:pt x="9671" y="1060"/>
                  </a:lnTo>
                  <a:lnTo>
                    <a:pt x="9620" y="1025"/>
                  </a:lnTo>
                  <a:cubicBezTo>
                    <a:pt x="8652" y="365"/>
                    <a:pt x="7421" y="0"/>
                    <a:pt x="6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55"/>
          <p:cNvGrpSpPr/>
          <p:nvPr/>
        </p:nvGrpSpPr>
        <p:grpSpPr>
          <a:xfrm rot="10800000">
            <a:off x="7875762" y="3480591"/>
            <a:ext cx="339250" cy="1455843"/>
            <a:chOff x="1356787" y="1707216"/>
            <a:chExt cx="339250" cy="1455843"/>
          </a:xfrm>
        </p:grpSpPr>
        <p:sp>
          <p:nvSpPr>
            <p:cNvPr id="1710" name="Google Shape;1710;p55"/>
            <p:cNvSpPr/>
            <p:nvPr/>
          </p:nvSpPr>
          <p:spPr>
            <a:xfrm rot="5400000">
              <a:off x="1512053" y="3132963"/>
              <a:ext cx="28720" cy="31472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5"/>
            <p:cNvSpPr/>
            <p:nvPr/>
          </p:nvSpPr>
          <p:spPr>
            <a:xfrm rot="5400000">
              <a:off x="808063" y="2255940"/>
              <a:ext cx="1436698" cy="339250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5"/>
            <p:cNvSpPr/>
            <p:nvPr/>
          </p:nvSpPr>
          <p:spPr>
            <a:xfrm rot="5400000">
              <a:off x="1495419" y="1732046"/>
              <a:ext cx="45832" cy="51935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5"/>
            <p:cNvSpPr/>
            <p:nvPr/>
          </p:nvSpPr>
          <p:spPr>
            <a:xfrm rot="5400000">
              <a:off x="1388199" y="2978237"/>
              <a:ext cx="49182" cy="51935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5"/>
            <p:cNvSpPr/>
            <p:nvPr/>
          </p:nvSpPr>
          <p:spPr>
            <a:xfrm rot="5400000">
              <a:off x="1643265" y="2507176"/>
              <a:ext cx="60072" cy="38532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 rot="5400000">
              <a:off x="1379883" y="1743235"/>
              <a:ext cx="46430" cy="48105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5"/>
            <p:cNvSpPr/>
            <p:nvPr/>
          </p:nvSpPr>
          <p:spPr>
            <a:xfrm rot="5400000">
              <a:off x="1605690" y="2985237"/>
              <a:ext cx="44515" cy="39968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5"/>
            <p:cNvSpPr/>
            <p:nvPr/>
          </p:nvSpPr>
          <p:spPr>
            <a:xfrm rot="5400000">
              <a:off x="1610537" y="1736833"/>
              <a:ext cx="42361" cy="4726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5"/>
            <p:cNvSpPr/>
            <p:nvPr/>
          </p:nvSpPr>
          <p:spPr>
            <a:xfrm rot="5400000">
              <a:off x="1653377" y="1881627"/>
              <a:ext cx="47746" cy="27523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5"/>
            <p:cNvSpPr/>
            <p:nvPr/>
          </p:nvSpPr>
          <p:spPr>
            <a:xfrm rot="5400000">
              <a:off x="1657206" y="2830331"/>
              <a:ext cx="42361" cy="31472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5"/>
            <p:cNvSpPr/>
            <p:nvPr/>
          </p:nvSpPr>
          <p:spPr>
            <a:xfrm rot="5400000">
              <a:off x="1656668" y="2194970"/>
              <a:ext cx="44396" cy="24292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5"/>
            <p:cNvSpPr/>
            <p:nvPr/>
          </p:nvSpPr>
          <p:spPr>
            <a:xfrm rot="5400000">
              <a:off x="1568056" y="2813338"/>
              <a:ext cx="48464" cy="51217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5"/>
            <p:cNvSpPr/>
            <p:nvPr/>
          </p:nvSpPr>
          <p:spPr>
            <a:xfrm rot="5400000">
              <a:off x="1505052" y="2982724"/>
              <a:ext cx="56003" cy="51217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5"/>
            <p:cNvSpPr/>
            <p:nvPr/>
          </p:nvSpPr>
          <p:spPr>
            <a:xfrm rot="5400000">
              <a:off x="1441271" y="2186354"/>
              <a:ext cx="48584" cy="49781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5"/>
            <p:cNvSpPr/>
            <p:nvPr/>
          </p:nvSpPr>
          <p:spPr>
            <a:xfrm rot="5400000">
              <a:off x="1491769" y="2343115"/>
              <a:ext cx="51217" cy="51217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5"/>
            <p:cNvSpPr/>
            <p:nvPr/>
          </p:nvSpPr>
          <p:spPr>
            <a:xfrm rot="5400000">
              <a:off x="1558483" y="1867986"/>
              <a:ext cx="47148" cy="49900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5"/>
            <p:cNvSpPr/>
            <p:nvPr/>
          </p:nvSpPr>
          <p:spPr>
            <a:xfrm rot="5400000">
              <a:off x="1425296" y="2500056"/>
              <a:ext cx="47148" cy="46550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5"/>
            <p:cNvSpPr/>
            <p:nvPr/>
          </p:nvSpPr>
          <p:spPr>
            <a:xfrm rot="5400000">
              <a:off x="1604195" y="2023430"/>
              <a:ext cx="46430" cy="46550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5"/>
            <p:cNvSpPr/>
            <p:nvPr/>
          </p:nvSpPr>
          <p:spPr>
            <a:xfrm rot="5400000">
              <a:off x="1438698" y="1870020"/>
              <a:ext cx="45712" cy="4726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5"/>
            <p:cNvSpPr/>
            <p:nvPr/>
          </p:nvSpPr>
          <p:spPr>
            <a:xfrm rot="5400000">
              <a:off x="1615503" y="2657475"/>
              <a:ext cx="49182" cy="43199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5"/>
            <p:cNvSpPr/>
            <p:nvPr/>
          </p:nvSpPr>
          <p:spPr>
            <a:xfrm rot="5400000">
              <a:off x="1606947" y="2347004"/>
              <a:ext cx="47268" cy="43319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5"/>
            <p:cNvSpPr/>
            <p:nvPr/>
          </p:nvSpPr>
          <p:spPr>
            <a:xfrm rot="5400000">
              <a:off x="1444681" y="2818005"/>
              <a:ext cx="43797" cy="46550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5"/>
            <p:cNvSpPr/>
            <p:nvPr/>
          </p:nvSpPr>
          <p:spPr>
            <a:xfrm rot="5400000">
              <a:off x="1564526" y="2182405"/>
              <a:ext cx="44994" cy="44755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5"/>
            <p:cNvSpPr/>
            <p:nvPr/>
          </p:nvSpPr>
          <p:spPr>
            <a:xfrm rot="5400000">
              <a:off x="1392567" y="2025166"/>
              <a:ext cx="41643" cy="46430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5"/>
            <p:cNvSpPr/>
            <p:nvPr/>
          </p:nvSpPr>
          <p:spPr>
            <a:xfrm rot="5400000">
              <a:off x="1382276" y="2345389"/>
              <a:ext cx="47148" cy="42601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5"/>
            <p:cNvSpPr/>
            <p:nvPr/>
          </p:nvSpPr>
          <p:spPr>
            <a:xfrm rot="5400000">
              <a:off x="1394602" y="2656159"/>
              <a:ext cx="43079" cy="43797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5"/>
            <p:cNvSpPr/>
            <p:nvPr/>
          </p:nvSpPr>
          <p:spPr>
            <a:xfrm rot="5400000">
              <a:off x="1555910" y="2503705"/>
              <a:ext cx="51815" cy="43917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5"/>
            <p:cNvSpPr/>
            <p:nvPr/>
          </p:nvSpPr>
          <p:spPr>
            <a:xfrm rot="5400000">
              <a:off x="1507326" y="2666809"/>
              <a:ext cx="44276" cy="37575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5"/>
            <p:cNvSpPr/>
            <p:nvPr/>
          </p:nvSpPr>
          <p:spPr>
            <a:xfrm rot="5400000">
              <a:off x="1495838" y="2027559"/>
              <a:ext cx="39011" cy="37575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"/>
          <p:cNvSpPr txBox="1">
            <a:spLocks noGrp="1"/>
          </p:cNvSpPr>
          <p:nvPr>
            <p:ph type="body" idx="1"/>
          </p:nvPr>
        </p:nvSpPr>
        <p:spPr>
          <a:xfrm>
            <a:off x="611560" y="915566"/>
            <a:ext cx="7992888" cy="3960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0488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pengaruhnya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kemajemukan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perumusan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perjuangan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Provinsi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pengelolaan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pulau-pulau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terluar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penataan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pesisir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-DAS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terpadu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pengelolaan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pesisir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terpadu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sebagainya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Mengenal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lahan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sawah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bahari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maritim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pesisir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lahan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kering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sebagainya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mengenal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keanekaragaman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sumberdaya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dipelajari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Kajian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IPS.</a:t>
            </a:r>
          </a:p>
          <a:p>
            <a:pPr marL="90488" indent="0">
              <a:lnSpc>
                <a:spcPct val="150000"/>
              </a:lnSpc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 Indonesia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bencana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gempa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bumi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tektonik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letusan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gunung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banjir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longsor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kekeringan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intrusi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sebagainya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Setting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mitigasi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bencana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penataan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sumberdaya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diuraikan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topologi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geologi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geomorfologi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pedologi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klimatologi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hidrologi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biogeografi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oseanografi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Indonesia.</a:t>
            </a:r>
            <a:endParaRPr lang="id-ID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Google Shape;611;p39"/>
          <p:cNvSpPr txBox="1">
            <a:spLocks noGrp="1"/>
          </p:cNvSpPr>
          <p:nvPr>
            <p:ph type="title"/>
          </p:nvPr>
        </p:nvSpPr>
        <p:spPr>
          <a:xfrm>
            <a:off x="714175" y="339502"/>
            <a:ext cx="7715700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1800" b="1" dirty="0" err="1" smtClean="0">
                <a:latin typeface="+mj-lt"/>
                <a:cs typeface="Times New Roman" pitchFamily="18" charset="0"/>
              </a:rPr>
              <a:t>Lingkungan</a:t>
            </a:r>
            <a:r>
              <a:rPr lang="en-ID" sz="1800" b="1" dirty="0" smtClean="0">
                <a:latin typeface="+mj-lt"/>
                <a:cs typeface="Times New Roman" pitchFamily="18" charset="0"/>
              </a:rPr>
              <a:t> </a:t>
            </a:r>
            <a:r>
              <a:rPr lang="en-ID" sz="1800" b="1" dirty="0" err="1" smtClean="0">
                <a:latin typeface="+mj-lt"/>
                <a:cs typeface="Times New Roman" pitchFamily="18" charset="0"/>
              </a:rPr>
              <a:t>Fisik</a:t>
            </a:r>
            <a:r>
              <a:rPr lang="en-ID" sz="1800" b="1" dirty="0" smtClean="0">
                <a:latin typeface="+mj-lt"/>
                <a:cs typeface="Times New Roman" pitchFamily="18" charset="0"/>
              </a:rPr>
              <a:t> Wilayah Nusantara Dan </a:t>
            </a:r>
            <a:r>
              <a:rPr lang="en-ID" sz="1800" b="1" dirty="0" err="1" smtClean="0">
                <a:latin typeface="+mj-lt"/>
                <a:cs typeface="Times New Roman" pitchFamily="18" charset="0"/>
              </a:rPr>
              <a:t>Hubungan</a:t>
            </a:r>
            <a:r>
              <a:rPr lang="en-ID" sz="1800" b="1" dirty="0" smtClean="0">
                <a:latin typeface="+mj-lt"/>
                <a:cs typeface="Times New Roman" pitchFamily="18" charset="0"/>
              </a:rPr>
              <a:t> </a:t>
            </a:r>
            <a:r>
              <a:rPr lang="en-ID" sz="1800" b="1" dirty="0" err="1" smtClean="0">
                <a:latin typeface="+mj-lt"/>
                <a:cs typeface="Times New Roman" pitchFamily="18" charset="0"/>
              </a:rPr>
              <a:t>Dengan</a:t>
            </a:r>
            <a:r>
              <a:rPr lang="en-ID" sz="1800" b="1" dirty="0" smtClean="0">
                <a:latin typeface="+mj-lt"/>
                <a:cs typeface="Times New Roman" pitchFamily="18" charset="0"/>
              </a:rPr>
              <a:t> </a:t>
            </a:r>
            <a:r>
              <a:rPr lang="en-ID" sz="1800" b="1" dirty="0" err="1" smtClean="0">
                <a:latin typeface="+mj-lt"/>
                <a:cs typeface="Times New Roman" pitchFamily="18" charset="0"/>
              </a:rPr>
              <a:t>Manusia</a:t>
            </a:r>
            <a:endParaRPr lang="id-ID" sz="1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"/>
          <p:cNvSpPr txBox="1">
            <a:spLocks noGrp="1"/>
          </p:cNvSpPr>
          <p:nvPr>
            <p:ph type="body" idx="1"/>
          </p:nvPr>
        </p:nvSpPr>
        <p:spPr>
          <a:xfrm>
            <a:off x="611560" y="915566"/>
            <a:ext cx="7992888" cy="3960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ID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ID" sz="1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ID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ID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Wilayah Indonesia</a:t>
            </a:r>
          </a:p>
          <a:p>
            <a:pPr marL="180975" lvl="0" indent="0">
              <a:lnSpc>
                <a:spcPct val="150000"/>
              </a:lnSpc>
              <a:buNone/>
            </a:pPr>
            <a:r>
              <a:rPr lang="en-ID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1.Topologi</a:t>
            </a:r>
          </a:p>
          <a:p>
            <a:pPr marL="361950" lvl="0" indent="0">
              <a:lnSpc>
                <a:spcPct val="150000"/>
              </a:lnSpc>
              <a:buNone/>
            </a:pP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topologi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letak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batas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pertahanan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keamanan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astronomis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6º LU-11º LS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95º BT-141º BT.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busurnya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belahan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timur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lintangnya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besarnya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belahan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bumi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selatan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Hal lain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iklim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Indonesia. Indonesia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beriklim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musim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ditandai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angin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musim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barat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angin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musim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timur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Iklim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semacam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tumbuhnya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keanekaragaman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tumbuhan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Indonesia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pertemuan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deretan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pegunungan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4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deretan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pegunungan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Alpen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-Banda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Pegunungan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Mediteran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4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deretan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pegunungan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Asia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Timur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D" sz="1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Ketiga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deretan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Pegunungan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Lingkar</a:t>
            </a: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Australia. </a:t>
            </a:r>
            <a:endParaRPr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Google Shape;611;p39"/>
          <p:cNvSpPr txBox="1">
            <a:spLocks noGrp="1"/>
          </p:cNvSpPr>
          <p:nvPr>
            <p:ph type="title"/>
          </p:nvPr>
        </p:nvSpPr>
        <p:spPr>
          <a:xfrm>
            <a:off x="714175" y="339502"/>
            <a:ext cx="7715700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1800" b="1" dirty="0" err="1" smtClean="0">
                <a:latin typeface="+mj-lt"/>
                <a:cs typeface="Times New Roman" pitchFamily="18" charset="0"/>
              </a:rPr>
              <a:t>Lingkungan</a:t>
            </a:r>
            <a:r>
              <a:rPr lang="en-ID" sz="1800" b="1" dirty="0" smtClean="0">
                <a:latin typeface="+mj-lt"/>
                <a:cs typeface="Times New Roman" pitchFamily="18" charset="0"/>
              </a:rPr>
              <a:t> </a:t>
            </a:r>
            <a:r>
              <a:rPr lang="en-ID" sz="1800" b="1" dirty="0" err="1" smtClean="0">
                <a:latin typeface="+mj-lt"/>
                <a:cs typeface="Times New Roman" pitchFamily="18" charset="0"/>
              </a:rPr>
              <a:t>Fisik</a:t>
            </a:r>
            <a:r>
              <a:rPr lang="en-ID" sz="1800" b="1" dirty="0" smtClean="0">
                <a:latin typeface="+mj-lt"/>
                <a:cs typeface="Times New Roman" pitchFamily="18" charset="0"/>
              </a:rPr>
              <a:t> Wilayah Nusantara Dan </a:t>
            </a:r>
            <a:r>
              <a:rPr lang="en-ID" sz="1800" b="1" dirty="0" err="1" smtClean="0">
                <a:latin typeface="+mj-lt"/>
                <a:cs typeface="Times New Roman" pitchFamily="18" charset="0"/>
              </a:rPr>
              <a:t>Hubungan</a:t>
            </a:r>
            <a:r>
              <a:rPr lang="en-ID" sz="1800" b="1" dirty="0" smtClean="0">
                <a:latin typeface="+mj-lt"/>
                <a:cs typeface="Times New Roman" pitchFamily="18" charset="0"/>
              </a:rPr>
              <a:t> </a:t>
            </a:r>
            <a:r>
              <a:rPr lang="en-ID" sz="1800" b="1" dirty="0" err="1" smtClean="0">
                <a:latin typeface="+mj-lt"/>
                <a:cs typeface="Times New Roman" pitchFamily="18" charset="0"/>
              </a:rPr>
              <a:t>Dengan</a:t>
            </a:r>
            <a:r>
              <a:rPr lang="en-ID" sz="1800" b="1" dirty="0" smtClean="0">
                <a:latin typeface="+mj-lt"/>
                <a:cs typeface="Times New Roman" pitchFamily="18" charset="0"/>
              </a:rPr>
              <a:t> </a:t>
            </a:r>
            <a:r>
              <a:rPr lang="en-ID" sz="1800" b="1" dirty="0" err="1" smtClean="0">
                <a:latin typeface="+mj-lt"/>
                <a:cs typeface="Times New Roman" pitchFamily="18" charset="0"/>
              </a:rPr>
              <a:t>Manusia</a:t>
            </a:r>
            <a:endParaRPr lang="id-ID" sz="1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44"/>
          <p:cNvGrpSpPr/>
          <p:nvPr/>
        </p:nvGrpSpPr>
        <p:grpSpPr>
          <a:xfrm>
            <a:off x="8244408" y="411510"/>
            <a:ext cx="288032" cy="4333914"/>
            <a:chOff x="714175" y="391524"/>
            <a:chExt cx="224800" cy="4353900"/>
          </a:xfrm>
        </p:grpSpPr>
        <p:sp>
          <p:nvSpPr>
            <p:cNvPr id="951" name="Google Shape;951;p44"/>
            <p:cNvSpPr/>
            <p:nvPr/>
          </p:nvSpPr>
          <p:spPr>
            <a:xfrm rot="5400000">
              <a:off x="-1350375" y="2456074"/>
              <a:ext cx="4353900" cy="224800"/>
            </a:xfrm>
            <a:custGeom>
              <a:avLst/>
              <a:gdLst/>
              <a:ahLst/>
              <a:cxnLst/>
              <a:rect l="l" t="t" r="r" b="b"/>
              <a:pathLst>
                <a:path w="17315" h="3526" extrusionOk="0">
                  <a:moveTo>
                    <a:pt x="1" y="0"/>
                  </a:moveTo>
                  <a:lnTo>
                    <a:pt x="75" y="456"/>
                  </a:lnTo>
                  <a:lnTo>
                    <a:pt x="1" y="1475"/>
                  </a:lnTo>
                  <a:lnTo>
                    <a:pt x="75" y="2478"/>
                  </a:lnTo>
                  <a:lnTo>
                    <a:pt x="1" y="3093"/>
                  </a:lnTo>
                  <a:lnTo>
                    <a:pt x="1" y="3525"/>
                  </a:lnTo>
                  <a:lnTo>
                    <a:pt x="17314" y="3525"/>
                  </a:lnTo>
                  <a:lnTo>
                    <a:pt x="17314" y="3093"/>
                  </a:lnTo>
                  <a:lnTo>
                    <a:pt x="17172" y="2728"/>
                  </a:lnTo>
                  <a:lnTo>
                    <a:pt x="17314" y="2062"/>
                  </a:lnTo>
                  <a:lnTo>
                    <a:pt x="17109" y="1111"/>
                  </a:lnTo>
                  <a:lnTo>
                    <a:pt x="17109" y="484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 rot="-5400000">
              <a:off x="821846" y="4158600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 rot="-5400000">
              <a:off x="817536" y="4053999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 rot="-5400000">
              <a:off x="811157" y="3735233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 rot="-5400000">
              <a:off x="816846" y="3850493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 rot="-5400000">
              <a:off x="819319" y="4360928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 rot="-5400000">
              <a:off x="814319" y="4571443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 rot="-5400000">
              <a:off x="824319" y="3952591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 rot="-5400000">
              <a:off x="821516" y="4258500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 rot="-5400000">
              <a:off x="821187" y="4463685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 rot="-5400000">
              <a:off x="821516" y="3625363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 rot="-5400000">
              <a:off x="821846" y="3105092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 rot="-5400000">
              <a:off x="817536" y="3000491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 rot="-5400000">
              <a:off x="811157" y="2681725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 rot="-5400000">
              <a:off x="816846" y="2796985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 rot="-5400000">
              <a:off x="819319" y="3307420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 rot="-5400000">
              <a:off x="814319" y="3517935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 rot="-5400000">
              <a:off x="824319" y="2899083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 rot="-5400000">
              <a:off x="821516" y="3204993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rot="-5400000">
              <a:off x="821187" y="3410178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rot="-5400000">
              <a:off x="821516" y="257185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rot="-5400000">
              <a:off x="821846" y="2051585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rot="-5400000">
              <a:off x="817536" y="1946984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rot="-5400000">
              <a:off x="811157" y="1628218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rot="-5400000">
              <a:off x="816846" y="1743478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rot="-5400000">
              <a:off x="819319" y="2253913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rot="-5400000">
              <a:off x="814319" y="2464428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rot="-5400000">
              <a:off x="824319" y="1845576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rot="-5400000">
              <a:off x="821516" y="215148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rot="-5400000">
              <a:off x="821187" y="2356670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rot="-5400000">
              <a:off x="821516" y="151834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 rot="-5400000">
              <a:off x="821846" y="998077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 rot="-5400000">
              <a:off x="817536" y="893476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 rot="-5400000">
              <a:off x="811157" y="574710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 rot="-5400000">
              <a:off x="816846" y="689970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 rot="-5400000">
              <a:off x="819319" y="1200405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 rot="-5400000">
              <a:off x="814319" y="1410920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 rot="-5400000">
              <a:off x="824319" y="792068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 rot="-5400000">
              <a:off x="821516" y="109797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 rot="-5400000">
              <a:off x="821187" y="1303163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 rot="-5400000">
              <a:off x="821516" y="464840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44"/>
          <p:cNvGrpSpPr/>
          <p:nvPr/>
        </p:nvGrpSpPr>
        <p:grpSpPr>
          <a:xfrm rot="-40568">
            <a:off x="1834757" y="298784"/>
            <a:ext cx="6188857" cy="749760"/>
            <a:chOff x="2975475" y="303600"/>
            <a:chExt cx="3129040" cy="1214517"/>
          </a:xfrm>
        </p:grpSpPr>
        <p:sp>
          <p:nvSpPr>
            <p:cNvPr id="997" name="Google Shape;997;p44"/>
            <p:cNvSpPr/>
            <p:nvPr/>
          </p:nvSpPr>
          <p:spPr>
            <a:xfrm>
              <a:off x="2975475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44"/>
          <p:cNvSpPr txBox="1">
            <a:spLocks noGrp="1"/>
          </p:cNvSpPr>
          <p:nvPr>
            <p:ph type="body" idx="1"/>
          </p:nvPr>
        </p:nvSpPr>
        <p:spPr>
          <a:xfrm>
            <a:off x="755576" y="1131590"/>
            <a:ext cx="7416824" cy="37444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Geologi</a:t>
            </a:r>
            <a:endParaRPr lang="en-ID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0" fontAlgn="base"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terwujud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4.500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sekarang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terwujud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500.000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terakhir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Sumatera,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Jawa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Kalimantan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Asia,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Papua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daratan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Australia.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berakhir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meleleh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kutub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bumi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daratan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tenggara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seakan-akan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tenggelam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terbentuklah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Sumatera,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Jawa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Kalimantan.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benua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Australia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utara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seakan-akan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tenggelam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terbentuklah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Papua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pulau-pulau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sekitarnya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Ditengahtengah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terbentuk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Sulawesi,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Maluku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Kepulauan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Nusa Tenggara. </a:t>
            </a:r>
            <a:endParaRPr lang="id-ID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0" name="Google Shape;1000;p44"/>
          <p:cNvSpPr txBox="1">
            <a:spLocks noGrp="1"/>
          </p:cNvSpPr>
          <p:nvPr>
            <p:ph type="title"/>
          </p:nvPr>
        </p:nvSpPr>
        <p:spPr>
          <a:xfrm>
            <a:off x="1979712" y="339502"/>
            <a:ext cx="5832648" cy="648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50;p44"/>
          <p:cNvGrpSpPr/>
          <p:nvPr/>
        </p:nvGrpSpPr>
        <p:grpSpPr>
          <a:xfrm>
            <a:off x="8676456" y="411510"/>
            <a:ext cx="288032" cy="4333914"/>
            <a:chOff x="714175" y="391524"/>
            <a:chExt cx="224800" cy="4353900"/>
          </a:xfrm>
        </p:grpSpPr>
        <p:sp>
          <p:nvSpPr>
            <p:cNvPr id="951" name="Google Shape;951;p44"/>
            <p:cNvSpPr/>
            <p:nvPr/>
          </p:nvSpPr>
          <p:spPr>
            <a:xfrm rot="5400000">
              <a:off x="-1350375" y="2456074"/>
              <a:ext cx="4353900" cy="224800"/>
            </a:xfrm>
            <a:custGeom>
              <a:avLst/>
              <a:gdLst/>
              <a:ahLst/>
              <a:cxnLst/>
              <a:rect l="l" t="t" r="r" b="b"/>
              <a:pathLst>
                <a:path w="17315" h="3526" extrusionOk="0">
                  <a:moveTo>
                    <a:pt x="1" y="0"/>
                  </a:moveTo>
                  <a:lnTo>
                    <a:pt x="75" y="456"/>
                  </a:lnTo>
                  <a:lnTo>
                    <a:pt x="1" y="1475"/>
                  </a:lnTo>
                  <a:lnTo>
                    <a:pt x="75" y="2478"/>
                  </a:lnTo>
                  <a:lnTo>
                    <a:pt x="1" y="3093"/>
                  </a:lnTo>
                  <a:lnTo>
                    <a:pt x="1" y="3525"/>
                  </a:lnTo>
                  <a:lnTo>
                    <a:pt x="17314" y="3525"/>
                  </a:lnTo>
                  <a:lnTo>
                    <a:pt x="17314" y="3093"/>
                  </a:lnTo>
                  <a:lnTo>
                    <a:pt x="17172" y="2728"/>
                  </a:lnTo>
                  <a:lnTo>
                    <a:pt x="17314" y="2062"/>
                  </a:lnTo>
                  <a:lnTo>
                    <a:pt x="17109" y="1111"/>
                  </a:lnTo>
                  <a:lnTo>
                    <a:pt x="17109" y="484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 rot="-5400000">
              <a:off x="821846" y="4158600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 rot="-5400000">
              <a:off x="817536" y="4053999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 rot="-5400000">
              <a:off x="811157" y="3735233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 rot="-5400000">
              <a:off x="816846" y="3850493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 rot="-5400000">
              <a:off x="819319" y="4360928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 rot="-5400000">
              <a:off x="814319" y="4571443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 rot="-5400000">
              <a:off x="824319" y="3952591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 rot="-5400000">
              <a:off x="821516" y="4258500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 rot="-5400000">
              <a:off x="821187" y="4463685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 rot="-5400000">
              <a:off x="821516" y="3625363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 rot="-5400000">
              <a:off x="821846" y="3105092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 rot="-5400000">
              <a:off x="817536" y="3000491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 rot="-5400000">
              <a:off x="811157" y="2681725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 rot="-5400000">
              <a:off x="816846" y="2796985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 rot="-5400000">
              <a:off x="819319" y="3307420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 rot="-5400000">
              <a:off x="814319" y="3517935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 rot="-5400000">
              <a:off x="824319" y="2899083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 rot="-5400000">
              <a:off x="821516" y="3204993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rot="-5400000">
              <a:off x="821187" y="3410178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rot="-5400000">
              <a:off x="821516" y="257185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rot="-5400000">
              <a:off x="821846" y="2051585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rot="-5400000">
              <a:off x="817536" y="1946984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rot="-5400000">
              <a:off x="811157" y="1628218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rot="-5400000">
              <a:off x="816846" y="1743478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rot="-5400000">
              <a:off x="819319" y="2253913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rot="-5400000">
              <a:off x="814319" y="2464428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rot="-5400000">
              <a:off x="824319" y="1845576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rot="-5400000">
              <a:off x="821516" y="215148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rot="-5400000">
              <a:off x="821187" y="2356670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rot="-5400000">
              <a:off x="821516" y="151834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 rot="-5400000">
              <a:off x="821846" y="998077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 rot="-5400000">
              <a:off x="817536" y="893476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 rot="-5400000">
              <a:off x="811157" y="574710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 rot="-5400000">
              <a:off x="816846" y="689970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 rot="-5400000">
              <a:off x="819319" y="1200405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 rot="-5400000">
              <a:off x="814319" y="1410920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 rot="-5400000">
              <a:off x="824319" y="792068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 rot="-5400000">
              <a:off x="821516" y="109797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 rot="-5400000">
              <a:off x="821187" y="1303163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 rot="-5400000">
              <a:off x="821516" y="464840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996;p44"/>
          <p:cNvGrpSpPr/>
          <p:nvPr/>
        </p:nvGrpSpPr>
        <p:grpSpPr>
          <a:xfrm rot="-40568">
            <a:off x="1834757" y="298784"/>
            <a:ext cx="6188857" cy="749760"/>
            <a:chOff x="2975475" y="303600"/>
            <a:chExt cx="3129040" cy="1214517"/>
          </a:xfrm>
        </p:grpSpPr>
        <p:sp>
          <p:nvSpPr>
            <p:cNvPr id="997" name="Google Shape;997;p44"/>
            <p:cNvSpPr/>
            <p:nvPr/>
          </p:nvSpPr>
          <p:spPr>
            <a:xfrm>
              <a:off x="2975475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44"/>
          <p:cNvSpPr txBox="1">
            <a:spLocks noGrp="1"/>
          </p:cNvSpPr>
          <p:nvPr>
            <p:ph type="body" idx="1"/>
          </p:nvPr>
        </p:nvSpPr>
        <p:spPr>
          <a:xfrm>
            <a:off x="539552" y="1203598"/>
            <a:ext cx="8064896" cy="41044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Geomorfologi</a:t>
            </a:r>
            <a:endParaRPr lang="en-ID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0"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Kajian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landform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pembentuk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muka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bumi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difokuskan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genesis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perkembangannya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konteksnya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dinamakan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geomorfologi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Verstappen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1983). Wilayah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Nusantara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keanekaragaman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bentuklahan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bentuklahan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pegunungan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perbukitan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bukit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bentuklahan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vulkanik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bentuklahan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denudasional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bentuklahan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fluvial,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bentuklahan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pelarutan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karst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Wilayah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pesisir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bentuklahan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biogen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mangrove,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terumbu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dsb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Keanekaragaman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bentuklahan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terbentuk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lvl="0" indent="-180975">
              <a:lnSpc>
                <a:spcPct val="150000"/>
              </a:lnSpc>
              <a:buNone/>
            </a:pP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endogenik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1950" indent="-180975">
              <a:lnSpc>
                <a:spcPct val="150000"/>
              </a:lnSpc>
              <a:buNone/>
            </a:pP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eksogenik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biogenik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180975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antropogenik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None/>
            </a:pPr>
            <a:endParaRPr lang="id-ID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 fontAlgn="base">
              <a:lnSpc>
                <a:spcPct val="150000"/>
              </a:lnSpc>
              <a:buNone/>
            </a:pPr>
            <a:endParaRPr lang="en-ID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00" name="Google Shape;1000;p44"/>
          <p:cNvSpPr txBox="1">
            <a:spLocks noGrp="1"/>
          </p:cNvSpPr>
          <p:nvPr>
            <p:ph type="title"/>
          </p:nvPr>
        </p:nvSpPr>
        <p:spPr>
          <a:xfrm>
            <a:off x="1979712" y="339502"/>
            <a:ext cx="5832648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45"/>
          <p:cNvGrpSpPr/>
          <p:nvPr/>
        </p:nvGrpSpPr>
        <p:grpSpPr>
          <a:xfrm>
            <a:off x="1187624" y="339502"/>
            <a:ext cx="6696744" cy="720080"/>
            <a:chOff x="2721037" y="563397"/>
            <a:chExt cx="4084166" cy="677356"/>
          </a:xfrm>
        </p:grpSpPr>
        <p:sp>
          <p:nvSpPr>
            <p:cNvPr id="1012" name="Google Shape;1012;p45"/>
            <p:cNvSpPr/>
            <p:nvPr/>
          </p:nvSpPr>
          <p:spPr>
            <a:xfrm rot="-5400000">
              <a:off x="4398213" y="-1091276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5"/>
            <p:cNvSpPr/>
            <p:nvPr/>
          </p:nvSpPr>
          <p:spPr>
            <a:xfrm rot="-5400000">
              <a:off x="4473174" y="-1113779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45"/>
          <p:cNvSpPr txBox="1">
            <a:spLocks noGrp="1"/>
          </p:cNvSpPr>
          <p:nvPr>
            <p:ph type="subTitle" idx="4"/>
          </p:nvPr>
        </p:nvSpPr>
        <p:spPr>
          <a:xfrm>
            <a:off x="611560" y="1203598"/>
            <a:ext cx="7848872" cy="2880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>
              <a:lnSpc>
                <a:spcPct val="150000"/>
              </a:lnSpc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Pedologi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Edapologi</a:t>
            </a:r>
            <a:endParaRPr lang="en-ID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0" algn="l">
              <a:lnSpc>
                <a:spcPct val="150000"/>
              </a:lnSpc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Kajian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proses-proses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beserta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faktor-faktor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pembentuknya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klasifikasi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cara-cara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dilapang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dinamakan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pedolog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dipelajari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hubungannya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tanamann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edapologi</a:t>
            </a:r>
            <a:r>
              <a:rPr lang="en-ID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Tanah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dibentuk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prosesproses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faktor-faktor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pembentuk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sifat-sifat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fisika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kimia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020" name="Google Shape;1020;p45"/>
          <p:cNvSpPr txBox="1">
            <a:spLocks noGrp="1"/>
          </p:cNvSpPr>
          <p:nvPr>
            <p:ph type="title"/>
          </p:nvPr>
        </p:nvSpPr>
        <p:spPr>
          <a:xfrm>
            <a:off x="1475656" y="411510"/>
            <a:ext cx="5832648" cy="504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b="1" dirty="0">
              <a:solidFill>
                <a:schemeClr val="dk2"/>
              </a:solidFill>
              <a:latin typeface="+mj-lt"/>
            </a:endParaRPr>
          </a:p>
        </p:txBody>
      </p:sp>
      <p:grpSp>
        <p:nvGrpSpPr>
          <p:cNvPr id="1021" name="Google Shape;1021;p45"/>
          <p:cNvGrpSpPr/>
          <p:nvPr/>
        </p:nvGrpSpPr>
        <p:grpSpPr>
          <a:xfrm rot="-64291">
            <a:off x="3998436" y="136339"/>
            <a:ext cx="1378153" cy="280247"/>
            <a:chOff x="1651250" y="1401975"/>
            <a:chExt cx="1378187" cy="280254"/>
          </a:xfrm>
        </p:grpSpPr>
        <p:sp>
          <p:nvSpPr>
            <p:cNvPr id="1022" name="Google Shape;1022;p45"/>
            <p:cNvSpPr/>
            <p:nvPr/>
          </p:nvSpPr>
          <p:spPr>
            <a:xfrm>
              <a:off x="1651250" y="1401975"/>
              <a:ext cx="1378187" cy="280254"/>
            </a:xfrm>
            <a:custGeom>
              <a:avLst/>
              <a:gdLst/>
              <a:ahLst/>
              <a:cxnLst/>
              <a:rect l="l" t="t" r="r" b="b"/>
              <a:pathLst>
                <a:path w="17315" h="3521" extrusionOk="0">
                  <a:moveTo>
                    <a:pt x="1" y="1"/>
                  </a:moveTo>
                  <a:lnTo>
                    <a:pt x="75" y="456"/>
                  </a:lnTo>
                  <a:lnTo>
                    <a:pt x="1" y="1470"/>
                  </a:lnTo>
                  <a:lnTo>
                    <a:pt x="75" y="2478"/>
                  </a:lnTo>
                  <a:lnTo>
                    <a:pt x="1" y="3088"/>
                  </a:lnTo>
                  <a:lnTo>
                    <a:pt x="1" y="3520"/>
                  </a:lnTo>
                  <a:lnTo>
                    <a:pt x="17314" y="3520"/>
                  </a:lnTo>
                  <a:lnTo>
                    <a:pt x="17314" y="3088"/>
                  </a:lnTo>
                  <a:lnTo>
                    <a:pt x="17172" y="2723"/>
                  </a:lnTo>
                  <a:lnTo>
                    <a:pt x="17314" y="2057"/>
                  </a:lnTo>
                  <a:lnTo>
                    <a:pt x="17109" y="1111"/>
                  </a:lnTo>
                  <a:lnTo>
                    <a:pt x="17109" y="479"/>
                  </a:lnTo>
                  <a:lnTo>
                    <a:pt x="17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1871169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1969548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69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2165827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2067846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1772790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2951821" y="1401975"/>
              <a:ext cx="77605" cy="280254"/>
            </a:xfrm>
            <a:custGeom>
              <a:avLst/>
              <a:gdLst/>
              <a:ahLst/>
              <a:cxnLst/>
              <a:rect l="l" t="t" r="r" b="b"/>
              <a:pathLst>
                <a:path w="975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974" y="3520"/>
                  </a:lnTo>
                  <a:lnTo>
                    <a:pt x="974" y="3088"/>
                  </a:lnTo>
                  <a:lnTo>
                    <a:pt x="832" y="2723"/>
                  </a:lnTo>
                  <a:lnTo>
                    <a:pt x="974" y="2057"/>
                  </a:lnTo>
                  <a:lnTo>
                    <a:pt x="769" y="1111"/>
                  </a:lnTo>
                  <a:lnTo>
                    <a:pt x="769" y="918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5"/>
            <p:cNvSpPr/>
            <p:nvPr/>
          </p:nvSpPr>
          <p:spPr>
            <a:xfrm>
              <a:off x="1674412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5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5"/>
            <p:cNvSpPr/>
            <p:nvPr/>
          </p:nvSpPr>
          <p:spPr>
            <a:xfrm>
              <a:off x="2362505" y="1401975"/>
              <a:ext cx="117084" cy="280254"/>
            </a:xfrm>
            <a:custGeom>
              <a:avLst/>
              <a:gdLst/>
              <a:ahLst/>
              <a:cxnLst/>
              <a:rect l="l" t="t" r="r" b="b"/>
              <a:pathLst>
                <a:path w="1471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2558784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2657163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7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2755541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7" y="3520"/>
                  </a:lnTo>
                  <a:lnTo>
                    <a:pt x="1470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2460883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1" y="1"/>
                  </a:moveTo>
                  <a:lnTo>
                    <a:pt x="952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2264126" y="1401975"/>
              <a:ext cx="117482" cy="280254"/>
            </a:xfrm>
            <a:custGeom>
              <a:avLst/>
              <a:gdLst/>
              <a:ahLst/>
              <a:cxnLst/>
              <a:rect l="l" t="t" r="r" b="b"/>
              <a:pathLst>
                <a:path w="1476" h="3521" extrusionOk="0">
                  <a:moveTo>
                    <a:pt x="1" y="1"/>
                  </a:moveTo>
                  <a:lnTo>
                    <a:pt x="958" y="3520"/>
                  </a:lnTo>
                  <a:lnTo>
                    <a:pt x="1476" y="3520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2853920" y="1401975"/>
              <a:ext cx="117005" cy="280254"/>
            </a:xfrm>
            <a:custGeom>
              <a:avLst/>
              <a:gdLst/>
              <a:ahLst/>
              <a:cxnLst/>
              <a:rect l="l" t="t" r="r" b="b"/>
              <a:pathLst>
                <a:path w="1470" h="3521" extrusionOk="0">
                  <a:moveTo>
                    <a:pt x="0" y="1"/>
                  </a:moveTo>
                  <a:lnTo>
                    <a:pt x="951" y="3520"/>
                  </a:lnTo>
                  <a:lnTo>
                    <a:pt x="1470" y="352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8" name="Google Shape;1058;p45"/>
          <p:cNvSpPr/>
          <p:nvPr/>
        </p:nvSpPr>
        <p:spPr>
          <a:xfrm rot="1397610">
            <a:off x="8048916" y="142546"/>
            <a:ext cx="775287" cy="263646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1059" name="Google Shape;1059;p45"/>
          <p:cNvGrpSpPr/>
          <p:nvPr/>
        </p:nvGrpSpPr>
        <p:grpSpPr>
          <a:xfrm>
            <a:off x="611560" y="195487"/>
            <a:ext cx="216024" cy="648071"/>
            <a:chOff x="958887" y="208716"/>
            <a:chExt cx="339250" cy="1455843"/>
          </a:xfrm>
        </p:grpSpPr>
        <p:sp>
          <p:nvSpPr>
            <p:cNvPr id="1060" name="Google Shape;1060;p45"/>
            <p:cNvSpPr/>
            <p:nvPr/>
          </p:nvSpPr>
          <p:spPr>
            <a:xfrm rot="5400000">
              <a:off x="1114153" y="1634463"/>
              <a:ext cx="28720" cy="31472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69" y="0"/>
                  </a:moveTo>
                  <a:cubicBezTo>
                    <a:pt x="0" y="86"/>
                    <a:pt x="23" y="177"/>
                    <a:pt x="74" y="262"/>
                  </a:cubicBezTo>
                  <a:cubicBezTo>
                    <a:pt x="97" y="251"/>
                    <a:pt x="120" y="234"/>
                    <a:pt x="143" y="217"/>
                  </a:cubicBezTo>
                  <a:cubicBezTo>
                    <a:pt x="239" y="131"/>
                    <a:pt x="239" y="120"/>
                    <a:pt x="143" y="34"/>
                  </a:cubicBezTo>
                  <a:cubicBezTo>
                    <a:pt x="120" y="23"/>
                    <a:pt x="97" y="6"/>
                    <a:pt x="69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5"/>
            <p:cNvSpPr/>
            <p:nvPr/>
          </p:nvSpPr>
          <p:spPr>
            <a:xfrm rot="5400000">
              <a:off x="410163" y="757440"/>
              <a:ext cx="1436698" cy="339250"/>
            </a:xfrm>
            <a:custGeom>
              <a:avLst/>
              <a:gdLst/>
              <a:ahLst/>
              <a:cxnLst/>
              <a:rect l="l" t="t" r="r" b="b"/>
              <a:pathLst>
                <a:path w="12006" h="2835" extrusionOk="0">
                  <a:moveTo>
                    <a:pt x="8097" y="288"/>
                  </a:moveTo>
                  <a:cubicBezTo>
                    <a:pt x="8103" y="288"/>
                    <a:pt x="8110" y="288"/>
                    <a:pt x="8116" y="289"/>
                  </a:cubicBezTo>
                  <a:cubicBezTo>
                    <a:pt x="8241" y="289"/>
                    <a:pt x="8327" y="363"/>
                    <a:pt x="8321" y="465"/>
                  </a:cubicBezTo>
                  <a:cubicBezTo>
                    <a:pt x="8310" y="574"/>
                    <a:pt x="8219" y="653"/>
                    <a:pt x="8116" y="653"/>
                  </a:cubicBezTo>
                  <a:cubicBezTo>
                    <a:pt x="8008" y="653"/>
                    <a:pt x="7922" y="562"/>
                    <a:pt x="7922" y="454"/>
                  </a:cubicBezTo>
                  <a:cubicBezTo>
                    <a:pt x="7922" y="363"/>
                    <a:pt x="8002" y="288"/>
                    <a:pt x="8097" y="288"/>
                  </a:cubicBezTo>
                  <a:close/>
                  <a:moveTo>
                    <a:pt x="5519" y="363"/>
                  </a:moveTo>
                  <a:cubicBezTo>
                    <a:pt x="5627" y="363"/>
                    <a:pt x="5718" y="443"/>
                    <a:pt x="5718" y="551"/>
                  </a:cubicBezTo>
                  <a:cubicBezTo>
                    <a:pt x="5724" y="642"/>
                    <a:pt x="5656" y="722"/>
                    <a:pt x="5565" y="733"/>
                  </a:cubicBezTo>
                  <a:cubicBezTo>
                    <a:pt x="5561" y="733"/>
                    <a:pt x="5558" y="733"/>
                    <a:pt x="5555" y="733"/>
                  </a:cubicBezTo>
                  <a:cubicBezTo>
                    <a:pt x="5455" y="733"/>
                    <a:pt x="5342" y="651"/>
                    <a:pt x="5337" y="568"/>
                  </a:cubicBezTo>
                  <a:cubicBezTo>
                    <a:pt x="5331" y="460"/>
                    <a:pt x="5411" y="369"/>
                    <a:pt x="5519" y="363"/>
                  </a:cubicBezTo>
                  <a:close/>
                  <a:moveTo>
                    <a:pt x="2842" y="380"/>
                  </a:moveTo>
                  <a:lnTo>
                    <a:pt x="2837" y="386"/>
                  </a:lnTo>
                  <a:cubicBezTo>
                    <a:pt x="2945" y="386"/>
                    <a:pt x="3030" y="471"/>
                    <a:pt x="3030" y="579"/>
                  </a:cubicBezTo>
                  <a:cubicBezTo>
                    <a:pt x="3025" y="682"/>
                    <a:pt x="2945" y="767"/>
                    <a:pt x="2837" y="773"/>
                  </a:cubicBezTo>
                  <a:cubicBezTo>
                    <a:pt x="2734" y="761"/>
                    <a:pt x="2654" y="682"/>
                    <a:pt x="2643" y="574"/>
                  </a:cubicBezTo>
                  <a:cubicBezTo>
                    <a:pt x="2649" y="471"/>
                    <a:pt x="2734" y="386"/>
                    <a:pt x="2842" y="380"/>
                  </a:cubicBezTo>
                  <a:close/>
                  <a:moveTo>
                    <a:pt x="9454" y="653"/>
                  </a:moveTo>
                  <a:cubicBezTo>
                    <a:pt x="9568" y="670"/>
                    <a:pt x="9659" y="767"/>
                    <a:pt x="9659" y="887"/>
                  </a:cubicBezTo>
                  <a:cubicBezTo>
                    <a:pt x="9659" y="995"/>
                    <a:pt x="9568" y="1080"/>
                    <a:pt x="9466" y="1080"/>
                  </a:cubicBezTo>
                  <a:cubicBezTo>
                    <a:pt x="9352" y="1075"/>
                    <a:pt x="9261" y="978"/>
                    <a:pt x="9261" y="864"/>
                  </a:cubicBezTo>
                  <a:cubicBezTo>
                    <a:pt x="9249" y="750"/>
                    <a:pt x="9341" y="653"/>
                    <a:pt x="9454" y="653"/>
                  </a:cubicBezTo>
                  <a:close/>
                  <a:moveTo>
                    <a:pt x="4183" y="726"/>
                  </a:moveTo>
                  <a:cubicBezTo>
                    <a:pt x="4271" y="726"/>
                    <a:pt x="4340" y="797"/>
                    <a:pt x="4334" y="887"/>
                  </a:cubicBezTo>
                  <a:cubicBezTo>
                    <a:pt x="4340" y="989"/>
                    <a:pt x="4266" y="1080"/>
                    <a:pt x="4164" y="1097"/>
                  </a:cubicBezTo>
                  <a:cubicBezTo>
                    <a:pt x="4160" y="1098"/>
                    <a:pt x="4157" y="1098"/>
                    <a:pt x="4153" y="1098"/>
                  </a:cubicBezTo>
                  <a:cubicBezTo>
                    <a:pt x="4055" y="1098"/>
                    <a:pt x="3976" y="1020"/>
                    <a:pt x="3981" y="921"/>
                  </a:cubicBezTo>
                  <a:cubicBezTo>
                    <a:pt x="3965" y="816"/>
                    <a:pt x="4050" y="727"/>
                    <a:pt x="4154" y="727"/>
                  </a:cubicBezTo>
                  <a:cubicBezTo>
                    <a:pt x="4157" y="727"/>
                    <a:pt x="4160" y="727"/>
                    <a:pt x="4164" y="727"/>
                  </a:cubicBezTo>
                  <a:cubicBezTo>
                    <a:pt x="4170" y="727"/>
                    <a:pt x="4177" y="726"/>
                    <a:pt x="4183" y="726"/>
                  </a:cubicBezTo>
                  <a:close/>
                  <a:moveTo>
                    <a:pt x="6817" y="772"/>
                  </a:moveTo>
                  <a:cubicBezTo>
                    <a:pt x="7055" y="772"/>
                    <a:pt x="7063" y="1137"/>
                    <a:pt x="6817" y="1137"/>
                  </a:cubicBezTo>
                  <a:cubicBezTo>
                    <a:pt x="6816" y="1137"/>
                    <a:pt x="6814" y="1137"/>
                    <a:pt x="6812" y="1137"/>
                  </a:cubicBezTo>
                  <a:cubicBezTo>
                    <a:pt x="6704" y="1126"/>
                    <a:pt x="6630" y="1041"/>
                    <a:pt x="6630" y="932"/>
                  </a:cubicBezTo>
                  <a:cubicBezTo>
                    <a:pt x="6624" y="845"/>
                    <a:pt x="6698" y="773"/>
                    <a:pt x="6790" y="773"/>
                  </a:cubicBezTo>
                  <a:cubicBezTo>
                    <a:pt x="6794" y="773"/>
                    <a:pt x="6797" y="773"/>
                    <a:pt x="6801" y="773"/>
                  </a:cubicBezTo>
                  <a:cubicBezTo>
                    <a:pt x="6806" y="772"/>
                    <a:pt x="6811" y="772"/>
                    <a:pt x="6817" y="772"/>
                  </a:cubicBezTo>
                  <a:close/>
                  <a:moveTo>
                    <a:pt x="1561" y="744"/>
                  </a:moveTo>
                  <a:cubicBezTo>
                    <a:pt x="1669" y="750"/>
                    <a:pt x="1749" y="841"/>
                    <a:pt x="1737" y="949"/>
                  </a:cubicBezTo>
                  <a:cubicBezTo>
                    <a:pt x="1737" y="1063"/>
                    <a:pt x="1652" y="1154"/>
                    <a:pt x="1544" y="1160"/>
                  </a:cubicBezTo>
                  <a:cubicBezTo>
                    <a:pt x="1436" y="1154"/>
                    <a:pt x="1356" y="1063"/>
                    <a:pt x="1367" y="961"/>
                  </a:cubicBezTo>
                  <a:cubicBezTo>
                    <a:pt x="1362" y="847"/>
                    <a:pt x="1447" y="750"/>
                    <a:pt x="1561" y="744"/>
                  </a:cubicBezTo>
                  <a:close/>
                  <a:moveTo>
                    <a:pt x="8172" y="1236"/>
                  </a:moveTo>
                  <a:cubicBezTo>
                    <a:pt x="8183" y="1236"/>
                    <a:pt x="8195" y="1237"/>
                    <a:pt x="8207" y="1240"/>
                  </a:cubicBezTo>
                  <a:cubicBezTo>
                    <a:pt x="8293" y="1240"/>
                    <a:pt x="8361" y="1314"/>
                    <a:pt x="8355" y="1399"/>
                  </a:cubicBezTo>
                  <a:cubicBezTo>
                    <a:pt x="8340" y="1489"/>
                    <a:pt x="8261" y="1549"/>
                    <a:pt x="8173" y="1549"/>
                  </a:cubicBezTo>
                  <a:cubicBezTo>
                    <a:pt x="8165" y="1549"/>
                    <a:pt x="8158" y="1548"/>
                    <a:pt x="8150" y="1547"/>
                  </a:cubicBezTo>
                  <a:cubicBezTo>
                    <a:pt x="8065" y="1547"/>
                    <a:pt x="7996" y="1473"/>
                    <a:pt x="8002" y="1388"/>
                  </a:cubicBezTo>
                  <a:cubicBezTo>
                    <a:pt x="8012" y="1303"/>
                    <a:pt x="8088" y="1236"/>
                    <a:pt x="8172" y="1236"/>
                  </a:cubicBezTo>
                  <a:close/>
                  <a:moveTo>
                    <a:pt x="10848" y="1144"/>
                  </a:moveTo>
                  <a:cubicBezTo>
                    <a:pt x="10958" y="1144"/>
                    <a:pt x="11067" y="1221"/>
                    <a:pt x="11043" y="1371"/>
                  </a:cubicBezTo>
                  <a:cubicBezTo>
                    <a:pt x="11038" y="1485"/>
                    <a:pt x="10947" y="1576"/>
                    <a:pt x="10833" y="1576"/>
                  </a:cubicBezTo>
                  <a:cubicBezTo>
                    <a:pt x="10719" y="1570"/>
                    <a:pt x="10633" y="1468"/>
                    <a:pt x="10650" y="1354"/>
                  </a:cubicBezTo>
                  <a:cubicBezTo>
                    <a:pt x="10642" y="1213"/>
                    <a:pt x="10745" y="1144"/>
                    <a:pt x="10848" y="1144"/>
                  </a:cubicBezTo>
                  <a:close/>
                  <a:moveTo>
                    <a:pt x="2847" y="1353"/>
                  </a:moveTo>
                  <a:cubicBezTo>
                    <a:pt x="2928" y="1353"/>
                    <a:pt x="2996" y="1420"/>
                    <a:pt x="2990" y="1502"/>
                  </a:cubicBezTo>
                  <a:cubicBezTo>
                    <a:pt x="2996" y="1590"/>
                    <a:pt x="2927" y="1667"/>
                    <a:pt x="2840" y="1667"/>
                  </a:cubicBezTo>
                  <a:cubicBezTo>
                    <a:pt x="2837" y="1667"/>
                    <a:pt x="2834" y="1667"/>
                    <a:pt x="2831" y="1667"/>
                  </a:cubicBezTo>
                  <a:cubicBezTo>
                    <a:pt x="2828" y="1667"/>
                    <a:pt x="2824" y="1667"/>
                    <a:pt x="2821" y="1667"/>
                  </a:cubicBezTo>
                  <a:cubicBezTo>
                    <a:pt x="2740" y="1667"/>
                    <a:pt x="2677" y="1601"/>
                    <a:pt x="2677" y="1519"/>
                  </a:cubicBezTo>
                  <a:cubicBezTo>
                    <a:pt x="2672" y="1428"/>
                    <a:pt x="2746" y="1354"/>
                    <a:pt x="2837" y="1354"/>
                  </a:cubicBezTo>
                  <a:cubicBezTo>
                    <a:pt x="2840" y="1354"/>
                    <a:pt x="2843" y="1353"/>
                    <a:pt x="2847" y="1353"/>
                  </a:cubicBezTo>
                  <a:close/>
                  <a:moveTo>
                    <a:pt x="5505" y="1279"/>
                  </a:moveTo>
                  <a:cubicBezTo>
                    <a:pt x="5510" y="1279"/>
                    <a:pt x="5515" y="1279"/>
                    <a:pt x="5519" y="1280"/>
                  </a:cubicBezTo>
                  <a:cubicBezTo>
                    <a:pt x="5741" y="1342"/>
                    <a:pt x="5730" y="1661"/>
                    <a:pt x="5508" y="1707"/>
                  </a:cubicBezTo>
                  <a:cubicBezTo>
                    <a:pt x="5399" y="1701"/>
                    <a:pt x="5314" y="1616"/>
                    <a:pt x="5314" y="1513"/>
                  </a:cubicBezTo>
                  <a:cubicBezTo>
                    <a:pt x="5314" y="1394"/>
                    <a:pt x="5408" y="1279"/>
                    <a:pt x="5505" y="1279"/>
                  </a:cubicBezTo>
                  <a:close/>
                  <a:moveTo>
                    <a:pt x="9481" y="1723"/>
                  </a:moveTo>
                  <a:cubicBezTo>
                    <a:pt x="9486" y="1723"/>
                    <a:pt x="9490" y="1723"/>
                    <a:pt x="9494" y="1724"/>
                  </a:cubicBezTo>
                  <a:cubicBezTo>
                    <a:pt x="9591" y="1741"/>
                    <a:pt x="9659" y="1826"/>
                    <a:pt x="9659" y="1923"/>
                  </a:cubicBezTo>
                  <a:cubicBezTo>
                    <a:pt x="9659" y="2023"/>
                    <a:pt x="9579" y="2111"/>
                    <a:pt x="9475" y="2111"/>
                  </a:cubicBezTo>
                  <a:cubicBezTo>
                    <a:pt x="9472" y="2111"/>
                    <a:pt x="9469" y="2111"/>
                    <a:pt x="9466" y="2111"/>
                  </a:cubicBezTo>
                  <a:cubicBezTo>
                    <a:pt x="9369" y="2106"/>
                    <a:pt x="9295" y="2014"/>
                    <a:pt x="9306" y="1918"/>
                  </a:cubicBezTo>
                  <a:cubicBezTo>
                    <a:pt x="9312" y="1820"/>
                    <a:pt x="9399" y="1723"/>
                    <a:pt x="9481" y="1723"/>
                  </a:cubicBezTo>
                  <a:close/>
                  <a:moveTo>
                    <a:pt x="4226" y="1718"/>
                  </a:moveTo>
                  <a:cubicBezTo>
                    <a:pt x="4329" y="1724"/>
                    <a:pt x="4414" y="1809"/>
                    <a:pt x="4409" y="1918"/>
                  </a:cubicBezTo>
                  <a:lnTo>
                    <a:pt x="4409" y="1923"/>
                  </a:lnTo>
                  <a:cubicBezTo>
                    <a:pt x="4403" y="2043"/>
                    <a:pt x="4306" y="2134"/>
                    <a:pt x="4186" y="2134"/>
                  </a:cubicBezTo>
                  <a:cubicBezTo>
                    <a:pt x="4084" y="2134"/>
                    <a:pt x="4004" y="2049"/>
                    <a:pt x="4010" y="1952"/>
                  </a:cubicBezTo>
                  <a:cubicBezTo>
                    <a:pt x="4021" y="1832"/>
                    <a:pt x="4107" y="1735"/>
                    <a:pt x="4226" y="1718"/>
                  </a:cubicBezTo>
                  <a:close/>
                  <a:moveTo>
                    <a:pt x="1571" y="1764"/>
                  </a:moveTo>
                  <a:cubicBezTo>
                    <a:pt x="1663" y="1764"/>
                    <a:pt x="1743" y="1841"/>
                    <a:pt x="1737" y="1940"/>
                  </a:cubicBezTo>
                  <a:cubicBezTo>
                    <a:pt x="1749" y="2054"/>
                    <a:pt x="1663" y="2151"/>
                    <a:pt x="1550" y="2157"/>
                  </a:cubicBezTo>
                  <a:cubicBezTo>
                    <a:pt x="1546" y="2157"/>
                    <a:pt x="1543" y="2157"/>
                    <a:pt x="1539" y="2157"/>
                  </a:cubicBezTo>
                  <a:cubicBezTo>
                    <a:pt x="1447" y="2157"/>
                    <a:pt x="1379" y="2085"/>
                    <a:pt x="1379" y="1992"/>
                  </a:cubicBezTo>
                  <a:cubicBezTo>
                    <a:pt x="1367" y="1883"/>
                    <a:pt x="1447" y="1781"/>
                    <a:pt x="1561" y="1764"/>
                  </a:cubicBezTo>
                  <a:cubicBezTo>
                    <a:pt x="1564" y="1764"/>
                    <a:pt x="1567" y="1764"/>
                    <a:pt x="1571" y="1764"/>
                  </a:cubicBezTo>
                  <a:close/>
                  <a:moveTo>
                    <a:pt x="6812" y="1872"/>
                  </a:moveTo>
                  <a:cubicBezTo>
                    <a:pt x="6920" y="1872"/>
                    <a:pt x="7006" y="1952"/>
                    <a:pt x="7017" y="2060"/>
                  </a:cubicBezTo>
                  <a:cubicBezTo>
                    <a:pt x="7006" y="2162"/>
                    <a:pt x="6926" y="2248"/>
                    <a:pt x="6823" y="2259"/>
                  </a:cubicBezTo>
                  <a:cubicBezTo>
                    <a:pt x="6715" y="2259"/>
                    <a:pt x="6630" y="2180"/>
                    <a:pt x="6630" y="2071"/>
                  </a:cubicBezTo>
                  <a:cubicBezTo>
                    <a:pt x="6624" y="1963"/>
                    <a:pt x="6704" y="1872"/>
                    <a:pt x="6812" y="1872"/>
                  </a:cubicBezTo>
                  <a:close/>
                  <a:moveTo>
                    <a:pt x="8120" y="2157"/>
                  </a:moveTo>
                  <a:cubicBezTo>
                    <a:pt x="8218" y="2157"/>
                    <a:pt x="8293" y="2240"/>
                    <a:pt x="8293" y="2339"/>
                  </a:cubicBezTo>
                  <a:cubicBezTo>
                    <a:pt x="8293" y="2436"/>
                    <a:pt x="8213" y="2516"/>
                    <a:pt x="8116" y="2521"/>
                  </a:cubicBezTo>
                  <a:cubicBezTo>
                    <a:pt x="8014" y="2510"/>
                    <a:pt x="7940" y="2430"/>
                    <a:pt x="7934" y="2333"/>
                  </a:cubicBezTo>
                  <a:cubicBezTo>
                    <a:pt x="7934" y="2237"/>
                    <a:pt x="8014" y="2157"/>
                    <a:pt x="8110" y="2157"/>
                  </a:cubicBezTo>
                  <a:cubicBezTo>
                    <a:pt x="8114" y="2157"/>
                    <a:pt x="8117" y="2157"/>
                    <a:pt x="8120" y="2157"/>
                  </a:cubicBezTo>
                  <a:close/>
                  <a:moveTo>
                    <a:pt x="2865" y="2174"/>
                  </a:moveTo>
                  <a:cubicBezTo>
                    <a:pt x="2951" y="2185"/>
                    <a:pt x="3019" y="2265"/>
                    <a:pt x="3025" y="2356"/>
                  </a:cubicBezTo>
                  <a:cubicBezTo>
                    <a:pt x="3025" y="2456"/>
                    <a:pt x="2933" y="2556"/>
                    <a:pt x="2849" y="2556"/>
                  </a:cubicBezTo>
                  <a:cubicBezTo>
                    <a:pt x="2847" y="2556"/>
                    <a:pt x="2845" y="2556"/>
                    <a:pt x="2842" y="2555"/>
                  </a:cubicBezTo>
                  <a:lnTo>
                    <a:pt x="2837" y="2561"/>
                  </a:lnTo>
                  <a:cubicBezTo>
                    <a:pt x="2746" y="2544"/>
                    <a:pt x="2677" y="2453"/>
                    <a:pt x="2683" y="2356"/>
                  </a:cubicBezTo>
                  <a:cubicBezTo>
                    <a:pt x="2689" y="2259"/>
                    <a:pt x="2763" y="2180"/>
                    <a:pt x="2865" y="2174"/>
                  </a:cubicBezTo>
                  <a:close/>
                  <a:moveTo>
                    <a:pt x="5519" y="2248"/>
                  </a:moveTo>
                  <a:cubicBezTo>
                    <a:pt x="5616" y="2248"/>
                    <a:pt x="5696" y="2322"/>
                    <a:pt x="5707" y="2419"/>
                  </a:cubicBezTo>
                  <a:cubicBezTo>
                    <a:pt x="5691" y="2525"/>
                    <a:pt x="5605" y="2602"/>
                    <a:pt x="5501" y="2602"/>
                  </a:cubicBezTo>
                  <a:cubicBezTo>
                    <a:pt x="5494" y="2602"/>
                    <a:pt x="5486" y="2602"/>
                    <a:pt x="5479" y="2601"/>
                  </a:cubicBezTo>
                  <a:lnTo>
                    <a:pt x="5479" y="2601"/>
                  </a:lnTo>
                  <a:lnTo>
                    <a:pt x="5485" y="2607"/>
                  </a:lnTo>
                  <a:cubicBezTo>
                    <a:pt x="5388" y="2607"/>
                    <a:pt x="5320" y="2527"/>
                    <a:pt x="5320" y="2436"/>
                  </a:cubicBezTo>
                  <a:cubicBezTo>
                    <a:pt x="5331" y="2333"/>
                    <a:pt x="5417" y="2254"/>
                    <a:pt x="5519" y="2248"/>
                  </a:cubicBezTo>
                  <a:close/>
                  <a:moveTo>
                    <a:pt x="10080" y="0"/>
                  </a:moveTo>
                  <a:cubicBezTo>
                    <a:pt x="9955" y="0"/>
                    <a:pt x="9830" y="6"/>
                    <a:pt x="9705" y="27"/>
                  </a:cubicBezTo>
                  <a:cubicBezTo>
                    <a:pt x="9705" y="50"/>
                    <a:pt x="9705" y="78"/>
                    <a:pt x="9699" y="101"/>
                  </a:cubicBezTo>
                  <a:cubicBezTo>
                    <a:pt x="9652" y="216"/>
                    <a:pt x="9586" y="273"/>
                    <a:pt x="9505" y="273"/>
                  </a:cubicBezTo>
                  <a:cubicBezTo>
                    <a:pt x="9498" y="273"/>
                    <a:pt x="9491" y="273"/>
                    <a:pt x="9483" y="272"/>
                  </a:cubicBezTo>
                  <a:cubicBezTo>
                    <a:pt x="9398" y="260"/>
                    <a:pt x="9363" y="203"/>
                    <a:pt x="9352" y="38"/>
                  </a:cubicBezTo>
                  <a:cubicBezTo>
                    <a:pt x="9007" y="30"/>
                    <a:pt x="8662" y="27"/>
                    <a:pt x="8316" y="27"/>
                  </a:cubicBezTo>
                  <a:cubicBezTo>
                    <a:pt x="7896" y="27"/>
                    <a:pt x="7475" y="32"/>
                    <a:pt x="7057" y="38"/>
                  </a:cubicBezTo>
                  <a:cubicBezTo>
                    <a:pt x="7108" y="141"/>
                    <a:pt x="7074" y="260"/>
                    <a:pt x="6977" y="323"/>
                  </a:cubicBezTo>
                  <a:cubicBezTo>
                    <a:pt x="6940" y="342"/>
                    <a:pt x="6900" y="351"/>
                    <a:pt x="6860" y="351"/>
                  </a:cubicBezTo>
                  <a:cubicBezTo>
                    <a:pt x="6802" y="351"/>
                    <a:pt x="6745" y="332"/>
                    <a:pt x="6698" y="294"/>
                  </a:cubicBezTo>
                  <a:cubicBezTo>
                    <a:pt x="6607" y="220"/>
                    <a:pt x="6618" y="135"/>
                    <a:pt x="6670" y="44"/>
                  </a:cubicBezTo>
                  <a:lnTo>
                    <a:pt x="4813" y="44"/>
                  </a:lnTo>
                  <a:cubicBezTo>
                    <a:pt x="4759" y="42"/>
                    <a:pt x="4704" y="40"/>
                    <a:pt x="4651" y="40"/>
                  </a:cubicBezTo>
                  <a:cubicBezTo>
                    <a:pt x="4557" y="40"/>
                    <a:pt x="4465" y="44"/>
                    <a:pt x="4374" y="55"/>
                  </a:cubicBezTo>
                  <a:cubicBezTo>
                    <a:pt x="4363" y="89"/>
                    <a:pt x="4352" y="118"/>
                    <a:pt x="4334" y="146"/>
                  </a:cubicBezTo>
                  <a:cubicBezTo>
                    <a:pt x="4307" y="206"/>
                    <a:pt x="4246" y="244"/>
                    <a:pt x="4181" y="244"/>
                  </a:cubicBezTo>
                  <a:cubicBezTo>
                    <a:pt x="4166" y="244"/>
                    <a:pt x="4150" y="242"/>
                    <a:pt x="4135" y="238"/>
                  </a:cubicBezTo>
                  <a:cubicBezTo>
                    <a:pt x="4050" y="220"/>
                    <a:pt x="4004" y="135"/>
                    <a:pt x="4027" y="55"/>
                  </a:cubicBezTo>
                  <a:cubicBezTo>
                    <a:pt x="3766" y="45"/>
                    <a:pt x="3503" y="43"/>
                    <a:pt x="3240" y="43"/>
                  </a:cubicBezTo>
                  <a:cubicBezTo>
                    <a:pt x="2993" y="43"/>
                    <a:pt x="2745" y="45"/>
                    <a:pt x="2498" y="45"/>
                  </a:cubicBezTo>
                  <a:cubicBezTo>
                    <a:pt x="2400" y="45"/>
                    <a:pt x="2302" y="45"/>
                    <a:pt x="2204" y="44"/>
                  </a:cubicBezTo>
                  <a:cubicBezTo>
                    <a:pt x="2154" y="40"/>
                    <a:pt x="2104" y="38"/>
                    <a:pt x="2053" y="38"/>
                  </a:cubicBezTo>
                  <a:cubicBezTo>
                    <a:pt x="1961" y="38"/>
                    <a:pt x="1869" y="44"/>
                    <a:pt x="1777" y="55"/>
                  </a:cubicBezTo>
                  <a:cubicBezTo>
                    <a:pt x="1737" y="209"/>
                    <a:pt x="1675" y="272"/>
                    <a:pt x="1567" y="272"/>
                  </a:cubicBezTo>
                  <a:cubicBezTo>
                    <a:pt x="1458" y="272"/>
                    <a:pt x="1413" y="215"/>
                    <a:pt x="1379" y="55"/>
                  </a:cubicBezTo>
                  <a:cubicBezTo>
                    <a:pt x="1292" y="47"/>
                    <a:pt x="1181" y="44"/>
                    <a:pt x="1061" y="44"/>
                  </a:cubicBezTo>
                  <a:cubicBezTo>
                    <a:pt x="667" y="44"/>
                    <a:pt x="170" y="83"/>
                    <a:pt x="92" y="135"/>
                  </a:cubicBezTo>
                  <a:lnTo>
                    <a:pt x="439" y="340"/>
                  </a:lnTo>
                  <a:cubicBezTo>
                    <a:pt x="467" y="374"/>
                    <a:pt x="502" y="408"/>
                    <a:pt x="530" y="443"/>
                  </a:cubicBezTo>
                  <a:cubicBezTo>
                    <a:pt x="598" y="505"/>
                    <a:pt x="627" y="574"/>
                    <a:pt x="581" y="653"/>
                  </a:cubicBezTo>
                  <a:cubicBezTo>
                    <a:pt x="548" y="710"/>
                    <a:pt x="496" y="731"/>
                    <a:pt x="439" y="731"/>
                  </a:cubicBezTo>
                  <a:cubicBezTo>
                    <a:pt x="410" y="731"/>
                    <a:pt x="379" y="726"/>
                    <a:pt x="348" y="716"/>
                  </a:cubicBezTo>
                  <a:cubicBezTo>
                    <a:pt x="319" y="710"/>
                    <a:pt x="297" y="676"/>
                    <a:pt x="274" y="659"/>
                  </a:cubicBezTo>
                  <a:cubicBezTo>
                    <a:pt x="194" y="727"/>
                    <a:pt x="126" y="813"/>
                    <a:pt x="69" y="904"/>
                  </a:cubicBezTo>
                  <a:cubicBezTo>
                    <a:pt x="6" y="989"/>
                    <a:pt x="18" y="1018"/>
                    <a:pt x="126" y="1063"/>
                  </a:cubicBezTo>
                  <a:cubicBezTo>
                    <a:pt x="217" y="1103"/>
                    <a:pt x="314" y="1137"/>
                    <a:pt x="411" y="1172"/>
                  </a:cubicBezTo>
                  <a:cubicBezTo>
                    <a:pt x="473" y="1194"/>
                    <a:pt x="445" y="1228"/>
                    <a:pt x="422" y="1263"/>
                  </a:cubicBezTo>
                  <a:cubicBezTo>
                    <a:pt x="462" y="1291"/>
                    <a:pt x="502" y="1314"/>
                    <a:pt x="536" y="1348"/>
                  </a:cubicBezTo>
                  <a:cubicBezTo>
                    <a:pt x="610" y="1411"/>
                    <a:pt x="627" y="1519"/>
                    <a:pt x="581" y="1604"/>
                  </a:cubicBezTo>
                  <a:cubicBezTo>
                    <a:pt x="549" y="1664"/>
                    <a:pt x="487" y="1702"/>
                    <a:pt x="422" y="1702"/>
                  </a:cubicBezTo>
                  <a:cubicBezTo>
                    <a:pt x="407" y="1702"/>
                    <a:pt x="391" y="1700"/>
                    <a:pt x="376" y="1695"/>
                  </a:cubicBezTo>
                  <a:cubicBezTo>
                    <a:pt x="274" y="1678"/>
                    <a:pt x="240" y="1599"/>
                    <a:pt x="240" y="1502"/>
                  </a:cubicBezTo>
                  <a:lnTo>
                    <a:pt x="240" y="1422"/>
                  </a:lnTo>
                  <a:cubicBezTo>
                    <a:pt x="217" y="1433"/>
                    <a:pt x="194" y="1445"/>
                    <a:pt x="171" y="1462"/>
                  </a:cubicBezTo>
                  <a:cubicBezTo>
                    <a:pt x="46" y="1564"/>
                    <a:pt x="46" y="1582"/>
                    <a:pt x="154" y="1695"/>
                  </a:cubicBezTo>
                  <a:cubicBezTo>
                    <a:pt x="251" y="1792"/>
                    <a:pt x="348" y="1889"/>
                    <a:pt x="439" y="1980"/>
                  </a:cubicBezTo>
                  <a:cubicBezTo>
                    <a:pt x="559" y="2100"/>
                    <a:pt x="559" y="2100"/>
                    <a:pt x="456" y="2242"/>
                  </a:cubicBezTo>
                  <a:cubicBezTo>
                    <a:pt x="485" y="2248"/>
                    <a:pt x="513" y="2254"/>
                    <a:pt x="536" y="2259"/>
                  </a:cubicBezTo>
                  <a:cubicBezTo>
                    <a:pt x="667" y="2305"/>
                    <a:pt x="701" y="2350"/>
                    <a:pt x="690" y="2459"/>
                  </a:cubicBezTo>
                  <a:cubicBezTo>
                    <a:pt x="684" y="2550"/>
                    <a:pt x="616" y="2624"/>
                    <a:pt x="524" y="2641"/>
                  </a:cubicBezTo>
                  <a:cubicBezTo>
                    <a:pt x="514" y="2642"/>
                    <a:pt x="505" y="2643"/>
                    <a:pt x="495" y="2643"/>
                  </a:cubicBezTo>
                  <a:cubicBezTo>
                    <a:pt x="410" y="2643"/>
                    <a:pt x="355" y="2595"/>
                    <a:pt x="319" y="2487"/>
                  </a:cubicBezTo>
                  <a:cubicBezTo>
                    <a:pt x="314" y="2470"/>
                    <a:pt x="308" y="2447"/>
                    <a:pt x="314" y="2430"/>
                  </a:cubicBezTo>
                  <a:lnTo>
                    <a:pt x="314" y="2430"/>
                  </a:lnTo>
                  <a:cubicBezTo>
                    <a:pt x="177" y="2538"/>
                    <a:pt x="75" y="2681"/>
                    <a:pt x="0" y="2835"/>
                  </a:cubicBezTo>
                  <a:cubicBezTo>
                    <a:pt x="185" y="2810"/>
                    <a:pt x="364" y="2805"/>
                    <a:pt x="542" y="2805"/>
                  </a:cubicBezTo>
                  <a:cubicBezTo>
                    <a:pt x="652" y="2805"/>
                    <a:pt x="761" y="2807"/>
                    <a:pt x="871" y="2807"/>
                  </a:cubicBezTo>
                  <a:cubicBezTo>
                    <a:pt x="913" y="2807"/>
                    <a:pt x="955" y="2807"/>
                    <a:pt x="997" y="2806"/>
                  </a:cubicBezTo>
                  <a:cubicBezTo>
                    <a:pt x="1186" y="2802"/>
                    <a:pt x="1378" y="2762"/>
                    <a:pt x="1567" y="2762"/>
                  </a:cubicBezTo>
                  <a:cubicBezTo>
                    <a:pt x="1619" y="2762"/>
                    <a:pt x="1670" y="2765"/>
                    <a:pt x="1720" y="2772"/>
                  </a:cubicBezTo>
                  <a:cubicBezTo>
                    <a:pt x="1914" y="2795"/>
                    <a:pt x="2102" y="2800"/>
                    <a:pt x="2290" y="2800"/>
                  </a:cubicBezTo>
                  <a:lnTo>
                    <a:pt x="3554" y="2800"/>
                  </a:lnTo>
                  <a:cubicBezTo>
                    <a:pt x="3594" y="2801"/>
                    <a:pt x="3633" y="2801"/>
                    <a:pt x="3672" y="2801"/>
                  </a:cubicBezTo>
                  <a:cubicBezTo>
                    <a:pt x="3953" y="2801"/>
                    <a:pt x="4230" y="2789"/>
                    <a:pt x="4510" y="2789"/>
                  </a:cubicBezTo>
                  <a:cubicBezTo>
                    <a:pt x="4609" y="2789"/>
                    <a:pt x="4708" y="2791"/>
                    <a:pt x="4807" y="2795"/>
                  </a:cubicBezTo>
                  <a:cubicBezTo>
                    <a:pt x="4985" y="2801"/>
                    <a:pt x="5163" y="2802"/>
                    <a:pt x="5341" y="2802"/>
                  </a:cubicBezTo>
                  <a:cubicBezTo>
                    <a:pt x="5587" y="2802"/>
                    <a:pt x="5832" y="2799"/>
                    <a:pt x="6078" y="2799"/>
                  </a:cubicBezTo>
                  <a:cubicBezTo>
                    <a:pt x="6155" y="2799"/>
                    <a:pt x="6233" y="2799"/>
                    <a:pt x="6311" y="2800"/>
                  </a:cubicBezTo>
                  <a:cubicBezTo>
                    <a:pt x="6504" y="2800"/>
                    <a:pt x="6692" y="2760"/>
                    <a:pt x="6884" y="2760"/>
                  </a:cubicBezTo>
                  <a:cubicBezTo>
                    <a:pt x="6896" y="2760"/>
                    <a:pt x="6908" y="2760"/>
                    <a:pt x="6920" y="2760"/>
                  </a:cubicBezTo>
                  <a:cubicBezTo>
                    <a:pt x="7241" y="2768"/>
                    <a:pt x="7563" y="2771"/>
                    <a:pt x="7884" y="2771"/>
                  </a:cubicBezTo>
                  <a:cubicBezTo>
                    <a:pt x="8275" y="2771"/>
                    <a:pt x="8665" y="2767"/>
                    <a:pt x="9056" y="2760"/>
                  </a:cubicBezTo>
                  <a:cubicBezTo>
                    <a:pt x="9202" y="2760"/>
                    <a:pt x="9347" y="2717"/>
                    <a:pt x="9493" y="2717"/>
                  </a:cubicBezTo>
                  <a:cubicBezTo>
                    <a:pt x="9530" y="2717"/>
                    <a:pt x="9566" y="2719"/>
                    <a:pt x="9603" y="2726"/>
                  </a:cubicBezTo>
                  <a:cubicBezTo>
                    <a:pt x="9730" y="2745"/>
                    <a:pt x="9857" y="2756"/>
                    <a:pt x="9985" y="2756"/>
                  </a:cubicBezTo>
                  <a:cubicBezTo>
                    <a:pt x="10011" y="2756"/>
                    <a:pt x="10037" y="2756"/>
                    <a:pt x="10064" y="2755"/>
                  </a:cubicBezTo>
                  <a:cubicBezTo>
                    <a:pt x="10209" y="2755"/>
                    <a:pt x="10349" y="2731"/>
                    <a:pt x="10489" y="2731"/>
                  </a:cubicBezTo>
                  <a:cubicBezTo>
                    <a:pt x="10503" y="2731"/>
                    <a:pt x="10517" y="2731"/>
                    <a:pt x="10531" y="2732"/>
                  </a:cubicBezTo>
                  <a:cubicBezTo>
                    <a:pt x="10543" y="2733"/>
                    <a:pt x="10555" y="2734"/>
                    <a:pt x="10567" y="2734"/>
                  </a:cubicBezTo>
                  <a:cubicBezTo>
                    <a:pt x="10684" y="2734"/>
                    <a:pt x="10794" y="2682"/>
                    <a:pt x="10867" y="2584"/>
                  </a:cubicBezTo>
                  <a:cubicBezTo>
                    <a:pt x="10838" y="2521"/>
                    <a:pt x="10770" y="2516"/>
                    <a:pt x="10724" y="2476"/>
                  </a:cubicBezTo>
                  <a:cubicBezTo>
                    <a:pt x="10662" y="2424"/>
                    <a:pt x="10639" y="2333"/>
                    <a:pt x="10673" y="2259"/>
                  </a:cubicBezTo>
                  <a:cubicBezTo>
                    <a:pt x="10705" y="2189"/>
                    <a:pt x="10778" y="2145"/>
                    <a:pt x="10853" y="2145"/>
                  </a:cubicBezTo>
                  <a:cubicBezTo>
                    <a:pt x="10858" y="2145"/>
                    <a:pt x="10862" y="2145"/>
                    <a:pt x="10867" y="2145"/>
                  </a:cubicBezTo>
                  <a:cubicBezTo>
                    <a:pt x="10952" y="2145"/>
                    <a:pt x="11026" y="2208"/>
                    <a:pt x="11026" y="2293"/>
                  </a:cubicBezTo>
                  <a:cubicBezTo>
                    <a:pt x="11032" y="2333"/>
                    <a:pt x="11043" y="2373"/>
                    <a:pt x="11055" y="2413"/>
                  </a:cubicBezTo>
                  <a:lnTo>
                    <a:pt x="12006" y="1513"/>
                  </a:lnTo>
                  <a:cubicBezTo>
                    <a:pt x="11955" y="1422"/>
                    <a:pt x="11932" y="1337"/>
                    <a:pt x="12006" y="1246"/>
                  </a:cubicBezTo>
                  <a:cubicBezTo>
                    <a:pt x="11977" y="1206"/>
                    <a:pt x="11943" y="1172"/>
                    <a:pt x="11903" y="1149"/>
                  </a:cubicBezTo>
                  <a:lnTo>
                    <a:pt x="11021" y="408"/>
                  </a:lnTo>
                  <a:lnTo>
                    <a:pt x="11021" y="408"/>
                  </a:lnTo>
                  <a:cubicBezTo>
                    <a:pt x="11032" y="465"/>
                    <a:pt x="11038" y="517"/>
                    <a:pt x="11038" y="568"/>
                  </a:cubicBezTo>
                  <a:cubicBezTo>
                    <a:pt x="11032" y="663"/>
                    <a:pt x="10953" y="734"/>
                    <a:pt x="10864" y="734"/>
                  </a:cubicBezTo>
                  <a:cubicBezTo>
                    <a:pt x="10857" y="734"/>
                    <a:pt x="10851" y="734"/>
                    <a:pt x="10844" y="733"/>
                  </a:cubicBezTo>
                  <a:cubicBezTo>
                    <a:pt x="10753" y="727"/>
                    <a:pt x="10679" y="659"/>
                    <a:pt x="10668" y="568"/>
                  </a:cubicBezTo>
                  <a:cubicBezTo>
                    <a:pt x="10673" y="471"/>
                    <a:pt x="10759" y="397"/>
                    <a:pt x="10855" y="397"/>
                  </a:cubicBezTo>
                  <a:cubicBezTo>
                    <a:pt x="10912" y="397"/>
                    <a:pt x="10964" y="403"/>
                    <a:pt x="11015" y="408"/>
                  </a:cubicBezTo>
                  <a:lnTo>
                    <a:pt x="10673" y="101"/>
                  </a:lnTo>
                  <a:cubicBezTo>
                    <a:pt x="10622" y="55"/>
                    <a:pt x="10582" y="4"/>
                    <a:pt x="10508" y="4"/>
                  </a:cubicBezTo>
                  <a:cubicBezTo>
                    <a:pt x="10482" y="5"/>
                    <a:pt x="10455" y="5"/>
                    <a:pt x="10429" y="5"/>
                  </a:cubicBezTo>
                  <a:cubicBezTo>
                    <a:pt x="10313" y="5"/>
                    <a:pt x="10196" y="0"/>
                    <a:pt x="10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5"/>
            <p:cNvSpPr/>
            <p:nvPr/>
          </p:nvSpPr>
          <p:spPr>
            <a:xfrm rot="5400000">
              <a:off x="1097519" y="233546"/>
              <a:ext cx="45832" cy="51935"/>
            </a:xfrm>
            <a:custGeom>
              <a:avLst/>
              <a:gdLst/>
              <a:ahLst/>
              <a:cxnLst/>
              <a:rect l="l" t="t" r="r" b="b"/>
              <a:pathLst>
                <a:path w="383" h="434" extrusionOk="0">
                  <a:moveTo>
                    <a:pt x="183" y="0"/>
                  </a:moveTo>
                  <a:cubicBezTo>
                    <a:pt x="109" y="35"/>
                    <a:pt x="47" y="91"/>
                    <a:pt x="1" y="154"/>
                  </a:cubicBezTo>
                  <a:cubicBezTo>
                    <a:pt x="1" y="183"/>
                    <a:pt x="1" y="211"/>
                    <a:pt x="1" y="234"/>
                  </a:cubicBezTo>
                  <a:cubicBezTo>
                    <a:pt x="1" y="331"/>
                    <a:pt x="29" y="410"/>
                    <a:pt x="138" y="427"/>
                  </a:cubicBezTo>
                  <a:cubicBezTo>
                    <a:pt x="153" y="432"/>
                    <a:pt x="168" y="434"/>
                    <a:pt x="183" y="434"/>
                  </a:cubicBezTo>
                  <a:cubicBezTo>
                    <a:pt x="248" y="434"/>
                    <a:pt x="309" y="396"/>
                    <a:pt x="337" y="336"/>
                  </a:cubicBezTo>
                  <a:cubicBezTo>
                    <a:pt x="383" y="251"/>
                    <a:pt x="365" y="148"/>
                    <a:pt x="297" y="80"/>
                  </a:cubicBezTo>
                  <a:cubicBezTo>
                    <a:pt x="263" y="52"/>
                    <a:pt x="223" y="23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5"/>
            <p:cNvSpPr/>
            <p:nvPr/>
          </p:nvSpPr>
          <p:spPr>
            <a:xfrm rot="5400000">
              <a:off x="990299" y="1479737"/>
              <a:ext cx="49182" cy="51935"/>
            </a:xfrm>
            <a:custGeom>
              <a:avLst/>
              <a:gdLst/>
              <a:ahLst/>
              <a:cxnLst/>
              <a:rect l="l" t="t" r="r" b="b"/>
              <a:pathLst>
                <a:path w="411" h="434" extrusionOk="0">
                  <a:moveTo>
                    <a:pt x="213" y="1"/>
                  </a:moveTo>
                  <a:cubicBezTo>
                    <a:pt x="139" y="1"/>
                    <a:pt x="67" y="40"/>
                    <a:pt x="35" y="115"/>
                  </a:cubicBezTo>
                  <a:cubicBezTo>
                    <a:pt x="0" y="189"/>
                    <a:pt x="23" y="280"/>
                    <a:pt x="86" y="326"/>
                  </a:cubicBezTo>
                  <a:cubicBezTo>
                    <a:pt x="131" y="366"/>
                    <a:pt x="200" y="377"/>
                    <a:pt x="228" y="434"/>
                  </a:cubicBezTo>
                  <a:cubicBezTo>
                    <a:pt x="297" y="388"/>
                    <a:pt x="359" y="331"/>
                    <a:pt x="410" y="263"/>
                  </a:cubicBezTo>
                  <a:cubicBezTo>
                    <a:pt x="405" y="223"/>
                    <a:pt x="393" y="189"/>
                    <a:pt x="388" y="149"/>
                  </a:cubicBezTo>
                  <a:cubicBezTo>
                    <a:pt x="388" y="67"/>
                    <a:pt x="319" y="1"/>
                    <a:pt x="238" y="1"/>
                  </a:cubicBezTo>
                  <a:cubicBezTo>
                    <a:pt x="235" y="1"/>
                    <a:pt x="232" y="1"/>
                    <a:pt x="228" y="1"/>
                  </a:cubicBezTo>
                  <a:cubicBezTo>
                    <a:pt x="223" y="1"/>
                    <a:pt x="218" y="1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5"/>
            <p:cNvSpPr/>
            <p:nvPr/>
          </p:nvSpPr>
          <p:spPr>
            <a:xfrm rot="5400000">
              <a:off x="1245365" y="1008676"/>
              <a:ext cx="60072" cy="38532"/>
            </a:xfrm>
            <a:custGeom>
              <a:avLst/>
              <a:gdLst/>
              <a:ahLst/>
              <a:cxnLst/>
              <a:rect l="l" t="t" r="r" b="b"/>
              <a:pathLst>
                <a:path w="502" h="322" extrusionOk="0">
                  <a:moveTo>
                    <a:pt x="259" y="1"/>
                  </a:moveTo>
                  <a:cubicBezTo>
                    <a:pt x="194" y="1"/>
                    <a:pt x="129" y="3"/>
                    <a:pt x="63" y="9"/>
                  </a:cubicBezTo>
                  <a:cubicBezTo>
                    <a:pt x="12" y="106"/>
                    <a:pt x="0" y="191"/>
                    <a:pt x="92" y="265"/>
                  </a:cubicBezTo>
                  <a:cubicBezTo>
                    <a:pt x="139" y="303"/>
                    <a:pt x="196" y="322"/>
                    <a:pt x="254" y="322"/>
                  </a:cubicBezTo>
                  <a:cubicBezTo>
                    <a:pt x="293" y="322"/>
                    <a:pt x="333" y="313"/>
                    <a:pt x="371" y="294"/>
                  </a:cubicBezTo>
                  <a:cubicBezTo>
                    <a:pt x="467" y="231"/>
                    <a:pt x="502" y="112"/>
                    <a:pt x="450" y="9"/>
                  </a:cubicBezTo>
                  <a:cubicBezTo>
                    <a:pt x="388" y="3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5"/>
            <p:cNvSpPr/>
            <p:nvPr/>
          </p:nvSpPr>
          <p:spPr>
            <a:xfrm rot="5400000">
              <a:off x="981983" y="244735"/>
              <a:ext cx="46430" cy="48105"/>
            </a:xfrm>
            <a:custGeom>
              <a:avLst/>
              <a:gdLst/>
              <a:ahLst/>
              <a:cxnLst/>
              <a:rect l="l" t="t" r="r" b="b"/>
              <a:pathLst>
                <a:path w="388" h="402" extrusionOk="0">
                  <a:moveTo>
                    <a:pt x="142" y="1"/>
                  </a:moveTo>
                  <a:cubicBezTo>
                    <a:pt x="85" y="52"/>
                    <a:pt x="34" y="115"/>
                    <a:pt x="0" y="189"/>
                  </a:cubicBezTo>
                  <a:cubicBezTo>
                    <a:pt x="0" y="206"/>
                    <a:pt x="0" y="229"/>
                    <a:pt x="6" y="246"/>
                  </a:cubicBezTo>
                  <a:cubicBezTo>
                    <a:pt x="41" y="358"/>
                    <a:pt x="95" y="401"/>
                    <a:pt x="179" y="401"/>
                  </a:cubicBezTo>
                  <a:cubicBezTo>
                    <a:pt x="189" y="401"/>
                    <a:pt x="200" y="401"/>
                    <a:pt x="211" y="400"/>
                  </a:cubicBezTo>
                  <a:cubicBezTo>
                    <a:pt x="302" y="382"/>
                    <a:pt x="370" y="308"/>
                    <a:pt x="376" y="217"/>
                  </a:cubicBezTo>
                  <a:cubicBezTo>
                    <a:pt x="387" y="109"/>
                    <a:pt x="353" y="64"/>
                    <a:pt x="222" y="18"/>
                  </a:cubicBezTo>
                  <a:cubicBezTo>
                    <a:pt x="199" y="12"/>
                    <a:pt x="171" y="7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5"/>
            <p:cNvSpPr/>
            <p:nvPr/>
          </p:nvSpPr>
          <p:spPr>
            <a:xfrm rot="5400000">
              <a:off x="1207790" y="1486737"/>
              <a:ext cx="44515" cy="39968"/>
            </a:xfrm>
            <a:custGeom>
              <a:avLst/>
              <a:gdLst/>
              <a:ahLst/>
              <a:cxnLst/>
              <a:rect l="l" t="t" r="r" b="b"/>
              <a:pathLst>
                <a:path w="372" h="334" extrusionOk="0">
                  <a:moveTo>
                    <a:pt x="178" y="0"/>
                  </a:moveTo>
                  <a:cubicBezTo>
                    <a:pt x="86" y="0"/>
                    <a:pt x="6" y="73"/>
                    <a:pt x="1" y="172"/>
                  </a:cubicBezTo>
                  <a:cubicBezTo>
                    <a:pt x="12" y="263"/>
                    <a:pt x="86" y="331"/>
                    <a:pt x="177" y="331"/>
                  </a:cubicBezTo>
                  <a:cubicBezTo>
                    <a:pt x="186" y="333"/>
                    <a:pt x="195" y="333"/>
                    <a:pt x="204" y="333"/>
                  </a:cubicBezTo>
                  <a:cubicBezTo>
                    <a:pt x="290" y="333"/>
                    <a:pt x="366" y="259"/>
                    <a:pt x="371" y="172"/>
                  </a:cubicBezTo>
                  <a:cubicBezTo>
                    <a:pt x="371" y="115"/>
                    <a:pt x="360" y="63"/>
                    <a:pt x="348" y="12"/>
                  </a:cubicBezTo>
                  <a:cubicBezTo>
                    <a:pt x="297" y="6"/>
                    <a:pt x="240" y="1"/>
                    <a:pt x="189" y="1"/>
                  </a:cubicBezTo>
                  <a:cubicBezTo>
                    <a:pt x="185" y="0"/>
                    <a:pt x="182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5"/>
            <p:cNvSpPr/>
            <p:nvPr/>
          </p:nvSpPr>
          <p:spPr>
            <a:xfrm rot="5400000">
              <a:off x="1212637" y="238333"/>
              <a:ext cx="42361" cy="47268"/>
            </a:xfrm>
            <a:custGeom>
              <a:avLst/>
              <a:gdLst/>
              <a:ahLst/>
              <a:cxnLst/>
              <a:rect l="l" t="t" r="r" b="b"/>
              <a:pathLst>
                <a:path w="354" h="395" extrusionOk="0">
                  <a:moveTo>
                    <a:pt x="165" y="0"/>
                  </a:moveTo>
                  <a:cubicBezTo>
                    <a:pt x="165" y="137"/>
                    <a:pt x="29" y="199"/>
                    <a:pt x="0" y="319"/>
                  </a:cubicBezTo>
                  <a:cubicBezTo>
                    <a:pt x="23" y="342"/>
                    <a:pt x="46" y="370"/>
                    <a:pt x="74" y="376"/>
                  </a:cubicBezTo>
                  <a:cubicBezTo>
                    <a:pt x="109" y="387"/>
                    <a:pt x="143" y="394"/>
                    <a:pt x="175" y="394"/>
                  </a:cubicBezTo>
                  <a:cubicBezTo>
                    <a:pt x="227" y="394"/>
                    <a:pt x="273" y="375"/>
                    <a:pt x="308" y="319"/>
                  </a:cubicBezTo>
                  <a:cubicBezTo>
                    <a:pt x="353" y="234"/>
                    <a:pt x="325" y="165"/>
                    <a:pt x="256" y="103"/>
                  </a:cubicBezTo>
                  <a:cubicBezTo>
                    <a:pt x="222" y="74"/>
                    <a:pt x="194" y="34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5"/>
            <p:cNvSpPr/>
            <p:nvPr/>
          </p:nvSpPr>
          <p:spPr>
            <a:xfrm rot="5400000">
              <a:off x="1255477" y="383128"/>
              <a:ext cx="47746" cy="27523"/>
            </a:xfrm>
            <a:custGeom>
              <a:avLst/>
              <a:gdLst/>
              <a:ahLst/>
              <a:cxnLst/>
              <a:rect l="l" t="t" r="r" b="b"/>
              <a:pathLst>
                <a:path w="399" h="230" extrusionOk="0">
                  <a:moveTo>
                    <a:pt x="199" y="0"/>
                  </a:moveTo>
                  <a:cubicBezTo>
                    <a:pt x="132" y="0"/>
                    <a:pt x="65" y="5"/>
                    <a:pt x="0" y="13"/>
                  </a:cubicBezTo>
                  <a:cubicBezTo>
                    <a:pt x="34" y="173"/>
                    <a:pt x="80" y="224"/>
                    <a:pt x="188" y="230"/>
                  </a:cubicBezTo>
                  <a:cubicBezTo>
                    <a:pt x="296" y="230"/>
                    <a:pt x="359" y="167"/>
                    <a:pt x="399" y="13"/>
                  </a:cubicBezTo>
                  <a:cubicBezTo>
                    <a:pt x="333" y="5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5"/>
            <p:cNvSpPr/>
            <p:nvPr/>
          </p:nvSpPr>
          <p:spPr>
            <a:xfrm rot="5400000">
              <a:off x="1259306" y="1331831"/>
              <a:ext cx="42361" cy="31472"/>
            </a:xfrm>
            <a:custGeom>
              <a:avLst/>
              <a:gdLst/>
              <a:ahLst/>
              <a:cxnLst/>
              <a:rect l="l" t="t" r="r" b="b"/>
              <a:pathLst>
                <a:path w="354" h="263" extrusionOk="0">
                  <a:moveTo>
                    <a:pt x="262" y="1"/>
                  </a:moveTo>
                  <a:cubicBezTo>
                    <a:pt x="175" y="1"/>
                    <a:pt x="89" y="24"/>
                    <a:pt x="1" y="28"/>
                  </a:cubicBezTo>
                  <a:cubicBezTo>
                    <a:pt x="12" y="193"/>
                    <a:pt x="46" y="244"/>
                    <a:pt x="132" y="261"/>
                  </a:cubicBezTo>
                  <a:cubicBezTo>
                    <a:pt x="139" y="262"/>
                    <a:pt x="147" y="263"/>
                    <a:pt x="154" y="263"/>
                  </a:cubicBezTo>
                  <a:cubicBezTo>
                    <a:pt x="236" y="263"/>
                    <a:pt x="306" y="205"/>
                    <a:pt x="348" y="91"/>
                  </a:cubicBezTo>
                  <a:cubicBezTo>
                    <a:pt x="354" y="62"/>
                    <a:pt x="354" y="39"/>
                    <a:pt x="354" y="11"/>
                  </a:cubicBezTo>
                  <a:cubicBezTo>
                    <a:pt x="323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 rot="5400000">
              <a:off x="1258768" y="696470"/>
              <a:ext cx="44396" cy="24292"/>
            </a:xfrm>
            <a:custGeom>
              <a:avLst/>
              <a:gdLst/>
              <a:ahLst/>
              <a:cxnLst/>
              <a:rect l="l" t="t" r="r" b="b"/>
              <a:pathLst>
                <a:path w="371" h="203" extrusionOk="0">
                  <a:moveTo>
                    <a:pt x="200" y="0"/>
                  </a:moveTo>
                  <a:cubicBezTo>
                    <a:pt x="143" y="0"/>
                    <a:pt x="86" y="5"/>
                    <a:pt x="29" y="13"/>
                  </a:cubicBezTo>
                  <a:cubicBezTo>
                    <a:pt x="1" y="93"/>
                    <a:pt x="52" y="178"/>
                    <a:pt x="132" y="196"/>
                  </a:cubicBezTo>
                  <a:cubicBezTo>
                    <a:pt x="148" y="200"/>
                    <a:pt x="165" y="202"/>
                    <a:pt x="181" y="202"/>
                  </a:cubicBezTo>
                  <a:cubicBezTo>
                    <a:pt x="245" y="202"/>
                    <a:pt x="305" y="169"/>
                    <a:pt x="337" y="110"/>
                  </a:cubicBezTo>
                  <a:cubicBezTo>
                    <a:pt x="348" y="76"/>
                    <a:pt x="360" y="47"/>
                    <a:pt x="371" y="13"/>
                  </a:cubicBezTo>
                  <a:cubicBezTo>
                    <a:pt x="314" y="5"/>
                    <a:pt x="257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 rot="5400000">
              <a:off x="1170156" y="1314838"/>
              <a:ext cx="48464" cy="51217"/>
            </a:xfrm>
            <a:custGeom>
              <a:avLst/>
              <a:gdLst/>
              <a:ahLst/>
              <a:cxnLst/>
              <a:rect l="l" t="t" r="r" b="b"/>
              <a:pathLst>
                <a:path w="405" h="428" extrusionOk="0">
                  <a:moveTo>
                    <a:pt x="199" y="0"/>
                  </a:moveTo>
                  <a:cubicBezTo>
                    <a:pt x="86" y="0"/>
                    <a:pt x="0" y="97"/>
                    <a:pt x="6" y="211"/>
                  </a:cubicBezTo>
                  <a:cubicBezTo>
                    <a:pt x="6" y="325"/>
                    <a:pt x="91" y="422"/>
                    <a:pt x="211" y="427"/>
                  </a:cubicBezTo>
                  <a:cubicBezTo>
                    <a:pt x="313" y="427"/>
                    <a:pt x="404" y="342"/>
                    <a:pt x="404" y="234"/>
                  </a:cubicBezTo>
                  <a:cubicBezTo>
                    <a:pt x="404" y="114"/>
                    <a:pt x="313" y="17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 rot="5400000">
              <a:off x="1107152" y="1484224"/>
              <a:ext cx="56003" cy="51217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229" y="0"/>
                  </a:moveTo>
                  <a:cubicBezTo>
                    <a:pt x="114" y="0"/>
                    <a:pt x="17" y="90"/>
                    <a:pt x="11" y="211"/>
                  </a:cubicBezTo>
                  <a:cubicBezTo>
                    <a:pt x="0" y="320"/>
                    <a:pt x="80" y="422"/>
                    <a:pt x="194" y="428"/>
                  </a:cubicBezTo>
                  <a:cubicBezTo>
                    <a:pt x="433" y="405"/>
                    <a:pt x="467" y="75"/>
                    <a:pt x="239" y="1"/>
                  </a:cubicBezTo>
                  <a:cubicBezTo>
                    <a:pt x="236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 rot="5400000">
              <a:off x="1043371" y="687854"/>
              <a:ext cx="48584" cy="49781"/>
            </a:xfrm>
            <a:custGeom>
              <a:avLst/>
              <a:gdLst/>
              <a:ahLst/>
              <a:cxnLst/>
              <a:rect l="l" t="t" r="r" b="b"/>
              <a:pathLst>
                <a:path w="406" h="416" extrusionOk="0">
                  <a:moveTo>
                    <a:pt x="217" y="0"/>
                  </a:moveTo>
                  <a:cubicBezTo>
                    <a:pt x="98" y="17"/>
                    <a:pt x="12" y="114"/>
                    <a:pt x="1" y="234"/>
                  </a:cubicBezTo>
                  <a:cubicBezTo>
                    <a:pt x="1" y="331"/>
                    <a:pt x="75" y="416"/>
                    <a:pt x="177" y="416"/>
                  </a:cubicBezTo>
                  <a:cubicBezTo>
                    <a:pt x="297" y="416"/>
                    <a:pt x="394" y="319"/>
                    <a:pt x="400" y="200"/>
                  </a:cubicBezTo>
                  <a:cubicBezTo>
                    <a:pt x="405" y="97"/>
                    <a:pt x="325" y="6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5"/>
            <p:cNvSpPr/>
            <p:nvPr/>
          </p:nvSpPr>
          <p:spPr>
            <a:xfrm rot="5400000">
              <a:off x="1093869" y="844615"/>
              <a:ext cx="51217" cy="51217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198" y="1"/>
                  </a:moveTo>
                  <a:cubicBezTo>
                    <a:pt x="98" y="1"/>
                    <a:pt x="0" y="112"/>
                    <a:pt x="0" y="234"/>
                  </a:cubicBezTo>
                  <a:cubicBezTo>
                    <a:pt x="6" y="337"/>
                    <a:pt x="85" y="422"/>
                    <a:pt x="194" y="428"/>
                  </a:cubicBezTo>
                  <a:cubicBezTo>
                    <a:pt x="416" y="382"/>
                    <a:pt x="427" y="63"/>
                    <a:pt x="205" y="1"/>
                  </a:cubicBezTo>
                  <a:cubicBezTo>
                    <a:pt x="203" y="1"/>
                    <a:pt x="200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5"/>
            <p:cNvSpPr/>
            <p:nvPr/>
          </p:nvSpPr>
          <p:spPr>
            <a:xfrm rot="5400000">
              <a:off x="1160583" y="369486"/>
              <a:ext cx="47148" cy="49900"/>
            </a:xfrm>
            <a:custGeom>
              <a:avLst/>
              <a:gdLst/>
              <a:ahLst/>
              <a:cxnLst/>
              <a:rect l="l" t="t" r="r" b="b"/>
              <a:pathLst>
                <a:path w="394" h="417" extrusionOk="0">
                  <a:moveTo>
                    <a:pt x="206" y="0"/>
                  </a:moveTo>
                  <a:cubicBezTo>
                    <a:pt x="98" y="12"/>
                    <a:pt x="12" y="103"/>
                    <a:pt x="12" y="217"/>
                  </a:cubicBezTo>
                  <a:cubicBezTo>
                    <a:pt x="1" y="319"/>
                    <a:pt x="81" y="410"/>
                    <a:pt x="189" y="416"/>
                  </a:cubicBezTo>
                  <a:cubicBezTo>
                    <a:pt x="297" y="410"/>
                    <a:pt x="382" y="314"/>
                    <a:pt x="382" y="205"/>
                  </a:cubicBezTo>
                  <a:cubicBezTo>
                    <a:pt x="394" y="97"/>
                    <a:pt x="314" y="6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5"/>
            <p:cNvSpPr/>
            <p:nvPr/>
          </p:nvSpPr>
          <p:spPr>
            <a:xfrm rot="5400000">
              <a:off x="1027396" y="1001556"/>
              <a:ext cx="47148" cy="46550"/>
            </a:xfrm>
            <a:custGeom>
              <a:avLst/>
              <a:gdLst/>
              <a:ahLst/>
              <a:cxnLst/>
              <a:rect l="l" t="t" r="r" b="b"/>
              <a:pathLst>
                <a:path w="394" h="389" extrusionOk="0">
                  <a:moveTo>
                    <a:pt x="199" y="1"/>
                  </a:moveTo>
                  <a:cubicBezTo>
                    <a:pt x="196" y="1"/>
                    <a:pt x="192" y="1"/>
                    <a:pt x="189" y="1"/>
                  </a:cubicBezTo>
                  <a:cubicBezTo>
                    <a:pt x="81" y="1"/>
                    <a:pt x="1" y="92"/>
                    <a:pt x="1" y="200"/>
                  </a:cubicBezTo>
                  <a:cubicBezTo>
                    <a:pt x="7" y="303"/>
                    <a:pt x="92" y="388"/>
                    <a:pt x="200" y="388"/>
                  </a:cubicBezTo>
                  <a:cubicBezTo>
                    <a:pt x="303" y="371"/>
                    <a:pt x="383" y="291"/>
                    <a:pt x="394" y="183"/>
                  </a:cubicBezTo>
                  <a:cubicBezTo>
                    <a:pt x="383" y="84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5"/>
            <p:cNvSpPr/>
            <p:nvPr/>
          </p:nvSpPr>
          <p:spPr>
            <a:xfrm rot="5400000">
              <a:off x="1206295" y="524930"/>
              <a:ext cx="46430" cy="46550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9" y="1"/>
                  </a:moveTo>
                  <a:cubicBezTo>
                    <a:pt x="91" y="7"/>
                    <a:pt x="11" y="86"/>
                    <a:pt x="0" y="189"/>
                  </a:cubicBezTo>
                  <a:cubicBezTo>
                    <a:pt x="11" y="291"/>
                    <a:pt x="91" y="377"/>
                    <a:pt x="194" y="388"/>
                  </a:cubicBezTo>
                  <a:cubicBezTo>
                    <a:pt x="302" y="382"/>
                    <a:pt x="387" y="297"/>
                    <a:pt x="387" y="195"/>
                  </a:cubicBezTo>
                  <a:cubicBezTo>
                    <a:pt x="387" y="86"/>
                    <a:pt x="302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5"/>
            <p:cNvSpPr/>
            <p:nvPr/>
          </p:nvSpPr>
          <p:spPr>
            <a:xfrm rot="5400000">
              <a:off x="1040798" y="371520"/>
              <a:ext cx="45712" cy="47268"/>
            </a:xfrm>
            <a:custGeom>
              <a:avLst/>
              <a:gdLst/>
              <a:ahLst/>
              <a:cxnLst/>
              <a:rect l="l" t="t" r="r" b="b"/>
              <a:pathLst>
                <a:path w="382" h="395" extrusionOk="0">
                  <a:moveTo>
                    <a:pt x="212" y="1"/>
                  </a:moveTo>
                  <a:cubicBezTo>
                    <a:pt x="206" y="1"/>
                    <a:pt x="200" y="1"/>
                    <a:pt x="194" y="2"/>
                  </a:cubicBezTo>
                  <a:cubicBezTo>
                    <a:pt x="80" y="19"/>
                    <a:pt x="0" y="116"/>
                    <a:pt x="12" y="230"/>
                  </a:cubicBezTo>
                  <a:cubicBezTo>
                    <a:pt x="12" y="321"/>
                    <a:pt x="86" y="395"/>
                    <a:pt x="183" y="395"/>
                  </a:cubicBezTo>
                  <a:cubicBezTo>
                    <a:pt x="296" y="395"/>
                    <a:pt x="382" y="292"/>
                    <a:pt x="370" y="178"/>
                  </a:cubicBezTo>
                  <a:cubicBezTo>
                    <a:pt x="376" y="82"/>
                    <a:pt x="306" y="1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5"/>
            <p:cNvSpPr/>
            <p:nvPr/>
          </p:nvSpPr>
          <p:spPr>
            <a:xfrm rot="5400000">
              <a:off x="1217603" y="1158975"/>
              <a:ext cx="49182" cy="43199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179" y="1"/>
                  </a:moveTo>
                  <a:cubicBezTo>
                    <a:pt x="86" y="1"/>
                    <a:pt x="12" y="71"/>
                    <a:pt x="6" y="167"/>
                  </a:cubicBezTo>
                  <a:cubicBezTo>
                    <a:pt x="1" y="275"/>
                    <a:pt x="92" y="361"/>
                    <a:pt x="200" y="361"/>
                  </a:cubicBezTo>
                  <a:cubicBezTo>
                    <a:pt x="303" y="361"/>
                    <a:pt x="394" y="281"/>
                    <a:pt x="399" y="178"/>
                  </a:cubicBezTo>
                  <a:cubicBezTo>
                    <a:pt x="411" y="76"/>
                    <a:pt x="325" y="2"/>
                    <a:pt x="200" y="2"/>
                  </a:cubicBezTo>
                  <a:cubicBezTo>
                    <a:pt x="193" y="1"/>
                    <a:pt x="186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5"/>
            <p:cNvSpPr/>
            <p:nvPr/>
          </p:nvSpPr>
          <p:spPr>
            <a:xfrm rot="5400000">
              <a:off x="1209047" y="848504"/>
              <a:ext cx="47268" cy="43319"/>
            </a:xfrm>
            <a:custGeom>
              <a:avLst/>
              <a:gdLst/>
              <a:ahLst/>
              <a:cxnLst/>
              <a:rect l="l" t="t" r="r" b="b"/>
              <a:pathLst>
                <a:path w="395" h="362" extrusionOk="0">
                  <a:moveTo>
                    <a:pt x="200" y="0"/>
                  </a:moveTo>
                  <a:cubicBezTo>
                    <a:pt x="101" y="0"/>
                    <a:pt x="1" y="69"/>
                    <a:pt x="7" y="202"/>
                  </a:cubicBezTo>
                  <a:cubicBezTo>
                    <a:pt x="12" y="279"/>
                    <a:pt x="125" y="362"/>
                    <a:pt x="225" y="362"/>
                  </a:cubicBezTo>
                  <a:cubicBezTo>
                    <a:pt x="228" y="362"/>
                    <a:pt x="231" y="361"/>
                    <a:pt x="235" y="361"/>
                  </a:cubicBezTo>
                  <a:cubicBezTo>
                    <a:pt x="326" y="350"/>
                    <a:pt x="394" y="270"/>
                    <a:pt x="388" y="179"/>
                  </a:cubicBezTo>
                  <a:cubicBezTo>
                    <a:pt x="383" y="59"/>
                    <a:pt x="292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 rot="5400000">
              <a:off x="1046781" y="1319505"/>
              <a:ext cx="43797" cy="46550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7" y="0"/>
                  </a:moveTo>
                  <a:cubicBezTo>
                    <a:pt x="105" y="0"/>
                    <a:pt x="12" y="97"/>
                    <a:pt x="12" y="195"/>
                  </a:cubicBezTo>
                  <a:cubicBezTo>
                    <a:pt x="1" y="291"/>
                    <a:pt x="75" y="383"/>
                    <a:pt x="172" y="388"/>
                  </a:cubicBezTo>
                  <a:cubicBezTo>
                    <a:pt x="175" y="388"/>
                    <a:pt x="178" y="388"/>
                    <a:pt x="181" y="388"/>
                  </a:cubicBezTo>
                  <a:cubicBezTo>
                    <a:pt x="285" y="388"/>
                    <a:pt x="365" y="300"/>
                    <a:pt x="365" y="200"/>
                  </a:cubicBezTo>
                  <a:cubicBezTo>
                    <a:pt x="365" y="103"/>
                    <a:pt x="297" y="18"/>
                    <a:pt x="200" y="1"/>
                  </a:cubicBezTo>
                  <a:cubicBezTo>
                    <a:pt x="196" y="0"/>
                    <a:pt x="192" y="0"/>
                    <a:pt x="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5"/>
            <p:cNvSpPr/>
            <p:nvPr/>
          </p:nvSpPr>
          <p:spPr>
            <a:xfrm rot="5400000">
              <a:off x="1166626" y="683905"/>
              <a:ext cx="44994" cy="44755"/>
            </a:xfrm>
            <a:custGeom>
              <a:avLst/>
              <a:gdLst/>
              <a:ahLst/>
              <a:cxnLst/>
              <a:rect l="l" t="t" r="r" b="b"/>
              <a:pathLst>
                <a:path w="376" h="374" extrusionOk="0">
                  <a:moveTo>
                    <a:pt x="224" y="1"/>
                  </a:moveTo>
                  <a:cubicBezTo>
                    <a:pt x="216" y="1"/>
                    <a:pt x="208" y="2"/>
                    <a:pt x="199" y="3"/>
                  </a:cubicBezTo>
                  <a:cubicBezTo>
                    <a:pt x="196" y="3"/>
                    <a:pt x="193" y="3"/>
                    <a:pt x="190" y="3"/>
                  </a:cubicBezTo>
                  <a:cubicBezTo>
                    <a:pt x="86" y="3"/>
                    <a:pt x="0" y="92"/>
                    <a:pt x="11" y="197"/>
                  </a:cubicBezTo>
                  <a:cubicBezTo>
                    <a:pt x="11" y="291"/>
                    <a:pt x="86" y="374"/>
                    <a:pt x="184" y="374"/>
                  </a:cubicBezTo>
                  <a:cubicBezTo>
                    <a:pt x="187" y="374"/>
                    <a:pt x="190" y="374"/>
                    <a:pt x="194" y="373"/>
                  </a:cubicBezTo>
                  <a:cubicBezTo>
                    <a:pt x="296" y="356"/>
                    <a:pt x="370" y="265"/>
                    <a:pt x="370" y="157"/>
                  </a:cubicBezTo>
                  <a:cubicBezTo>
                    <a:pt x="375" y="74"/>
                    <a:pt x="305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5"/>
            <p:cNvSpPr/>
            <p:nvPr/>
          </p:nvSpPr>
          <p:spPr>
            <a:xfrm rot="5400000">
              <a:off x="994667" y="526666"/>
              <a:ext cx="41643" cy="46430"/>
            </a:xfrm>
            <a:custGeom>
              <a:avLst/>
              <a:gdLst/>
              <a:ahLst/>
              <a:cxnLst/>
              <a:rect l="l" t="t" r="r" b="b"/>
              <a:pathLst>
                <a:path w="348" h="388" extrusionOk="0">
                  <a:moveTo>
                    <a:pt x="188" y="0"/>
                  </a:moveTo>
                  <a:cubicBezTo>
                    <a:pt x="86" y="6"/>
                    <a:pt x="12" y="86"/>
                    <a:pt x="6" y="182"/>
                  </a:cubicBezTo>
                  <a:cubicBezTo>
                    <a:pt x="0" y="285"/>
                    <a:pt x="69" y="370"/>
                    <a:pt x="160" y="387"/>
                  </a:cubicBezTo>
                  <a:cubicBezTo>
                    <a:pt x="162" y="388"/>
                    <a:pt x="165" y="388"/>
                    <a:pt x="167" y="388"/>
                  </a:cubicBezTo>
                  <a:cubicBezTo>
                    <a:pt x="256" y="388"/>
                    <a:pt x="342" y="288"/>
                    <a:pt x="348" y="182"/>
                  </a:cubicBezTo>
                  <a:cubicBezTo>
                    <a:pt x="342" y="91"/>
                    <a:pt x="274" y="12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 rot="5400000">
              <a:off x="984376" y="846889"/>
              <a:ext cx="47148" cy="42601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205" y="1"/>
                  </a:moveTo>
                  <a:cubicBezTo>
                    <a:pt x="97" y="7"/>
                    <a:pt x="17" y="86"/>
                    <a:pt x="6" y="189"/>
                  </a:cubicBezTo>
                  <a:cubicBezTo>
                    <a:pt x="0" y="280"/>
                    <a:pt x="74" y="354"/>
                    <a:pt x="165" y="354"/>
                  </a:cubicBezTo>
                  <a:cubicBezTo>
                    <a:pt x="172" y="355"/>
                    <a:pt x="179" y="355"/>
                    <a:pt x="186" y="355"/>
                  </a:cubicBezTo>
                  <a:cubicBezTo>
                    <a:pt x="291" y="355"/>
                    <a:pt x="377" y="273"/>
                    <a:pt x="393" y="172"/>
                  </a:cubicBezTo>
                  <a:cubicBezTo>
                    <a:pt x="382" y="75"/>
                    <a:pt x="302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 rot="5400000">
              <a:off x="996702" y="1157659"/>
              <a:ext cx="43079" cy="43797"/>
            </a:xfrm>
            <a:custGeom>
              <a:avLst/>
              <a:gdLst/>
              <a:ahLst/>
              <a:cxnLst/>
              <a:rect l="l" t="t" r="r" b="b"/>
              <a:pathLst>
                <a:path w="360" h="366" extrusionOk="0">
                  <a:moveTo>
                    <a:pt x="187" y="1"/>
                  </a:moveTo>
                  <a:cubicBezTo>
                    <a:pt x="184" y="1"/>
                    <a:pt x="181" y="1"/>
                    <a:pt x="177" y="1"/>
                  </a:cubicBezTo>
                  <a:cubicBezTo>
                    <a:pt x="81" y="1"/>
                    <a:pt x="1" y="81"/>
                    <a:pt x="1" y="177"/>
                  </a:cubicBezTo>
                  <a:cubicBezTo>
                    <a:pt x="7" y="274"/>
                    <a:pt x="81" y="354"/>
                    <a:pt x="183" y="365"/>
                  </a:cubicBezTo>
                  <a:cubicBezTo>
                    <a:pt x="280" y="360"/>
                    <a:pt x="360" y="280"/>
                    <a:pt x="354" y="183"/>
                  </a:cubicBezTo>
                  <a:cubicBezTo>
                    <a:pt x="359" y="84"/>
                    <a:pt x="285" y="1"/>
                    <a:pt x="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5"/>
            <p:cNvSpPr/>
            <p:nvPr/>
          </p:nvSpPr>
          <p:spPr>
            <a:xfrm rot="5400000">
              <a:off x="1158010" y="1005205"/>
              <a:ext cx="51815" cy="43917"/>
            </a:xfrm>
            <a:custGeom>
              <a:avLst/>
              <a:gdLst/>
              <a:ahLst/>
              <a:cxnLst/>
              <a:rect l="l" t="t" r="r" b="b"/>
              <a:pathLst>
                <a:path w="433" h="367" extrusionOk="0">
                  <a:moveTo>
                    <a:pt x="193" y="1"/>
                  </a:moveTo>
                  <a:cubicBezTo>
                    <a:pt x="186" y="1"/>
                    <a:pt x="179" y="1"/>
                    <a:pt x="172" y="2"/>
                  </a:cubicBezTo>
                  <a:cubicBezTo>
                    <a:pt x="169" y="2"/>
                    <a:pt x="165" y="2"/>
                    <a:pt x="162" y="2"/>
                  </a:cubicBezTo>
                  <a:cubicBezTo>
                    <a:pt x="75" y="2"/>
                    <a:pt x="1" y="74"/>
                    <a:pt x="7" y="161"/>
                  </a:cubicBezTo>
                  <a:cubicBezTo>
                    <a:pt x="1" y="264"/>
                    <a:pt x="81" y="355"/>
                    <a:pt x="183" y="366"/>
                  </a:cubicBezTo>
                  <a:cubicBezTo>
                    <a:pt x="185" y="366"/>
                    <a:pt x="187" y="366"/>
                    <a:pt x="189" y="366"/>
                  </a:cubicBezTo>
                  <a:cubicBezTo>
                    <a:pt x="432" y="366"/>
                    <a:pt x="427" y="1"/>
                    <a:pt x="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5"/>
            <p:cNvSpPr/>
            <p:nvPr/>
          </p:nvSpPr>
          <p:spPr>
            <a:xfrm rot="5400000">
              <a:off x="1109426" y="1168309"/>
              <a:ext cx="44276" cy="37575"/>
            </a:xfrm>
            <a:custGeom>
              <a:avLst/>
              <a:gdLst/>
              <a:ahLst/>
              <a:cxnLst/>
              <a:rect l="l" t="t" r="r" b="b"/>
              <a:pathLst>
                <a:path w="370" h="314" extrusionOk="0">
                  <a:moveTo>
                    <a:pt x="177" y="0"/>
                  </a:moveTo>
                  <a:cubicBezTo>
                    <a:pt x="91" y="0"/>
                    <a:pt x="21" y="64"/>
                    <a:pt x="11" y="153"/>
                  </a:cubicBezTo>
                  <a:cubicBezTo>
                    <a:pt x="0" y="235"/>
                    <a:pt x="64" y="313"/>
                    <a:pt x="150" y="313"/>
                  </a:cubicBezTo>
                  <a:cubicBezTo>
                    <a:pt x="153" y="313"/>
                    <a:pt x="156" y="313"/>
                    <a:pt x="159" y="312"/>
                  </a:cubicBezTo>
                  <a:cubicBezTo>
                    <a:pt x="167" y="313"/>
                    <a:pt x="174" y="314"/>
                    <a:pt x="182" y="314"/>
                  </a:cubicBezTo>
                  <a:cubicBezTo>
                    <a:pt x="270" y="314"/>
                    <a:pt x="349" y="254"/>
                    <a:pt x="364" y="164"/>
                  </a:cubicBezTo>
                  <a:cubicBezTo>
                    <a:pt x="370" y="73"/>
                    <a:pt x="302" y="5"/>
                    <a:pt x="216" y="5"/>
                  </a:cubicBezTo>
                  <a:cubicBezTo>
                    <a:pt x="203" y="2"/>
                    <a:pt x="190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5"/>
            <p:cNvSpPr/>
            <p:nvPr/>
          </p:nvSpPr>
          <p:spPr>
            <a:xfrm rot="5400000">
              <a:off x="1097938" y="529059"/>
              <a:ext cx="39011" cy="37575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176" y="0"/>
                  </a:moveTo>
                  <a:cubicBezTo>
                    <a:pt x="172" y="0"/>
                    <a:pt x="169" y="1"/>
                    <a:pt x="166" y="1"/>
                  </a:cubicBezTo>
                  <a:cubicBezTo>
                    <a:pt x="162" y="1"/>
                    <a:pt x="159" y="0"/>
                    <a:pt x="156" y="0"/>
                  </a:cubicBezTo>
                  <a:cubicBezTo>
                    <a:pt x="69" y="0"/>
                    <a:pt x="1" y="73"/>
                    <a:pt x="6" y="166"/>
                  </a:cubicBezTo>
                  <a:cubicBezTo>
                    <a:pt x="6" y="246"/>
                    <a:pt x="80" y="314"/>
                    <a:pt x="160" y="314"/>
                  </a:cubicBezTo>
                  <a:cubicBezTo>
                    <a:pt x="251" y="314"/>
                    <a:pt x="325" y="240"/>
                    <a:pt x="325" y="149"/>
                  </a:cubicBezTo>
                  <a:cubicBezTo>
                    <a:pt x="325" y="67"/>
                    <a:pt x="257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2" name="Google Shape;3402;p74"/>
          <p:cNvGrpSpPr/>
          <p:nvPr/>
        </p:nvGrpSpPr>
        <p:grpSpPr>
          <a:xfrm>
            <a:off x="1043608" y="387599"/>
            <a:ext cx="6624736" cy="743991"/>
            <a:chOff x="2607325" y="351650"/>
            <a:chExt cx="3838046" cy="1017677"/>
          </a:xfrm>
        </p:grpSpPr>
        <p:sp>
          <p:nvSpPr>
            <p:cNvPr id="3403" name="Google Shape;3403;p74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4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5" name="Google Shape;3405;p74"/>
          <p:cNvGrpSpPr/>
          <p:nvPr/>
        </p:nvGrpSpPr>
        <p:grpSpPr>
          <a:xfrm rot="467984" flipH="1">
            <a:off x="3943267" y="227133"/>
            <a:ext cx="1257290" cy="248059"/>
            <a:chOff x="5674700" y="1114550"/>
            <a:chExt cx="1490200" cy="294050"/>
          </a:xfrm>
        </p:grpSpPr>
        <p:sp>
          <p:nvSpPr>
            <p:cNvPr id="3406" name="Google Shape;3406;p74"/>
            <p:cNvSpPr/>
            <p:nvPr/>
          </p:nvSpPr>
          <p:spPr>
            <a:xfrm>
              <a:off x="5674700" y="1115225"/>
              <a:ext cx="1489539" cy="293376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4"/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4"/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4"/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4"/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4"/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4"/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4"/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4"/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4"/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6" name="Google Shape;3416;p74"/>
          <p:cNvSpPr txBox="1">
            <a:spLocks noGrp="1"/>
          </p:cNvSpPr>
          <p:nvPr>
            <p:ph type="title"/>
          </p:nvPr>
        </p:nvSpPr>
        <p:spPr>
          <a:xfrm>
            <a:off x="1331640" y="535650"/>
            <a:ext cx="5976664" cy="379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dirty="0">
              <a:latin typeface="+mj-lt"/>
            </a:endParaRPr>
          </a:p>
        </p:txBody>
      </p:sp>
      <p:sp>
        <p:nvSpPr>
          <p:cNvPr id="3418" name="Google Shape;3418;p74"/>
          <p:cNvSpPr txBox="1">
            <a:spLocks noGrp="1"/>
          </p:cNvSpPr>
          <p:nvPr>
            <p:ph type="body" idx="2"/>
          </p:nvPr>
        </p:nvSpPr>
        <p:spPr>
          <a:xfrm>
            <a:off x="755576" y="1203598"/>
            <a:ext cx="7704856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Hidrologi</a:t>
            </a:r>
            <a:endParaRPr lang="en-ID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0"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Hidrologi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kejadian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distribusinya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kimiawinya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reaksinya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makhluk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(Sri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Harto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1993).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tawar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payau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mengalir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terusan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pinggirnya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dibatasi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tanggul-tanggul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bermuara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saluran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dinamakan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sungai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kawasan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dibatasi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pemisah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topografik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punggung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bukit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menampung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mengalirkan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curah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hujan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jatuh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atasnya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sungai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bermuara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dinamakan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sungai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disingkat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DAS.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Cekungan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daratan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digenangi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dinamakan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Air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hujan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airtanah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Danau-danau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terbentuk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gunung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tektonik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20" name="Google Shape;3420;p74"/>
          <p:cNvGrpSpPr/>
          <p:nvPr/>
        </p:nvGrpSpPr>
        <p:grpSpPr>
          <a:xfrm>
            <a:off x="8748464" y="555526"/>
            <a:ext cx="224800" cy="4353900"/>
            <a:chOff x="714175" y="391524"/>
            <a:chExt cx="224800" cy="4353900"/>
          </a:xfrm>
        </p:grpSpPr>
        <p:sp>
          <p:nvSpPr>
            <p:cNvPr id="3421" name="Google Shape;3421;p74"/>
            <p:cNvSpPr/>
            <p:nvPr/>
          </p:nvSpPr>
          <p:spPr>
            <a:xfrm rot="5400000">
              <a:off x="-1350375" y="2456074"/>
              <a:ext cx="4353900" cy="224800"/>
            </a:xfrm>
            <a:custGeom>
              <a:avLst/>
              <a:gdLst/>
              <a:ahLst/>
              <a:cxnLst/>
              <a:rect l="l" t="t" r="r" b="b"/>
              <a:pathLst>
                <a:path w="17315" h="3526" extrusionOk="0">
                  <a:moveTo>
                    <a:pt x="1" y="0"/>
                  </a:moveTo>
                  <a:lnTo>
                    <a:pt x="75" y="456"/>
                  </a:lnTo>
                  <a:lnTo>
                    <a:pt x="1" y="1475"/>
                  </a:lnTo>
                  <a:lnTo>
                    <a:pt x="75" y="2478"/>
                  </a:lnTo>
                  <a:lnTo>
                    <a:pt x="1" y="3093"/>
                  </a:lnTo>
                  <a:lnTo>
                    <a:pt x="1" y="3525"/>
                  </a:lnTo>
                  <a:lnTo>
                    <a:pt x="17314" y="3525"/>
                  </a:lnTo>
                  <a:lnTo>
                    <a:pt x="17314" y="3093"/>
                  </a:lnTo>
                  <a:lnTo>
                    <a:pt x="17172" y="2728"/>
                  </a:lnTo>
                  <a:lnTo>
                    <a:pt x="17314" y="2062"/>
                  </a:lnTo>
                  <a:lnTo>
                    <a:pt x="17109" y="1111"/>
                  </a:lnTo>
                  <a:lnTo>
                    <a:pt x="17109" y="484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4"/>
            <p:cNvSpPr/>
            <p:nvPr/>
          </p:nvSpPr>
          <p:spPr>
            <a:xfrm rot="-5400000">
              <a:off x="821846" y="4158600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4"/>
            <p:cNvSpPr/>
            <p:nvPr/>
          </p:nvSpPr>
          <p:spPr>
            <a:xfrm rot="-5400000">
              <a:off x="817536" y="4053999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4"/>
            <p:cNvSpPr/>
            <p:nvPr/>
          </p:nvSpPr>
          <p:spPr>
            <a:xfrm rot="-5400000">
              <a:off x="811157" y="3735233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4"/>
            <p:cNvSpPr/>
            <p:nvPr/>
          </p:nvSpPr>
          <p:spPr>
            <a:xfrm rot="-5400000">
              <a:off x="816846" y="3850493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4"/>
            <p:cNvSpPr/>
            <p:nvPr/>
          </p:nvSpPr>
          <p:spPr>
            <a:xfrm rot="-5400000">
              <a:off x="819319" y="4360928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4"/>
            <p:cNvSpPr/>
            <p:nvPr/>
          </p:nvSpPr>
          <p:spPr>
            <a:xfrm rot="-5400000">
              <a:off x="814319" y="4571443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4"/>
            <p:cNvSpPr/>
            <p:nvPr/>
          </p:nvSpPr>
          <p:spPr>
            <a:xfrm rot="-5400000">
              <a:off x="824319" y="3952591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4"/>
            <p:cNvSpPr/>
            <p:nvPr/>
          </p:nvSpPr>
          <p:spPr>
            <a:xfrm rot="-5400000">
              <a:off x="821516" y="4258500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4"/>
            <p:cNvSpPr/>
            <p:nvPr/>
          </p:nvSpPr>
          <p:spPr>
            <a:xfrm rot="-5400000">
              <a:off x="821187" y="4463685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4"/>
            <p:cNvSpPr/>
            <p:nvPr/>
          </p:nvSpPr>
          <p:spPr>
            <a:xfrm rot="-5400000">
              <a:off x="821516" y="3625363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4"/>
            <p:cNvSpPr/>
            <p:nvPr/>
          </p:nvSpPr>
          <p:spPr>
            <a:xfrm rot="-5400000">
              <a:off x="821846" y="3105092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4"/>
            <p:cNvSpPr/>
            <p:nvPr/>
          </p:nvSpPr>
          <p:spPr>
            <a:xfrm rot="-5400000">
              <a:off x="817536" y="3000491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4"/>
            <p:cNvSpPr/>
            <p:nvPr/>
          </p:nvSpPr>
          <p:spPr>
            <a:xfrm rot="-5400000">
              <a:off x="811157" y="2681725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4"/>
            <p:cNvSpPr/>
            <p:nvPr/>
          </p:nvSpPr>
          <p:spPr>
            <a:xfrm rot="-5400000">
              <a:off x="816846" y="2796985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4"/>
            <p:cNvSpPr/>
            <p:nvPr/>
          </p:nvSpPr>
          <p:spPr>
            <a:xfrm rot="-5400000">
              <a:off x="819319" y="3307420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4"/>
            <p:cNvSpPr/>
            <p:nvPr/>
          </p:nvSpPr>
          <p:spPr>
            <a:xfrm rot="-5400000">
              <a:off x="814319" y="3517935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4"/>
            <p:cNvSpPr/>
            <p:nvPr/>
          </p:nvSpPr>
          <p:spPr>
            <a:xfrm rot="-5400000">
              <a:off x="824319" y="2899083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4"/>
            <p:cNvSpPr/>
            <p:nvPr/>
          </p:nvSpPr>
          <p:spPr>
            <a:xfrm rot="-5400000">
              <a:off x="821516" y="3204993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4"/>
            <p:cNvSpPr/>
            <p:nvPr/>
          </p:nvSpPr>
          <p:spPr>
            <a:xfrm rot="-5400000">
              <a:off x="821187" y="3410178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4"/>
            <p:cNvSpPr/>
            <p:nvPr/>
          </p:nvSpPr>
          <p:spPr>
            <a:xfrm rot="-5400000">
              <a:off x="821516" y="257185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4"/>
            <p:cNvSpPr/>
            <p:nvPr/>
          </p:nvSpPr>
          <p:spPr>
            <a:xfrm rot="-5400000">
              <a:off x="821846" y="2051585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4"/>
            <p:cNvSpPr/>
            <p:nvPr/>
          </p:nvSpPr>
          <p:spPr>
            <a:xfrm rot="-5400000">
              <a:off x="817536" y="1946984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4"/>
            <p:cNvSpPr/>
            <p:nvPr/>
          </p:nvSpPr>
          <p:spPr>
            <a:xfrm rot="-5400000">
              <a:off x="811157" y="1628218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4"/>
            <p:cNvSpPr/>
            <p:nvPr/>
          </p:nvSpPr>
          <p:spPr>
            <a:xfrm rot="-5400000">
              <a:off x="816846" y="1743478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4"/>
            <p:cNvSpPr/>
            <p:nvPr/>
          </p:nvSpPr>
          <p:spPr>
            <a:xfrm rot="-5400000">
              <a:off x="819319" y="2253913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4"/>
            <p:cNvSpPr/>
            <p:nvPr/>
          </p:nvSpPr>
          <p:spPr>
            <a:xfrm rot="-5400000">
              <a:off x="814319" y="2464428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4"/>
            <p:cNvSpPr/>
            <p:nvPr/>
          </p:nvSpPr>
          <p:spPr>
            <a:xfrm rot="-5400000">
              <a:off x="824319" y="1845576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4"/>
            <p:cNvSpPr/>
            <p:nvPr/>
          </p:nvSpPr>
          <p:spPr>
            <a:xfrm rot="-5400000">
              <a:off x="821516" y="215148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4"/>
            <p:cNvSpPr/>
            <p:nvPr/>
          </p:nvSpPr>
          <p:spPr>
            <a:xfrm rot="-5400000">
              <a:off x="821187" y="2356670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4"/>
            <p:cNvSpPr/>
            <p:nvPr/>
          </p:nvSpPr>
          <p:spPr>
            <a:xfrm rot="-5400000">
              <a:off x="821516" y="151834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4"/>
            <p:cNvSpPr/>
            <p:nvPr/>
          </p:nvSpPr>
          <p:spPr>
            <a:xfrm rot="-5400000">
              <a:off x="821846" y="998077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4"/>
            <p:cNvSpPr/>
            <p:nvPr/>
          </p:nvSpPr>
          <p:spPr>
            <a:xfrm rot="-5400000">
              <a:off x="817536" y="893476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4"/>
            <p:cNvSpPr/>
            <p:nvPr/>
          </p:nvSpPr>
          <p:spPr>
            <a:xfrm rot="-5400000">
              <a:off x="811157" y="574710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4"/>
            <p:cNvSpPr/>
            <p:nvPr/>
          </p:nvSpPr>
          <p:spPr>
            <a:xfrm rot="-5400000">
              <a:off x="816846" y="689970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4"/>
            <p:cNvSpPr/>
            <p:nvPr/>
          </p:nvSpPr>
          <p:spPr>
            <a:xfrm rot="-5400000">
              <a:off x="819319" y="1200405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4"/>
            <p:cNvSpPr/>
            <p:nvPr/>
          </p:nvSpPr>
          <p:spPr>
            <a:xfrm rot="-5400000">
              <a:off x="814319" y="1410920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4"/>
            <p:cNvSpPr/>
            <p:nvPr/>
          </p:nvSpPr>
          <p:spPr>
            <a:xfrm rot="-5400000">
              <a:off x="824319" y="792068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4"/>
            <p:cNvSpPr/>
            <p:nvPr/>
          </p:nvSpPr>
          <p:spPr>
            <a:xfrm rot="-5400000">
              <a:off x="821516" y="109797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4"/>
            <p:cNvSpPr/>
            <p:nvPr/>
          </p:nvSpPr>
          <p:spPr>
            <a:xfrm rot="-5400000">
              <a:off x="821187" y="1303163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4"/>
            <p:cNvSpPr/>
            <p:nvPr/>
          </p:nvSpPr>
          <p:spPr>
            <a:xfrm rot="-5400000">
              <a:off x="821516" y="464840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2" name="Google Shape;3462;p74"/>
          <p:cNvGrpSpPr/>
          <p:nvPr/>
        </p:nvGrpSpPr>
        <p:grpSpPr>
          <a:xfrm>
            <a:off x="8172400" y="411510"/>
            <a:ext cx="533858" cy="339242"/>
            <a:chOff x="7895966" y="801057"/>
            <a:chExt cx="533858" cy="339242"/>
          </a:xfrm>
        </p:grpSpPr>
        <p:sp>
          <p:nvSpPr>
            <p:cNvPr id="3463" name="Google Shape;3463;p74"/>
            <p:cNvSpPr/>
            <p:nvPr/>
          </p:nvSpPr>
          <p:spPr>
            <a:xfrm>
              <a:off x="7895966" y="836307"/>
              <a:ext cx="512727" cy="303992"/>
            </a:xfrm>
            <a:custGeom>
              <a:avLst/>
              <a:gdLst/>
              <a:ahLst/>
              <a:cxnLst/>
              <a:rect l="l" t="t" r="r" b="b"/>
              <a:pathLst>
                <a:path w="872" h="517" extrusionOk="0">
                  <a:moveTo>
                    <a:pt x="527" y="1"/>
                  </a:moveTo>
                  <a:cubicBezTo>
                    <a:pt x="354" y="1"/>
                    <a:pt x="151" y="89"/>
                    <a:pt x="0" y="423"/>
                  </a:cubicBezTo>
                  <a:cubicBezTo>
                    <a:pt x="3" y="423"/>
                    <a:pt x="128" y="516"/>
                    <a:pt x="303" y="516"/>
                  </a:cubicBezTo>
                  <a:cubicBezTo>
                    <a:pt x="468" y="516"/>
                    <a:pt x="678" y="433"/>
                    <a:pt x="872" y="110"/>
                  </a:cubicBezTo>
                  <a:cubicBezTo>
                    <a:pt x="872" y="110"/>
                    <a:pt x="718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4"/>
            <p:cNvSpPr/>
            <p:nvPr/>
          </p:nvSpPr>
          <p:spPr>
            <a:xfrm>
              <a:off x="7917097" y="801057"/>
              <a:ext cx="512727" cy="303992"/>
            </a:xfrm>
            <a:custGeom>
              <a:avLst/>
              <a:gdLst/>
              <a:ahLst/>
              <a:cxnLst/>
              <a:rect l="l" t="t" r="r" b="b"/>
              <a:pathLst>
                <a:path w="872" h="517" extrusionOk="0">
                  <a:moveTo>
                    <a:pt x="527" y="1"/>
                  </a:moveTo>
                  <a:cubicBezTo>
                    <a:pt x="354" y="1"/>
                    <a:pt x="151" y="89"/>
                    <a:pt x="0" y="423"/>
                  </a:cubicBezTo>
                  <a:cubicBezTo>
                    <a:pt x="3" y="423"/>
                    <a:pt x="128" y="516"/>
                    <a:pt x="303" y="516"/>
                  </a:cubicBezTo>
                  <a:cubicBezTo>
                    <a:pt x="468" y="516"/>
                    <a:pt x="678" y="433"/>
                    <a:pt x="872" y="110"/>
                  </a:cubicBezTo>
                  <a:cubicBezTo>
                    <a:pt x="872" y="110"/>
                    <a:pt x="718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5" name="Google Shape;3465;p74"/>
          <p:cNvGrpSpPr/>
          <p:nvPr/>
        </p:nvGrpSpPr>
        <p:grpSpPr>
          <a:xfrm>
            <a:off x="7668344" y="123478"/>
            <a:ext cx="579846" cy="558567"/>
            <a:chOff x="7110870" y="436925"/>
            <a:chExt cx="579846" cy="558567"/>
          </a:xfrm>
        </p:grpSpPr>
        <p:sp>
          <p:nvSpPr>
            <p:cNvPr id="3466" name="Google Shape;3466;p74"/>
            <p:cNvSpPr/>
            <p:nvPr/>
          </p:nvSpPr>
          <p:spPr>
            <a:xfrm>
              <a:off x="7110870" y="472179"/>
              <a:ext cx="559766" cy="523313"/>
            </a:xfrm>
            <a:custGeom>
              <a:avLst/>
              <a:gdLst/>
              <a:ahLst/>
              <a:cxnLst/>
              <a:rect l="l" t="t" r="r" b="b"/>
              <a:pathLst>
                <a:path w="952" h="890" extrusionOk="0">
                  <a:moveTo>
                    <a:pt x="308" y="1"/>
                  </a:moveTo>
                  <a:lnTo>
                    <a:pt x="308" y="1"/>
                  </a:lnTo>
                  <a:cubicBezTo>
                    <a:pt x="1" y="718"/>
                    <a:pt x="570" y="889"/>
                    <a:pt x="570" y="889"/>
                  </a:cubicBezTo>
                  <a:cubicBezTo>
                    <a:pt x="952" y="223"/>
                    <a:pt x="308" y="1"/>
                    <a:pt x="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74"/>
            <p:cNvSpPr/>
            <p:nvPr/>
          </p:nvSpPr>
          <p:spPr>
            <a:xfrm>
              <a:off x="7130949" y="436925"/>
              <a:ext cx="559766" cy="523313"/>
            </a:xfrm>
            <a:custGeom>
              <a:avLst/>
              <a:gdLst/>
              <a:ahLst/>
              <a:cxnLst/>
              <a:rect l="l" t="t" r="r" b="b"/>
              <a:pathLst>
                <a:path w="952" h="890" extrusionOk="0">
                  <a:moveTo>
                    <a:pt x="308" y="1"/>
                  </a:moveTo>
                  <a:lnTo>
                    <a:pt x="308" y="1"/>
                  </a:lnTo>
                  <a:cubicBezTo>
                    <a:pt x="1" y="718"/>
                    <a:pt x="570" y="889"/>
                    <a:pt x="570" y="889"/>
                  </a:cubicBezTo>
                  <a:cubicBezTo>
                    <a:pt x="952" y="223"/>
                    <a:pt x="30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2;p74"/>
          <p:cNvGrpSpPr/>
          <p:nvPr/>
        </p:nvGrpSpPr>
        <p:grpSpPr>
          <a:xfrm>
            <a:off x="1043608" y="387599"/>
            <a:ext cx="6624736" cy="743991"/>
            <a:chOff x="2607325" y="351650"/>
            <a:chExt cx="3838046" cy="1017677"/>
          </a:xfrm>
        </p:grpSpPr>
        <p:sp>
          <p:nvSpPr>
            <p:cNvPr id="3403" name="Google Shape;3403;p74"/>
            <p:cNvSpPr/>
            <p:nvPr/>
          </p:nvSpPr>
          <p:spPr>
            <a:xfrm>
              <a:off x="2607325" y="383625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4"/>
            <p:cNvSpPr/>
            <p:nvPr/>
          </p:nvSpPr>
          <p:spPr>
            <a:xfrm>
              <a:off x="2679250" y="351650"/>
              <a:ext cx="3766121" cy="985702"/>
            </a:xfrm>
            <a:custGeom>
              <a:avLst/>
              <a:gdLst/>
              <a:ahLst/>
              <a:cxnLst/>
              <a:rect l="l" t="t" r="r" b="b"/>
              <a:pathLst>
                <a:path w="17240" h="5035" extrusionOk="0">
                  <a:moveTo>
                    <a:pt x="6915" y="4653"/>
                  </a:moveTo>
                  <a:cubicBezTo>
                    <a:pt x="6909" y="4653"/>
                    <a:pt x="6903" y="4653"/>
                    <a:pt x="6897" y="4653"/>
                  </a:cubicBezTo>
                  <a:lnTo>
                    <a:pt x="6914" y="4653"/>
                  </a:lnTo>
                  <a:cubicBezTo>
                    <a:pt x="6914" y="4653"/>
                    <a:pt x="6915" y="4653"/>
                    <a:pt x="6915" y="4653"/>
                  </a:cubicBezTo>
                  <a:close/>
                  <a:moveTo>
                    <a:pt x="16795" y="0"/>
                  </a:moveTo>
                  <a:lnTo>
                    <a:pt x="16795" y="251"/>
                  </a:lnTo>
                  <a:cubicBezTo>
                    <a:pt x="17040" y="382"/>
                    <a:pt x="16943" y="758"/>
                    <a:pt x="16664" y="758"/>
                  </a:cubicBezTo>
                  <a:cubicBezTo>
                    <a:pt x="16385" y="758"/>
                    <a:pt x="16288" y="382"/>
                    <a:pt x="16533" y="251"/>
                  </a:cubicBezTo>
                  <a:lnTo>
                    <a:pt x="16533" y="6"/>
                  </a:lnTo>
                  <a:lnTo>
                    <a:pt x="15856" y="6"/>
                  </a:lnTo>
                  <a:lnTo>
                    <a:pt x="15856" y="251"/>
                  </a:lnTo>
                  <a:cubicBezTo>
                    <a:pt x="16100" y="382"/>
                    <a:pt x="16004" y="758"/>
                    <a:pt x="15725" y="758"/>
                  </a:cubicBezTo>
                  <a:cubicBezTo>
                    <a:pt x="15440" y="758"/>
                    <a:pt x="15349" y="382"/>
                    <a:pt x="15594" y="251"/>
                  </a:cubicBezTo>
                  <a:lnTo>
                    <a:pt x="15594" y="6"/>
                  </a:lnTo>
                  <a:lnTo>
                    <a:pt x="14910" y="6"/>
                  </a:lnTo>
                  <a:lnTo>
                    <a:pt x="14910" y="251"/>
                  </a:lnTo>
                  <a:cubicBezTo>
                    <a:pt x="15161" y="382"/>
                    <a:pt x="15064" y="758"/>
                    <a:pt x="14785" y="758"/>
                  </a:cubicBezTo>
                  <a:cubicBezTo>
                    <a:pt x="14500" y="758"/>
                    <a:pt x="14403" y="382"/>
                    <a:pt x="14654" y="251"/>
                  </a:cubicBezTo>
                  <a:lnTo>
                    <a:pt x="14654" y="6"/>
                  </a:lnTo>
                  <a:lnTo>
                    <a:pt x="13965" y="6"/>
                  </a:lnTo>
                  <a:lnTo>
                    <a:pt x="13965" y="251"/>
                  </a:lnTo>
                  <a:cubicBezTo>
                    <a:pt x="14210" y="382"/>
                    <a:pt x="14113" y="758"/>
                    <a:pt x="13834" y="758"/>
                  </a:cubicBezTo>
                  <a:cubicBezTo>
                    <a:pt x="13549" y="758"/>
                    <a:pt x="13458" y="382"/>
                    <a:pt x="13703" y="251"/>
                  </a:cubicBezTo>
                  <a:lnTo>
                    <a:pt x="13703" y="6"/>
                  </a:lnTo>
                  <a:lnTo>
                    <a:pt x="13019" y="6"/>
                  </a:lnTo>
                  <a:lnTo>
                    <a:pt x="13019" y="251"/>
                  </a:lnTo>
                  <a:cubicBezTo>
                    <a:pt x="13270" y="382"/>
                    <a:pt x="13173" y="758"/>
                    <a:pt x="12894" y="758"/>
                  </a:cubicBezTo>
                  <a:cubicBezTo>
                    <a:pt x="12609" y="758"/>
                    <a:pt x="12512" y="382"/>
                    <a:pt x="12763" y="251"/>
                  </a:cubicBezTo>
                  <a:lnTo>
                    <a:pt x="12763" y="6"/>
                  </a:lnTo>
                  <a:lnTo>
                    <a:pt x="12080" y="6"/>
                  </a:lnTo>
                  <a:lnTo>
                    <a:pt x="12080" y="251"/>
                  </a:lnTo>
                  <a:cubicBezTo>
                    <a:pt x="12325" y="382"/>
                    <a:pt x="12228" y="758"/>
                    <a:pt x="11949" y="758"/>
                  </a:cubicBezTo>
                  <a:cubicBezTo>
                    <a:pt x="11670" y="758"/>
                    <a:pt x="11573" y="382"/>
                    <a:pt x="11818" y="251"/>
                  </a:cubicBezTo>
                  <a:lnTo>
                    <a:pt x="11818" y="6"/>
                  </a:lnTo>
                  <a:lnTo>
                    <a:pt x="11140" y="6"/>
                  </a:lnTo>
                  <a:lnTo>
                    <a:pt x="11140" y="251"/>
                  </a:lnTo>
                  <a:cubicBezTo>
                    <a:pt x="11385" y="382"/>
                    <a:pt x="11288" y="758"/>
                    <a:pt x="11009" y="758"/>
                  </a:cubicBezTo>
                  <a:cubicBezTo>
                    <a:pt x="10730" y="758"/>
                    <a:pt x="10633" y="382"/>
                    <a:pt x="10878" y="251"/>
                  </a:cubicBezTo>
                  <a:lnTo>
                    <a:pt x="10878" y="6"/>
                  </a:lnTo>
                  <a:lnTo>
                    <a:pt x="10200" y="6"/>
                  </a:lnTo>
                  <a:lnTo>
                    <a:pt x="10200" y="251"/>
                  </a:lnTo>
                  <a:cubicBezTo>
                    <a:pt x="10445" y="382"/>
                    <a:pt x="10348" y="758"/>
                    <a:pt x="10069" y="758"/>
                  </a:cubicBezTo>
                  <a:cubicBezTo>
                    <a:pt x="9790" y="758"/>
                    <a:pt x="9693" y="382"/>
                    <a:pt x="9938" y="251"/>
                  </a:cubicBezTo>
                  <a:lnTo>
                    <a:pt x="9938" y="6"/>
                  </a:lnTo>
                  <a:lnTo>
                    <a:pt x="9266" y="6"/>
                  </a:lnTo>
                  <a:lnTo>
                    <a:pt x="9266" y="251"/>
                  </a:lnTo>
                  <a:cubicBezTo>
                    <a:pt x="9511" y="382"/>
                    <a:pt x="9414" y="758"/>
                    <a:pt x="9135" y="758"/>
                  </a:cubicBezTo>
                  <a:cubicBezTo>
                    <a:pt x="8850" y="758"/>
                    <a:pt x="8754" y="382"/>
                    <a:pt x="9004" y="251"/>
                  </a:cubicBezTo>
                  <a:lnTo>
                    <a:pt x="9004" y="6"/>
                  </a:lnTo>
                  <a:lnTo>
                    <a:pt x="8321" y="6"/>
                  </a:lnTo>
                  <a:lnTo>
                    <a:pt x="8321" y="251"/>
                  </a:lnTo>
                  <a:cubicBezTo>
                    <a:pt x="8571" y="382"/>
                    <a:pt x="8475" y="758"/>
                    <a:pt x="8190" y="758"/>
                  </a:cubicBezTo>
                  <a:cubicBezTo>
                    <a:pt x="7911" y="758"/>
                    <a:pt x="7814" y="382"/>
                    <a:pt x="8059" y="251"/>
                  </a:cubicBezTo>
                  <a:lnTo>
                    <a:pt x="8059" y="6"/>
                  </a:lnTo>
                  <a:lnTo>
                    <a:pt x="7381" y="6"/>
                  </a:lnTo>
                  <a:lnTo>
                    <a:pt x="7381" y="251"/>
                  </a:lnTo>
                  <a:cubicBezTo>
                    <a:pt x="7626" y="382"/>
                    <a:pt x="7535" y="758"/>
                    <a:pt x="7250" y="758"/>
                  </a:cubicBezTo>
                  <a:cubicBezTo>
                    <a:pt x="6971" y="758"/>
                    <a:pt x="6874" y="382"/>
                    <a:pt x="7119" y="251"/>
                  </a:cubicBezTo>
                  <a:lnTo>
                    <a:pt x="7119" y="6"/>
                  </a:lnTo>
                  <a:lnTo>
                    <a:pt x="6441" y="6"/>
                  </a:lnTo>
                  <a:lnTo>
                    <a:pt x="6441" y="251"/>
                  </a:lnTo>
                  <a:cubicBezTo>
                    <a:pt x="6686" y="382"/>
                    <a:pt x="6589" y="758"/>
                    <a:pt x="6310" y="758"/>
                  </a:cubicBezTo>
                  <a:cubicBezTo>
                    <a:pt x="6031" y="758"/>
                    <a:pt x="5935" y="382"/>
                    <a:pt x="6179" y="251"/>
                  </a:cubicBezTo>
                  <a:lnTo>
                    <a:pt x="6179" y="6"/>
                  </a:lnTo>
                  <a:lnTo>
                    <a:pt x="5502" y="6"/>
                  </a:lnTo>
                  <a:lnTo>
                    <a:pt x="5502" y="251"/>
                  </a:lnTo>
                  <a:cubicBezTo>
                    <a:pt x="5747" y="382"/>
                    <a:pt x="5650" y="758"/>
                    <a:pt x="5371" y="758"/>
                  </a:cubicBezTo>
                  <a:cubicBezTo>
                    <a:pt x="5086" y="758"/>
                    <a:pt x="4995" y="382"/>
                    <a:pt x="5240" y="251"/>
                  </a:cubicBezTo>
                  <a:lnTo>
                    <a:pt x="5240" y="6"/>
                  </a:lnTo>
                  <a:lnTo>
                    <a:pt x="4562" y="6"/>
                  </a:lnTo>
                  <a:lnTo>
                    <a:pt x="4562" y="251"/>
                  </a:lnTo>
                  <a:cubicBezTo>
                    <a:pt x="4807" y="382"/>
                    <a:pt x="4710" y="758"/>
                    <a:pt x="4431" y="758"/>
                  </a:cubicBezTo>
                  <a:cubicBezTo>
                    <a:pt x="4146" y="758"/>
                    <a:pt x="4049" y="382"/>
                    <a:pt x="4300" y="251"/>
                  </a:cubicBezTo>
                  <a:lnTo>
                    <a:pt x="4300" y="6"/>
                  </a:lnTo>
                  <a:lnTo>
                    <a:pt x="3617" y="6"/>
                  </a:lnTo>
                  <a:lnTo>
                    <a:pt x="3617" y="251"/>
                  </a:lnTo>
                  <a:cubicBezTo>
                    <a:pt x="3867" y="382"/>
                    <a:pt x="3770" y="758"/>
                    <a:pt x="3486" y="758"/>
                  </a:cubicBezTo>
                  <a:cubicBezTo>
                    <a:pt x="3207" y="758"/>
                    <a:pt x="3110" y="382"/>
                    <a:pt x="3360" y="251"/>
                  </a:cubicBezTo>
                  <a:lnTo>
                    <a:pt x="3360" y="6"/>
                  </a:lnTo>
                  <a:lnTo>
                    <a:pt x="2677" y="6"/>
                  </a:lnTo>
                  <a:lnTo>
                    <a:pt x="2677" y="251"/>
                  </a:lnTo>
                  <a:cubicBezTo>
                    <a:pt x="2922" y="382"/>
                    <a:pt x="2831" y="758"/>
                    <a:pt x="2546" y="758"/>
                  </a:cubicBezTo>
                  <a:cubicBezTo>
                    <a:pt x="2267" y="758"/>
                    <a:pt x="2170" y="382"/>
                    <a:pt x="2415" y="251"/>
                  </a:cubicBezTo>
                  <a:lnTo>
                    <a:pt x="2415" y="6"/>
                  </a:lnTo>
                  <a:lnTo>
                    <a:pt x="1737" y="6"/>
                  </a:lnTo>
                  <a:lnTo>
                    <a:pt x="1737" y="251"/>
                  </a:lnTo>
                  <a:cubicBezTo>
                    <a:pt x="1982" y="382"/>
                    <a:pt x="1885" y="758"/>
                    <a:pt x="1606" y="758"/>
                  </a:cubicBezTo>
                  <a:cubicBezTo>
                    <a:pt x="1327" y="758"/>
                    <a:pt x="1230" y="382"/>
                    <a:pt x="1475" y="251"/>
                  </a:cubicBezTo>
                  <a:lnTo>
                    <a:pt x="1475" y="6"/>
                  </a:lnTo>
                  <a:lnTo>
                    <a:pt x="792" y="6"/>
                  </a:lnTo>
                  <a:lnTo>
                    <a:pt x="792" y="251"/>
                  </a:lnTo>
                  <a:cubicBezTo>
                    <a:pt x="1037" y="382"/>
                    <a:pt x="940" y="758"/>
                    <a:pt x="661" y="758"/>
                  </a:cubicBezTo>
                  <a:cubicBezTo>
                    <a:pt x="382" y="758"/>
                    <a:pt x="285" y="382"/>
                    <a:pt x="530" y="251"/>
                  </a:cubicBezTo>
                  <a:lnTo>
                    <a:pt x="530" y="6"/>
                  </a:lnTo>
                  <a:lnTo>
                    <a:pt x="0" y="6"/>
                  </a:lnTo>
                  <a:lnTo>
                    <a:pt x="0" y="4972"/>
                  </a:lnTo>
                  <a:cubicBezTo>
                    <a:pt x="6" y="4972"/>
                    <a:pt x="12" y="4972"/>
                    <a:pt x="17" y="4967"/>
                  </a:cubicBezTo>
                  <a:cubicBezTo>
                    <a:pt x="56" y="4947"/>
                    <a:pt x="100" y="4938"/>
                    <a:pt x="145" y="4938"/>
                  </a:cubicBezTo>
                  <a:cubicBezTo>
                    <a:pt x="165" y="4938"/>
                    <a:pt x="185" y="4940"/>
                    <a:pt x="205" y="4944"/>
                  </a:cubicBezTo>
                  <a:cubicBezTo>
                    <a:pt x="222" y="4950"/>
                    <a:pt x="239" y="4955"/>
                    <a:pt x="256" y="4955"/>
                  </a:cubicBezTo>
                  <a:cubicBezTo>
                    <a:pt x="264" y="4957"/>
                    <a:pt x="270" y="4958"/>
                    <a:pt x="274" y="4958"/>
                  </a:cubicBezTo>
                  <a:cubicBezTo>
                    <a:pt x="293" y="4958"/>
                    <a:pt x="286" y="4943"/>
                    <a:pt x="291" y="4938"/>
                  </a:cubicBezTo>
                  <a:cubicBezTo>
                    <a:pt x="296" y="4927"/>
                    <a:pt x="302" y="4915"/>
                    <a:pt x="313" y="4910"/>
                  </a:cubicBezTo>
                  <a:cubicBezTo>
                    <a:pt x="336" y="4893"/>
                    <a:pt x="313" y="4864"/>
                    <a:pt x="359" y="4853"/>
                  </a:cubicBezTo>
                  <a:cubicBezTo>
                    <a:pt x="393" y="4841"/>
                    <a:pt x="433" y="4836"/>
                    <a:pt x="467" y="4830"/>
                  </a:cubicBezTo>
                  <a:lnTo>
                    <a:pt x="467" y="4830"/>
                  </a:lnTo>
                  <a:lnTo>
                    <a:pt x="444" y="4841"/>
                  </a:lnTo>
                  <a:cubicBezTo>
                    <a:pt x="433" y="4847"/>
                    <a:pt x="427" y="4858"/>
                    <a:pt x="422" y="4864"/>
                  </a:cubicBezTo>
                  <a:cubicBezTo>
                    <a:pt x="433" y="4875"/>
                    <a:pt x="456" y="4887"/>
                    <a:pt x="467" y="4904"/>
                  </a:cubicBezTo>
                  <a:cubicBezTo>
                    <a:pt x="484" y="4915"/>
                    <a:pt x="501" y="4938"/>
                    <a:pt x="467" y="4950"/>
                  </a:cubicBezTo>
                  <a:cubicBezTo>
                    <a:pt x="399" y="4972"/>
                    <a:pt x="376" y="5001"/>
                    <a:pt x="365" y="5035"/>
                  </a:cubicBezTo>
                  <a:cubicBezTo>
                    <a:pt x="416" y="5024"/>
                    <a:pt x="461" y="5006"/>
                    <a:pt x="507" y="4989"/>
                  </a:cubicBezTo>
                  <a:cubicBezTo>
                    <a:pt x="541" y="4938"/>
                    <a:pt x="592" y="4904"/>
                    <a:pt x="649" y="4893"/>
                  </a:cubicBezTo>
                  <a:lnTo>
                    <a:pt x="723" y="4875"/>
                  </a:lnTo>
                  <a:cubicBezTo>
                    <a:pt x="763" y="4866"/>
                    <a:pt x="804" y="4862"/>
                    <a:pt x="844" y="4862"/>
                  </a:cubicBezTo>
                  <a:cubicBezTo>
                    <a:pt x="931" y="4862"/>
                    <a:pt x="1018" y="4882"/>
                    <a:pt x="1099" y="4921"/>
                  </a:cubicBezTo>
                  <a:cubicBezTo>
                    <a:pt x="1172" y="4908"/>
                    <a:pt x="1245" y="4902"/>
                    <a:pt x="1317" y="4902"/>
                  </a:cubicBezTo>
                  <a:cubicBezTo>
                    <a:pt x="1341" y="4902"/>
                    <a:pt x="1366" y="4903"/>
                    <a:pt x="1390" y="4904"/>
                  </a:cubicBezTo>
                  <a:lnTo>
                    <a:pt x="1373" y="4875"/>
                  </a:lnTo>
                  <a:lnTo>
                    <a:pt x="1470" y="4858"/>
                  </a:lnTo>
                  <a:cubicBezTo>
                    <a:pt x="1493" y="4844"/>
                    <a:pt x="1516" y="4834"/>
                    <a:pt x="1543" y="4834"/>
                  </a:cubicBezTo>
                  <a:cubicBezTo>
                    <a:pt x="1549" y="4834"/>
                    <a:pt x="1555" y="4835"/>
                    <a:pt x="1561" y="4836"/>
                  </a:cubicBezTo>
                  <a:cubicBezTo>
                    <a:pt x="1578" y="4830"/>
                    <a:pt x="1601" y="4819"/>
                    <a:pt x="1618" y="4813"/>
                  </a:cubicBezTo>
                  <a:cubicBezTo>
                    <a:pt x="1630" y="4804"/>
                    <a:pt x="1646" y="4799"/>
                    <a:pt x="1662" y="4799"/>
                  </a:cubicBezTo>
                  <a:cubicBezTo>
                    <a:pt x="1668" y="4799"/>
                    <a:pt x="1674" y="4800"/>
                    <a:pt x="1680" y="4801"/>
                  </a:cubicBezTo>
                  <a:cubicBezTo>
                    <a:pt x="1675" y="4813"/>
                    <a:pt x="1697" y="4824"/>
                    <a:pt x="1737" y="4836"/>
                  </a:cubicBezTo>
                  <a:cubicBezTo>
                    <a:pt x="1766" y="4819"/>
                    <a:pt x="1806" y="4807"/>
                    <a:pt x="1840" y="4801"/>
                  </a:cubicBezTo>
                  <a:cubicBezTo>
                    <a:pt x="1851" y="4779"/>
                    <a:pt x="1891" y="4762"/>
                    <a:pt x="1919" y="4744"/>
                  </a:cubicBezTo>
                  <a:cubicBezTo>
                    <a:pt x="1925" y="4744"/>
                    <a:pt x="1931" y="4750"/>
                    <a:pt x="1937" y="4750"/>
                  </a:cubicBezTo>
                  <a:cubicBezTo>
                    <a:pt x="1948" y="4756"/>
                    <a:pt x="1959" y="4767"/>
                    <a:pt x="1971" y="4773"/>
                  </a:cubicBezTo>
                  <a:cubicBezTo>
                    <a:pt x="2096" y="4756"/>
                    <a:pt x="2227" y="4744"/>
                    <a:pt x="2364" y="4733"/>
                  </a:cubicBezTo>
                  <a:cubicBezTo>
                    <a:pt x="2529" y="4722"/>
                    <a:pt x="2671" y="4710"/>
                    <a:pt x="2814" y="4705"/>
                  </a:cubicBezTo>
                  <a:cubicBezTo>
                    <a:pt x="2848" y="4689"/>
                    <a:pt x="2884" y="4682"/>
                    <a:pt x="2922" y="4682"/>
                  </a:cubicBezTo>
                  <a:cubicBezTo>
                    <a:pt x="2941" y="4682"/>
                    <a:pt x="2960" y="4684"/>
                    <a:pt x="2979" y="4688"/>
                  </a:cubicBezTo>
                  <a:cubicBezTo>
                    <a:pt x="2990" y="4688"/>
                    <a:pt x="2996" y="4693"/>
                    <a:pt x="3007" y="4699"/>
                  </a:cubicBezTo>
                  <a:cubicBezTo>
                    <a:pt x="3121" y="4699"/>
                    <a:pt x="3235" y="4705"/>
                    <a:pt x="3349" y="4716"/>
                  </a:cubicBezTo>
                  <a:cubicBezTo>
                    <a:pt x="3372" y="4716"/>
                    <a:pt x="3394" y="4722"/>
                    <a:pt x="3412" y="4727"/>
                  </a:cubicBezTo>
                  <a:cubicBezTo>
                    <a:pt x="3423" y="4727"/>
                    <a:pt x="3429" y="4722"/>
                    <a:pt x="3440" y="4722"/>
                  </a:cubicBezTo>
                  <a:cubicBezTo>
                    <a:pt x="3525" y="4705"/>
                    <a:pt x="3611" y="4682"/>
                    <a:pt x="3691" y="4665"/>
                  </a:cubicBezTo>
                  <a:lnTo>
                    <a:pt x="3765" y="4682"/>
                  </a:lnTo>
                  <a:cubicBezTo>
                    <a:pt x="3782" y="4680"/>
                    <a:pt x="3799" y="4679"/>
                    <a:pt x="3816" y="4679"/>
                  </a:cubicBezTo>
                  <a:cubicBezTo>
                    <a:pt x="3903" y="4679"/>
                    <a:pt x="3991" y="4703"/>
                    <a:pt x="4067" y="4750"/>
                  </a:cubicBezTo>
                  <a:cubicBezTo>
                    <a:pt x="4249" y="4750"/>
                    <a:pt x="4425" y="4773"/>
                    <a:pt x="4608" y="4813"/>
                  </a:cubicBezTo>
                  <a:cubicBezTo>
                    <a:pt x="4653" y="4819"/>
                    <a:pt x="4699" y="4836"/>
                    <a:pt x="4744" y="4864"/>
                  </a:cubicBezTo>
                  <a:cubicBezTo>
                    <a:pt x="4758" y="4867"/>
                    <a:pt x="4774" y="4868"/>
                    <a:pt x="4791" y="4868"/>
                  </a:cubicBezTo>
                  <a:cubicBezTo>
                    <a:pt x="4807" y="4868"/>
                    <a:pt x="4824" y="4867"/>
                    <a:pt x="4841" y="4864"/>
                  </a:cubicBezTo>
                  <a:lnTo>
                    <a:pt x="4852" y="4841"/>
                  </a:lnTo>
                  <a:cubicBezTo>
                    <a:pt x="4864" y="4853"/>
                    <a:pt x="4881" y="4858"/>
                    <a:pt x="4898" y="4864"/>
                  </a:cubicBezTo>
                  <a:cubicBezTo>
                    <a:pt x="4915" y="4870"/>
                    <a:pt x="4955" y="4875"/>
                    <a:pt x="4983" y="4881"/>
                  </a:cubicBezTo>
                  <a:lnTo>
                    <a:pt x="5063" y="4875"/>
                  </a:lnTo>
                  <a:cubicBezTo>
                    <a:pt x="5077" y="4884"/>
                    <a:pt x="5093" y="4888"/>
                    <a:pt x="5109" y="4888"/>
                  </a:cubicBezTo>
                  <a:cubicBezTo>
                    <a:pt x="5124" y="4888"/>
                    <a:pt x="5140" y="4884"/>
                    <a:pt x="5154" y="4875"/>
                  </a:cubicBezTo>
                  <a:lnTo>
                    <a:pt x="5177" y="4875"/>
                  </a:lnTo>
                  <a:cubicBezTo>
                    <a:pt x="5251" y="4864"/>
                    <a:pt x="5314" y="4853"/>
                    <a:pt x="5382" y="4841"/>
                  </a:cubicBezTo>
                  <a:cubicBezTo>
                    <a:pt x="5372" y="4808"/>
                    <a:pt x="5404" y="4804"/>
                    <a:pt x="5443" y="4804"/>
                  </a:cubicBezTo>
                  <a:cubicBezTo>
                    <a:pt x="5457" y="4804"/>
                    <a:pt x="5471" y="4805"/>
                    <a:pt x="5485" y="4805"/>
                  </a:cubicBezTo>
                  <a:cubicBezTo>
                    <a:pt x="5500" y="4805"/>
                    <a:pt x="5513" y="4804"/>
                    <a:pt x="5524" y="4801"/>
                  </a:cubicBezTo>
                  <a:cubicBezTo>
                    <a:pt x="5543" y="4811"/>
                    <a:pt x="5562" y="4815"/>
                    <a:pt x="5582" y="4815"/>
                  </a:cubicBezTo>
                  <a:cubicBezTo>
                    <a:pt x="5598" y="4815"/>
                    <a:pt x="5615" y="4812"/>
                    <a:pt x="5633" y="4807"/>
                  </a:cubicBezTo>
                  <a:cubicBezTo>
                    <a:pt x="5673" y="4796"/>
                    <a:pt x="5718" y="4784"/>
                    <a:pt x="5730" y="4756"/>
                  </a:cubicBezTo>
                  <a:cubicBezTo>
                    <a:pt x="5749" y="4705"/>
                    <a:pt x="5759" y="4683"/>
                    <a:pt x="5796" y="4683"/>
                  </a:cubicBezTo>
                  <a:cubicBezTo>
                    <a:pt x="5825" y="4683"/>
                    <a:pt x="5871" y="4697"/>
                    <a:pt x="5952" y="4722"/>
                  </a:cubicBezTo>
                  <a:cubicBezTo>
                    <a:pt x="5957" y="4727"/>
                    <a:pt x="5969" y="4727"/>
                    <a:pt x="5974" y="4727"/>
                  </a:cubicBezTo>
                  <a:cubicBezTo>
                    <a:pt x="5997" y="4727"/>
                    <a:pt x="6026" y="4727"/>
                    <a:pt x="6026" y="4722"/>
                  </a:cubicBezTo>
                  <a:cubicBezTo>
                    <a:pt x="6026" y="4699"/>
                    <a:pt x="6060" y="4693"/>
                    <a:pt x="6094" y="4688"/>
                  </a:cubicBezTo>
                  <a:lnTo>
                    <a:pt x="6094" y="4688"/>
                  </a:lnTo>
                  <a:cubicBezTo>
                    <a:pt x="6094" y="4693"/>
                    <a:pt x="6094" y="4699"/>
                    <a:pt x="6088" y="4699"/>
                  </a:cubicBezTo>
                  <a:cubicBezTo>
                    <a:pt x="6071" y="4716"/>
                    <a:pt x="6060" y="4722"/>
                    <a:pt x="6094" y="4739"/>
                  </a:cubicBezTo>
                  <a:cubicBezTo>
                    <a:pt x="6107" y="4745"/>
                    <a:pt x="6123" y="4748"/>
                    <a:pt x="6139" y="4748"/>
                  </a:cubicBezTo>
                  <a:cubicBezTo>
                    <a:pt x="6150" y="4748"/>
                    <a:pt x="6162" y="4747"/>
                    <a:pt x="6174" y="4744"/>
                  </a:cubicBezTo>
                  <a:cubicBezTo>
                    <a:pt x="6231" y="4727"/>
                    <a:pt x="6288" y="4716"/>
                    <a:pt x="6345" y="4710"/>
                  </a:cubicBezTo>
                  <a:cubicBezTo>
                    <a:pt x="6362" y="4670"/>
                    <a:pt x="6436" y="4670"/>
                    <a:pt x="6515" y="4665"/>
                  </a:cubicBezTo>
                  <a:cubicBezTo>
                    <a:pt x="6520" y="4666"/>
                    <a:pt x="6526" y="4666"/>
                    <a:pt x="6531" y="4666"/>
                  </a:cubicBezTo>
                  <a:cubicBezTo>
                    <a:pt x="6556" y="4666"/>
                    <a:pt x="6582" y="4656"/>
                    <a:pt x="6601" y="4642"/>
                  </a:cubicBezTo>
                  <a:cubicBezTo>
                    <a:pt x="6629" y="4619"/>
                    <a:pt x="6658" y="4614"/>
                    <a:pt x="6692" y="4614"/>
                  </a:cubicBezTo>
                  <a:lnTo>
                    <a:pt x="6891" y="4614"/>
                  </a:lnTo>
                  <a:cubicBezTo>
                    <a:pt x="6931" y="4614"/>
                    <a:pt x="6886" y="4614"/>
                    <a:pt x="6914" y="4631"/>
                  </a:cubicBezTo>
                  <a:cubicBezTo>
                    <a:pt x="6920" y="4636"/>
                    <a:pt x="6920" y="4647"/>
                    <a:pt x="6915" y="4653"/>
                  </a:cubicBezTo>
                  <a:lnTo>
                    <a:pt x="6915" y="4653"/>
                  </a:lnTo>
                  <a:cubicBezTo>
                    <a:pt x="6951" y="4651"/>
                    <a:pt x="6987" y="4651"/>
                    <a:pt x="7025" y="4651"/>
                  </a:cubicBezTo>
                  <a:cubicBezTo>
                    <a:pt x="7112" y="4651"/>
                    <a:pt x="7205" y="4653"/>
                    <a:pt x="7307" y="4653"/>
                  </a:cubicBezTo>
                  <a:cubicBezTo>
                    <a:pt x="7358" y="4653"/>
                    <a:pt x="7410" y="4648"/>
                    <a:pt x="7461" y="4642"/>
                  </a:cubicBezTo>
                  <a:lnTo>
                    <a:pt x="7529" y="4636"/>
                  </a:lnTo>
                  <a:cubicBezTo>
                    <a:pt x="7558" y="4619"/>
                    <a:pt x="7586" y="4608"/>
                    <a:pt x="7615" y="4602"/>
                  </a:cubicBezTo>
                  <a:cubicBezTo>
                    <a:pt x="7626" y="4599"/>
                    <a:pt x="7636" y="4598"/>
                    <a:pt x="7645" y="4598"/>
                  </a:cubicBezTo>
                  <a:cubicBezTo>
                    <a:pt x="7654" y="4598"/>
                    <a:pt x="7663" y="4599"/>
                    <a:pt x="7672" y="4602"/>
                  </a:cubicBezTo>
                  <a:cubicBezTo>
                    <a:pt x="7672" y="4602"/>
                    <a:pt x="7683" y="4608"/>
                    <a:pt x="7683" y="4614"/>
                  </a:cubicBezTo>
                  <a:cubicBezTo>
                    <a:pt x="7683" y="4616"/>
                    <a:pt x="7683" y="4616"/>
                    <a:pt x="7683" y="4616"/>
                  </a:cubicBezTo>
                  <a:cubicBezTo>
                    <a:pt x="7683" y="4616"/>
                    <a:pt x="7683" y="4616"/>
                    <a:pt x="7683" y="4619"/>
                  </a:cubicBezTo>
                  <a:cubicBezTo>
                    <a:pt x="7763" y="4608"/>
                    <a:pt x="7848" y="4602"/>
                    <a:pt x="7928" y="4596"/>
                  </a:cubicBezTo>
                  <a:cubicBezTo>
                    <a:pt x="8082" y="4579"/>
                    <a:pt x="8235" y="4562"/>
                    <a:pt x="8389" y="4545"/>
                  </a:cubicBezTo>
                  <a:cubicBezTo>
                    <a:pt x="8403" y="4543"/>
                    <a:pt x="8416" y="4542"/>
                    <a:pt x="8429" y="4542"/>
                  </a:cubicBezTo>
                  <a:cubicBezTo>
                    <a:pt x="8484" y="4542"/>
                    <a:pt x="8536" y="4561"/>
                    <a:pt x="8577" y="4602"/>
                  </a:cubicBezTo>
                  <a:lnTo>
                    <a:pt x="8691" y="4568"/>
                  </a:lnTo>
                  <a:cubicBezTo>
                    <a:pt x="8691" y="4568"/>
                    <a:pt x="8685" y="4557"/>
                    <a:pt x="8691" y="4557"/>
                  </a:cubicBezTo>
                  <a:cubicBezTo>
                    <a:pt x="8714" y="4545"/>
                    <a:pt x="8731" y="4539"/>
                    <a:pt x="8754" y="4539"/>
                  </a:cubicBezTo>
                  <a:cubicBezTo>
                    <a:pt x="8885" y="4522"/>
                    <a:pt x="8987" y="4488"/>
                    <a:pt x="9118" y="4477"/>
                  </a:cubicBezTo>
                  <a:cubicBezTo>
                    <a:pt x="9123" y="4476"/>
                    <a:pt x="9128" y="4476"/>
                    <a:pt x="9133" y="4476"/>
                  </a:cubicBezTo>
                  <a:cubicBezTo>
                    <a:pt x="9168" y="4476"/>
                    <a:pt x="9216" y="4491"/>
                    <a:pt x="9221" y="4505"/>
                  </a:cubicBezTo>
                  <a:cubicBezTo>
                    <a:pt x="9226" y="4522"/>
                    <a:pt x="9232" y="4557"/>
                    <a:pt x="9243" y="4579"/>
                  </a:cubicBezTo>
                  <a:lnTo>
                    <a:pt x="9255" y="4579"/>
                  </a:lnTo>
                  <a:lnTo>
                    <a:pt x="9420" y="4642"/>
                  </a:lnTo>
                  <a:lnTo>
                    <a:pt x="9483" y="4642"/>
                  </a:lnTo>
                  <a:cubicBezTo>
                    <a:pt x="9565" y="4598"/>
                    <a:pt x="9658" y="4574"/>
                    <a:pt x="9751" y="4574"/>
                  </a:cubicBezTo>
                  <a:cubicBezTo>
                    <a:pt x="9825" y="4574"/>
                    <a:pt x="9899" y="4589"/>
                    <a:pt x="9967" y="4619"/>
                  </a:cubicBezTo>
                  <a:lnTo>
                    <a:pt x="10092" y="4636"/>
                  </a:lnTo>
                  <a:lnTo>
                    <a:pt x="10103" y="4636"/>
                  </a:lnTo>
                  <a:cubicBezTo>
                    <a:pt x="10160" y="4608"/>
                    <a:pt x="10223" y="4596"/>
                    <a:pt x="10291" y="4591"/>
                  </a:cubicBezTo>
                  <a:cubicBezTo>
                    <a:pt x="10308" y="4596"/>
                    <a:pt x="10326" y="4596"/>
                    <a:pt x="10343" y="4608"/>
                  </a:cubicBezTo>
                  <a:cubicBezTo>
                    <a:pt x="10348" y="4608"/>
                    <a:pt x="10354" y="4619"/>
                    <a:pt x="10354" y="4619"/>
                  </a:cubicBezTo>
                  <a:cubicBezTo>
                    <a:pt x="10348" y="4636"/>
                    <a:pt x="10343" y="4648"/>
                    <a:pt x="10337" y="4659"/>
                  </a:cubicBezTo>
                  <a:cubicBezTo>
                    <a:pt x="10331" y="4670"/>
                    <a:pt x="10314" y="4676"/>
                    <a:pt x="10326" y="4693"/>
                  </a:cubicBezTo>
                  <a:cubicBezTo>
                    <a:pt x="10331" y="4699"/>
                    <a:pt x="10343" y="4705"/>
                    <a:pt x="10348" y="4716"/>
                  </a:cubicBezTo>
                  <a:cubicBezTo>
                    <a:pt x="10360" y="4722"/>
                    <a:pt x="10377" y="4722"/>
                    <a:pt x="10394" y="4722"/>
                  </a:cubicBezTo>
                  <a:cubicBezTo>
                    <a:pt x="10408" y="4719"/>
                    <a:pt x="10422" y="4715"/>
                    <a:pt x="10438" y="4715"/>
                  </a:cubicBezTo>
                  <a:cubicBezTo>
                    <a:pt x="10454" y="4715"/>
                    <a:pt x="10471" y="4719"/>
                    <a:pt x="10491" y="4733"/>
                  </a:cubicBezTo>
                  <a:cubicBezTo>
                    <a:pt x="10508" y="4750"/>
                    <a:pt x="10531" y="4762"/>
                    <a:pt x="10559" y="4762"/>
                  </a:cubicBezTo>
                  <a:cubicBezTo>
                    <a:pt x="10656" y="4762"/>
                    <a:pt x="10679" y="4801"/>
                    <a:pt x="10730" y="4830"/>
                  </a:cubicBezTo>
                  <a:cubicBezTo>
                    <a:pt x="10747" y="4838"/>
                    <a:pt x="10742" y="4844"/>
                    <a:pt x="10727" y="4844"/>
                  </a:cubicBezTo>
                  <a:cubicBezTo>
                    <a:pt x="10722" y="4844"/>
                    <a:pt x="10715" y="4843"/>
                    <a:pt x="10707" y="4841"/>
                  </a:cubicBezTo>
                  <a:cubicBezTo>
                    <a:pt x="10697" y="4841"/>
                    <a:pt x="10688" y="4840"/>
                    <a:pt x="10679" y="4840"/>
                  </a:cubicBezTo>
                  <a:cubicBezTo>
                    <a:pt x="10605" y="4840"/>
                    <a:pt x="10582" y="4862"/>
                    <a:pt x="10582" y="4893"/>
                  </a:cubicBezTo>
                  <a:cubicBezTo>
                    <a:pt x="10582" y="4904"/>
                    <a:pt x="10588" y="4915"/>
                    <a:pt x="10588" y="4921"/>
                  </a:cubicBezTo>
                  <a:cubicBezTo>
                    <a:pt x="10667" y="4944"/>
                    <a:pt x="10747" y="4967"/>
                    <a:pt x="10832" y="4989"/>
                  </a:cubicBezTo>
                  <a:cubicBezTo>
                    <a:pt x="10841" y="4992"/>
                    <a:pt x="10851" y="4994"/>
                    <a:pt x="10861" y="4994"/>
                  </a:cubicBezTo>
                  <a:cubicBezTo>
                    <a:pt x="10871" y="4994"/>
                    <a:pt x="10881" y="4992"/>
                    <a:pt x="10889" y="4989"/>
                  </a:cubicBezTo>
                  <a:lnTo>
                    <a:pt x="11208" y="4932"/>
                  </a:lnTo>
                  <a:cubicBezTo>
                    <a:pt x="11197" y="4915"/>
                    <a:pt x="11185" y="4904"/>
                    <a:pt x="11174" y="4887"/>
                  </a:cubicBezTo>
                  <a:cubicBezTo>
                    <a:pt x="11157" y="4858"/>
                    <a:pt x="11157" y="4841"/>
                    <a:pt x="11208" y="4824"/>
                  </a:cubicBezTo>
                  <a:cubicBezTo>
                    <a:pt x="11231" y="4819"/>
                    <a:pt x="11248" y="4813"/>
                    <a:pt x="11271" y="4801"/>
                  </a:cubicBezTo>
                  <a:cubicBezTo>
                    <a:pt x="11291" y="4796"/>
                    <a:pt x="11313" y="4794"/>
                    <a:pt x="11335" y="4794"/>
                  </a:cubicBezTo>
                  <a:cubicBezTo>
                    <a:pt x="11361" y="4794"/>
                    <a:pt x="11388" y="4798"/>
                    <a:pt x="11413" y="4807"/>
                  </a:cubicBezTo>
                  <a:cubicBezTo>
                    <a:pt x="11436" y="4819"/>
                    <a:pt x="11447" y="4824"/>
                    <a:pt x="11470" y="4830"/>
                  </a:cubicBezTo>
                  <a:cubicBezTo>
                    <a:pt x="11509" y="4849"/>
                    <a:pt x="11551" y="4858"/>
                    <a:pt x="11591" y="4858"/>
                  </a:cubicBezTo>
                  <a:cubicBezTo>
                    <a:pt x="11610" y="4858"/>
                    <a:pt x="11629" y="4856"/>
                    <a:pt x="11647" y="4853"/>
                  </a:cubicBezTo>
                  <a:cubicBezTo>
                    <a:pt x="11698" y="4836"/>
                    <a:pt x="11738" y="4824"/>
                    <a:pt x="11789" y="4807"/>
                  </a:cubicBezTo>
                  <a:cubicBezTo>
                    <a:pt x="11835" y="4796"/>
                    <a:pt x="11886" y="4796"/>
                    <a:pt x="11932" y="4796"/>
                  </a:cubicBezTo>
                  <a:cubicBezTo>
                    <a:pt x="11973" y="4800"/>
                    <a:pt x="12029" y="4816"/>
                    <a:pt x="12064" y="4816"/>
                  </a:cubicBezTo>
                  <a:cubicBezTo>
                    <a:pt x="12072" y="4816"/>
                    <a:pt x="12080" y="4815"/>
                    <a:pt x="12085" y="4813"/>
                  </a:cubicBezTo>
                  <a:cubicBezTo>
                    <a:pt x="12142" y="4784"/>
                    <a:pt x="12194" y="4750"/>
                    <a:pt x="12165" y="4699"/>
                  </a:cubicBezTo>
                  <a:cubicBezTo>
                    <a:pt x="12159" y="4699"/>
                    <a:pt x="12159" y="4693"/>
                    <a:pt x="12154" y="4688"/>
                  </a:cubicBezTo>
                  <a:cubicBezTo>
                    <a:pt x="12142" y="4642"/>
                    <a:pt x="12194" y="4608"/>
                    <a:pt x="12285" y="4602"/>
                  </a:cubicBezTo>
                  <a:cubicBezTo>
                    <a:pt x="12307" y="4602"/>
                    <a:pt x="12325" y="4602"/>
                    <a:pt x="12347" y="4608"/>
                  </a:cubicBezTo>
                  <a:cubicBezTo>
                    <a:pt x="12364" y="4614"/>
                    <a:pt x="12381" y="4625"/>
                    <a:pt x="12399" y="4631"/>
                  </a:cubicBezTo>
                  <a:cubicBezTo>
                    <a:pt x="12433" y="4636"/>
                    <a:pt x="12461" y="4648"/>
                    <a:pt x="12490" y="4665"/>
                  </a:cubicBezTo>
                  <a:cubicBezTo>
                    <a:pt x="12598" y="4619"/>
                    <a:pt x="12706" y="4596"/>
                    <a:pt x="12826" y="4591"/>
                  </a:cubicBezTo>
                  <a:cubicBezTo>
                    <a:pt x="12849" y="4587"/>
                    <a:pt x="12872" y="4586"/>
                    <a:pt x="12895" y="4586"/>
                  </a:cubicBezTo>
                  <a:cubicBezTo>
                    <a:pt x="12993" y="4586"/>
                    <a:pt x="13091" y="4614"/>
                    <a:pt x="13179" y="4665"/>
                  </a:cubicBezTo>
                  <a:lnTo>
                    <a:pt x="13259" y="4676"/>
                  </a:lnTo>
                  <a:cubicBezTo>
                    <a:pt x="13304" y="4653"/>
                    <a:pt x="13361" y="4636"/>
                    <a:pt x="13412" y="4631"/>
                  </a:cubicBezTo>
                  <a:cubicBezTo>
                    <a:pt x="13488" y="4617"/>
                    <a:pt x="13564" y="4609"/>
                    <a:pt x="13640" y="4609"/>
                  </a:cubicBezTo>
                  <a:cubicBezTo>
                    <a:pt x="13689" y="4609"/>
                    <a:pt x="13739" y="4612"/>
                    <a:pt x="13788" y="4619"/>
                  </a:cubicBezTo>
                  <a:cubicBezTo>
                    <a:pt x="13868" y="4585"/>
                    <a:pt x="13953" y="4562"/>
                    <a:pt x="14039" y="4551"/>
                  </a:cubicBezTo>
                  <a:cubicBezTo>
                    <a:pt x="14101" y="4545"/>
                    <a:pt x="14164" y="4545"/>
                    <a:pt x="14221" y="4545"/>
                  </a:cubicBezTo>
                  <a:cubicBezTo>
                    <a:pt x="14323" y="4465"/>
                    <a:pt x="14547" y="4419"/>
                    <a:pt x="14759" y="4419"/>
                  </a:cubicBezTo>
                  <a:cubicBezTo>
                    <a:pt x="14771" y="4419"/>
                    <a:pt x="14784" y="4420"/>
                    <a:pt x="14796" y="4420"/>
                  </a:cubicBezTo>
                  <a:cubicBezTo>
                    <a:pt x="14813" y="4408"/>
                    <a:pt x="14836" y="4403"/>
                    <a:pt x="14859" y="4397"/>
                  </a:cubicBezTo>
                  <a:cubicBezTo>
                    <a:pt x="14916" y="4386"/>
                    <a:pt x="14973" y="4363"/>
                    <a:pt x="15018" y="4334"/>
                  </a:cubicBezTo>
                  <a:cubicBezTo>
                    <a:pt x="15053" y="4329"/>
                    <a:pt x="15081" y="4329"/>
                    <a:pt x="15109" y="4329"/>
                  </a:cubicBezTo>
                  <a:cubicBezTo>
                    <a:pt x="15121" y="4295"/>
                    <a:pt x="15121" y="4255"/>
                    <a:pt x="15201" y="4243"/>
                  </a:cubicBezTo>
                  <a:lnTo>
                    <a:pt x="15315" y="4198"/>
                  </a:lnTo>
                  <a:cubicBezTo>
                    <a:pt x="15303" y="4186"/>
                    <a:pt x="15292" y="4169"/>
                    <a:pt x="15280" y="4158"/>
                  </a:cubicBezTo>
                  <a:cubicBezTo>
                    <a:pt x="15269" y="4141"/>
                    <a:pt x="15258" y="4129"/>
                    <a:pt x="15246" y="4118"/>
                  </a:cubicBezTo>
                  <a:cubicBezTo>
                    <a:pt x="15261" y="4114"/>
                    <a:pt x="15277" y="4112"/>
                    <a:pt x="15293" y="4112"/>
                  </a:cubicBezTo>
                  <a:cubicBezTo>
                    <a:pt x="15325" y="4112"/>
                    <a:pt x="15358" y="4120"/>
                    <a:pt x="15389" y="4135"/>
                  </a:cubicBezTo>
                  <a:cubicBezTo>
                    <a:pt x="15406" y="4141"/>
                    <a:pt x="15417" y="4152"/>
                    <a:pt x="15434" y="4158"/>
                  </a:cubicBezTo>
                  <a:cubicBezTo>
                    <a:pt x="15476" y="4179"/>
                    <a:pt x="15522" y="4191"/>
                    <a:pt x="15568" y="4191"/>
                  </a:cubicBezTo>
                  <a:cubicBezTo>
                    <a:pt x="15584" y="4191"/>
                    <a:pt x="15600" y="4189"/>
                    <a:pt x="15616" y="4186"/>
                  </a:cubicBezTo>
                  <a:cubicBezTo>
                    <a:pt x="15673" y="4175"/>
                    <a:pt x="15719" y="4164"/>
                    <a:pt x="15776" y="4152"/>
                  </a:cubicBezTo>
                  <a:cubicBezTo>
                    <a:pt x="15801" y="4149"/>
                    <a:pt x="15827" y="4148"/>
                    <a:pt x="15853" y="4148"/>
                  </a:cubicBezTo>
                  <a:cubicBezTo>
                    <a:pt x="15878" y="4148"/>
                    <a:pt x="15904" y="4149"/>
                    <a:pt x="15930" y="4152"/>
                  </a:cubicBezTo>
                  <a:cubicBezTo>
                    <a:pt x="15964" y="4158"/>
                    <a:pt x="16009" y="4175"/>
                    <a:pt x="16049" y="4175"/>
                  </a:cubicBezTo>
                  <a:lnTo>
                    <a:pt x="16118" y="4164"/>
                  </a:lnTo>
                  <a:cubicBezTo>
                    <a:pt x="16169" y="4141"/>
                    <a:pt x="16214" y="4118"/>
                    <a:pt x="16197" y="4072"/>
                  </a:cubicBezTo>
                  <a:cubicBezTo>
                    <a:pt x="16192" y="4067"/>
                    <a:pt x="16192" y="4061"/>
                    <a:pt x="16192" y="4055"/>
                  </a:cubicBezTo>
                  <a:cubicBezTo>
                    <a:pt x="16192" y="4021"/>
                    <a:pt x="16226" y="3998"/>
                    <a:pt x="16288" y="3987"/>
                  </a:cubicBezTo>
                  <a:cubicBezTo>
                    <a:pt x="16343" y="3957"/>
                    <a:pt x="16402" y="3940"/>
                    <a:pt x="16462" y="3940"/>
                  </a:cubicBezTo>
                  <a:cubicBezTo>
                    <a:pt x="16470" y="3940"/>
                    <a:pt x="16479" y="3941"/>
                    <a:pt x="16488" y="3941"/>
                  </a:cubicBezTo>
                  <a:cubicBezTo>
                    <a:pt x="16539" y="3911"/>
                    <a:pt x="16598" y="3897"/>
                    <a:pt x="16658" y="3897"/>
                  </a:cubicBezTo>
                  <a:cubicBezTo>
                    <a:pt x="16677" y="3897"/>
                    <a:pt x="16696" y="3899"/>
                    <a:pt x="16716" y="3902"/>
                  </a:cubicBezTo>
                  <a:cubicBezTo>
                    <a:pt x="16892" y="3924"/>
                    <a:pt x="17000" y="3981"/>
                    <a:pt x="17160" y="4010"/>
                  </a:cubicBezTo>
                  <a:lnTo>
                    <a:pt x="17239" y="4021"/>
                  </a:lnTo>
                  <a:lnTo>
                    <a:pt x="1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405;p74"/>
          <p:cNvGrpSpPr/>
          <p:nvPr/>
        </p:nvGrpSpPr>
        <p:grpSpPr>
          <a:xfrm rot="467984" flipH="1">
            <a:off x="3943267" y="227133"/>
            <a:ext cx="1257290" cy="248059"/>
            <a:chOff x="5674700" y="1114550"/>
            <a:chExt cx="1490200" cy="294050"/>
          </a:xfrm>
        </p:grpSpPr>
        <p:sp>
          <p:nvSpPr>
            <p:cNvPr id="3406" name="Google Shape;3406;p74"/>
            <p:cNvSpPr/>
            <p:nvPr/>
          </p:nvSpPr>
          <p:spPr>
            <a:xfrm>
              <a:off x="5674700" y="1115225"/>
              <a:ext cx="1489539" cy="293376"/>
            </a:xfrm>
            <a:custGeom>
              <a:avLst/>
              <a:gdLst/>
              <a:ahLst/>
              <a:cxnLst/>
              <a:rect l="l" t="t" r="r" b="b"/>
              <a:pathLst>
                <a:path w="13248" h="2609" extrusionOk="0">
                  <a:moveTo>
                    <a:pt x="160" y="0"/>
                  </a:moveTo>
                  <a:cubicBezTo>
                    <a:pt x="160" y="57"/>
                    <a:pt x="154" y="114"/>
                    <a:pt x="149" y="171"/>
                  </a:cubicBezTo>
                  <a:cubicBezTo>
                    <a:pt x="149" y="222"/>
                    <a:pt x="137" y="274"/>
                    <a:pt x="126" y="331"/>
                  </a:cubicBezTo>
                  <a:cubicBezTo>
                    <a:pt x="126" y="353"/>
                    <a:pt x="114" y="370"/>
                    <a:pt x="97" y="388"/>
                  </a:cubicBezTo>
                  <a:cubicBezTo>
                    <a:pt x="69" y="416"/>
                    <a:pt x="46" y="450"/>
                    <a:pt x="35" y="490"/>
                  </a:cubicBezTo>
                  <a:cubicBezTo>
                    <a:pt x="23" y="558"/>
                    <a:pt x="29" y="632"/>
                    <a:pt x="52" y="701"/>
                  </a:cubicBezTo>
                  <a:cubicBezTo>
                    <a:pt x="57" y="746"/>
                    <a:pt x="75" y="786"/>
                    <a:pt x="97" y="826"/>
                  </a:cubicBezTo>
                  <a:cubicBezTo>
                    <a:pt x="103" y="837"/>
                    <a:pt x="114" y="843"/>
                    <a:pt x="120" y="860"/>
                  </a:cubicBezTo>
                  <a:cubicBezTo>
                    <a:pt x="126" y="877"/>
                    <a:pt x="126" y="894"/>
                    <a:pt x="120" y="917"/>
                  </a:cubicBezTo>
                  <a:cubicBezTo>
                    <a:pt x="120" y="951"/>
                    <a:pt x="120" y="980"/>
                    <a:pt x="103" y="1003"/>
                  </a:cubicBezTo>
                  <a:cubicBezTo>
                    <a:pt x="80" y="1020"/>
                    <a:pt x="52" y="1042"/>
                    <a:pt x="40" y="1071"/>
                  </a:cubicBezTo>
                  <a:cubicBezTo>
                    <a:pt x="29" y="1105"/>
                    <a:pt x="18" y="1134"/>
                    <a:pt x="12" y="1168"/>
                  </a:cubicBezTo>
                  <a:cubicBezTo>
                    <a:pt x="6" y="1208"/>
                    <a:pt x="6" y="1247"/>
                    <a:pt x="6" y="1287"/>
                  </a:cubicBezTo>
                  <a:cubicBezTo>
                    <a:pt x="0" y="1361"/>
                    <a:pt x="6" y="1435"/>
                    <a:pt x="23" y="1509"/>
                  </a:cubicBezTo>
                  <a:cubicBezTo>
                    <a:pt x="35" y="1538"/>
                    <a:pt x="35" y="1589"/>
                    <a:pt x="57" y="1606"/>
                  </a:cubicBezTo>
                  <a:cubicBezTo>
                    <a:pt x="80" y="1629"/>
                    <a:pt x="109" y="1635"/>
                    <a:pt x="131" y="1658"/>
                  </a:cubicBezTo>
                  <a:cubicBezTo>
                    <a:pt x="149" y="1686"/>
                    <a:pt x="137" y="1714"/>
                    <a:pt x="143" y="1749"/>
                  </a:cubicBezTo>
                  <a:cubicBezTo>
                    <a:pt x="154" y="1789"/>
                    <a:pt x="154" y="1828"/>
                    <a:pt x="154" y="1868"/>
                  </a:cubicBezTo>
                  <a:cubicBezTo>
                    <a:pt x="149" y="1902"/>
                    <a:pt x="137" y="1931"/>
                    <a:pt x="120" y="1959"/>
                  </a:cubicBezTo>
                  <a:cubicBezTo>
                    <a:pt x="109" y="1988"/>
                    <a:pt x="103" y="2022"/>
                    <a:pt x="86" y="2050"/>
                  </a:cubicBezTo>
                  <a:cubicBezTo>
                    <a:pt x="63" y="2096"/>
                    <a:pt x="40" y="2125"/>
                    <a:pt x="69" y="2176"/>
                  </a:cubicBezTo>
                  <a:cubicBezTo>
                    <a:pt x="92" y="2221"/>
                    <a:pt x="149" y="2312"/>
                    <a:pt x="211" y="2318"/>
                  </a:cubicBezTo>
                  <a:cubicBezTo>
                    <a:pt x="211" y="2341"/>
                    <a:pt x="228" y="2347"/>
                    <a:pt x="240" y="2369"/>
                  </a:cubicBezTo>
                  <a:cubicBezTo>
                    <a:pt x="245" y="2392"/>
                    <a:pt x="251" y="2409"/>
                    <a:pt x="251" y="2432"/>
                  </a:cubicBezTo>
                  <a:cubicBezTo>
                    <a:pt x="257" y="2466"/>
                    <a:pt x="257" y="2506"/>
                    <a:pt x="251" y="2546"/>
                  </a:cubicBezTo>
                  <a:cubicBezTo>
                    <a:pt x="251" y="2563"/>
                    <a:pt x="251" y="2592"/>
                    <a:pt x="245" y="2609"/>
                  </a:cubicBezTo>
                  <a:lnTo>
                    <a:pt x="13060" y="2609"/>
                  </a:lnTo>
                  <a:cubicBezTo>
                    <a:pt x="13065" y="2546"/>
                    <a:pt x="13082" y="2489"/>
                    <a:pt x="13105" y="2432"/>
                  </a:cubicBezTo>
                  <a:cubicBezTo>
                    <a:pt x="13111" y="2415"/>
                    <a:pt x="13122" y="2398"/>
                    <a:pt x="13122" y="2381"/>
                  </a:cubicBezTo>
                  <a:cubicBezTo>
                    <a:pt x="13122" y="2358"/>
                    <a:pt x="13122" y="2369"/>
                    <a:pt x="13116" y="2352"/>
                  </a:cubicBezTo>
                  <a:cubicBezTo>
                    <a:pt x="13105" y="2335"/>
                    <a:pt x="13094" y="2312"/>
                    <a:pt x="13082" y="2301"/>
                  </a:cubicBezTo>
                  <a:cubicBezTo>
                    <a:pt x="13048" y="2244"/>
                    <a:pt x="13042" y="2176"/>
                    <a:pt x="13054" y="2119"/>
                  </a:cubicBezTo>
                  <a:cubicBezTo>
                    <a:pt x="13071" y="2056"/>
                    <a:pt x="13105" y="2068"/>
                    <a:pt x="13156" y="2039"/>
                  </a:cubicBezTo>
                  <a:cubicBezTo>
                    <a:pt x="13219" y="2011"/>
                    <a:pt x="13156" y="1954"/>
                    <a:pt x="13139" y="1914"/>
                  </a:cubicBezTo>
                  <a:cubicBezTo>
                    <a:pt x="13122" y="1880"/>
                    <a:pt x="13116" y="1834"/>
                    <a:pt x="13128" y="1794"/>
                  </a:cubicBezTo>
                  <a:cubicBezTo>
                    <a:pt x="13151" y="1737"/>
                    <a:pt x="13179" y="1692"/>
                    <a:pt x="13213" y="1646"/>
                  </a:cubicBezTo>
                  <a:cubicBezTo>
                    <a:pt x="13236" y="1589"/>
                    <a:pt x="13247" y="1532"/>
                    <a:pt x="13236" y="1475"/>
                  </a:cubicBezTo>
                  <a:cubicBezTo>
                    <a:pt x="13247" y="1424"/>
                    <a:pt x="13230" y="1367"/>
                    <a:pt x="13196" y="1322"/>
                  </a:cubicBezTo>
                  <a:cubicBezTo>
                    <a:pt x="13173" y="1299"/>
                    <a:pt x="13151" y="1276"/>
                    <a:pt x="13134" y="1253"/>
                  </a:cubicBezTo>
                  <a:cubicBezTo>
                    <a:pt x="13122" y="1225"/>
                    <a:pt x="13128" y="1219"/>
                    <a:pt x="13134" y="1196"/>
                  </a:cubicBezTo>
                  <a:cubicBezTo>
                    <a:pt x="13162" y="1094"/>
                    <a:pt x="13225" y="991"/>
                    <a:pt x="13202" y="883"/>
                  </a:cubicBezTo>
                  <a:cubicBezTo>
                    <a:pt x="13196" y="843"/>
                    <a:pt x="13185" y="803"/>
                    <a:pt x="13168" y="769"/>
                  </a:cubicBezTo>
                  <a:cubicBezTo>
                    <a:pt x="13151" y="746"/>
                    <a:pt x="13139" y="724"/>
                    <a:pt x="13122" y="701"/>
                  </a:cubicBezTo>
                  <a:cubicBezTo>
                    <a:pt x="13105" y="684"/>
                    <a:pt x="13088" y="661"/>
                    <a:pt x="13077" y="638"/>
                  </a:cubicBezTo>
                  <a:cubicBezTo>
                    <a:pt x="13060" y="581"/>
                    <a:pt x="13054" y="524"/>
                    <a:pt x="13054" y="473"/>
                  </a:cubicBezTo>
                  <a:cubicBezTo>
                    <a:pt x="13048" y="422"/>
                    <a:pt x="13060" y="370"/>
                    <a:pt x="13082" y="331"/>
                  </a:cubicBezTo>
                  <a:cubicBezTo>
                    <a:pt x="13116" y="296"/>
                    <a:pt x="13139" y="257"/>
                    <a:pt x="13139" y="211"/>
                  </a:cubicBezTo>
                  <a:cubicBezTo>
                    <a:pt x="13145" y="143"/>
                    <a:pt x="13145" y="74"/>
                    <a:pt x="13139" y="6"/>
                  </a:cubicBezTo>
                  <a:lnTo>
                    <a:pt x="13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4"/>
            <p:cNvSpPr/>
            <p:nvPr/>
          </p:nvSpPr>
          <p:spPr>
            <a:xfrm>
              <a:off x="5998060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8" y="1128"/>
                  </a:cubicBezTo>
                  <a:cubicBezTo>
                    <a:pt x="18" y="1208"/>
                    <a:pt x="23" y="1288"/>
                    <a:pt x="40" y="1362"/>
                  </a:cubicBezTo>
                  <a:lnTo>
                    <a:pt x="450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405" y="731"/>
                    <a:pt x="728" y="417"/>
                    <a:pt x="1111" y="417"/>
                  </a:cubicBezTo>
                  <a:cubicBezTo>
                    <a:pt x="1150" y="417"/>
                    <a:pt x="1190" y="421"/>
                    <a:pt x="1231" y="428"/>
                  </a:cubicBezTo>
                  <a:cubicBezTo>
                    <a:pt x="1664" y="502"/>
                    <a:pt x="1926" y="952"/>
                    <a:pt x="1777" y="1362"/>
                  </a:cubicBezTo>
                  <a:lnTo>
                    <a:pt x="2188" y="1362"/>
                  </a:lnTo>
                  <a:cubicBezTo>
                    <a:pt x="2205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4"/>
            <p:cNvSpPr/>
            <p:nvPr/>
          </p:nvSpPr>
          <p:spPr>
            <a:xfrm>
              <a:off x="5679872" y="1258480"/>
              <a:ext cx="212615" cy="150117"/>
            </a:xfrm>
            <a:custGeom>
              <a:avLst/>
              <a:gdLst/>
              <a:ahLst/>
              <a:cxnLst/>
              <a:rect l="l" t="t" r="r" b="b"/>
              <a:pathLst>
                <a:path w="1891" h="1335" extrusionOk="0">
                  <a:moveTo>
                    <a:pt x="784" y="1"/>
                  </a:moveTo>
                  <a:cubicBezTo>
                    <a:pt x="513" y="1"/>
                    <a:pt x="237" y="101"/>
                    <a:pt x="11" y="327"/>
                  </a:cubicBezTo>
                  <a:cubicBezTo>
                    <a:pt x="11" y="327"/>
                    <a:pt x="11" y="327"/>
                    <a:pt x="17" y="332"/>
                  </a:cubicBezTo>
                  <a:cubicBezTo>
                    <a:pt x="40" y="349"/>
                    <a:pt x="68" y="355"/>
                    <a:pt x="85" y="384"/>
                  </a:cubicBezTo>
                  <a:cubicBezTo>
                    <a:pt x="108" y="412"/>
                    <a:pt x="91" y="440"/>
                    <a:pt x="103" y="475"/>
                  </a:cubicBezTo>
                  <a:cubicBezTo>
                    <a:pt x="108" y="509"/>
                    <a:pt x="114" y="554"/>
                    <a:pt x="114" y="594"/>
                  </a:cubicBezTo>
                  <a:cubicBezTo>
                    <a:pt x="108" y="623"/>
                    <a:pt x="97" y="651"/>
                    <a:pt x="80" y="680"/>
                  </a:cubicBezTo>
                  <a:cubicBezTo>
                    <a:pt x="68" y="714"/>
                    <a:pt x="57" y="742"/>
                    <a:pt x="46" y="771"/>
                  </a:cubicBezTo>
                  <a:cubicBezTo>
                    <a:pt x="23" y="822"/>
                    <a:pt x="0" y="839"/>
                    <a:pt x="29" y="896"/>
                  </a:cubicBezTo>
                  <a:cubicBezTo>
                    <a:pt x="46" y="936"/>
                    <a:pt x="68" y="970"/>
                    <a:pt x="91" y="999"/>
                  </a:cubicBezTo>
                  <a:cubicBezTo>
                    <a:pt x="145" y="652"/>
                    <a:pt x="442" y="393"/>
                    <a:pt x="789" y="393"/>
                  </a:cubicBezTo>
                  <a:cubicBezTo>
                    <a:pt x="807" y="393"/>
                    <a:pt x="825" y="394"/>
                    <a:pt x="843" y="395"/>
                  </a:cubicBezTo>
                  <a:cubicBezTo>
                    <a:pt x="1213" y="423"/>
                    <a:pt x="1498" y="731"/>
                    <a:pt x="1498" y="1101"/>
                  </a:cubicBezTo>
                  <a:cubicBezTo>
                    <a:pt x="1498" y="1181"/>
                    <a:pt x="1486" y="1261"/>
                    <a:pt x="1458" y="1335"/>
                  </a:cubicBezTo>
                  <a:lnTo>
                    <a:pt x="1862" y="1335"/>
                  </a:lnTo>
                  <a:cubicBezTo>
                    <a:pt x="1879" y="1261"/>
                    <a:pt x="1885" y="1181"/>
                    <a:pt x="1891" y="1101"/>
                  </a:cubicBezTo>
                  <a:cubicBezTo>
                    <a:pt x="1891" y="439"/>
                    <a:pt x="1350" y="1"/>
                    <a:pt x="784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4"/>
            <p:cNvSpPr/>
            <p:nvPr/>
          </p:nvSpPr>
          <p:spPr>
            <a:xfrm>
              <a:off x="6354700" y="1258593"/>
              <a:ext cx="247357" cy="150005"/>
            </a:xfrm>
            <a:custGeom>
              <a:avLst/>
              <a:gdLst/>
              <a:ahLst/>
              <a:cxnLst/>
              <a:rect l="l" t="t" r="r" b="b"/>
              <a:pathLst>
                <a:path w="2200" h="1334" extrusionOk="0">
                  <a:moveTo>
                    <a:pt x="1100" y="1"/>
                  </a:moveTo>
                  <a:cubicBezTo>
                    <a:pt x="491" y="1"/>
                    <a:pt x="1" y="491"/>
                    <a:pt x="1" y="1100"/>
                  </a:cubicBezTo>
                  <a:cubicBezTo>
                    <a:pt x="1" y="1180"/>
                    <a:pt x="6" y="1260"/>
                    <a:pt x="24" y="1334"/>
                  </a:cubicBezTo>
                  <a:lnTo>
                    <a:pt x="434" y="1334"/>
                  </a:lnTo>
                  <a:cubicBezTo>
                    <a:pt x="405" y="1260"/>
                    <a:pt x="394" y="1180"/>
                    <a:pt x="394" y="1100"/>
                  </a:cubicBezTo>
                  <a:cubicBezTo>
                    <a:pt x="394" y="707"/>
                    <a:pt x="707" y="394"/>
                    <a:pt x="1100" y="394"/>
                  </a:cubicBezTo>
                  <a:cubicBezTo>
                    <a:pt x="1487" y="394"/>
                    <a:pt x="1806" y="707"/>
                    <a:pt x="1806" y="1100"/>
                  </a:cubicBezTo>
                  <a:cubicBezTo>
                    <a:pt x="1806" y="1180"/>
                    <a:pt x="1789" y="1260"/>
                    <a:pt x="1766" y="1334"/>
                  </a:cubicBezTo>
                  <a:lnTo>
                    <a:pt x="2171" y="1334"/>
                  </a:lnTo>
                  <a:cubicBezTo>
                    <a:pt x="2188" y="1260"/>
                    <a:pt x="2193" y="1180"/>
                    <a:pt x="2199" y="1100"/>
                  </a:cubicBezTo>
                  <a:cubicBezTo>
                    <a:pt x="2193" y="491"/>
                    <a:pt x="1704" y="1"/>
                    <a:pt x="11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4"/>
            <p:cNvSpPr/>
            <p:nvPr/>
          </p:nvSpPr>
          <p:spPr>
            <a:xfrm>
              <a:off x="6172895" y="1114550"/>
              <a:ext cx="247245" cy="147419"/>
            </a:xfrm>
            <a:custGeom>
              <a:avLst/>
              <a:gdLst/>
              <a:ahLst/>
              <a:cxnLst/>
              <a:rect l="l" t="t" r="r" b="b"/>
              <a:pathLst>
                <a:path w="2199" h="1311" extrusionOk="0">
                  <a:moveTo>
                    <a:pt x="17" y="1"/>
                  </a:moveTo>
                  <a:cubicBezTo>
                    <a:pt x="6" y="69"/>
                    <a:pt x="0" y="143"/>
                    <a:pt x="0" y="211"/>
                  </a:cubicBezTo>
                  <a:cubicBezTo>
                    <a:pt x="0" y="815"/>
                    <a:pt x="490" y="1310"/>
                    <a:pt x="1100" y="1310"/>
                  </a:cubicBezTo>
                  <a:cubicBezTo>
                    <a:pt x="1703" y="1310"/>
                    <a:pt x="2193" y="815"/>
                    <a:pt x="2199" y="211"/>
                  </a:cubicBezTo>
                  <a:cubicBezTo>
                    <a:pt x="2193" y="143"/>
                    <a:pt x="2187" y="69"/>
                    <a:pt x="2176" y="1"/>
                  </a:cubicBezTo>
                  <a:lnTo>
                    <a:pt x="1772" y="1"/>
                  </a:lnTo>
                  <a:cubicBezTo>
                    <a:pt x="1794" y="69"/>
                    <a:pt x="1806" y="137"/>
                    <a:pt x="1806" y="211"/>
                  </a:cubicBezTo>
                  <a:cubicBezTo>
                    <a:pt x="1806" y="599"/>
                    <a:pt x="1487" y="917"/>
                    <a:pt x="1100" y="917"/>
                  </a:cubicBezTo>
                  <a:cubicBezTo>
                    <a:pt x="707" y="917"/>
                    <a:pt x="393" y="599"/>
                    <a:pt x="393" y="211"/>
                  </a:cubicBezTo>
                  <a:cubicBezTo>
                    <a:pt x="393" y="137"/>
                    <a:pt x="399" y="69"/>
                    <a:pt x="422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4"/>
            <p:cNvSpPr/>
            <p:nvPr/>
          </p:nvSpPr>
          <p:spPr>
            <a:xfrm>
              <a:off x="5816254" y="1114550"/>
              <a:ext cx="250393" cy="150567"/>
            </a:xfrm>
            <a:custGeom>
              <a:avLst/>
              <a:gdLst/>
              <a:ahLst/>
              <a:cxnLst/>
              <a:rect l="l" t="t" r="r" b="b"/>
              <a:pathLst>
                <a:path w="2227" h="1339" extrusionOk="0">
                  <a:moveTo>
                    <a:pt x="34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1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1" y="940"/>
                  </a:cubicBezTo>
                  <a:cubicBezTo>
                    <a:pt x="712" y="940"/>
                    <a:pt x="393" y="610"/>
                    <a:pt x="404" y="211"/>
                  </a:cubicBezTo>
                  <a:cubicBezTo>
                    <a:pt x="404" y="137"/>
                    <a:pt x="416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4"/>
            <p:cNvSpPr/>
            <p:nvPr/>
          </p:nvSpPr>
          <p:spPr>
            <a:xfrm>
              <a:off x="6708193" y="1255444"/>
              <a:ext cx="250505" cy="153153"/>
            </a:xfrm>
            <a:custGeom>
              <a:avLst/>
              <a:gdLst/>
              <a:ahLst/>
              <a:cxnLst/>
              <a:rect l="l" t="t" r="r" b="b"/>
              <a:pathLst>
                <a:path w="2228" h="1362" extrusionOk="0">
                  <a:moveTo>
                    <a:pt x="1111" y="0"/>
                  </a:moveTo>
                  <a:cubicBezTo>
                    <a:pt x="496" y="0"/>
                    <a:pt x="1" y="513"/>
                    <a:pt x="12" y="1128"/>
                  </a:cubicBezTo>
                  <a:cubicBezTo>
                    <a:pt x="12" y="1208"/>
                    <a:pt x="23" y="1288"/>
                    <a:pt x="40" y="1362"/>
                  </a:cubicBezTo>
                  <a:lnTo>
                    <a:pt x="445" y="1362"/>
                  </a:lnTo>
                  <a:cubicBezTo>
                    <a:pt x="422" y="1288"/>
                    <a:pt x="405" y="1208"/>
                    <a:pt x="405" y="1128"/>
                  </a:cubicBezTo>
                  <a:cubicBezTo>
                    <a:pt x="393" y="729"/>
                    <a:pt x="712" y="399"/>
                    <a:pt x="1111" y="399"/>
                  </a:cubicBezTo>
                  <a:cubicBezTo>
                    <a:pt x="1510" y="399"/>
                    <a:pt x="1829" y="729"/>
                    <a:pt x="1817" y="1128"/>
                  </a:cubicBezTo>
                  <a:cubicBezTo>
                    <a:pt x="1817" y="1208"/>
                    <a:pt x="1806" y="1288"/>
                    <a:pt x="1777" y="1362"/>
                  </a:cubicBezTo>
                  <a:lnTo>
                    <a:pt x="2187" y="1362"/>
                  </a:lnTo>
                  <a:cubicBezTo>
                    <a:pt x="2199" y="1288"/>
                    <a:pt x="2210" y="1208"/>
                    <a:pt x="2210" y="1128"/>
                  </a:cubicBezTo>
                  <a:cubicBezTo>
                    <a:pt x="2227" y="513"/>
                    <a:pt x="1732" y="0"/>
                    <a:pt x="1111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4"/>
            <p:cNvSpPr/>
            <p:nvPr/>
          </p:nvSpPr>
          <p:spPr>
            <a:xfrm>
              <a:off x="6881116" y="1114550"/>
              <a:ext cx="250505" cy="150567"/>
            </a:xfrm>
            <a:custGeom>
              <a:avLst/>
              <a:gdLst/>
              <a:ahLst/>
              <a:cxnLst/>
              <a:rect l="l" t="t" r="r" b="b"/>
              <a:pathLst>
                <a:path w="2228" h="1339" extrusionOk="0">
                  <a:moveTo>
                    <a:pt x="34" y="1"/>
                  </a:moveTo>
                  <a:cubicBezTo>
                    <a:pt x="23" y="69"/>
                    <a:pt x="12" y="143"/>
                    <a:pt x="12" y="211"/>
                  </a:cubicBezTo>
                  <a:cubicBezTo>
                    <a:pt x="0" y="826"/>
                    <a:pt x="496" y="1339"/>
                    <a:pt x="1111" y="1339"/>
                  </a:cubicBezTo>
                  <a:cubicBezTo>
                    <a:pt x="1732" y="1339"/>
                    <a:pt x="2227" y="826"/>
                    <a:pt x="2210" y="211"/>
                  </a:cubicBezTo>
                  <a:cubicBezTo>
                    <a:pt x="2210" y="143"/>
                    <a:pt x="2204" y="69"/>
                    <a:pt x="2193" y="1"/>
                  </a:cubicBezTo>
                  <a:lnTo>
                    <a:pt x="1788" y="1"/>
                  </a:lnTo>
                  <a:cubicBezTo>
                    <a:pt x="1806" y="69"/>
                    <a:pt x="1817" y="137"/>
                    <a:pt x="1817" y="211"/>
                  </a:cubicBezTo>
                  <a:cubicBezTo>
                    <a:pt x="1828" y="610"/>
                    <a:pt x="1509" y="940"/>
                    <a:pt x="1111" y="940"/>
                  </a:cubicBezTo>
                  <a:cubicBezTo>
                    <a:pt x="712" y="940"/>
                    <a:pt x="393" y="610"/>
                    <a:pt x="405" y="211"/>
                  </a:cubicBezTo>
                  <a:cubicBezTo>
                    <a:pt x="405" y="137"/>
                    <a:pt x="416" y="69"/>
                    <a:pt x="433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4"/>
            <p:cNvSpPr/>
            <p:nvPr/>
          </p:nvSpPr>
          <p:spPr>
            <a:xfrm>
              <a:off x="7064271" y="1263090"/>
              <a:ext cx="100629" cy="145507"/>
            </a:xfrm>
            <a:custGeom>
              <a:avLst/>
              <a:gdLst/>
              <a:ahLst/>
              <a:cxnLst/>
              <a:rect l="l" t="t" r="r" b="b"/>
              <a:pathLst>
                <a:path w="895" h="1294" extrusionOk="0">
                  <a:moveTo>
                    <a:pt x="832" y="1"/>
                  </a:moveTo>
                  <a:cubicBezTo>
                    <a:pt x="347" y="120"/>
                    <a:pt x="6" y="559"/>
                    <a:pt x="0" y="1060"/>
                  </a:cubicBezTo>
                  <a:cubicBezTo>
                    <a:pt x="0" y="1140"/>
                    <a:pt x="11" y="1220"/>
                    <a:pt x="29" y="1294"/>
                  </a:cubicBezTo>
                  <a:lnTo>
                    <a:pt x="433" y="1294"/>
                  </a:lnTo>
                  <a:cubicBezTo>
                    <a:pt x="410" y="1220"/>
                    <a:pt x="393" y="1140"/>
                    <a:pt x="393" y="1060"/>
                  </a:cubicBezTo>
                  <a:cubicBezTo>
                    <a:pt x="393" y="787"/>
                    <a:pt x="558" y="536"/>
                    <a:pt x="809" y="422"/>
                  </a:cubicBezTo>
                  <a:cubicBezTo>
                    <a:pt x="826" y="388"/>
                    <a:pt x="849" y="360"/>
                    <a:pt x="860" y="331"/>
                  </a:cubicBezTo>
                  <a:cubicBezTo>
                    <a:pt x="883" y="280"/>
                    <a:pt x="894" y="223"/>
                    <a:pt x="888" y="166"/>
                  </a:cubicBezTo>
                  <a:cubicBezTo>
                    <a:pt x="894" y="109"/>
                    <a:pt x="877" y="52"/>
                    <a:pt x="843" y="7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4"/>
            <p:cNvSpPr/>
            <p:nvPr/>
          </p:nvSpPr>
          <p:spPr>
            <a:xfrm>
              <a:off x="6525712" y="1114550"/>
              <a:ext cx="251067" cy="150567"/>
            </a:xfrm>
            <a:custGeom>
              <a:avLst/>
              <a:gdLst/>
              <a:ahLst/>
              <a:cxnLst/>
              <a:rect l="l" t="t" r="r" b="b"/>
              <a:pathLst>
                <a:path w="2233" h="1339" extrusionOk="0">
                  <a:moveTo>
                    <a:pt x="40" y="1"/>
                  </a:moveTo>
                  <a:cubicBezTo>
                    <a:pt x="23" y="69"/>
                    <a:pt x="17" y="143"/>
                    <a:pt x="17" y="211"/>
                  </a:cubicBezTo>
                  <a:cubicBezTo>
                    <a:pt x="0" y="826"/>
                    <a:pt x="496" y="1339"/>
                    <a:pt x="1117" y="1339"/>
                  </a:cubicBezTo>
                  <a:cubicBezTo>
                    <a:pt x="1732" y="1339"/>
                    <a:pt x="2233" y="826"/>
                    <a:pt x="2216" y="211"/>
                  </a:cubicBezTo>
                  <a:cubicBezTo>
                    <a:pt x="2216" y="143"/>
                    <a:pt x="2210" y="69"/>
                    <a:pt x="2193" y="1"/>
                  </a:cubicBezTo>
                  <a:lnTo>
                    <a:pt x="1789" y="1"/>
                  </a:lnTo>
                  <a:cubicBezTo>
                    <a:pt x="1811" y="69"/>
                    <a:pt x="1823" y="137"/>
                    <a:pt x="1823" y="211"/>
                  </a:cubicBezTo>
                  <a:cubicBezTo>
                    <a:pt x="1834" y="610"/>
                    <a:pt x="1515" y="940"/>
                    <a:pt x="1117" y="940"/>
                  </a:cubicBezTo>
                  <a:cubicBezTo>
                    <a:pt x="718" y="940"/>
                    <a:pt x="399" y="610"/>
                    <a:pt x="410" y="211"/>
                  </a:cubicBezTo>
                  <a:cubicBezTo>
                    <a:pt x="410" y="137"/>
                    <a:pt x="422" y="69"/>
                    <a:pt x="439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6" name="Google Shape;3416;p74"/>
          <p:cNvSpPr txBox="1">
            <a:spLocks noGrp="1"/>
          </p:cNvSpPr>
          <p:nvPr>
            <p:ph type="title"/>
          </p:nvPr>
        </p:nvSpPr>
        <p:spPr>
          <a:xfrm>
            <a:off x="1331640" y="535650"/>
            <a:ext cx="5976664" cy="379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dirty="0">
              <a:latin typeface="+mj-lt"/>
            </a:endParaRPr>
          </a:p>
        </p:txBody>
      </p:sp>
      <p:sp>
        <p:nvSpPr>
          <p:cNvPr id="3418" name="Google Shape;3418;p74"/>
          <p:cNvSpPr txBox="1">
            <a:spLocks noGrp="1"/>
          </p:cNvSpPr>
          <p:nvPr>
            <p:ph type="body" idx="2"/>
          </p:nvPr>
        </p:nvSpPr>
        <p:spPr>
          <a:xfrm>
            <a:off x="755576" y="1203598"/>
            <a:ext cx="7704856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Oseanografi</a:t>
            </a:r>
            <a:endParaRPr lang="en-ID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0"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Oseanografi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memfokuskan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kajian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geologi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fisika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kimia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kelautan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975" lvl="0" indent="0"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goba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lagoon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dangkal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dikobakan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terperangkap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kadang-kadang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35°C.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dijumpai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didepan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pelimbahan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pembangkit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membuang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bekas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pendinginnya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intalasi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LNG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Bontang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Kaltim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kelaut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lidah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37°C.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Sebaran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vertikal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diperairan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hangat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termoklin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dingin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rerata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perairan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berkisar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1,5 – 2,5 meter (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Susanto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1987).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setinggi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dimanfaatkan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pembangkit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oogle Shape;3420;p74"/>
          <p:cNvGrpSpPr/>
          <p:nvPr/>
        </p:nvGrpSpPr>
        <p:grpSpPr>
          <a:xfrm>
            <a:off x="8748464" y="555526"/>
            <a:ext cx="224800" cy="4353900"/>
            <a:chOff x="714175" y="391524"/>
            <a:chExt cx="224800" cy="4353900"/>
          </a:xfrm>
        </p:grpSpPr>
        <p:sp>
          <p:nvSpPr>
            <p:cNvPr id="3421" name="Google Shape;3421;p74"/>
            <p:cNvSpPr/>
            <p:nvPr/>
          </p:nvSpPr>
          <p:spPr>
            <a:xfrm rot="5400000">
              <a:off x="-1350375" y="2456074"/>
              <a:ext cx="4353900" cy="224800"/>
            </a:xfrm>
            <a:custGeom>
              <a:avLst/>
              <a:gdLst/>
              <a:ahLst/>
              <a:cxnLst/>
              <a:rect l="l" t="t" r="r" b="b"/>
              <a:pathLst>
                <a:path w="17315" h="3526" extrusionOk="0">
                  <a:moveTo>
                    <a:pt x="1" y="0"/>
                  </a:moveTo>
                  <a:lnTo>
                    <a:pt x="75" y="456"/>
                  </a:lnTo>
                  <a:lnTo>
                    <a:pt x="1" y="1475"/>
                  </a:lnTo>
                  <a:lnTo>
                    <a:pt x="75" y="2478"/>
                  </a:lnTo>
                  <a:lnTo>
                    <a:pt x="1" y="3093"/>
                  </a:lnTo>
                  <a:lnTo>
                    <a:pt x="1" y="3525"/>
                  </a:lnTo>
                  <a:lnTo>
                    <a:pt x="17314" y="3525"/>
                  </a:lnTo>
                  <a:lnTo>
                    <a:pt x="17314" y="3093"/>
                  </a:lnTo>
                  <a:lnTo>
                    <a:pt x="17172" y="2728"/>
                  </a:lnTo>
                  <a:lnTo>
                    <a:pt x="17314" y="2062"/>
                  </a:lnTo>
                  <a:lnTo>
                    <a:pt x="17109" y="1111"/>
                  </a:lnTo>
                  <a:lnTo>
                    <a:pt x="17109" y="484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4"/>
            <p:cNvSpPr/>
            <p:nvPr/>
          </p:nvSpPr>
          <p:spPr>
            <a:xfrm rot="-5400000">
              <a:off x="821846" y="4158600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4"/>
            <p:cNvSpPr/>
            <p:nvPr/>
          </p:nvSpPr>
          <p:spPr>
            <a:xfrm rot="-5400000">
              <a:off x="817536" y="4053999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4"/>
            <p:cNvSpPr/>
            <p:nvPr/>
          </p:nvSpPr>
          <p:spPr>
            <a:xfrm rot="-5400000">
              <a:off x="811157" y="3735233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4"/>
            <p:cNvSpPr/>
            <p:nvPr/>
          </p:nvSpPr>
          <p:spPr>
            <a:xfrm rot="-5400000">
              <a:off x="816846" y="3850493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4"/>
            <p:cNvSpPr/>
            <p:nvPr/>
          </p:nvSpPr>
          <p:spPr>
            <a:xfrm rot="-5400000">
              <a:off x="819319" y="4360928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4"/>
            <p:cNvSpPr/>
            <p:nvPr/>
          </p:nvSpPr>
          <p:spPr>
            <a:xfrm rot="-5400000">
              <a:off x="814319" y="4571443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4"/>
            <p:cNvSpPr/>
            <p:nvPr/>
          </p:nvSpPr>
          <p:spPr>
            <a:xfrm rot="-5400000">
              <a:off x="824319" y="3952591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4"/>
            <p:cNvSpPr/>
            <p:nvPr/>
          </p:nvSpPr>
          <p:spPr>
            <a:xfrm rot="-5400000">
              <a:off x="821516" y="4258500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4"/>
            <p:cNvSpPr/>
            <p:nvPr/>
          </p:nvSpPr>
          <p:spPr>
            <a:xfrm rot="-5400000">
              <a:off x="821187" y="4463685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4"/>
            <p:cNvSpPr/>
            <p:nvPr/>
          </p:nvSpPr>
          <p:spPr>
            <a:xfrm rot="-5400000">
              <a:off x="821516" y="3625363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4"/>
            <p:cNvSpPr/>
            <p:nvPr/>
          </p:nvSpPr>
          <p:spPr>
            <a:xfrm rot="-5400000">
              <a:off x="821846" y="3105092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4"/>
            <p:cNvSpPr/>
            <p:nvPr/>
          </p:nvSpPr>
          <p:spPr>
            <a:xfrm rot="-5400000">
              <a:off x="817536" y="3000491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4"/>
            <p:cNvSpPr/>
            <p:nvPr/>
          </p:nvSpPr>
          <p:spPr>
            <a:xfrm rot="-5400000">
              <a:off x="811157" y="2681725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4"/>
            <p:cNvSpPr/>
            <p:nvPr/>
          </p:nvSpPr>
          <p:spPr>
            <a:xfrm rot="-5400000">
              <a:off x="816846" y="2796985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4"/>
            <p:cNvSpPr/>
            <p:nvPr/>
          </p:nvSpPr>
          <p:spPr>
            <a:xfrm rot="-5400000">
              <a:off x="819319" y="3307420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4"/>
            <p:cNvSpPr/>
            <p:nvPr/>
          </p:nvSpPr>
          <p:spPr>
            <a:xfrm rot="-5400000">
              <a:off x="814319" y="3517935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4"/>
            <p:cNvSpPr/>
            <p:nvPr/>
          </p:nvSpPr>
          <p:spPr>
            <a:xfrm rot="-5400000">
              <a:off x="824319" y="2899083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4"/>
            <p:cNvSpPr/>
            <p:nvPr/>
          </p:nvSpPr>
          <p:spPr>
            <a:xfrm rot="-5400000">
              <a:off x="821516" y="3204993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4"/>
            <p:cNvSpPr/>
            <p:nvPr/>
          </p:nvSpPr>
          <p:spPr>
            <a:xfrm rot="-5400000">
              <a:off x="821187" y="3410178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4"/>
            <p:cNvSpPr/>
            <p:nvPr/>
          </p:nvSpPr>
          <p:spPr>
            <a:xfrm rot="-5400000">
              <a:off x="821516" y="257185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4"/>
            <p:cNvSpPr/>
            <p:nvPr/>
          </p:nvSpPr>
          <p:spPr>
            <a:xfrm rot="-5400000">
              <a:off x="821846" y="2051585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4"/>
            <p:cNvSpPr/>
            <p:nvPr/>
          </p:nvSpPr>
          <p:spPr>
            <a:xfrm rot="-5400000">
              <a:off x="817536" y="1946984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4"/>
            <p:cNvSpPr/>
            <p:nvPr/>
          </p:nvSpPr>
          <p:spPr>
            <a:xfrm rot="-5400000">
              <a:off x="811157" y="1628218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4"/>
            <p:cNvSpPr/>
            <p:nvPr/>
          </p:nvSpPr>
          <p:spPr>
            <a:xfrm rot="-5400000">
              <a:off x="816846" y="1743478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4"/>
            <p:cNvSpPr/>
            <p:nvPr/>
          </p:nvSpPr>
          <p:spPr>
            <a:xfrm rot="-5400000">
              <a:off x="819319" y="2253913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4"/>
            <p:cNvSpPr/>
            <p:nvPr/>
          </p:nvSpPr>
          <p:spPr>
            <a:xfrm rot="-5400000">
              <a:off x="814319" y="2464428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4"/>
            <p:cNvSpPr/>
            <p:nvPr/>
          </p:nvSpPr>
          <p:spPr>
            <a:xfrm rot="-5400000">
              <a:off x="824319" y="1845576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4"/>
            <p:cNvSpPr/>
            <p:nvPr/>
          </p:nvSpPr>
          <p:spPr>
            <a:xfrm rot="-5400000">
              <a:off x="821516" y="215148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4"/>
            <p:cNvSpPr/>
            <p:nvPr/>
          </p:nvSpPr>
          <p:spPr>
            <a:xfrm rot="-5400000">
              <a:off x="821187" y="2356670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4"/>
            <p:cNvSpPr/>
            <p:nvPr/>
          </p:nvSpPr>
          <p:spPr>
            <a:xfrm rot="-5400000">
              <a:off x="821516" y="151834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4"/>
            <p:cNvSpPr/>
            <p:nvPr/>
          </p:nvSpPr>
          <p:spPr>
            <a:xfrm rot="-5400000">
              <a:off x="821846" y="998077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4"/>
            <p:cNvSpPr/>
            <p:nvPr/>
          </p:nvSpPr>
          <p:spPr>
            <a:xfrm rot="-5400000">
              <a:off x="817536" y="893476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4"/>
            <p:cNvSpPr/>
            <p:nvPr/>
          </p:nvSpPr>
          <p:spPr>
            <a:xfrm rot="-5400000">
              <a:off x="811157" y="574710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4"/>
            <p:cNvSpPr/>
            <p:nvPr/>
          </p:nvSpPr>
          <p:spPr>
            <a:xfrm rot="-5400000">
              <a:off x="816846" y="689970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4"/>
            <p:cNvSpPr/>
            <p:nvPr/>
          </p:nvSpPr>
          <p:spPr>
            <a:xfrm rot="-5400000">
              <a:off x="819319" y="1200405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4"/>
            <p:cNvSpPr/>
            <p:nvPr/>
          </p:nvSpPr>
          <p:spPr>
            <a:xfrm rot="-5400000">
              <a:off x="814319" y="1410920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4"/>
            <p:cNvSpPr/>
            <p:nvPr/>
          </p:nvSpPr>
          <p:spPr>
            <a:xfrm rot="-5400000">
              <a:off x="824319" y="792068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4"/>
            <p:cNvSpPr/>
            <p:nvPr/>
          </p:nvSpPr>
          <p:spPr>
            <a:xfrm rot="-5400000">
              <a:off x="821516" y="109797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4"/>
            <p:cNvSpPr/>
            <p:nvPr/>
          </p:nvSpPr>
          <p:spPr>
            <a:xfrm rot="-5400000">
              <a:off x="821187" y="1303163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4"/>
            <p:cNvSpPr/>
            <p:nvPr/>
          </p:nvSpPr>
          <p:spPr>
            <a:xfrm rot="-5400000">
              <a:off x="821516" y="464840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462;p74"/>
          <p:cNvGrpSpPr/>
          <p:nvPr/>
        </p:nvGrpSpPr>
        <p:grpSpPr>
          <a:xfrm>
            <a:off x="8172400" y="411510"/>
            <a:ext cx="533858" cy="339242"/>
            <a:chOff x="7895966" y="801057"/>
            <a:chExt cx="533858" cy="339242"/>
          </a:xfrm>
        </p:grpSpPr>
        <p:sp>
          <p:nvSpPr>
            <p:cNvPr id="3463" name="Google Shape;3463;p74"/>
            <p:cNvSpPr/>
            <p:nvPr/>
          </p:nvSpPr>
          <p:spPr>
            <a:xfrm>
              <a:off x="7895966" y="836307"/>
              <a:ext cx="512727" cy="303992"/>
            </a:xfrm>
            <a:custGeom>
              <a:avLst/>
              <a:gdLst/>
              <a:ahLst/>
              <a:cxnLst/>
              <a:rect l="l" t="t" r="r" b="b"/>
              <a:pathLst>
                <a:path w="872" h="517" extrusionOk="0">
                  <a:moveTo>
                    <a:pt x="527" y="1"/>
                  </a:moveTo>
                  <a:cubicBezTo>
                    <a:pt x="354" y="1"/>
                    <a:pt x="151" y="89"/>
                    <a:pt x="0" y="423"/>
                  </a:cubicBezTo>
                  <a:cubicBezTo>
                    <a:pt x="3" y="423"/>
                    <a:pt x="128" y="516"/>
                    <a:pt x="303" y="516"/>
                  </a:cubicBezTo>
                  <a:cubicBezTo>
                    <a:pt x="468" y="516"/>
                    <a:pt x="678" y="433"/>
                    <a:pt x="872" y="110"/>
                  </a:cubicBezTo>
                  <a:cubicBezTo>
                    <a:pt x="872" y="110"/>
                    <a:pt x="718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4"/>
            <p:cNvSpPr/>
            <p:nvPr/>
          </p:nvSpPr>
          <p:spPr>
            <a:xfrm>
              <a:off x="7917097" y="801057"/>
              <a:ext cx="512727" cy="303992"/>
            </a:xfrm>
            <a:custGeom>
              <a:avLst/>
              <a:gdLst/>
              <a:ahLst/>
              <a:cxnLst/>
              <a:rect l="l" t="t" r="r" b="b"/>
              <a:pathLst>
                <a:path w="872" h="517" extrusionOk="0">
                  <a:moveTo>
                    <a:pt x="527" y="1"/>
                  </a:moveTo>
                  <a:cubicBezTo>
                    <a:pt x="354" y="1"/>
                    <a:pt x="151" y="89"/>
                    <a:pt x="0" y="423"/>
                  </a:cubicBezTo>
                  <a:cubicBezTo>
                    <a:pt x="3" y="423"/>
                    <a:pt x="128" y="516"/>
                    <a:pt x="303" y="516"/>
                  </a:cubicBezTo>
                  <a:cubicBezTo>
                    <a:pt x="468" y="516"/>
                    <a:pt x="678" y="433"/>
                    <a:pt x="872" y="110"/>
                  </a:cubicBezTo>
                  <a:cubicBezTo>
                    <a:pt x="872" y="110"/>
                    <a:pt x="718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3465;p74"/>
          <p:cNvGrpSpPr/>
          <p:nvPr/>
        </p:nvGrpSpPr>
        <p:grpSpPr>
          <a:xfrm>
            <a:off x="7668344" y="123478"/>
            <a:ext cx="579846" cy="558567"/>
            <a:chOff x="7110870" y="436925"/>
            <a:chExt cx="579846" cy="558567"/>
          </a:xfrm>
        </p:grpSpPr>
        <p:sp>
          <p:nvSpPr>
            <p:cNvPr id="3466" name="Google Shape;3466;p74"/>
            <p:cNvSpPr/>
            <p:nvPr/>
          </p:nvSpPr>
          <p:spPr>
            <a:xfrm>
              <a:off x="7110870" y="472179"/>
              <a:ext cx="559766" cy="523313"/>
            </a:xfrm>
            <a:custGeom>
              <a:avLst/>
              <a:gdLst/>
              <a:ahLst/>
              <a:cxnLst/>
              <a:rect l="l" t="t" r="r" b="b"/>
              <a:pathLst>
                <a:path w="952" h="890" extrusionOk="0">
                  <a:moveTo>
                    <a:pt x="308" y="1"/>
                  </a:moveTo>
                  <a:lnTo>
                    <a:pt x="308" y="1"/>
                  </a:lnTo>
                  <a:cubicBezTo>
                    <a:pt x="1" y="718"/>
                    <a:pt x="570" y="889"/>
                    <a:pt x="570" y="889"/>
                  </a:cubicBezTo>
                  <a:cubicBezTo>
                    <a:pt x="952" y="223"/>
                    <a:pt x="308" y="1"/>
                    <a:pt x="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74"/>
            <p:cNvSpPr/>
            <p:nvPr/>
          </p:nvSpPr>
          <p:spPr>
            <a:xfrm>
              <a:off x="7130949" y="436925"/>
              <a:ext cx="559766" cy="523313"/>
            </a:xfrm>
            <a:custGeom>
              <a:avLst/>
              <a:gdLst/>
              <a:ahLst/>
              <a:cxnLst/>
              <a:rect l="l" t="t" r="r" b="b"/>
              <a:pathLst>
                <a:path w="952" h="890" extrusionOk="0">
                  <a:moveTo>
                    <a:pt x="308" y="1"/>
                  </a:moveTo>
                  <a:lnTo>
                    <a:pt x="308" y="1"/>
                  </a:lnTo>
                  <a:cubicBezTo>
                    <a:pt x="1" y="718"/>
                    <a:pt x="570" y="889"/>
                    <a:pt x="570" y="889"/>
                  </a:cubicBezTo>
                  <a:cubicBezTo>
                    <a:pt x="952" y="223"/>
                    <a:pt x="30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0;p44"/>
          <p:cNvGrpSpPr/>
          <p:nvPr/>
        </p:nvGrpSpPr>
        <p:grpSpPr>
          <a:xfrm>
            <a:off x="8676456" y="411510"/>
            <a:ext cx="288032" cy="4333914"/>
            <a:chOff x="714175" y="391524"/>
            <a:chExt cx="224800" cy="4353900"/>
          </a:xfrm>
        </p:grpSpPr>
        <p:sp>
          <p:nvSpPr>
            <p:cNvPr id="951" name="Google Shape;951;p44"/>
            <p:cNvSpPr/>
            <p:nvPr/>
          </p:nvSpPr>
          <p:spPr>
            <a:xfrm rot="5400000">
              <a:off x="-1350375" y="2456074"/>
              <a:ext cx="4353900" cy="224800"/>
            </a:xfrm>
            <a:custGeom>
              <a:avLst/>
              <a:gdLst/>
              <a:ahLst/>
              <a:cxnLst/>
              <a:rect l="l" t="t" r="r" b="b"/>
              <a:pathLst>
                <a:path w="17315" h="3526" extrusionOk="0">
                  <a:moveTo>
                    <a:pt x="1" y="0"/>
                  </a:moveTo>
                  <a:lnTo>
                    <a:pt x="75" y="456"/>
                  </a:lnTo>
                  <a:lnTo>
                    <a:pt x="1" y="1475"/>
                  </a:lnTo>
                  <a:lnTo>
                    <a:pt x="75" y="2478"/>
                  </a:lnTo>
                  <a:lnTo>
                    <a:pt x="1" y="3093"/>
                  </a:lnTo>
                  <a:lnTo>
                    <a:pt x="1" y="3525"/>
                  </a:lnTo>
                  <a:lnTo>
                    <a:pt x="17314" y="3525"/>
                  </a:lnTo>
                  <a:lnTo>
                    <a:pt x="17314" y="3093"/>
                  </a:lnTo>
                  <a:lnTo>
                    <a:pt x="17172" y="2728"/>
                  </a:lnTo>
                  <a:lnTo>
                    <a:pt x="17314" y="2062"/>
                  </a:lnTo>
                  <a:lnTo>
                    <a:pt x="17109" y="1111"/>
                  </a:lnTo>
                  <a:lnTo>
                    <a:pt x="17109" y="484"/>
                  </a:lnTo>
                  <a:lnTo>
                    <a:pt x="17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 rot="-5400000">
              <a:off x="821846" y="4158600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 rot="-5400000">
              <a:off x="817536" y="4053999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 rot="-5400000">
              <a:off x="811157" y="3735233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 rot="-5400000">
              <a:off x="816846" y="3850493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 rot="-5400000">
              <a:off x="819319" y="4360928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 rot="-5400000">
              <a:off x="814319" y="4571443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 rot="-5400000">
              <a:off x="824319" y="3952591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 rot="-5400000">
              <a:off x="821516" y="4258500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 rot="-5400000">
              <a:off x="821187" y="4463685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 rot="-5400000">
              <a:off x="821516" y="3625363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 rot="-5400000">
              <a:off x="821846" y="3105092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 rot="-5400000">
              <a:off x="817536" y="3000491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 rot="-5400000">
              <a:off x="811157" y="2681725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 rot="-5400000">
              <a:off x="816846" y="2796985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 rot="-5400000">
              <a:off x="819319" y="3307420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 rot="-5400000">
              <a:off x="814319" y="3517935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 rot="-5400000">
              <a:off x="824319" y="2899083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 rot="-5400000">
              <a:off x="821516" y="3204993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rot="-5400000">
              <a:off x="821187" y="3410178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rot="-5400000">
              <a:off x="821516" y="257185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rot="-5400000">
              <a:off x="821846" y="2051585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rot="-5400000">
              <a:off x="817536" y="1946984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rot="-5400000">
              <a:off x="811157" y="1628218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rot="-5400000">
              <a:off x="816846" y="1743478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rot="-5400000">
              <a:off x="819319" y="2253913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rot="-5400000">
              <a:off x="814319" y="2464428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rot="-5400000">
              <a:off x="824319" y="1845576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rot="-5400000">
              <a:off x="821516" y="2151485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rot="-5400000">
              <a:off x="821187" y="2356670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rot="-5400000">
              <a:off x="821516" y="151834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 rot="-5400000">
              <a:off x="821846" y="998077"/>
              <a:ext cx="30109" cy="155886"/>
            </a:xfrm>
            <a:custGeom>
              <a:avLst/>
              <a:gdLst/>
              <a:ahLst/>
              <a:cxnLst/>
              <a:rect l="l" t="t" r="r" b="b"/>
              <a:pathLst>
                <a:path w="274" h="1299" extrusionOk="0">
                  <a:moveTo>
                    <a:pt x="0" y="0"/>
                  </a:moveTo>
                  <a:cubicBezTo>
                    <a:pt x="17" y="40"/>
                    <a:pt x="29" y="86"/>
                    <a:pt x="23" y="131"/>
                  </a:cubicBezTo>
                  <a:cubicBezTo>
                    <a:pt x="29" y="479"/>
                    <a:pt x="29" y="832"/>
                    <a:pt x="23" y="1185"/>
                  </a:cubicBezTo>
                  <a:cubicBezTo>
                    <a:pt x="29" y="1225"/>
                    <a:pt x="17" y="1265"/>
                    <a:pt x="6" y="1299"/>
                  </a:cubicBezTo>
                  <a:lnTo>
                    <a:pt x="274" y="1299"/>
                  </a:lnTo>
                  <a:cubicBezTo>
                    <a:pt x="257" y="1259"/>
                    <a:pt x="251" y="1219"/>
                    <a:pt x="251" y="1174"/>
                  </a:cubicBezTo>
                  <a:cubicBezTo>
                    <a:pt x="239" y="991"/>
                    <a:pt x="251" y="809"/>
                    <a:pt x="251" y="621"/>
                  </a:cubicBezTo>
                  <a:lnTo>
                    <a:pt x="245" y="621"/>
                  </a:lnTo>
                  <a:cubicBezTo>
                    <a:pt x="245" y="445"/>
                    <a:pt x="245" y="268"/>
                    <a:pt x="245" y="92"/>
                  </a:cubicBezTo>
                  <a:cubicBezTo>
                    <a:pt x="239" y="63"/>
                    <a:pt x="245" y="29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 rot="-5400000">
              <a:off x="817536" y="893476"/>
              <a:ext cx="39450" cy="156607"/>
            </a:xfrm>
            <a:custGeom>
              <a:avLst/>
              <a:gdLst/>
              <a:ahLst/>
              <a:cxnLst/>
              <a:rect l="l" t="t" r="r" b="b"/>
              <a:pathLst>
                <a:path w="359" h="1305" extrusionOk="0">
                  <a:moveTo>
                    <a:pt x="0" y="0"/>
                  </a:moveTo>
                  <a:cubicBezTo>
                    <a:pt x="17" y="35"/>
                    <a:pt x="28" y="69"/>
                    <a:pt x="23" y="109"/>
                  </a:cubicBezTo>
                  <a:cubicBezTo>
                    <a:pt x="17" y="456"/>
                    <a:pt x="91" y="798"/>
                    <a:pt x="74" y="1139"/>
                  </a:cubicBezTo>
                  <a:cubicBezTo>
                    <a:pt x="74" y="1196"/>
                    <a:pt x="63" y="1248"/>
                    <a:pt x="46" y="1305"/>
                  </a:cubicBezTo>
                  <a:lnTo>
                    <a:pt x="359" y="1305"/>
                  </a:lnTo>
                  <a:cubicBezTo>
                    <a:pt x="336" y="1265"/>
                    <a:pt x="325" y="1225"/>
                    <a:pt x="319" y="1185"/>
                  </a:cubicBezTo>
                  <a:cubicBezTo>
                    <a:pt x="302" y="1139"/>
                    <a:pt x="296" y="1094"/>
                    <a:pt x="296" y="1048"/>
                  </a:cubicBezTo>
                  <a:cubicBezTo>
                    <a:pt x="296" y="769"/>
                    <a:pt x="285" y="490"/>
                    <a:pt x="256" y="217"/>
                  </a:cubicBezTo>
                  <a:cubicBezTo>
                    <a:pt x="239" y="97"/>
                    <a:pt x="239" y="4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 rot="-5400000">
              <a:off x="811157" y="574710"/>
              <a:ext cx="50768" cy="156607"/>
            </a:xfrm>
            <a:custGeom>
              <a:avLst/>
              <a:gdLst/>
              <a:ahLst/>
              <a:cxnLst/>
              <a:rect l="l" t="t" r="r" b="b"/>
              <a:pathLst>
                <a:path w="462" h="1305" extrusionOk="0">
                  <a:moveTo>
                    <a:pt x="0" y="1"/>
                  </a:moveTo>
                  <a:cubicBezTo>
                    <a:pt x="6" y="52"/>
                    <a:pt x="6" y="98"/>
                    <a:pt x="6" y="143"/>
                  </a:cubicBezTo>
                  <a:cubicBezTo>
                    <a:pt x="18" y="473"/>
                    <a:pt x="40" y="804"/>
                    <a:pt x="86" y="1134"/>
                  </a:cubicBezTo>
                  <a:cubicBezTo>
                    <a:pt x="97" y="1237"/>
                    <a:pt x="86" y="1282"/>
                    <a:pt x="35" y="1305"/>
                  </a:cubicBezTo>
                  <a:lnTo>
                    <a:pt x="462" y="1305"/>
                  </a:lnTo>
                  <a:cubicBezTo>
                    <a:pt x="371" y="1288"/>
                    <a:pt x="348" y="1237"/>
                    <a:pt x="331" y="1111"/>
                  </a:cubicBezTo>
                  <a:cubicBezTo>
                    <a:pt x="291" y="827"/>
                    <a:pt x="257" y="542"/>
                    <a:pt x="234" y="257"/>
                  </a:cubicBezTo>
                  <a:cubicBezTo>
                    <a:pt x="228" y="172"/>
                    <a:pt x="223" y="86"/>
                    <a:pt x="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 rot="-5400000">
              <a:off x="816846" y="689970"/>
              <a:ext cx="40109" cy="155886"/>
            </a:xfrm>
            <a:custGeom>
              <a:avLst/>
              <a:gdLst/>
              <a:ahLst/>
              <a:cxnLst/>
              <a:rect l="l" t="t" r="r" b="b"/>
              <a:pathLst>
                <a:path w="365" h="1299" extrusionOk="0">
                  <a:moveTo>
                    <a:pt x="114" y="0"/>
                  </a:moveTo>
                  <a:cubicBezTo>
                    <a:pt x="126" y="376"/>
                    <a:pt x="57" y="752"/>
                    <a:pt x="69" y="1134"/>
                  </a:cubicBezTo>
                  <a:cubicBezTo>
                    <a:pt x="80" y="1196"/>
                    <a:pt x="52" y="1259"/>
                    <a:pt x="0" y="1299"/>
                  </a:cubicBezTo>
                  <a:lnTo>
                    <a:pt x="365" y="1299"/>
                  </a:lnTo>
                  <a:cubicBezTo>
                    <a:pt x="314" y="1270"/>
                    <a:pt x="285" y="1213"/>
                    <a:pt x="302" y="1157"/>
                  </a:cubicBezTo>
                  <a:cubicBezTo>
                    <a:pt x="359" y="775"/>
                    <a:pt x="331" y="388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 rot="-5400000">
              <a:off x="819319" y="1200405"/>
              <a:ext cx="35164" cy="155886"/>
            </a:xfrm>
            <a:custGeom>
              <a:avLst/>
              <a:gdLst/>
              <a:ahLst/>
              <a:cxnLst/>
              <a:rect l="l" t="t" r="r" b="b"/>
              <a:pathLst>
                <a:path w="320" h="1299" extrusionOk="0">
                  <a:moveTo>
                    <a:pt x="12" y="0"/>
                  </a:moveTo>
                  <a:cubicBezTo>
                    <a:pt x="0" y="433"/>
                    <a:pt x="74" y="866"/>
                    <a:pt x="57" y="1299"/>
                  </a:cubicBezTo>
                  <a:lnTo>
                    <a:pt x="319" y="1299"/>
                  </a:lnTo>
                  <a:cubicBezTo>
                    <a:pt x="319" y="1225"/>
                    <a:pt x="319" y="1151"/>
                    <a:pt x="314" y="1077"/>
                  </a:cubicBezTo>
                  <a:cubicBezTo>
                    <a:pt x="285" y="718"/>
                    <a:pt x="262" y="359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 rot="-5400000">
              <a:off x="814319" y="1410920"/>
              <a:ext cx="45164" cy="155886"/>
            </a:xfrm>
            <a:custGeom>
              <a:avLst/>
              <a:gdLst/>
              <a:ahLst/>
              <a:cxnLst/>
              <a:rect l="l" t="t" r="r" b="b"/>
              <a:pathLst>
                <a:path w="411" h="1299" extrusionOk="0">
                  <a:moveTo>
                    <a:pt x="69" y="0"/>
                  </a:moveTo>
                  <a:cubicBezTo>
                    <a:pt x="149" y="23"/>
                    <a:pt x="171" y="80"/>
                    <a:pt x="149" y="223"/>
                  </a:cubicBezTo>
                  <a:cubicBezTo>
                    <a:pt x="120" y="428"/>
                    <a:pt x="120" y="633"/>
                    <a:pt x="109" y="838"/>
                  </a:cubicBezTo>
                  <a:cubicBezTo>
                    <a:pt x="103" y="952"/>
                    <a:pt x="80" y="1071"/>
                    <a:pt x="69" y="1185"/>
                  </a:cubicBezTo>
                  <a:cubicBezTo>
                    <a:pt x="63" y="1231"/>
                    <a:pt x="40" y="1276"/>
                    <a:pt x="1" y="1299"/>
                  </a:cubicBezTo>
                  <a:lnTo>
                    <a:pt x="257" y="1299"/>
                  </a:lnTo>
                  <a:cubicBezTo>
                    <a:pt x="280" y="1202"/>
                    <a:pt x="291" y="1105"/>
                    <a:pt x="291" y="1008"/>
                  </a:cubicBezTo>
                  <a:cubicBezTo>
                    <a:pt x="268" y="724"/>
                    <a:pt x="331" y="439"/>
                    <a:pt x="337" y="154"/>
                  </a:cubicBezTo>
                  <a:cubicBezTo>
                    <a:pt x="325" y="92"/>
                    <a:pt x="354" y="29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 rot="-5400000">
              <a:off x="824319" y="792068"/>
              <a:ext cx="25164" cy="155886"/>
            </a:xfrm>
            <a:custGeom>
              <a:avLst/>
              <a:gdLst/>
              <a:ahLst/>
              <a:cxnLst/>
              <a:rect l="l" t="t" r="r" b="b"/>
              <a:pathLst>
                <a:path w="229" h="1299" extrusionOk="0">
                  <a:moveTo>
                    <a:pt x="0" y="0"/>
                  </a:moveTo>
                  <a:lnTo>
                    <a:pt x="0" y="1299"/>
                  </a:lnTo>
                  <a:lnTo>
                    <a:pt x="228" y="129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 rot="-5400000">
              <a:off x="821516" y="1097978"/>
              <a:ext cx="30768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0" y="0"/>
                  </a:moveTo>
                  <a:cubicBezTo>
                    <a:pt x="23" y="40"/>
                    <a:pt x="29" y="92"/>
                    <a:pt x="23" y="137"/>
                  </a:cubicBezTo>
                  <a:cubicBezTo>
                    <a:pt x="34" y="524"/>
                    <a:pt x="86" y="912"/>
                    <a:pt x="68" y="1299"/>
                  </a:cubicBezTo>
                  <a:lnTo>
                    <a:pt x="279" y="1299"/>
                  </a:lnTo>
                  <a:cubicBezTo>
                    <a:pt x="262" y="1253"/>
                    <a:pt x="256" y="1208"/>
                    <a:pt x="256" y="1162"/>
                  </a:cubicBezTo>
                  <a:cubicBezTo>
                    <a:pt x="262" y="775"/>
                    <a:pt x="245" y="388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 rot="-5400000">
              <a:off x="821187" y="1303163"/>
              <a:ext cx="31428" cy="155886"/>
            </a:xfrm>
            <a:custGeom>
              <a:avLst/>
              <a:gdLst/>
              <a:ahLst/>
              <a:cxnLst/>
              <a:rect l="l" t="t" r="r" b="b"/>
              <a:pathLst>
                <a:path w="286" h="1299" extrusionOk="0">
                  <a:moveTo>
                    <a:pt x="120" y="0"/>
                  </a:moveTo>
                  <a:cubicBezTo>
                    <a:pt x="81" y="433"/>
                    <a:pt x="41" y="866"/>
                    <a:pt x="1" y="1299"/>
                  </a:cubicBezTo>
                  <a:lnTo>
                    <a:pt x="195" y="1299"/>
                  </a:lnTo>
                  <a:cubicBezTo>
                    <a:pt x="206" y="1259"/>
                    <a:pt x="212" y="1219"/>
                    <a:pt x="212" y="1185"/>
                  </a:cubicBezTo>
                  <a:cubicBezTo>
                    <a:pt x="212" y="786"/>
                    <a:pt x="286" y="393"/>
                    <a:pt x="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 rot="-5400000">
              <a:off x="821516" y="464840"/>
              <a:ext cx="30769" cy="155886"/>
            </a:xfrm>
            <a:custGeom>
              <a:avLst/>
              <a:gdLst/>
              <a:ahLst/>
              <a:cxnLst/>
              <a:rect l="l" t="t" r="r" b="b"/>
              <a:pathLst>
                <a:path w="280" h="1299" extrusionOk="0">
                  <a:moveTo>
                    <a:pt x="1" y="0"/>
                  </a:moveTo>
                  <a:lnTo>
                    <a:pt x="18" y="1299"/>
                  </a:lnTo>
                  <a:lnTo>
                    <a:pt x="280" y="1299"/>
                  </a:lnTo>
                  <a:cubicBezTo>
                    <a:pt x="274" y="866"/>
                    <a:pt x="268" y="433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996;p44"/>
          <p:cNvGrpSpPr/>
          <p:nvPr/>
        </p:nvGrpSpPr>
        <p:grpSpPr>
          <a:xfrm rot="-40568">
            <a:off x="1834757" y="298784"/>
            <a:ext cx="6188857" cy="749760"/>
            <a:chOff x="2975475" y="303600"/>
            <a:chExt cx="3129040" cy="1214517"/>
          </a:xfrm>
        </p:grpSpPr>
        <p:sp>
          <p:nvSpPr>
            <p:cNvPr id="997" name="Google Shape;997;p44"/>
            <p:cNvSpPr/>
            <p:nvPr/>
          </p:nvSpPr>
          <p:spPr>
            <a:xfrm>
              <a:off x="2975475" y="340702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039400" y="303600"/>
              <a:ext cx="3065115" cy="1177415"/>
            </a:xfrm>
            <a:custGeom>
              <a:avLst/>
              <a:gdLst/>
              <a:ahLst/>
              <a:cxnLst/>
              <a:rect l="l" t="t" r="r" b="b"/>
              <a:pathLst>
                <a:path w="13697" h="8908" extrusionOk="0">
                  <a:moveTo>
                    <a:pt x="0" y="0"/>
                  </a:moveTo>
                  <a:lnTo>
                    <a:pt x="0" y="8708"/>
                  </a:lnTo>
                  <a:cubicBezTo>
                    <a:pt x="11" y="8702"/>
                    <a:pt x="28" y="8697"/>
                    <a:pt x="40" y="8697"/>
                  </a:cubicBezTo>
                  <a:cubicBezTo>
                    <a:pt x="43" y="8697"/>
                    <a:pt x="46" y="8696"/>
                    <a:pt x="48" y="8696"/>
                  </a:cubicBezTo>
                  <a:cubicBezTo>
                    <a:pt x="159" y="8696"/>
                    <a:pt x="179" y="8908"/>
                    <a:pt x="292" y="8908"/>
                  </a:cubicBezTo>
                  <a:cubicBezTo>
                    <a:pt x="293" y="8908"/>
                    <a:pt x="295" y="8908"/>
                    <a:pt x="296" y="8908"/>
                  </a:cubicBezTo>
                  <a:cubicBezTo>
                    <a:pt x="410" y="8896"/>
                    <a:pt x="404" y="8845"/>
                    <a:pt x="524" y="8833"/>
                  </a:cubicBezTo>
                  <a:cubicBezTo>
                    <a:pt x="644" y="8828"/>
                    <a:pt x="632" y="8720"/>
                    <a:pt x="752" y="8708"/>
                  </a:cubicBezTo>
                  <a:cubicBezTo>
                    <a:pt x="866" y="8697"/>
                    <a:pt x="866" y="8663"/>
                    <a:pt x="980" y="8651"/>
                  </a:cubicBezTo>
                  <a:cubicBezTo>
                    <a:pt x="984" y="8651"/>
                    <a:pt x="989" y="8651"/>
                    <a:pt x="993" y="8651"/>
                  </a:cubicBezTo>
                  <a:cubicBezTo>
                    <a:pt x="1098" y="8651"/>
                    <a:pt x="1114" y="8771"/>
                    <a:pt x="1218" y="8771"/>
                  </a:cubicBezTo>
                  <a:cubicBezTo>
                    <a:pt x="1220" y="8771"/>
                    <a:pt x="1222" y="8771"/>
                    <a:pt x="1224" y="8771"/>
                  </a:cubicBezTo>
                  <a:cubicBezTo>
                    <a:pt x="1344" y="8759"/>
                    <a:pt x="1338" y="8697"/>
                    <a:pt x="1458" y="8691"/>
                  </a:cubicBezTo>
                  <a:cubicBezTo>
                    <a:pt x="1572" y="8685"/>
                    <a:pt x="1572" y="8651"/>
                    <a:pt x="1691" y="8646"/>
                  </a:cubicBezTo>
                  <a:cubicBezTo>
                    <a:pt x="1805" y="8634"/>
                    <a:pt x="1805" y="8617"/>
                    <a:pt x="1925" y="8606"/>
                  </a:cubicBezTo>
                  <a:cubicBezTo>
                    <a:pt x="1927" y="8606"/>
                    <a:pt x="1929" y="8606"/>
                    <a:pt x="1931" y="8606"/>
                  </a:cubicBezTo>
                  <a:cubicBezTo>
                    <a:pt x="2037" y="8606"/>
                    <a:pt x="2052" y="8760"/>
                    <a:pt x="2164" y="8760"/>
                  </a:cubicBezTo>
                  <a:cubicBezTo>
                    <a:pt x="2166" y="8760"/>
                    <a:pt x="2168" y="8760"/>
                    <a:pt x="2170" y="8759"/>
                  </a:cubicBezTo>
                  <a:cubicBezTo>
                    <a:pt x="2289" y="8748"/>
                    <a:pt x="2267" y="8497"/>
                    <a:pt x="2386" y="8486"/>
                  </a:cubicBezTo>
                  <a:cubicBezTo>
                    <a:pt x="2389" y="8486"/>
                    <a:pt x="2391" y="8486"/>
                    <a:pt x="2394" y="8486"/>
                  </a:cubicBezTo>
                  <a:cubicBezTo>
                    <a:pt x="2499" y="8486"/>
                    <a:pt x="2524" y="8714"/>
                    <a:pt x="2629" y="8714"/>
                  </a:cubicBezTo>
                  <a:cubicBezTo>
                    <a:pt x="2632" y="8714"/>
                    <a:pt x="2634" y="8714"/>
                    <a:pt x="2637" y="8714"/>
                  </a:cubicBezTo>
                  <a:cubicBezTo>
                    <a:pt x="2751" y="8708"/>
                    <a:pt x="2734" y="8463"/>
                    <a:pt x="2853" y="8452"/>
                  </a:cubicBezTo>
                  <a:cubicBezTo>
                    <a:pt x="2855" y="8452"/>
                    <a:pt x="2857" y="8452"/>
                    <a:pt x="2859" y="8452"/>
                  </a:cubicBezTo>
                  <a:cubicBezTo>
                    <a:pt x="2964" y="8452"/>
                    <a:pt x="2985" y="8612"/>
                    <a:pt x="3088" y="8612"/>
                  </a:cubicBezTo>
                  <a:cubicBezTo>
                    <a:pt x="3091" y="8612"/>
                    <a:pt x="3095" y="8612"/>
                    <a:pt x="3098" y="8611"/>
                  </a:cubicBezTo>
                  <a:cubicBezTo>
                    <a:pt x="3218" y="8606"/>
                    <a:pt x="3206" y="8469"/>
                    <a:pt x="3320" y="8463"/>
                  </a:cubicBezTo>
                  <a:cubicBezTo>
                    <a:pt x="3364" y="8459"/>
                    <a:pt x="3392" y="8458"/>
                    <a:pt x="3416" y="8458"/>
                  </a:cubicBezTo>
                  <a:cubicBezTo>
                    <a:pt x="3442" y="8458"/>
                    <a:pt x="3462" y="8459"/>
                    <a:pt x="3494" y="8459"/>
                  </a:cubicBezTo>
                  <a:cubicBezTo>
                    <a:pt x="3511" y="8459"/>
                    <a:pt x="3532" y="8459"/>
                    <a:pt x="3559" y="8458"/>
                  </a:cubicBezTo>
                  <a:cubicBezTo>
                    <a:pt x="3673" y="8446"/>
                    <a:pt x="3668" y="8384"/>
                    <a:pt x="3787" y="8378"/>
                  </a:cubicBezTo>
                  <a:cubicBezTo>
                    <a:pt x="3907" y="8366"/>
                    <a:pt x="3901" y="8355"/>
                    <a:pt x="4021" y="8349"/>
                  </a:cubicBezTo>
                  <a:cubicBezTo>
                    <a:pt x="4024" y="8349"/>
                    <a:pt x="4027" y="8349"/>
                    <a:pt x="4031" y="8349"/>
                  </a:cubicBezTo>
                  <a:cubicBezTo>
                    <a:pt x="4140" y="8349"/>
                    <a:pt x="4155" y="8532"/>
                    <a:pt x="4266" y="8532"/>
                  </a:cubicBezTo>
                  <a:cubicBezTo>
                    <a:pt x="4268" y="8532"/>
                    <a:pt x="4270" y="8532"/>
                    <a:pt x="4271" y="8532"/>
                  </a:cubicBezTo>
                  <a:cubicBezTo>
                    <a:pt x="4385" y="8520"/>
                    <a:pt x="4380" y="8452"/>
                    <a:pt x="4499" y="8446"/>
                  </a:cubicBezTo>
                  <a:cubicBezTo>
                    <a:pt x="4619" y="8435"/>
                    <a:pt x="4607" y="8338"/>
                    <a:pt x="4727" y="8332"/>
                  </a:cubicBezTo>
                  <a:cubicBezTo>
                    <a:pt x="4732" y="8332"/>
                    <a:pt x="4737" y="8332"/>
                    <a:pt x="4742" y="8332"/>
                  </a:cubicBezTo>
                  <a:cubicBezTo>
                    <a:pt x="4837" y="8332"/>
                    <a:pt x="4856" y="8430"/>
                    <a:pt x="4956" y="8430"/>
                  </a:cubicBezTo>
                  <a:cubicBezTo>
                    <a:pt x="4961" y="8430"/>
                    <a:pt x="4966" y="8430"/>
                    <a:pt x="4972" y="8429"/>
                  </a:cubicBezTo>
                  <a:cubicBezTo>
                    <a:pt x="5086" y="8423"/>
                    <a:pt x="5080" y="8344"/>
                    <a:pt x="5200" y="8332"/>
                  </a:cubicBezTo>
                  <a:cubicBezTo>
                    <a:pt x="5314" y="8321"/>
                    <a:pt x="5314" y="8292"/>
                    <a:pt x="5428" y="8281"/>
                  </a:cubicBezTo>
                  <a:cubicBezTo>
                    <a:pt x="5431" y="8281"/>
                    <a:pt x="5434" y="8281"/>
                    <a:pt x="5437" y="8281"/>
                  </a:cubicBezTo>
                  <a:cubicBezTo>
                    <a:pt x="5545" y="8281"/>
                    <a:pt x="5566" y="8475"/>
                    <a:pt x="5670" y="8475"/>
                  </a:cubicBezTo>
                  <a:cubicBezTo>
                    <a:pt x="5672" y="8475"/>
                    <a:pt x="5675" y="8475"/>
                    <a:pt x="5678" y="8475"/>
                  </a:cubicBezTo>
                  <a:cubicBezTo>
                    <a:pt x="5798" y="8463"/>
                    <a:pt x="5798" y="8463"/>
                    <a:pt x="5917" y="8452"/>
                  </a:cubicBezTo>
                  <a:cubicBezTo>
                    <a:pt x="6031" y="8446"/>
                    <a:pt x="6020" y="8270"/>
                    <a:pt x="6134" y="8258"/>
                  </a:cubicBezTo>
                  <a:cubicBezTo>
                    <a:pt x="6139" y="8258"/>
                    <a:pt x="6144" y="8257"/>
                    <a:pt x="6149" y="8257"/>
                  </a:cubicBezTo>
                  <a:cubicBezTo>
                    <a:pt x="6249" y="8257"/>
                    <a:pt x="6263" y="8356"/>
                    <a:pt x="6363" y="8356"/>
                  </a:cubicBezTo>
                  <a:cubicBezTo>
                    <a:pt x="6368" y="8356"/>
                    <a:pt x="6373" y="8356"/>
                    <a:pt x="6379" y="8355"/>
                  </a:cubicBezTo>
                  <a:cubicBezTo>
                    <a:pt x="6493" y="8344"/>
                    <a:pt x="6493" y="8281"/>
                    <a:pt x="6606" y="8275"/>
                  </a:cubicBezTo>
                  <a:cubicBezTo>
                    <a:pt x="6726" y="8270"/>
                    <a:pt x="6715" y="8161"/>
                    <a:pt x="6834" y="8156"/>
                  </a:cubicBezTo>
                  <a:cubicBezTo>
                    <a:pt x="6837" y="8155"/>
                    <a:pt x="6840" y="8155"/>
                    <a:pt x="6843" y="8155"/>
                  </a:cubicBezTo>
                  <a:cubicBezTo>
                    <a:pt x="6953" y="8155"/>
                    <a:pt x="6973" y="8355"/>
                    <a:pt x="7080" y="8355"/>
                  </a:cubicBezTo>
                  <a:cubicBezTo>
                    <a:pt x="7082" y="8355"/>
                    <a:pt x="7083" y="8355"/>
                    <a:pt x="7085" y="8355"/>
                  </a:cubicBezTo>
                  <a:cubicBezTo>
                    <a:pt x="7204" y="8344"/>
                    <a:pt x="7193" y="8218"/>
                    <a:pt x="7307" y="8213"/>
                  </a:cubicBezTo>
                  <a:cubicBezTo>
                    <a:pt x="7427" y="8201"/>
                    <a:pt x="7421" y="8116"/>
                    <a:pt x="7535" y="8104"/>
                  </a:cubicBezTo>
                  <a:cubicBezTo>
                    <a:pt x="7654" y="8099"/>
                    <a:pt x="7654" y="8104"/>
                    <a:pt x="7774" y="8093"/>
                  </a:cubicBezTo>
                  <a:cubicBezTo>
                    <a:pt x="7784" y="8092"/>
                    <a:pt x="7794" y="8092"/>
                    <a:pt x="7803" y="8092"/>
                  </a:cubicBezTo>
                  <a:cubicBezTo>
                    <a:pt x="7881" y="8092"/>
                    <a:pt x="7900" y="8129"/>
                    <a:pt x="7979" y="8129"/>
                  </a:cubicBezTo>
                  <a:cubicBezTo>
                    <a:pt x="7987" y="8129"/>
                    <a:pt x="7997" y="8128"/>
                    <a:pt x="8007" y="8127"/>
                  </a:cubicBezTo>
                  <a:cubicBezTo>
                    <a:pt x="8127" y="8122"/>
                    <a:pt x="8127" y="8099"/>
                    <a:pt x="8241" y="8087"/>
                  </a:cubicBezTo>
                  <a:cubicBezTo>
                    <a:pt x="8243" y="8087"/>
                    <a:pt x="8245" y="8087"/>
                    <a:pt x="8247" y="8087"/>
                  </a:cubicBezTo>
                  <a:cubicBezTo>
                    <a:pt x="8359" y="8087"/>
                    <a:pt x="8373" y="8241"/>
                    <a:pt x="8486" y="8241"/>
                  </a:cubicBezTo>
                  <a:cubicBezTo>
                    <a:pt x="8487" y="8241"/>
                    <a:pt x="8489" y="8241"/>
                    <a:pt x="8492" y="8241"/>
                  </a:cubicBezTo>
                  <a:cubicBezTo>
                    <a:pt x="8508" y="8240"/>
                    <a:pt x="8523" y="8239"/>
                    <a:pt x="8535" y="8239"/>
                  </a:cubicBezTo>
                  <a:cubicBezTo>
                    <a:pt x="8597" y="8239"/>
                    <a:pt x="8620" y="8255"/>
                    <a:pt x="8681" y="8255"/>
                  </a:cubicBezTo>
                  <a:cubicBezTo>
                    <a:pt x="8694" y="8255"/>
                    <a:pt x="8708" y="8254"/>
                    <a:pt x="8725" y="8253"/>
                  </a:cubicBezTo>
                  <a:cubicBezTo>
                    <a:pt x="8845" y="8247"/>
                    <a:pt x="8839" y="8201"/>
                    <a:pt x="8959" y="8190"/>
                  </a:cubicBezTo>
                  <a:cubicBezTo>
                    <a:pt x="9072" y="8184"/>
                    <a:pt x="9067" y="8099"/>
                    <a:pt x="9186" y="8087"/>
                  </a:cubicBezTo>
                  <a:cubicBezTo>
                    <a:pt x="9300" y="8076"/>
                    <a:pt x="9289" y="7939"/>
                    <a:pt x="9408" y="7934"/>
                  </a:cubicBezTo>
                  <a:cubicBezTo>
                    <a:pt x="9414" y="7933"/>
                    <a:pt x="9419" y="7933"/>
                    <a:pt x="9424" y="7933"/>
                  </a:cubicBezTo>
                  <a:cubicBezTo>
                    <a:pt x="9526" y="7933"/>
                    <a:pt x="9539" y="8036"/>
                    <a:pt x="9645" y="8036"/>
                  </a:cubicBezTo>
                  <a:cubicBezTo>
                    <a:pt x="9648" y="8036"/>
                    <a:pt x="9651" y="8036"/>
                    <a:pt x="9653" y="8036"/>
                  </a:cubicBezTo>
                  <a:cubicBezTo>
                    <a:pt x="9767" y="8025"/>
                    <a:pt x="9767" y="8002"/>
                    <a:pt x="9881" y="7996"/>
                  </a:cubicBezTo>
                  <a:cubicBezTo>
                    <a:pt x="10001" y="7985"/>
                    <a:pt x="9995" y="7894"/>
                    <a:pt x="10109" y="7882"/>
                  </a:cubicBezTo>
                  <a:cubicBezTo>
                    <a:pt x="10119" y="7881"/>
                    <a:pt x="10128" y="7881"/>
                    <a:pt x="10137" y="7881"/>
                  </a:cubicBezTo>
                  <a:cubicBezTo>
                    <a:pt x="10226" y="7881"/>
                    <a:pt x="10242" y="7928"/>
                    <a:pt x="10334" y="7928"/>
                  </a:cubicBezTo>
                  <a:cubicBezTo>
                    <a:pt x="10338" y="7928"/>
                    <a:pt x="10343" y="7928"/>
                    <a:pt x="10348" y="7928"/>
                  </a:cubicBezTo>
                  <a:cubicBezTo>
                    <a:pt x="10468" y="7917"/>
                    <a:pt x="10462" y="7871"/>
                    <a:pt x="10582" y="7854"/>
                  </a:cubicBezTo>
                  <a:cubicBezTo>
                    <a:pt x="10592" y="7853"/>
                    <a:pt x="10602" y="7852"/>
                    <a:pt x="10610" y="7852"/>
                  </a:cubicBezTo>
                  <a:cubicBezTo>
                    <a:pt x="10689" y="7852"/>
                    <a:pt x="10708" y="7890"/>
                    <a:pt x="10786" y="7890"/>
                  </a:cubicBezTo>
                  <a:cubicBezTo>
                    <a:pt x="10795" y="7890"/>
                    <a:pt x="10805" y="7889"/>
                    <a:pt x="10815" y="7888"/>
                  </a:cubicBezTo>
                  <a:cubicBezTo>
                    <a:pt x="10829" y="7887"/>
                    <a:pt x="10841" y="7887"/>
                    <a:pt x="10851" y="7887"/>
                  </a:cubicBezTo>
                  <a:cubicBezTo>
                    <a:pt x="10925" y="7887"/>
                    <a:pt x="10944" y="7900"/>
                    <a:pt x="11018" y="7900"/>
                  </a:cubicBezTo>
                  <a:cubicBezTo>
                    <a:pt x="11029" y="7900"/>
                    <a:pt x="11041" y="7900"/>
                    <a:pt x="11054" y="7899"/>
                  </a:cubicBezTo>
                  <a:cubicBezTo>
                    <a:pt x="11174" y="7888"/>
                    <a:pt x="11163" y="7820"/>
                    <a:pt x="11282" y="7808"/>
                  </a:cubicBezTo>
                  <a:cubicBezTo>
                    <a:pt x="11284" y="7808"/>
                    <a:pt x="11285" y="7808"/>
                    <a:pt x="11286" y="7808"/>
                  </a:cubicBezTo>
                  <a:cubicBezTo>
                    <a:pt x="11399" y="7808"/>
                    <a:pt x="11419" y="8025"/>
                    <a:pt x="11525" y="8025"/>
                  </a:cubicBezTo>
                  <a:cubicBezTo>
                    <a:pt x="11527" y="8025"/>
                    <a:pt x="11530" y="8025"/>
                    <a:pt x="11533" y="8025"/>
                  </a:cubicBezTo>
                  <a:cubicBezTo>
                    <a:pt x="11652" y="8013"/>
                    <a:pt x="11641" y="7899"/>
                    <a:pt x="11761" y="7888"/>
                  </a:cubicBezTo>
                  <a:cubicBezTo>
                    <a:pt x="11775" y="7887"/>
                    <a:pt x="11788" y="7886"/>
                    <a:pt x="11799" y="7886"/>
                  </a:cubicBezTo>
                  <a:cubicBezTo>
                    <a:pt x="11866" y="7886"/>
                    <a:pt x="11888" y="7907"/>
                    <a:pt x="11955" y="7907"/>
                  </a:cubicBezTo>
                  <a:cubicBezTo>
                    <a:pt x="11967" y="7907"/>
                    <a:pt x="11980" y="7907"/>
                    <a:pt x="11994" y="7905"/>
                  </a:cubicBezTo>
                  <a:cubicBezTo>
                    <a:pt x="12114" y="7899"/>
                    <a:pt x="12102" y="7797"/>
                    <a:pt x="12222" y="7786"/>
                  </a:cubicBezTo>
                  <a:cubicBezTo>
                    <a:pt x="12231" y="7785"/>
                    <a:pt x="12240" y="7784"/>
                    <a:pt x="12248" y="7784"/>
                  </a:cubicBezTo>
                  <a:cubicBezTo>
                    <a:pt x="12333" y="7784"/>
                    <a:pt x="12350" y="7831"/>
                    <a:pt x="12446" y="7831"/>
                  </a:cubicBezTo>
                  <a:cubicBezTo>
                    <a:pt x="12451" y="7831"/>
                    <a:pt x="12456" y="7831"/>
                    <a:pt x="12461" y="7831"/>
                  </a:cubicBezTo>
                  <a:cubicBezTo>
                    <a:pt x="12476" y="7830"/>
                    <a:pt x="12490" y="7829"/>
                    <a:pt x="12501" y="7829"/>
                  </a:cubicBezTo>
                  <a:cubicBezTo>
                    <a:pt x="12571" y="7829"/>
                    <a:pt x="12590" y="7850"/>
                    <a:pt x="12656" y="7850"/>
                  </a:cubicBezTo>
                  <a:cubicBezTo>
                    <a:pt x="12667" y="7850"/>
                    <a:pt x="12680" y="7850"/>
                    <a:pt x="12695" y="7848"/>
                  </a:cubicBezTo>
                  <a:cubicBezTo>
                    <a:pt x="12814" y="7837"/>
                    <a:pt x="12808" y="7786"/>
                    <a:pt x="12928" y="7774"/>
                  </a:cubicBezTo>
                  <a:cubicBezTo>
                    <a:pt x="13042" y="7768"/>
                    <a:pt x="13036" y="7660"/>
                    <a:pt x="13150" y="7655"/>
                  </a:cubicBezTo>
                  <a:cubicBezTo>
                    <a:pt x="13153" y="7654"/>
                    <a:pt x="13156" y="7654"/>
                    <a:pt x="13159" y="7654"/>
                  </a:cubicBezTo>
                  <a:cubicBezTo>
                    <a:pt x="13268" y="7654"/>
                    <a:pt x="13289" y="7860"/>
                    <a:pt x="13398" y="7860"/>
                  </a:cubicBezTo>
                  <a:cubicBezTo>
                    <a:pt x="13401" y="7860"/>
                    <a:pt x="13404" y="7860"/>
                    <a:pt x="13406" y="7860"/>
                  </a:cubicBezTo>
                  <a:cubicBezTo>
                    <a:pt x="13520" y="7854"/>
                    <a:pt x="13515" y="7751"/>
                    <a:pt x="13629" y="7746"/>
                  </a:cubicBezTo>
                  <a:cubicBezTo>
                    <a:pt x="13635" y="7744"/>
                    <a:pt x="13642" y="7743"/>
                    <a:pt x="13649" y="7743"/>
                  </a:cubicBezTo>
                  <a:cubicBezTo>
                    <a:pt x="13665" y="7743"/>
                    <a:pt x="13681" y="7747"/>
                    <a:pt x="13697" y="7751"/>
                  </a:cubicBezTo>
                  <a:lnTo>
                    <a:pt x="13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44"/>
          <p:cNvSpPr txBox="1">
            <a:spLocks noGrp="1"/>
          </p:cNvSpPr>
          <p:nvPr>
            <p:ph type="body" idx="1"/>
          </p:nvPr>
        </p:nvSpPr>
        <p:spPr>
          <a:xfrm>
            <a:off x="683568" y="1203598"/>
            <a:ext cx="7776864" cy="41044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endParaRPr lang="en-ID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47625">
              <a:lnSpc>
                <a:spcPct val="150000"/>
              </a:lnSpc>
              <a:buNone/>
            </a:pPr>
            <a:r>
              <a:rPr lang="en-ID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ID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Kependudukan</a:t>
            </a:r>
            <a:endParaRPr lang="id-ID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lvl="0" indent="0">
              <a:lnSpc>
                <a:spcPct val="150000"/>
              </a:lnSpc>
              <a:buNone/>
            </a:pP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sensus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1990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indonesia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179.321.641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meningkat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203.456.005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sensus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2000.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rata-rata per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1990-2000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1,61%,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2000-2005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turun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1,40%.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Diproyeksikan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2005-2010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turun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1,07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persen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2010-2020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turun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0,68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persen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dasawarsa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terakhir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fertilitas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mortalitas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dampak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Persebaran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kepadatan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penduduk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pasial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merata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ID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lvl="0" indent="0">
              <a:lnSpc>
                <a:spcPct val="150000"/>
              </a:lnSpc>
              <a:buNone/>
            </a:pPr>
            <a:endParaRPr lang="en-ID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 fontAlgn="base">
              <a:lnSpc>
                <a:spcPct val="150000"/>
              </a:lnSpc>
              <a:buNone/>
            </a:pPr>
            <a:endParaRPr lang="en-ID" sz="1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00" name="Google Shape;1000;p44"/>
          <p:cNvSpPr txBox="1">
            <a:spLocks noGrp="1"/>
          </p:cNvSpPr>
          <p:nvPr>
            <p:ph type="title"/>
          </p:nvPr>
        </p:nvSpPr>
        <p:spPr>
          <a:xfrm>
            <a:off x="1979712" y="339502"/>
            <a:ext cx="5832648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D" sz="1800" b="1" dirty="0" err="1" smtClean="0">
                <a:latin typeface="+mj-lt"/>
              </a:rPr>
              <a:t>Lingkungan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Fisik</a:t>
            </a:r>
            <a:r>
              <a:rPr lang="en-ID" sz="1800" b="1" dirty="0" smtClean="0">
                <a:latin typeface="+mj-lt"/>
              </a:rPr>
              <a:t> Wilayah Nusantara Dan </a:t>
            </a:r>
            <a:r>
              <a:rPr lang="en-ID" sz="1800" b="1" dirty="0" err="1" smtClean="0">
                <a:latin typeface="+mj-lt"/>
              </a:rPr>
              <a:t>Hubungan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Dengan</a:t>
            </a:r>
            <a:r>
              <a:rPr lang="en-ID" sz="1800" b="1" dirty="0" smtClean="0">
                <a:latin typeface="+mj-lt"/>
              </a:rPr>
              <a:t> </a:t>
            </a:r>
            <a:r>
              <a:rPr lang="en-ID" sz="1800" b="1" dirty="0" err="1" smtClean="0">
                <a:latin typeface="+mj-lt"/>
              </a:rPr>
              <a:t>Manusia</a:t>
            </a:r>
            <a:endParaRPr sz="1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tage Photo Album For Education by Slidesgo">
  <a:themeElements>
    <a:clrScheme name="Simple Light">
      <a:dk1>
        <a:srgbClr val="4F493D"/>
      </a:dk1>
      <a:lt1>
        <a:srgbClr val="AFAB85"/>
      </a:lt1>
      <a:dk2>
        <a:srgbClr val="4F493D"/>
      </a:dk2>
      <a:lt2>
        <a:srgbClr val="F8CD7D"/>
      </a:lt2>
      <a:accent1>
        <a:srgbClr val="F9E4C2"/>
      </a:accent1>
      <a:accent2>
        <a:srgbClr val="E4A448"/>
      </a:accent2>
      <a:accent3>
        <a:srgbClr val="9C693D"/>
      </a:accent3>
      <a:accent4>
        <a:srgbClr val="6E9077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2050</Words>
  <Application>Microsoft Office PowerPoint</Application>
  <PresentationFormat>On-screen Show (16:9)</PresentationFormat>
  <Paragraphs>118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Grand Hotel</vt:lpstr>
      <vt:lpstr>Andika</vt:lpstr>
      <vt:lpstr>Book Antiqua</vt:lpstr>
      <vt:lpstr>Times New Roman</vt:lpstr>
      <vt:lpstr>Montserrat</vt:lpstr>
      <vt:lpstr>Oswald Regular</vt:lpstr>
      <vt:lpstr>Vintage Photo Album For Education by Slidesgo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Lingkungan Fisik Wilayah Nusantara Dan Hubungan Dengan Manusia</vt:lpstr>
      <vt:lpstr>SEKIAN DAN 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SANDI PRAMUKA</dc:title>
  <dc:creator>Lenovo</dc:creator>
  <cp:lastModifiedBy>Lenovo</cp:lastModifiedBy>
  <cp:revision>87</cp:revision>
  <dcterms:modified xsi:type="dcterms:W3CDTF">2022-05-12T02:46:10Z</dcterms:modified>
</cp:coreProperties>
</file>