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sldIdLst>
    <p:sldId id="256" r:id="rId2"/>
    <p:sldId id="257" r:id="rId3"/>
    <p:sldId id="260" r:id="rId4"/>
    <p:sldId id="259" r:id="rId5"/>
    <p:sldId id="264" r:id="rId6"/>
    <p:sldId id="297" r:id="rId7"/>
    <p:sldId id="265" r:id="rId8"/>
    <p:sldId id="302" r:id="rId9"/>
    <p:sldId id="278" r:id="rId10"/>
    <p:sldId id="303" r:id="rId11"/>
    <p:sldId id="304" r:id="rId12"/>
    <p:sldId id="305" r:id="rId13"/>
    <p:sldId id="306" r:id="rId14"/>
    <p:sldId id="308" r:id="rId15"/>
    <p:sldId id="309" r:id="rId16"/>
    <p:sldId id="310" r:id="rId17"/>
    <p:sldId id="312" r:id="rId18"/>
    <p:sldId id="313" r:id="rId19"/>
    <p:sldId id="314" r:id="rId20"/>
    <p:sldId id="315" r:id="rId21"/>
    <p:sldId id="316" r:id="rId22"/>
    <p:sldId id="317" r:id="rId23"/>
    <p:sldId id="318" r:id="rId24"/>
    <p:sldId id="319" r:id="rId25"/>
    <p:sldId id="321" r:id="rId26"/>
    <p:sldId id="323" r:id="rId27"/>
    <p:sldId id="325" r:id="rId28"/>
    <p:sldId id="327" r:id="rId29"/>
    <p:sldId id="328" r:id="rId30"/>
    <p:sldId id="329" r:id="rId31"/>
    <p:sldId id="330" r:id="rId32"/>
    <p:sldId id="331" r:id="rId33"/>
    <p:sldId id="332"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Nunito" pitchFamily="2" charset="0"/>
      <p:regular r:id="rId40"/>
      <p:bold r:id="rId41"/>
      <p:italic r:id="rId42"/>
      <p:boldItalic r:id="rId43"/>
    </p:embeddedFont>
    <p:embeddedFont>
      <p:font typeface="Walter Turncoat" panose="02000000000000000000" pitchFamily="2" charset="0"/>
      <p:regular r:id="rId44"/>
    </p:embeddedFont>
  </p:embeddedFontLst>
  <p:defaultTextStyle>
    <a:defPPr>
      <a:defRPr lang="en-US"/>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B9461-E5AC-47F8-8AA6-5BF79E793501}">
  <a:tblStyle styleId="{9DFB9461-E5AC-47F8-8AA6-5BF79E7935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96B3EC-8770-4C4F-981F-48A8244F38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4.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font" Target="fonts/font7.fntdata"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font" Target="fonts/font3.fntdata"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font" Target="fonts/font6.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font" Target="fonts/font2.fntdata" /><Relationship Id="rId40" Type="http://schemas.openxmlformats.org/officeDocument/2006/relationships/font" Target="fonts/font5.fntdata"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font" Target="fonts/font1.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font" Target="fonts/font9.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notesMaster" Target="notesMasters/notesMaster1.xml" /><Relationship Id="rId43" Type="http://schemas.openxmlformats.org/officeDocument/2006/relationships/font" Target="fonts/font8.fntdata" /><Relationship Id="rId48"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Google Shape;3;n">
            <a:extLst>
              <a:ext uri="{FF2B5EF4-FFF2-40B4-BE49-F238E27FC236}">
                <a16:creationId xmlns:a16="http://schemas.microsoft.com/office/drawing/2014/main" id="{842D1D69-7324-495D-5F23-54504A8504A5}"/>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7107" name="Google Shape;4;n">
            <a:extLst>
              <a:ext uri="{FF2B5EF4-FFF2-40B4-BE49-F238E27FC236}">
                <a16:creationId xmlns:a16="http://schemas.microsoft.com/office/drawing/2014/main" id="{EBF43715-0879-0623-9EB7-2C4E35EAE342}"/>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219;g35f391192_00:notes">
            <a:extLst>
              <a:ext uri="{FF2B5EF4-FFF2-40B4-BE49-F238E27FC236}">
                <a16:creationId xmlns:a16="http://schemas.microsoft.com/office/drawing/2014/main" id="{3FC5EA35-06D4-8C84-CC77-89ED68699FA4}"/>
              </a:ext>
            </a:extLst>
          </p:cNvPr>
          <p:cNvSpPr>
            <a:spLocks noGrp="1" noRot="1" noChangeAspect="1" noTextEdit="1"/>
          </p:cNvSpPr>
          <p:nvPr>
            <p:ph type="sldImg" idx="2"/>
          </p:nvPr>
        </p:nvSpPr>
        <p:spPr>
          <a:ln>
            <a:miter lim="800000"/>
            <a:headEnd/>
            <a:tailEnd/>
          </a:ln>
        </p:spPr>
      </p:sp>
      <p:sp>
        <p:nvSpPr>
          <p:cNvPr id="48131" name="Google Shape;220;g35f391192_00:notes">
            <a:extLst>
              <a:ext uri="{FF2B5EF4-FFF2-40B4-BE49-F238E27FC236}">
                <a16:creationId xmlns:a16="http://schemas.microsoft.com/office/drawing/2014/main" id="{13657585-B582-F69A-B952-C64243A41A15}"/>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224;g3606f1c2d_30:notes">
            <a:extLst>
              <a:ext uri="{FF2B5EF4-FFF2-40B4-BE49-F238E27FC236}">
                <a16:creationId xmlns:a16="http://schemas.microsoft.com/office/drawing/2014/main" id="{7808CB40-0780-B511-BA35-D3839F234D95}"/>
              </a:ext>
            </a:extLst>
          </p:cNvPr>
          <p:cNvSpPr>
            <a:spLocks noGrp="1" noRot="1" noChangeAspect="1" noTextEdit="1"/>
          </p:cNvSpPr>
          <p:nvPr>
            <p:ph type="sldImg" idx="2"/>
          </p:nvPr>
        </p:nvSpPr>
        <p:spPr>
          <a:ln>
            <a:miter lim="800000"/>
            <a:headEnd/>
            <a:tailEnd/>
          </a:ln>
        </p:spPr>
      </p:sp>
      <p:sp>
        <p:nvSpPr>
          <p:cNvPr id="49155" name="Google Shape;225;g3606f1c2d_30:notes">
            <a:extLst>
              <a:ext uri="{FF2B5EF4-FFF2-40B4-BE49-F238E27FC236}">
                <a16:creationId xmlns:a16="http://schemas.microsoft.com/office/drawing/2014/main" id="{D52FFF4E-B9BB-661A-B064-FD4C468371EB}"/>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247;g35f391192_029:notes">
            <a:extLst>
              <a:ext uri="{FF2B5EF4-FFF2-40B4-BE49-F238E27FC236}">
                <a16:creationId xmlns:a16="http://schemas.microsoft.com/office/drawing/2014/main" id="{CD4718FE-5ABB-AA90-7D94-0CACAFA96018}"/>
              </a:ext>
            </a:extLst>
          </p:cNvPr>
          <p:cNvSpPr>
            <a:spLocks noGrp="1" noRot="1" noChangeAspect="1" noTextEdit="1"/>
          </p:cNvSpPr>
          <p:nvPr>
            <p:ph type="sldImg" idx="2"/>
          </p:nvPr>
        </p:nvSpPr>
        <p:spPr>
          <a:ln>
            <a:miter lim="800000"/>
            <a:headEnd/>
            <a:tailEnd/>
          </a:ln>
        </p:spPr>
      </p:sp>
      <p:sp>
        <p:nvSpPr>
          <p:cNvPr id="50179" name="Google Shape;248;g35f391192_029:notes">
            <a:extLst>
              <a:ext uri="{FF2B5EF4-FFF2-40B4-BE49-F238E27FC236}">
                <a16:creationId xmlns:a16="http://schemas.microsoft.com/office/drawing/2014/main" id="{CFA548A4-424C-8F30-E62D-844C2E8ECE1C}"/>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240;p:notes">
            <a:extLst>
              <a:ext uri="{FF2B5EF4-FFF2-40B4-BE49-F238E27FC236}">
                <a16:creationId xmlns:a16="http://schemas.microsoft.com/office/drawing/2014/main" id="{625D94F6-F923-1CC5-5166-F61170FCDB92}"/>
              </a:ext>
            </a:extLst>
          </p:cNvPr>
          <p:cNvSpPr>
            <a:spLocks noGrp="1" noRot="1" noChangeAspect="1" noTextEdit="1"/>
          </p:cNvSpPr>
          <p:nvPr>
            <p:ph type="sldImg" idx="2"/>
          </p:nvPr>
        </p:nvSpPr>
        <p:spPr>
          <a:ln>
            <a:miter lim="800000"/>
            <a:headEnd/>
            <a:tailEnd/>
          </a:ln>
        </p:spPr>
      </p:sp>
      <p:sp>
        <p:nvSpPr>
          <p:cNvPr id="51203" name="Google Shape;241;p:notes">
            <a:extLst>
              <a:ext uri="{FF2B5EF4-FFF2-40B4-BE49-F238E27FC236}">
                <a16:creationId xmlns:a16="http://schemas.microsoft.com/office/drawing/2014/main" id="{BCD44F7D-34DE-735E-4A53-C3119556F732}"/>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278;g35f391192_045:notes">
            <a:extLst>
              <a:ext uri="{FF2B5EF4-FFF2-40B4-BE49-F238E27FC236}">
                <a16:creationId xmlns:a16="http://schemas.microsoft.com/office/drawing/2014/main" id="{8D51DBE1-F284-69B3-B371-6A50FFA26CB5}"/>
              </a:ext>
            </a:extLst>
          </p:cNvPr>
          <p:cNvSpPr>
            <a:spLocks noGrp="1" noRot="1" noChangeAspect="1" noTextEdit="1"/>
          </p:cNvSpPr>
          <p:nvPr>
            <p:ph type="sldImg" idx="2"/>
          </p:nvPr>
        </p:nvSpPr>
        <p:spPr>
          <a:ln>
            <a:miter lim="800000"/>
            <a:headEnd/>
            <a:tailEnd/>
          </a:ln>
        </p:spPr>
      </p:sp>
      <p:sp>
        <p:nvSpPr>
          <p:cNvPr id="52227" name="Google Shape;279;g35f391192_045:notes">
            <a:extLst>
              <a:ext uri="{FF2B5EF4-FFF2-40B4-BE49-F238E27FC236}">
                <a16:creationId xmlns:a16="http://schemas.microsoft.com/office/drawing/2014/main" id="{DACA0622-2F2A-7DC8-01FC-1AF0CD548F64}"/>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287;g35f391192_057:notes">
            <a:extLst>
              <a:ext uri="{FF2B5EF4-FFF2-40B4-BE49-F238E27FC236}">
                <a16:creationId xmlns:a16="http://schemas.microsoft.com/office/drawing/2014/main" id="{1EAE08FE-2F15-472A-DCFF-CC62F690A63E}"/>
              </a:ext>
            </a:extLst>
          </p:cNvPr>
          <p:cNvSpPr>
            <a:spLocks noGrp="1" noRot="1" noChangeAspect="1" noTextEdit="1"/>
          </p:cNvSpPr>
          <p:nvPr>
            <p:ph type="sldImg" idx="2"/>
          </p:nvPr>
        </p:nvSpPr>
        <p:spPr>
          <a:ln>
            <a:miter lim="800000"/>
            <a:headEnd/>
            <a:tailEnd/>
          </a:ln>
        </p:spPr>
      </p:sp>
      <p:sp>
        <p:nvSpPr>
          <p:cNvPr id="53251" name="Google Shape;288;g35f391192_057:notes">
            <a:extLst>
              <a:ext uri="{FF2B5EF4-FFF2-40B4-BE49-F238E27FC236}">
                <a16:creationId xmlns:a16="http://schemas.microsoft.com/office/drawing/2014/main" id="{1924416F-2FED-32ED-1F47-07FCE36CFE1E}"/>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443;g35ed75ccf_0134:notes">
            <a:extLst>
              <a:ext uri="{FF2B5EF4-FFF2-40B4-BE49-F238E27FC236}">
                <a16:creationId xmlns:a16="http://schemas.microsoft.com/office/drawing/2014/main" id="{22077988-DF65-8C39-07D9-0B110F9D63E4}"/>
              </a:ext>
            </a:extLst>
          </p:cNvPr>
          <p:cNvSpPr>
            <a:spLocks noGrp="1" noRot="1" noChangeAspect="1" noTextEdit="1"/>
          </p:cNvSpPr>
          <p:nvPr>
            <p:ph type="sldImg" idx="2"/>
          </p:nvPr>
        </p:nvSpPr>
        <p:spPr>
          <a:ln>
            <a:miter lim="800000"/>
            <a:headEnd/>
            <a:tailEnd/>
          </a:ln>
        </p:spPr>
      </p:sp>
      <p:sp>
        <p:nvSpPr>
          <p:cNvPr id="54275" name="Google Shape;444;g35ed75ccf_0134:notes">
            <a:extLst>
              <a:ext uri="{FF2B5EF4-FFF2-40B4-BE49-F238E27FC236}">
                <a16:creationId xmlns:a16="http://schemas.microsoft.com/office/drawing/2014/main" id="{1FFB7568-E50B-E4C5-DA18-8E34F1393B14}"/>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 Id="rId4" Type="http://schemas.openxmlformats.org/officeDocument/2006/relationships/image" Target="../media/image4.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Master" Target="../slideMasters/slideMaster1.xml" /><Relationship Id="rId5" Type="http://schemas.openxmlformats.org/officeDocument/2006/relationships/image" Target="../media/image12.png" /><Relationship Id="rId4" Type="http://schemas.openxmlformats.org/officeDocument/2006/relationships/image" Target="../media/image11.png"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3" name="Google Shape;10;p2">
            <a:extLst>
              <a:ext uri="{FF2B5EF4-FFF2-40B4-BE49-F238E27FC236}">
                <a16:creationId xmlns:a16="http://schemas.microsoft.com/office/drawing/2014/main" id="{335C7C85-9847-1BCB-2A61-79434BD6C68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152400"/>
            <a:ext cx="59785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oogle Shape;12;p2">
            <a:extLst>
              <a:ext uri="{FF2B5EF4-FFF2-40B4-BE49-F238E27FC236}">
                <a16:creationId xmlns:a16="http://schemas.microsoft.com/office/drawing/2014/main" id="{F129E0B6-C7EF-70E6-CF19-965E23947D99}"/>
              </a:ext>
            </a:extLst>
          </p:cNvPr>
          <p:cNvGrpSpPr>
            <a:grpSpLocks/>
          </p:cNvGrpSpPr>
          <p:nvPr/>
        </p:nvGrpSpPr>
        <p:grpSpPr bwMode="auto">
          <a:xfrm>
            <a:off x="7408863" y="2590800"/>
            <a:ext cx="1690687" cy="2184400"/>
            <a:chOff x="7408764" y="2591125"/>
            <a:chExt cx="1690607" cy="2184456"/>
          </a:xfrm>
        </p:grpSpPr>
        <p:grpSp>
          <p:nvGrpSpPr>
            <p:cNvPr id="5" name="Google Shape;13;p2">
              <a:extLst>
                <a:ext uri="{FF2B5EF4-FFF2-40B4-BE49-F238E27FC236}">
                  <a16:creationId xmlns:a16="http://schemas.microsoft.com/office/drawing/2014/main" id="{1B273606-4D99-FF35-E2E8-733690D977B7}"/>
                </a:ext>
              </a:extLst>
            </p:cNvPr>
            <p:cNvGrpSpPr>
              <a:grpSpLocks/>
            </p:cNvGrpSpPr>
            <p:nvPr/>
          </p:nvGrpSpPr>
          <p:grpSpPr bwMode="auto">
            <a:xfrm>
              <a:off x="7995213" y="4383200"/>
              <a:ext cx="593752" cy="392380"/>
              <a:chOff x="7995213" y="4383200"/>
              <a:chExt cx="593752" cy="392380"/>
            </a:xfrm>
          </p:grpSpPr>
          <p:sp>
            <p:nvSpPr>
              <p:cNvPr id="13" name="Google Shape;14;p2">
                <a:extLst>
                  <a:ext uri="{FF2B5EF4-FFF2-40B4-BE49-F238E27FC236}">
                    <a16:creationId xmlns:a16="http://schemas.microsoft.com/office/drawing/2014/main" id="{563FBA0F-077A-B9E1-A42D-E9CEF46719EF}"/>
                  </a:ext>
                </a:extLst>
              </p:cNvPr>
              <p:cNvSpPr>
                <a:spLocks noChangeArrowheads="1"/>
              </p:cNvSpPr>
              <p:nvPr/>
            </p:nvSpPr>
            <p:spPr bwMode="auto">
              <a:xfrm>
                <a:off x="7995213" y="4383200"/>
                <a:ext cx="131637" cy="392380"/>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Google Shape;15;p2">
                <a:extLst>
                  <a:ext uri="{FF2B5EF4-FFF2-40B4-BE49-F238E27FC236}">
                    <a16:creationId xmlns:a16="http://schemas.microsoft.com/office/drawing/2014/main" id="{9E277E30-21C7-6B6A-E942-B1EAE1610495}"/>
                  </a:ext>
                </a:extLst>
              </p:cNvPr>
              <p:cNvSpPr>
                <a:spLocks noChangeArrowheads="1"/>
              </p:cNvSpPr>
              <p:nvPr/>
            </p:nvSpPr>
            <p:spPr bwMode="auto">
              <a:xfrm flipH="1">
                <a:off x="8457328" y="4383200"/>
                <a:ext cx="131637" cy="392380"/>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Google Shape;16;p2">
              <a:extLst>
                <a:ext uri="{FF2B5EF4-FFF2-40B4-BE49-F238E27FC236}">
                  <a16:creationId xmlns:a16="http://schemas.microsoft.com/office/drawing/2014/main" id="{46056F6B-0F6B-A706-2267-C068F9F4B105}"/>
                </a:ext>
              </a:extLst>
            </p:cNvPr>
            <p:cNvSpPr>
              <a:spLocks noChangeArrowheads="1"/>
            </p:cNvSpPr>
            <p:nvPr/>
          </p:nvSpPr>
          <p:spPr bwMode="auto">
            <a:xfrm rot="1286208">
              <a:off x="8683842" y="4116954"/>
              <a:ext cx="383408" cy="248348"/>
            </a:xfrm>
            <a:custGeom>
              <a:avLst/>
              <a:gdLst>
                <a:gd name="T0" fmla="*/ 0 w 25146"/>
                <a:gd name="T1" fmla="*/ 0 h 16288"/>
                <a:gd name="T2" fmla="*/ 25146 w 25146"/>
                <a:gd name="T3" fmla="*/ 16288 h 16288"/>
              </a:gdLst>
              <a:ahLst/>
              <a:cxnLst/>
              <a:rect l="T0" t="T1" r="T2" b="T3"/>
              <a:pathLst>
                <a:path w="25146" h="16288" extrusionOk="0">
                  <a:moveTo>
                    <a:pt x="0" y="0"/>
                  </a:moveTo>
                  <a:cubicBezTo>
                    <a:pt x="9272" y="3711"/>
                    <a:pt x="18751" y="8617"/>
                    <a:pt x="25146" y="16288"/>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Google Shape;17;p2">
              <a:extLst>
                <a:ext uri="{FF2B5EF4-FFF2-40B4-BE49-F238E27FC236}">
                  <a16:creationId xmlns:a16="http://schemas.microsoft.com/office/drawing/2014/main" id="{D58434D1-424E-371B-CA2B-3313537F6B80}"/>
                </a:ext>
              </a:extLst>
            </p:cNvPr>
            <p:cNvSpPr>
              <a:spLocks noChangeArrowheads="1"/>
            </p:cNvSpPr>
            <p:nvPr/>
          </p:nvSpPr>
          <p:spPr bwMode="auto">
            <a:xfrm rot="7382472">
              <a:off x="7425676" y="4045949"/>
              <a:ext cx="383364" cy="248319"/>
            </a:xfrm>
            <a:custGeom>
              <a:avLst/>
              <a:gdLst>
                <a:gd name="T0" fmla="*/ 0 w 25146"/>
                <a:gd name="T1" fmla="*/ 0 h 16288"/>
                <a:gd name="T2" fmla="*/ 25146 w 25146"/>
                <a:gd name="T3" fmla="*/ 16288 h 16288"/>
              </a:gdLst>
              <a:ahLst/>
              <a:cxnLst/>
              <a:rect l="T0" t="T1" r="T2" b="T3"/>
              <a:pathLst>
                <a:path w="25146" h="16288" extrusionOk="0">
                  <a:moveTo>
                    <a:pt x="0" y="0"/>
                  </a:moveTo>
                  <a:cubicBezTo>
                    <a:pt x="9272" y="3711"/>
                    <a:pt x="18751" y="8617"/>
                    <a:pt x="25146" y="16288"/>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 name="Google Shape;18;p2">
              <a:extLst>
                <a:ext uri="{FF2B5EF4-FFF2-40B4-BE49-F238E27FC236}">
                  <a16:creationId xmlns:a16="http://schemas.microsoft.com/office/drawing/2014/main" id="{C330C397-689D-FB49-D0A2-16C7D66214F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146" y="2591125"/>
              <a:ext cx="1151884" cy="18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9;p2">
              <a:extLst>
                <a:ext uri="{FF2B5EF4-FFF2-40B4-BE49-F238E27FC236}">
                  <a16:creationId xmlns:a16="http://schemas.microsoft.com/office/drawing/2014/main" id="{63BBF121-6F29-CFC3-EC31-51A53454E3E8}"/>
                </a:ext>
              </a:extLst>
            </p:cNvPr>
            <p:cNvSpPr>
              <a:spLocks noChangeArrowheads="1"/>
            </p:cNvSpPr>
            <p:nvPr/>
          </p:nvSpPr>
          <p:spPr bwMode="auto">
            <a:xfrm>
              <a:off x="8291550" y="3767976"/>
              <a:ext cx="145233" cy="145740"/>
            </a:xfrm>
            <a:custGeom>
              <a:avLst/>
              <a:gdLst>
                <a:gd name="T0" fmla="*/ 0 w 1262894"/>
                <a:gd name="T1" fmla="*/ 0 h 1267301"/>
                <a:gd name="T2" fmla="*/ 1262894 w 1262894"/>
                <a:gd name="T3" fmla="*/ 1267301 h 1267301"/>
              </a:gdLst>
              <a:ahLst/>
              <a:cxnLst/>
              <a:rect l="T0" t="T1" r="T2" b="T3"/>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20;p2">
              <a:extLst>
                <a:ext uri="{FF2B5EF4-FFF2-40B4-BE49-F238E27FC236}">
                  <a16:creationId xmlns:a16="http://schemas.microsoft.com/office/drawing/2014/main" id="{51450575-3B01-1892-E662-4A35BFC23306}"/>
                </a:ext>
              </a:extLst>
            </p:cNvPr>
            <p:cNvSpPr>
              <a:spLocks noChangeArrowheads="1"/>
            </p:cNvSpPr>
            <p:nvPr/>
          </p:nvSpPr>
          <p:spPr bwMode="auto">
            <a:xfrm>
              <a:off x="8002284" y="3780499"/>
              <a:ext cx="127108" cy="131978"/>
            </a:xfrm>
            <a:custGeom>
              <a:avLst/>
              <a:gdLst>
                <a:gd name="T0" fmla="*/ 0 w 248016"/>
                <a:gd name="T1" fmla="*/ 0 h 257519"/>
                <a:gd name="T2" fmla="*/ 248016 w 248016"/>
                <a:gd name="T3" fmla="*/ 257519 h 257519"/>
              </a:gdLst>
              <a:ahLst/>
              <a:cxnLst/>
              <a:rect l="T0" t="T1" r="T2" b="T3"/>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2" name="Google Shape;21;p2">
              <a:extLst>
                <a:ext uri="{FF2B5EF4-FFF2-40B4-BE49-F238E27FC236}">
                  <a16:creationId xmlns:a16="http://schemas.microsoft.com/office/drawing/2014/main" id="{BF43C266-6375-D434-C81A-5625E568F204}"/>
                </a:ext>
              </a:extLst>
            </p:cNvPr>
            <p:cNvSpPr>
              <a:spLocks noChangeArrowheads="1"/>
            </p:cNvSpPr>
            <p:nvPr/>
          </p:nvSpPr>
          <p:spPr bwMode="auto">
            <a:xfrm rot="2699884">
              <a:off x="7991638" y="3650470"/>
              <a:ext cx="524796" cy="584716"/>
            </a:xfrm>
            <a:custGeom>
              <a:avLst/>
              <a:gdLst>
                <a:gd name="T0" fmla="*/ 0 w 10002"/>
                <a:gd name="T1" fmla="*/ 0 h 11144"/>
                <a:gd name="T2" fmla="*/ 10002 w 10002"/>
                <a:gd name="T3" fmla="*/ 11144 h 11144"/>
              </a:gdLst>
              <a:ahLst/>
              <a:cxnLst/>
              <a:rect l="T0" t="T1" r="T2" b="T3"/>
              <a:pathLst>
                <a:path w="10002" h="11144" extrusionOk="0">
                  <a:moveTo>
                    <a:pt x="0" y="11144"/>
                  </a:moveTo>
                  <a:cubicBezTo>
                    <a:pt x="4895" y="10166"/>
                    <a:pt x="10002" y="4991"/>
                    <a:pt x="10002" y="0"/>
                  </a:cubicBezTo>
                </a:path>
              </a:pathLst>
            </a:custGeom>
            <a:noFill/>
            <a:ln w="381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 name="Google Shape;22;p2">
            <a:extLst>
              <a:ext uri="{FF2B5EF4-FFF2-40B4-BE49-F238E27FC236}">
                <a16:creationId xmlns:a16="http://schemas.microsoft.com/office/drawing/2014/main" id="{42B21535-73F0-8977-0F58-DA347D6DD02E}"/>
              </a:ext>
            </a:extLst>
          </p:cNvPr>
          <p:cNvGrpSpPr>
            <a:grpSpLocks/>
          </p:cNvGrpSpPr>
          <p:nvPr/>
        </p:nvGrpSpPr>
        <p:grpSpPr bwMode="auto">
          <a:xfrm>
            <a:off x="174625" y="3016250"/>
            <a:ext cx="1560513" cy="1763713"/>
            <a:chOff x="174105" y="3016343"/>
            <a:chExt cx="1561058" cy="1763848"/>
          </a:xfrm>
        </p:grpSpPr>
        <p:grpSp>
          <p:nvGrpSpPr>
            <p:cNvPr id="16" name="Google Shape;23;p2">
              <a:extLst>
                <a:ext uri="{FF2B5EF4-FFF2-40B4-BE49-F238E27FC236}">
                  <a16:creationId xmlns:a16="http://schemas.microsoft.com/office/drawing/2014/main" id="{F863009E-77DD-3095-0E0A-7073BB7D370D}"/>
                </a:ext>
              </a:extLst>
            </p:cNvPr>
            <p:cNvGrpSpPr>
              <a:grpSpLocks/>
            </p:cNvGrpSpPr>
            <p:nvPr/>
          </p:nvGrpSpPr>
          <p:grpSpPr bwMode="auto">
            <a:xfrm>
              <a:off x="878689" y="4387822"/>
              <a:ext cx="477533" cy="392369"/>
              <a:chOff x="3019540" y="1608452"/>
              <a:chExt cx="440487" cy="361931"/>
            </a:xfrm>
          </p:grpSpPr>
          <p:sp>
            <p:nvSpPr>
              <p:cNvPr id="21" name="Google Shape;24;p2">
                <a:extLst>
                  <a:ext uri="{FF2B5EF4-FFF2-40B4-BE49-F238E27FC236}">
                    <a16:creationId xmlns:a16="http://schemas.microsoft.com/office/drawing/2014/main" id="{7FA1E7B2-424F-9B4E-7804-130D11A773BB}"/>
                  </a:ext>
                </a:extLst>
              </p:cNvPr>
              <p:cNvSpPr>
                <a:spLocks noChangeArrowheads="1"/>
              </p:cNvSpPr>
              <p:nvPr/>
            </p:nvSpPr>
            <p:spPr bwMode="auto">
              <a:xfrm flipH="1">
                <a:off x="3338602" y="1608452"/>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Google Shape;25;p2">
                <a:extLst>
                  <a:ext uri="{FF2B5EF4-FFF2-40B4-BE49-F238E27FC236}">
                    <a16:creationId xmlns:a16="http://schemas.microsoft.com/office/drawing/2014/main" id="{304F9BC2-81B7-BBC1-5EDB-A3ECD261D893}"/>
                  </a:ext>
                </a:extLst>
              </p:cNvPr>
              <p:cNvSpPr>
                <a:spLocks noChangeArrowheads="1"/>
              </p:cNvSpPr>
              <p:nvPr/>
            </p:nvSpPr>
            <p:spPr bwMode="auto">
              <a:xfrm flipH="1">
                <a:off x="3019540" y="1608452"/>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7" name="Google Shape;26;p2">
              <a:extLst>
                <a:ext uri="{FF2B5EF4-FFF2-40B4-BE49-F238E27FC236}">
                  <a16:creationId xmlns:a16="http://schemas.microsoft.com/office/drawing/2014/main" id="{9D5D3A48-4659-1F10-8037-33CB37441D2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7482" y="3016343"/>
              <a:ext cx="1407681" cy="145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27;p2">
              <a:extLst>
                <a:ext uri="{FF2B5EF4-FFF2-40B4-BE49-F238E27FC236}">
                  <a16:creationId xmlns:a16="http://schemas.microsoft.com/office/drawing/2014/main" id="{F450B6E8-9C38-91A9-1CE5-15F7EC59261A}"/>
                </a:ext>
              </a:extLst>
            </p:cNvPr>
            <p:cNvSpPr>
              <a:spLocks noChangeArrowheads="1"/>
            </p:cNvSpPr>
            <p:nvPr/>
          </p:nvSpPr>
          <p:spPr bwMode="auto">
            <a:xfrm rot="-10145659">
              <a:off x="200227" y="3936639"/>
              <a:ext cx="271074" cy="302024"/>
            </a:xfrm>
            <a:custGeom>
              <a:avLst/>
              <a:gdLst>
                <a:gd name="T0" fmla="*/ 0 w 10002"/>
                <a:gd name="T1" fmla="*/ 0 h 11144"/>
                <a:gd name="T2" fmla="*/ 10002 w 10002"/>
                <a:gd name="T3" fmla="*/ 11144 h 11144"/>
              </a:gdLst>
              <a:ahLst/>
              <a:cxnLst/>
              <a:rect l="T0" t="T1" r="T2" b="T3"/>
              <a:pathLst>
                <a:path w="10002" h="11144" extrusionOk="0">
                  <a:moveTo>
                    <a:pt x="0" y="11144"/>
                  </a:moveTo>
                  <a:cubicBezTo>
                    <a:pt x="4895" y="10166"/>
                    <a:pt x="10002" y="4991"/>
                    <a:pt x="10002" y="0"/>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Google Shape;28;p2">
              <a:extLst>
                <a:ext uri="{FF2B5EF4-FFF2-40B4-BE49-F238E27FC236}">
                  <a16:creationId xmlns:a16="http://schemas.microsoft.com/office/drawing/2014/main" id="{42C38E59-7EE4-C251-4463-407F456B9A6E}"/>
                </a:ext>
              </a:extLst>
            </p:cNvPr>
            <p:cNvSpPr>
              <a:spLocks noChangeArrowheads="1"/>
            </p:cNvSpPr>
            <p:nvPr/>
          </p:nvSpPr>
          <p:spPr bwMode="auto">
            <a:xfrm flipH="1">
              <a:off x="1077809" y="3443397"/>
              <a:ext cx="145233" cy="145740"/>
            </a:xfrm>
            <a:custGeom>
              <a:avLst/>
              <a:gdLst>
                <a:gd name="T0" fmla="*/ 0 w 1262894"/>
                <a:gd name="T1" fmla="*/ 0 h 1267301"/>
                <a:gd name="T2" fmla="*/ 1262894 w 1262894"/>
                <a:gd name="T3" fmla="*/ 1267301 h 1267301"/>
              </a:gdLst>
              <a:ahLst/>
              <a:cxnLst/>
              <a:rect l="T0" t="T1" r="T2" b="T3"/>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20" name="Google Shape;29;p2">
              <a:extLst>
                <a:ext uri="{FF2B5EF4-FFF2-40B4-BE49-F238E27FC236}">
                  <a16:creationId xmlns:a16="http://schemas.microsoft.com/office/drawing/2014/main" id="{98B2BA2E-CBC7-BA13-D311-7E998557BD45}"/>
                </a:ext>
              </a:extLst>
            </p:cNvPr>
            <p:cNvSpPr>
              <a:spLocks noChangeArrowheads="1"/>
            </p:cNvSpPr>
            <p:nvPr/>
          </p:nvSpPr>
          <p:spPr bwMode="auto">
            <a:xfrm flipH="1">
              <a:off x="1394530" y="3418598"/>
              <a:ext cx="127108" cy="131978"/>
            </a:xfrm>
            <a:custGeom>
              <a:avLst/>
              <a:gdLst>
                <a:gd name="T0" fmla="*/ 0 w 248016"/>
                <a:gd name="T1" fmla="*/ 0 h 257519"/>
                <a:gd name="T2" fmla="*/ 248016 w 248016"/>
                <a:gd name="T3" fmla="*/ 257519 h 257519"/>
              </a:gdLst>
              <a:ahLst/>
              <a:cxnLst/>
              <a:rect l="T0" t="T1" r="T2" b="T3"/>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sp>
        <p:nvSpPr>
          <p:cNvPr id="11" name="Google Shape;11;p2"/>
          <p:cNvSpPr txBox="1">
            <a:spLocks noGrp="1"/>
          </p:cNvSpPr>
          <p:nvPr>
            <p:ph type="ctrTitle"/>
          </p:nvPr>
        </p:nvSpPr>
        <p:spPr>
          <a:xfrm>
            <a:off x="2323325" y="793100"/>
            <a:ext cx="4497300" cy="3557400"/>
          </a:xfrm>
          <a:prstGeom prst="rect">
            <a:avLst/>
          </a:prstGeom>
        </p:spPr>
        <p:txBody>
          <a:bodyPr spcFirstLastPara="1" anchor="ctr">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21882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0"/>
        <p:cNvGrpSpPr/>
        <p:nvPr/>
      </p:nvGrpSpPr>
      <p:grpSpPr>
        <a:xfrm>
          <a:off x="0" y="0"/>
          <a:ext cx="0" cy="0"/>
          <a:chOff x="0" y="0"/>
          <a:chExt cx="0" cy="0"/>
        </a:xfrm>
      </p:grpSpPr>
      <p:grpSp>
        <p:nvGrpSpPr>
          <p:cNvPr id="4" name="Google Shape;31;p3">
            <a:extLst>
              <a:ext uri="{FF2B5EF4-FFF2-40B4-BE49-F238E27FC236}">
                <a16:creationId xmlns:a16="http://schemas.microsoft.com/office/drawing/2014/main" id="{3DA33704-96A6-8E7A-4885-AD13C537E23F}"/>
              </a:ext>
            </a:extLst>
          </p:cNvPr>
          <p:cNvGrpSpPr>
            <a:grpSpLocks/>
          </p:cNvGrpSpPr>
          <p:nvPr/>
        </p:nvGrpSpPr>
        <p:grpSpPr bwMode="auto">
          <a:xfrm>
            <a:off x="7423150" y="2798763"/>
            <a:ext cx="1619250" cy="1828800"/>
            <a:chOff x="7423694" y="2798737"/>
            <a:chExt cx="1617944" cy="1829054"/>
          </a:xfrm>
        </p:grpSpPr>
        <p:grpSp>
          <p:nvGrpSpPr>
            <p:cNvPr id="5" name="Google Shape;32;p3">
              <a:extLst>
                <a:ext uri="{FF2B5EF4-FFF2-40B4-BE49-F238E27FC236}">
                  <a16:creationId xmlns:a16="http://schemas.microsoft.com/office/drawing/2014/main" id="{3BEDC044-2570-010E-2DCF-4E4893EB6370}"/>
                </a:ext>
              </a:extLst>
            </p:cNvPr>
            <p:cNvGrpSpPr>
              <a:grpSpLocks/>
            </p:cNvGrpSpPr>
            <p:nvPr/>
          </p:nvGrpSpPr>
          <p:grpSpPr bwMode="auto">
            <a:xfrm flipH="1">
              <a:off x="7859521" y="4235422"/>
              <a:ext cx="477533" cy="392369"/>
              <a:chOff x="3019540" y="1608452"/>
              <a:chExt cx="440487" cy="361931"/>
            </a:xfrm>
          </p:grpSpPr>
          <p:sp>
            <p:nvSpPr>
              <p:cNvPr id="10" name="Google Shape;33;p3">
                <a:extLst>
                  <a:ext uri="{FF2B5EF4-FFF2-40B4-BE49-F238E27FC236}">
                    <a16:creationId xmlns:a16="http://schemas.microsoft.com/office/drawing/2014/main" id="{3851D35B-D95C-3647-D643-ED183E8A3BA1}"/>
                  </a:ext>
                </a:extLst>
              </p:cNvPr>
              <p:cNvSpPr>
                <a:spLocks noChangeArrowheads="1"/>
              </p:cNvSpPr>
              <p:nvPr/>
            </p:nvSpPr>
            <p:spPr bwMode="auto">
              <a:xfrm flipH="1">
                <a:off x="3338602" y="1608452"/>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Google Shape;34;p3">
                <a:extLst>
                  <a:ext uri="{FF2B5EF4-FFF2-40B4-BE49-F238E27FC236}">
                    <a16:creationId xmlns:a16="http://schemas.microsoft.com/office/drawing/2014/main" id="{098409B6-FC36-C5AE-1147-1994F3DE738A}"/>
                  </a:ext>
                </a:extLst>
              </p:cNvPr>
              <p:cNvSpPr>
                <a:spLocks noChangeArrowheads="1"/>
              </p:cNvSpPr>
              <p:nvPr/>
            </p:nvSpPr>
            <p:spPr bwMode="auto">
              <a:xfrm flipH="1">
                <a:off x="3019540" y="1608452"/>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 name="Google Shape;35;p3">
              <a:extLst>
                <a:ext uri="{FF2B5EF4-FFF2-40B4-BE49-F238E27FC236}">
                  <a16:creationId xmlns:a16="http://schemas.microsoft.com/office/drawing/2014/main" id="{E80E4B29-DB0C-4CB9-91C4-08A72B6265E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694" y="2798737"/>
              <a:ext cx="1541746" cy="150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36;p3">
              <a:extLst>
                <a:ext uri="{FF2B5EF4-FFF2-40B4-BE49-F238E27FC236}">
                  <a16:creationId xmlns:a16="http://schemas.microsoft.com/office/drawing/2014/main" id="{303BC745-5137-D840-12FA-D1A3D4D0CE25}"/>
                </a:ext>
              </a:extLst>
            </p:cNvPr>
            <p:cNvSpPr>
              <a:spLocks noChangeArrowheads="1"/>
            </p:cNvSpPr>
            <p:nvPr/>
          </p:nvSpPr>
          <p:spPr bwMode="auto">
            <a:xfrm rot="10145659" flipH="1">
              <a:off x="8744442" y="3784239"/>
              <a:ext cx="271074" cy="302024"/>
            </a:xfrm>
            <a:custGeom>
              <a:avLst/>
              <a:gdLst>
                <a:gd name="T0" fmla="*/ 0 w 10002"/>
                <a:gd name="T1" fmla="*/ 0 h 11144"/>
                <a:gd name="T2" fmla="*/ 10002 w 10002"/>
                <a:gd name="T3" fmla="*/ 11144 h 11144"/>
              </a:gdLst>
              <a:ahLst/>
              <a:cxnLst/>
              <a:rect l="T0" t="T1" r="T2" b="T3"/>
              <a:pathLst>
                <a:path w="10002" h="11144" extrusionOk="0">
                  <a:moveTo>
                    <a:pt x="0" y="11144"/>
                  </a:moveTo>
                  <a:cubicBezTo>
                    <a:pt x="4895" y="10166"/>
                    <a:pt x="10002" y="4991"/>
                    <a:pt x="10002" y="0"/>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Google Shape;37;p3">
              <a:extLst>
                <a:ext uri="{FF2B5EF4-FFF2-40B4-BE49-F238E27FC236}">
                  <a16:creationId xmlns:a16="http://schemas.microsoft.com/office/drawing/2014/main" id="{FCD28D6E-C9F4-DDC5-869A-6E25F34C5375}"/>
                </a:ext>
              </a:extLst>
            </p:cNvPr>
            <p:cNvSpPr>
              <a:spLocks noChangeArrowheads="1"/>
            </p:cNvSpPr>
            <p:nvPr/>
          </p:nvSpPr>
          <p:spPr bwMode="auto">
            <a:xfrm>
              <a:off x="8145101" y="3519597"/>
              <a:ext cx="145233" cy="145740"/>
            </a:xfrm>
            <a:custGeom>
              <a:avLst/>
              <a:gdLst>
                <a:gd name="T0" fmla="*/ 0 w 1262894"/>
                <a:gd name="T1" fmla="*/ 0 h 1267301"/>
                <a:gd name="T2" fmla="*/ 1262894 w 1262894"/>
                <a:gd name="T3" fmla="*/ 1267301 h 1267301"/>
              </a:gdLst>
              <a:ahLst/>
              <a:cxnLst/>
              <a:rect l="T0" t="T1" r="T2" b="T3"/>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38;p3">
              <a:extLst>
                <a:ext uri="{FF2B5EF4-FFF2-40B4-BE49-F238E27FC236}">
                  <a16:creationId xmlns:a16="http://schemas.microsoft.com/office/drawing/2014/main" id="{0B4C5770-3ECC-EA7E-F328-14BE5FA88852}"/>
                </a:ext>
              </a:extLst>
            </p:cNvPr>
            <p:cNvSpPr>
              <a:spLocks noChangeArrowheads="1"/>
            </p:cNvSpPr>
            <p:nvPr/>
          </p:nvSpPr>
          <p:spPr bwMode="auto">
            <a:xfrm>
              <a:off x="7846505" y="3494798"/>
              <a:ext cx="127108" cy="131978"/>
            </a:xfrm>
            <a:custGeom>
              <a:avLst/>
              <a:gdLst>
                <a:gd name="T0" fmla="*/ 0 w 248016"/>
                <a:gd name="T1" fmla="*/ 0 h 257519"/>
                <a:gd name="T2" fmla="*/ 248016 w 248016"/>
                <a:gd name="T3" fmla="*/ 257519 h 257519"/>
              </a:gdLst>
              <a:ahLst/>
              <a:cxnLst/>
              <a:rect l="T0" t="T1" r="T2" b="T3"/>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2" name="Google Shape;39;p3">
            <a:extLst>
              <a:ext uri="{FF2B5EF4-FFF2-40B4-BE49-F238E27FC236}">
                <a16:creationId xmlns:a16="http://schemas.microsoft.com/office/drawing/2014/main" id="{79A2DFA2-1466-B81E-6DF1-28E1E6DE0C9B}"/>
              </a:ext>
            </a:extLst>
          </p:cNvPr>
          <p:cNvGrpSpPr>
            <a:grpSpLocks/>
          </p:cNvGrpSpPr>
          <p:nvPr/>
        </p:nvGrpSpPr>
        <p:grpSpPr bwMode="auto">
          <a:xfrm>
            <a:off x="234950" y="2840038"/>
            <a:ext cx="1635125" cy="1782762"/>
            <a:chOff x="234989" y="2839988"/>
            <a:chExt cx="1635537" cy="1783192"/>
          </a:xfrm>
        </p:grpSpPr>
        <p:grpSp>
          <p:nvGrpSpPr>
            <p:cNvPr id="13" name="Google Shape;40;p3">
              <a:extLst>
                <a:ext uri="{FF2B5EF4-FFF2-40B4-BE49-F238E27FC236}">
                  <a16:creationId xmlns:a16="http://schemas.microsoft.com/office/drawing/2014/main" id="{BC0819CD-0D09-4206-BE26-4E28EA98A715}"/>
                </a:ext>
              </a:extLst>
            </p:cNvPr>
            <p:cNvGrpSpPr>
              <a:grpSpLocks/>
            </p:cNvGrpSpPr>
            <p:nvPr/>
          </p:nvGrpSpPr>
          <p:grpSpPr bwMode="auto">
            <a:xfrm>
              <a:off x="782412" y="4230800"/>
              <a:ext cx="593752" cy="392380"/>
              <a:chOff x="7919013" y="4383200"/>
              <a:chExt cx="593752" cy="392380"/>
            </a:xfrm>
          </p:grpSpPr>
          <p:sp>
            <p:nvSpPr>
              <p:cNvPr id="20" name="Google Shape;41;p3">
                <a:extLst>
                  <a:ext uri="{FF2B5EF4-FFF2-40B4-BE49-F238E27FC236}">
                    <a16:creationId xmlns:a16="http://schemas.microsoft.com/office/drawing/2014/main" id="{AF365D1D-ECFC-A167-2C9C-A282469F643E}"/>
                  </a:ext>
                </a:extLst>
              </p:cNvPr>
              <p:cNvSpPr>
                <a:spLocks noChangeArrowheads="1"/>
              </p:cNvSpPr>
              <p:nvPr/>
            </p:nvSpPr>
            <p:spPr bwMode="auto">
              <a:xfrm>
                <a:off x="7919013" y="4383200"/>
                <a:ext cx="131637" cy="392380"/>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Google Shape;42;p3">
                <a:extLst>
                  <a:ext uri="{FF2B5EF4-FFF2-40B4-BE49-F238E27FC236}">
                    <a16:creationId xmlns:a16="http://schemas.microsoft.com/office/drawing/2014/main" id="{EDE3FE16-7D29-0771-9CEC-B4FC08BE5202}"/>
                  </a:ext>
                </a:extLst>
              </p:cNvPr>
              <p:cNvSpPr>
                <a:spLocks noChangeArrowheads="1"/>
              </p:cNvSpPr>
              <p:nvPr/>
            </p:nvSpPr>
            <p:spPr bwMode="auto">
              <a:xfrm flipH="1">
                <a:off x="8381128" y="4383200"/>
                <a:ext cx="131637" cy="392380"/>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 name="Google Shape;43;p3">
              <a:extLst>
                <a:ext uri="{FF2B5EF4-FFF2-40B4-BE49-F238E27FC236}">
                  <a16:creationId xmlns:a16="http://schemas.microsoft.com/office/drawing/2014/main" id="{916305CA-1F66-0D41-8ACD-43BD93C192E0}"/>
                </a:ext>
              </a:extLst>
            </p:cNvPr>
            <p:cNvSpPr>
              <a:spLocks noChangeArrowheads="1"/>
            </p:cNvSpPr>
            <p:nvPr/>
          </p:nvSpPr>
          <p:spPr bwMode="auto">
            <a:xfrm rot="-8639560">
              <a:off x="305426" y="3422808"/>
              <a:ext cx="383356" cy="248314"/>
            </a:xfrm>
            <a:custGeom>
              <a:avLst/>
              <a:gdLst>
                <a:gd name="T0" fmla="*/ 0 w 25146"/>
                <a:gd name="T1" fmla="*/ 0 h 16288"/>
                <a:gd name="T2" fmla="*/ 25146 w 25146"/>
                <a:gd name="T3" fmla="*/ 16288 h 16288"/>
              </a:gdLst>
              <a:ahLst/>
              <a:cxnLst/>
              <a:rect l="T0" t="T1" r="T2" b="T3"/>
              <a:pathLst>
                <a:path w="25146" h="16288" extrusionOk="0">
                  <a:moveTo>
                    <a:pt x="0" y="0"/>
                  </a:moveTo>
                  <a:cubicBezTo>
                    <a:pt x="9272" y="3711"/>
                    <a:pt x="18751" y="8617"/>
                    <a:pt x="25146" y="16288"/>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Google Shape;44;p3">
              <a:extLst>
                <a:ext uri="{FF2B5EF4-FFF2-40B4-BE49-F238E27FC236}">
                  <a16:creationId xmlns:a16="http://schemas.microsoft.com/office/drawing/2014/main" id="{F226D6DD-A8A2-8504-820D-AE14EBEBB4D0}"/>
                </a:ext>
              </a:extLst>
            </p:cNvPr>
            <p:cNvSpPr>
              <a:spLocks noChangeArrowheads="1"/>
            </p:cNvSpPr>
            <p:nvPr/>
          </p:nvSpPr>
          <p:spPr bwMode="auto">
            <a:xfrm rot="8639560" flipH="1">
              <a:off x="1450801" y="3422808"/>
              <a:ext cx="383356" cy="248314"/>
            </a:xfrm>
            <a:custGeom>
              <a:avLst/>
              <a:gdLst>
                <a:gd name="T0" fmla="*/ 0 w 25146"/>
                <a:gd name="T1" fmla="*/ 0 h 16288"/>
                <a:gd name="T2" fmla="*/ 25146 w 25146"/>
                <a:gd name="T3" fmla="*/ 16288 h 16288"/>
              </a:gdLst>
              <a:ahLst/>
              <a:cxnLst/>
              <a:rect l="T0" t="T1" r="T2" b="T3"/>
              <a:pathLst>
                <a:path w="25146" h="16288" extrusionOk="0">
                  <a:moveTo>
                    <a:pt x="0" y="0"/>
                  </a:moveTo>
                  <a:cubicBezTo>
                    <a:pt x="9272" y="3711"/>
                    <a:pt x="18751" y="8617"/>
                    <a:pt x="25146" y="16288"/>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6" name="Google Shape;45;p3">
              <a:extLst>
                <a:ext uri="{FF2B5EF4-FFF2-40B4-BE49-F238E27FC236}">
                  <a16:creationId xmlns:a16="http://schemas.microsoft.com/office/drawing/2014/main" id="{147E6F55-95E9-DE94-1F52-8ADB7A63103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89" y="2839988"/>
              <a:ext cx="1598465" cy="146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Google Shape;46;p3">
              <a:extLst>
                <a:ext uri="{FF2B5EF4-FFF2-40B4-BE49-F238E27FC236}">
                  <a16:creationId xmlns:a16="http://schemas.microsoft.com/office/drawing/2014/main" id="{EFB6A86F-538D-9FB3-FF57-7D784E626541}"/>
                </a:ext>
              </a:extLst>
            </p:cNvPr>
            <p:cNvSpPr>
              <a:spLocks noChangeArrowheads="1"/>
            </p:cNvSpPr>
            <p:nvPr/>
          </p:nvSpPr>
          <p:spPr bwMode="auto">
            <a:xfrm>
              <a:off x="1154950" y="3615576"/>
              <a:ext cx="145233" cy="145740"/>
            </a:xfrm>
            <a:custGeom>
              <a:avLst/>
              <a:gdLst>
                <a:gd name="T0" fmla="*/ 0 w 1262894"/>
                <a:gd name="T1" fmla="*/ 0 h 1267301"/>
                <a:gd name="T2" fmla="*/ 1262894 w 1262894"/>
                <a:gd name="T3" fmla="*/ 1267301 h 1267301"/>
              </a:gdLst>
              <a:ahLst/>
              <a:cxnLst/>
              <a:rect l="T0" t="T1" r="T2" b="T3"/>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8" name="Google Shape;47;p3">
              <a:extLst>
                <a:ext uri="{FF2B5EF4-FFF2-40B4-BE49-F238E27FC236}">
                  <a16:creationId xmlns:a16="http://schemas.microsoft.com/office/drawing/2014/main" id="{F944483E-6C28-38D5-6FC7-75D45C65D178}"/>
                </a:ext>
              </a:extLst>
            </p:cNvPr>
            <p:cNvSpPr>
              <a:spLocks noChangeArrowheads="1"/>
            </p:cNvSpPr>
            <p:nvPr/>
          </p:nvSpPr>
          <p:spPr bwMode="auto">
            <a:xfrm>
              <a:off x="865684" y="3628099"/>
              <a:ext cx="127108" cy="131978"/>
            </a:xfrm>
            <a:custGeom>
              <a:avLst/>
              <a:gdLst>
                <a:gd name="T0" fmla="*/ 0 w 248016"/>
                <a:gd name="T1" fmla="*/ 0 h 257519"/>
                <a:gd name="T2" fmla="*/ 248016 w 248016"/>
                <a:gd name="T3" fmla="*/ 257519 h 257519"/>
              </a:gdLst>
              <a:ahLst/>
              <a:cxnLst/>
              <a:rect l="T0" t="T1" r="T2" b="T3"/>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9" name="Google Shape;48;p3">
              <a:extLst>
                <a:ext uri="{FF2B5EF4-FFF2-40B4-BE49-F238E27FC236}">
                  <a16:creationId xmlns:a16="http://schemas.microsoft.com/office/drawing/2014/main" id="{9EE32F78-1E88-64B5-FCDA-7AA0DF8501E0}"/>
                </a:ext>
              </a:extLst>
            </p:cNvPr>
            <p:cNvSpPr/>
            <p:nvPr/>
          </p:nvSpPr>
          <p:spPr>
            <a:xfrm>
              <a:off x="938429" y="3714911"/>
              <a:ext cx="263591" cy="263589"/>
            </a:xfrm>
            <a:prstGeom prst="pie">
              <a:avLst>
                <a:gd name="adj1" fmla="val 0"/>
                <a:gd name="adj2" fmla="val 10852930"/>
              </a:avLst>
            </a:prstGeom>
            <a:solidFill>
              <a:schemeClr val="lt1"/>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pic>
        <p:nvPicPr>
          <p:cNvPr id="22" name="Google Shape;49;p3">
            <a:extLst>
              <a:ext uri="{FF2B5EF4-FFF2-40B4-BE49-F238E27FC236}">
                <a16:creationId xmlns:a16="http://schemas.microsoft.com/office/drawing/2014/main" id="{296CDD6E-DC90-49F3-4772-DC5F26FCBEA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152400"/>
            <a:ext cx="59785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Google Shape;50;p3"/>
          <p:cNvSpPr txBox="1">
            <a:spLocks noGrp="1"/>
          </p:cNvSpPr>
          <p:nvPr>
            <p:ph type="ctrTitle"/>
          </p:nvPr>
        </p:nvSpPr>
        <p:spPr>
          <a:xfrm>
            <a:off x="2332650" y="1867225"/>
            <a:ext cx="4478700" cy="1007700"/>
          </a:xfrm>
          <a:prstGeom prst="rect">
            <a:avLst/>
          </a:prstGeom>
        </p:spPr>
        <p:txBody>
          <a:bodyPr spcFirstLastPara="1">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extLst>
      <p:ext uri="{BB962C8B-B14F-4D97-AF65-F5344CB8AC3E}">
        <p14:creationId xmlns:p14="http://schemas.microsoft.com/office/powerpoint/2010/main" val="72165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6"/>
        <p:cNvGrpSpPr/>
        <p:nvPr/>
      </p:nvGrpSpPr>
      <p:grpSpPr>
        <a:xfrm>
          <a:off x="0" y="0"/>
          <a:ext cx="0" cy="0"/>
          <a:chOff x="0" y="0"/>
          <a:chExt cx="0" cy="0"/>
        </a:xfrm>
      </p:grpSpPr>
      <p:pic>
        <p:nvPicPr>
          <p:cNvPr id="4" name="Google Shape;67;p5">
            <a:extLst>
              <a:ext uri="{FF2B5EF4-FFF2-40B4-BE49-F238E27FC236}">
                <a16:creationId xmlns:a16="http://schemas.microsoft.com/office/drawing/2014/main" id="{340EA268-DFD9-80D4-9895-A4BAB536819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2929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71;p5">
            <a:extLst>
              <a:ext uri="{FF2B5EF4-FFF2-40B4-BE49-F238E27FC236}">
                <a16:creationId xmlns:a16="http://schemas.microsoft.com/office/drawing/2014/main" id="{D4BC5E9B-4AFA-4B34-3D11-9A78634754F7}"/>
              </a:ext>
            </a:extLst>
          </p:cNvPr>
          <p:cNvGrpSpPr>
            <a:grpSpLocks/>
          </p:cNvGrpSpPr>
          <p:nvPr/>
        </p:nvGrpSpPr>
        <p:grpSpPr bwMode="auto">
          <a:xfrm>
            <a:off x="7351713" y="2782888"/>
            <a:ext cx="1614487" cy="1781175"/>
            <a:chOff x="7351600" y="2783674"/>
            <a:chExt cx="1613838" cy="1779823"/>
          </a:xfrm>
        </p:grpSpPr>
        <p:grpSp>
          <p:nvGrpSpPr>
            <p:cNvPr id="6" name="Google Shape;72;p5">
              <a:extLst>
                <a:ext uri="{FF2B5EF4-FFF2-40B4-BE49-F238E27FC236}">
                  <a16:creationId xmlns:a16="http://schemas.microsoft.com/office/drawing/2014/main" id="{D4A63A36-BBA1-AB8D-4684-735E5BB1620B}"/>
                </a:ext>
              </a:extLst>
            </p:cNvPr>
            <p:cNvGrpSpPr>
              <a:grpSpLocks/>
            </p:cNvGrpSpPr>
            <p:nvPr/>
          </p:nvGrpSpPr>
          <p:grpSpPr bwMode="auto">
            <a:xfrm flipH="1">
              <a:off x="7859521" y="4171128"/>
              <a:ext cx="477533" cy="392369"/>
              <a:chOff x="3019540" y="1549146"/>
              <a:chExt cx="440487" cy="361931"/>
            </a:xfrm>
          </p:grpSpPr>
          <p:sp>
            <p:nvSpPr>
              <p:cNvPr id="11" name="Google Shape;73;p5">
                <a:extLst>
                  <a:ext uri="{FF2B5EF4-FFF2-40B4-BE49-F238E27FC236}">
                    <a16:creationId xmlns:a16="http://schemas.microsoft.com/office/drawing/2014/main" id="{0322E7D6-0133-97AF-9F19-95B7C5108381}"/>
                  </a:ext>
                </a:extLst>
              </p:cNvPr>
              <p:cNvSpPr>
                <a:spLocks noChangeArrowheads="1"/>
              </p:cNvSpPr>
              <p:nvPr/>
            </p:nvSpPr>
            <p:spPr bwMode="auto">
              <a:xfrm flipH="1">
                <a:off x="3338602" y="1549146"/>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Google Shape;74;p5">
                <a:extLst>
                  <a:ext uri="{FF2B5EF4-FFF2-40B4-BE49-F238E27FC236}">
                    <a16:creationId xmlns:a16="http://schemas.microsoft.com/office/drawing/2014/main" id="{67D73257-7EA6-2AB1-6044-00D5C34C5811}"/>
                  </a:ext>
                </a:extLst>
              </p:cNvPr>
              <p:cNvSpPr>
                <a:spLocks noChangeArrowheads="1"/>
              </p:cNvSpPr>
              <p:nvPr/>
            </p:nvSpPr>
            <p:spPr bwMode="auto">
              <a:xfrm flipH="1">
                <a:off x="3019540" y="1549146"/>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7" name="Google Shape;75;p5">
              <a:extLst>
                <a:ext uri="{FF2B5EF4-FFF2-40B4-BE49-F238E27FC236}">
                  <a16:creationId xmlns:a16="http://schemas.microsoft.com/office/drawing/2014/main" id="{3E44D8B7-3C2C-ABA7-21F7-AAB286B46C7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600" y="2783674"/>
              <a:ext cx="1457782" cy="148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76;p5">
              <a:extLst>
                <a:ext uri="{FF2B5EF4-FFF2-40B4-BE49-F238E27FC236}">
                  <a16:creationId xmlns:a16="http://schemas.microsoft.com/office/drawing/2014/main" id="{269F1D7F-46C9-0C16-127D-CF58A7B8E229}"/>
                </a:ext>
              </a:extLst>
            </p:cNvPr>
            <p:cNvSpPr>
              <a:spLocks noChangeArrowheads="1"/>
            </p:cNvSpPr>
            <p:nvPr/>
          </p:nvSpPr>
          <p:spPr bwMode="auto">
            <a:xfrm rot="10145659" flipH="1">
              <a:off x="8668242" y="3860439"/>
              <a:ext cx="271074" cy="302024"/>
            </a:xfrm>
            <a:custGeom>
              <a:avLst/>
              <a:gdLst>
                <a:gd name="T0" fmla="*/ 0 w 10002"/>
                <a:gd name="T1" fmla="*/ 0 h 11144"/>
                <a:gd name="T2" fmla="*/ 10002 w 10002"/>
                <a:gd name="T3" fmla="*/ 11144 h 11144"/>
              </a:gdLst>
              <a:ahLst/>
              <a:cxnLst/>
              <a:rect l="T0" t="T1" r="T2" b="T3"/>
              <a:pathLst>
                <a:path w="10002" h="11144" extrusionOk="0">
                  <a:moveTo>
                    <a:pt x="0" y="11144"/>
                  </a:moveTo>
                  <a:cubicBezTo>
                    <a:pt x="4895" y="10166"/>
                    <a:pt x="10002" y="4991"/>
                    <a:pt x="10002" y="0"/>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Google Shape;77;p5">
              <a:extLst>
                <a:ext uri="{FF2B5EF4-FFF2-40B4-BE49-F238E27FC236}">
                  <a16:creationId xmlns:a16="http://schemas.microsoft.com/office/drawing/2014/main" id="{C44934BD-0542-9901-3AEB-AB3AE1793985}"/>
                </a:ext>
              </a:extLst>
            </p:cNvPr>
            <p:cNvSpPr>
              <a:spLocks noChangeArrowheads="1"/>
            </p:cNvSpPr>
            <p:nvPr/>
          </p:nvSpPr>
          <p:spPr bwMode="auto">
            <a:xfrm>
              <a:off x="8068901" y="3595797"/>
              <a:ext cx="145233" cy="145740"/>
            </a:xfrm>
            <a:custGeom>
              <a:avLst/>
              <a:gdLst>
                <a:gd name="T0" fmla="*/ 0 w 1262894"/>
                <a:gd name="T1" fmla="*/ 0 h 1267301"/>
                <a:gd name="T2" fmla="*/ 1262894 w 1262894"/>
                <a:gd name="T3" fmla="*/ 1267301 h 1267301"/>
              </a:gdLst>
              <a:ahLst/>
              <a:cxnLst/>
              <a:rect l="T0" t="T1" r="T2" b="T3"/>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78;p5">
              <a:extLst>
                <a:ext uri="{FF2B5EF4-FFF2-40B4-BE49-F238E27FC236}">
                  <a16:creationId xmlns:a16="http://schemas.microsoft.com/office/drawing/2014/main" id="{ED30A461-C80B-AC30-DB5E-A99B15D220D8}"/>
                </a:ext>
              </a:extLst>
            </p:cNvPr>
            <p:cNvSpPr>
              <a:spLocks noChangeArrowheads="1"/>
            </p:cNvSpPr>
            <p:nvPr/>
          </p:nvSpPr>
          <p:spPr bwMode="auto">
            <a:xfrm>
              <a:off x="7770305" y="3570998"/>
              <a:ext cx="127108" cy="131978"/>
            </a:xfrm>
            <a:custGeom>
              <a:avLst/>
              <a:gdLst>
                <a:gd name="T0" fmla="*/ 0 w 248016"/>
                <a:gd name="T1" fmla="*/ 0 h 257519"/>
                <a:gd name="T2" fmla="*/ 248016 w 248016"/>
                <a:gd name="T3" fmla="*/ 257519 h 257519"/>
              </a:gdLst>
              <a:ahLst/>
              <a:cxnLst/>
              <a:rect l="T0" t="T1" r="T2" b="T3"/>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sp>
        <p:nvSpPr>
          <p:cNvPr id="68" name="Google Shape;68;p5"/>
          <p:cNvSpPr txBox="1">
            <a:spLocks noGrp="1"/>
          </p:cNvSpPr>
          <p:nvPr>
            <p:ph type="title"/>
          </p:nvPr>
        </p:nvSpPr>
        <p:spPr>
          <a:xfrm>
            <a:off x="548125" y="593125"/>
            <a:ext cx="6167100" cy="396300"/>
          </a:xfrm>
          <a:prstGeom prst="rect">
            <a:avLst/>
          </a:prstGeom>
        </p:spPr>
        <p:txBody>
          <a:bodyPr spcFirstLastPara="1">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13" name="Google Shape;70;p5">
            <a:extLst>
              <a:ext uri="{FF2B5EF4-FFF2-40B4-BE49-F238E27FC236}">
                <a16:creationId xmlns:a16="http://schemas.microsoft.com/office/drawing/2014/main" id="{0E0B538E-7543-AE8E-5D05-8DBBBD5C6592}"/>
              </a:ext>
            </a:extLst>
          </p:cNvPr>
          <p:cNvSpPr txBox="1">
            <a:spLocks noGrp="1"/>
          </p:cNvSpPr>
          <p:nvPr>
            <p:ph type="sldNum" idx="10"/>
          </p:nvPr>
        </p:nvSpPr>
        <p:spPr/>
        <p:txBody>
          <a:bodyPr/>
          <a:lstStyle>
            <a:lvl1pPr>
              <a:defRPr/>
            </a:lvl1pPr>
          </a:lstStyle>
          <a:p>
            <a:fld id="{ED124128-E041-4FBF-A5F7-08EB023C3ED6}" type="slidenum">
              <a:rPr lang="en-US" altLang="en-US"/>
              <a:pPr/>
              <a:t>‹#›</a:t>
            </a:fld>
            <a:endParaRPr lang="en-US" altLang="en-US"/>
          </a:p>
        </p:txBody>
      </p:sp>
    </p:spTree>
    <p:extLst>
      <p:ext uri="{BB962C8B-B14F-4D97-AF65-F5344CB8AC3E}">
        <p14:creationId xmlns:p14="http://schemas.microsoft.com/office/powerpoint/2010/main" val="383622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9"/>
        <p:cNvGrpSpPr/>
        <p:nvPr/>
      </p:nvGrpSpPr>
      <p:grpSpPr>
        <a:xfrm>
          <a:off x="0" y="0"/>
          <a:ext cx="0" cy="0"/>
          <a:chOff x="0" y="0"/>
          <a:chExt cx="0" cy="0"/>
        </a:xfrm>
      </p:grpSpPr>
      <p:pic>
        <p:nvPicPr>
          <p:cNvPr id="5" name="Google Shape;80;p6">
            <a:extLst>
              <a:ext uri="{FF2B5EF4-FFF2-40B4-BE49-F238E27FC236}">
                <a16:creationId xmlns:a16="http://schemas.microsoft.com/office/drawing/2014/main" id="{1EA49C5E-B92C-D040-0537-927E0AA30E3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613" y="885825"/>
            <a:ext cx="360362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81;p6">
            <a:extLst>
              <a:ext uri="{FF2B5EF4-FFF2-40B4-BE49-F238E27FC236}">
                <a16:creationId xmlns:a16="http://schemas.microsoft.com/office/drawing/2014/main" id="{44F43EF0-4E3F-94BF-4955-3D9AB5F2045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314450"/>
            <a:ext cx="360362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oogle Shape;86;p6">
            <a:extLst>
              <a:ext uri="{FF2B5EF4-FFF2-40B4-BE49-F238E27FC236}">
                <a16:creationId xmlns:a16="http://schemas.microsoft.com/office/drawing/2014/main" id="{B841F870-4207-1661-E4D1-3DEC7C202577}"/>
              </a:ext>
            </a:extLst>
          </p:cNvPr>
          <p:cNvGrpSpPr>
            <a:grpSpLocks/>
          </p:cNvGrpSpPr>
          <p:nvPr/>
        </p:nvGrpSpPr>
        <p:grpSpPr bwMode="auto">
          <a:xfrm>
            <a:off x="7862888" y="2967038"/>
            <a:ext cx="1420812" cy="1276350"/>
            <a:chOff x="7863411" y="2967400"/>
            <a:chExt cx="1420590" cy="1275975"/>
          </a:xfrm>
        </p:grpSpPr>
        <p:grpSp>
          <p:nvGrpSpPr>
            <p:cNvPr id="8" name="Google Shape;87;p6">
              <a:extLst>
                <a:ext uri="{FF2B5EF4-FFF2-40B4-BE49-F238E27FC236}">
                  <a16:creationId xmlns:a16="http://schemas.microsoft.com/office/drawing/2014/main" id="{36AD850B-B6C2-590D-A85F-A376CBAA332D}"/>
                </a:ext>
              </a:extLst>
            </p:cNvPr>
            <p:cNvGrpSpPr>
              <a:grpSpLocks/>
            </p:cNvGrpSpPr>
            <p:nvPr/>
          </p:nvGrpSpPr>
          <p:grpSpPr bwMode="auto">
            <a:xfrm>
              <a:off x="8277250" y="3881444"/>
              <a:ext cx="440488" cy="361931"/>
              <a:chOff x="8277250" y="3881444"/>
              <a:chExt cx="440488" cy="361931"/>
            </a:xfrm>
          </p:grpSpPr>
          <p:sp>
            <p:nvSpPr>
              <p:cNvPr id="12" name="Google Shape;88;p6">
                <a:extLst>
                  <a:ext uri="{FF2B5EF4-FFF2-40B4-BE49-F238E27FC236}">
                    <a16:creationId xmlns:a16="http://schemas.microsoft.com/office/drawing/2014/main" id="{3A0F7805-31D4-9E5A-DB0C-87624DDD5199}"/>
                  </a:ext>
                </a:extLst>
              </p:cNvPr>
              <p:cNvSpPr>
                <a:spLocks noChangeArrowheads="1"/>
              </p:cNvSpPr>
              <p:nvPr/>
            </p:nvSpPr>
            <p:spPr bwMode="auto">
              <a:xfrm>
                <a:off x="8277250" y="3881444"/>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Google Shape;89;p6">
                <a:extLst>
                  <a:ext uri="{FF2B5EF4-FFF2-40B4-BE49-F238E27FC236}">
                    <a16:creationId xmlns:a16="http://schemas.microsoft.com/office/drawing/2014/main" id="{D7AF17CD-996E-9980-41BA-F05FC87015C3}"/>
                  </a:ext>
                </a:extLst>
              </p:cNvPr>
              <p:cNvSpPr>
                <a:spLocks noChangeArrowheads="1"/>
              </p:cNvSpPr>
              <p:nvPr/>
            </p:nvSpPr>
            <p:spPr bwMode="auto">
              <a:xfrm>
                <a:off x="8596313" y="3881444"/>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9" name="Google Shape;90;p6">
              <a:extLst>
                <a:ext uri="{FF2B5EF4-FFF2-40B4-BE49-F238E27FC236}">
                  <a16:creationId xmlns:a16="http://schemas.microsoft.com/office/drawing/2014/main" id="{7A537F96-CB72-A0AC-E9AD-F9DC86F25D9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411" y="2967400"/>
              <a:ext cx="1420590" cy="98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91;p6">
              <a:extLst>
                <a:ext uri="{FF2B5EF4-FFF2-40B4-BE49-F238E27FC236}">
                  <a16:creationId xmlns:a16="http://schemas.microsoft.com/office/drawing/2014/main" id="{422A8EAF-25D6-3089-2CDE-3758EF64D03F}"/>
                </a:ext>
              </a:extLst>
            </p:cNvPr>
            <p:cNvSpPr>
              <a:spLocks noChangeArrowheads="1"/>
            </p:cNvSpPr>
            <p:nvPr/>
          </p:nvSpPr>
          <p:spPr bwMode="auto">
            <a:xfrm>
              <a:off x="8535376" y="3335872"/>
              <a:ext cx="145233" cy="145740"/>
            </a:xfrm>
            <a:custGeom>
              <a:avLst/>
              <a:gdLst>
                <a:gd name="T0" fmla="*/ 0 w 1262894"/>
                <a:gd name="T1" fmla="*/ 0 h 1267301"/>
                <a:gd name="T2" fmla="*/ 1262894 w 1262894"/>
                <a:gd name="T3" fmla="*/ 1267301 h 1267301"/>
              </a:gdLst>
              <a:ahLst/>
              <a:cxnLst/>
              <a:rect l="T0" t="T1" r="T2" b="T3"/>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1" name="Google Shape;92;p6">
              <a:extLst>
                <a:ext uri="{FF2B5EF4-FFF2-40B4-BE49-F238E27FC236}">
                  <a16:creationId xmlns:a16="http://schemas.microsoft.com/office/drawing/2014/main" id="{1AAE0DDD-22F8-38C3-6AA5-012B49CD5BC6}"/>
                </a:ext>
              </a:extLst>
            </p:cNvPr>
            <p:cNvSpPr>
              <a:spLocks noChangeArrowheads="1"/>
            </p:cNvSpPr>
            <p:nvPr/>
          </p:nvSpPr>
          <p:spPr bwMode="auto">
            <a:xfrm>
              <a:off x="8236780" y="3311073"/>
              <a:ext cx="127108" cy="131978"/>
            </a:xfrm>
            <a:custGeom>
              <a:avLst/>
              <a:gdLst>
                <a:gd name="T0" fmla="*/ 0 w 248016"/>
                <a:gd name="T1" fmla="*/ 0 h 257519"/>
                <a:gd name="T2" fmla="*/ 248016 w 248016"/>
                <a:gd name="T3" fmla="*/ 257519 h 257519"/>
              </a:gdLst>
              <a:ahLst/>
              <a:cxnLst/>
              <a:rect l="T0" t="T1" r="T2" b="T3"/>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grpSp>
        <p:nvGrpSpPr>
          <p:cNvPr id="14" name="Google Shape;93;p6">
            <a:extLst>
              <a:ext uri="{FF2B5EF4-FFF2-40B4-BE49-F238E27FC236}">
                <a16:creationId xmlns:a16="http://schemas.microsoft.com/office/drawing/2014/main" id="{92355282-A7EB-9717-2651-EC5C0174D042}"/>
              </a:ext>
            </a:extLst>
          </p:cNvPr>
          <p:cNvGrpSpPr>
            <a:grpSpLocks/>
          </p:cNvGrpSpPr>
          <p:nvPr/>
        </p:nvGrpSpPr>
        <p:grpSpPr bwMode="auto">
          <a:xfrm>
            <a:off x="-206375" y="2962275"/>
            <a:ext cx="1285875" cy="1585913"/>
            <a:chOff x="-207150" y="2962110"/>
            <a:chExt cx="1286833" cy="1586084"/>
          </a:xfrm>
        </p:grpSpPr>
        <p:grpSp>
          <p:nvGrpSpPr>
            <p:cNvPr id="15" name="Google Shape;94;p6">
              <a:extLst>
                <a:ext uri="{FF2B5EF4-FFF2-40B4-BE49-F238E27FC236}">
                  <a16:creationId xmlns:a16="http://schemas.microsoft.com/office/drawing/2014/main" id="{2D408C8E-5E48-11B8-D694-21D98C687E52}"/>
                </a:ext>
              </a:extLst>
            </p:cNvPr>
            <p:cNvGrpSpPr>
              <a:grpSpLocks/>
            </p:cNvGrpSpPr>
            <p:nvPr/>
          </p:nvGrpSpPr>
          <p:grpSpPr bwMode="auto">
            <a:xfrm>
              <a:off x="120475" y="4186263"/>
              <a:ext cx="547675" cy="361931"/>
              <a:chOff x="120475" y="4186263"/>
              <a:chExt cx="547675" cy="361931"/>
            </a:xfrm>
          </p:grpSpPr>
          <p:sp>
            <p:nvSpPr>
              <p:cNvPr id="20" name="Google Shape;95;p6">
                <a:extLst>
                  <a:ext uri="{FF2B5EF4-FFF2-40B4-BE49-F238E27FC236}">
                    <a16:creationId xmlns:a16="http://schemas.microsoft.com/office/drawing/2014/main" id="{9695653F-C42E-CC1E-478E-5FB6952B0F4A}"/>
                  </a:ext>
                </a:extLst>
              </p:cNvPr>
              <p:cNvSpPr>
                <a:spLocks noChangeArrowheads="1"/>
              </p:cNvSpPr>
              <p:nvPr/>
            </p:nvSpPr>
            <p:spPr bwMode="auto">
              <a:xfrm>
                <a:off x="120475" y="4186263"/>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Google Shape;96;p6">
                <a:extLst>
                  <a:ext uri="{FF2B5EF4-FFF2-40B4-BE49-F238E27FC236}">
                    <a16:creationId xmlns:a16="http://schemas.microsoft.com/office/drawing/2014/main" id="{0E355031-75B7-74D2-7657-47D25E7FEFE4}"/>
                  </a:ext>
                </a:extLst>
              </p:cNvPr>
              <p:cNvSpPr>
                <a:spLocks noChangeArrowheads="1"/>
              </p:cNvSpPr>
              <p:nvPr/>
            </p:nvSpPr>
            <p:spPr bwMode="auto">
              <a:xfrm flipH="1">
                <a:off x="546725" y="4186263"/>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6" name="Google Shape;97;p6">
              <a:extLst>
                <a:ext uri="{FF2B5EF4-FFF2-40B4-BE49-F238E27FC236}">
                  <a16:creationId xmlns:a16="http://schemas.microsoft.com/office/drawing/2014/main" id="{9413C8C0-D636-754E-8343-C30C9D929CB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50" y="2962110"/>
              <a:ext cx="1286833" cy="130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Google Shape;98;p6">
              <a:extLst>
                <a:ext uri="{FF2B5EF4-FFF2-40B4-BE49-F238E27FC236}">
                  <a16:creationId xmlns:a16="http://schemas.microsoft.com/office/drawing/2014/main" id="{D9B4A422-7EB1-26D8-09FB-22EBB69508C9}"/>
                </a:ext>
              </a:extLst>
            </p:cNvPr>
            <p:cNvSpPr>
              <a:spLocks noChangeArrowheads="1"/>
            </p:cNvSpPr>
            <p:nvPr/>
          </p:nvSpPr>
          <p:spPr bwMode="auto">
            <a:xfrm rot="10576116">
              <a:off x="213730" y="3649426"/>
              <a:ext cx="145541" cy="146049"/>
            </a:xfrm>
            <a:custGeom>
              <a:avLst/>
              <a:gdLst>
                <a:gd name="T0" fmla="*/ 0 w 1262894"/>
                <a:gd name="T1" fmla="*/ 0 h 1267301"/>
                <a:gd name="T2" fmla="*/ 1262894 w 1262894"/>
                <a:gd name="T3" fmla="*/ 1267301 h 1267301"/>
              </a:gdLst>
              <a:ahLst/>
              <a:cxnLst/>
              <a:rect l="T0" t="T1" r="T2" b="T3"/>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8" name="Google Shape;99;p6">
              <a:extLst>
                <a:ext uri="{FF2B5EF4-FFF2-40B4-BE49-F238E27FC236}">
                  <a16:creationId xmlns:a16="http://schemas.microsoft.com/office/drawing/2014/main" id="{A8F80F9C-50FE-C6ED-122E-AA95E499F3CA}"/>
                </a:ext>
              </a:extLst>
            </p:cNvPr>
            <p:cNvSpPr>
              <a:spLocks noChangeArrowheads="1"/>
            </p:cNvSpPr>
            <p:nvPr/>
          </p:nvSpPr>
          <p:spPr bwMode="auto">
            <a:xfrm rot="10598995">
              <a:off x="532326" y="3669443"/>
              <a:ext cx="127326" cy="132204"/>
            </a:xfrm>
            <a:custGeom>
              <a:avLst/>
              <a:gdLst>
                <a:gd name="T0" fmla="*/ 0 w 248016"/>
                <a:gd name="T1" fmla="*/ 0 h 257519"/>
                <a:gd name="T2" fmla="*/ 248016 w 248016"/>
                <a:gd name="T3" fmla="*/ 257519 h 257519"/>
              </a:gdLst>
              <a:ahLst/>
              <a:cxnLst/>
              <a:rect l="T0" t="T1" r="T2" b="T3"/>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9" name="Google Shape;100;p6">
              <a:extLst>
                <a:ext uri="{FF2B5EF4-FFF2-40B4-BE49-F238E27FC236}">
                  <a16:creationId xmlns:a16="http://schemas.microsoft.com/office/drawing/2014/main" id="{B35A433B-8B42-5F7D-6C3A-1BA8723E1DE3}"/>
                </a:ext>
              </a:extLst>
            </p:cNvPr>
            <p:cNvSpPr>
              <a:spLocks noChangeArrowheads="1"/>
            </p:cNvSpPr>
            <p:nvPr/>
          </p:nvSpPr>
          <p:spPr bwMode="auto">
            <a:xfrm rot="2878168">
              <a:off x="140003" y="3477827"/>
              <a:ext cx="592515" cy="660127"/>
            </a:xfrm>
            <a:custGeom>
              <a:avLst/>
              <a:gdLst>
                <a:gd name="T0" fmla="*/ 0 w 10002"/>
                <a:gd name="T1" fmla="*/ 0 h 11144"/>
                <a:gd name="T2" fmla="*/ 10002 w 10002"/>
                <a:gd name="T3" fmla="*/ 11144 h 11144"/>
              </a:gdLst>
              <a:ahLst/>
              <a:cxnLst/>
              <a:rect l="T0" t="T1" r="T2" b="T3"/>
              <a:pathLst>
                <a:path w="10002" h="11144" extrusionOk="0">
                  <a:moveTo>
                    <a:pt x="0" y="11144"/>
                  </a:moveTo>
                  <a:cubicBezTo>
                    <a:pt x="4895" y="10166"/>
                    <a:pt x="10002" y="4991"/>
                    <a:pt x="10002" y="0"/>
                  </a:cubicBezTo>
                </a:path>
              </a:pathLst>
            </a:custGeom>
            <a:noFill/>
            <a:ln w="381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 name="Google Shape;82;p6"/>
          <p:cNvSpPr txBox="1">
            <a:spLocks noGrp="1"/>
          </p:cNvSpPr>
          <p:nvPr>
            <p:ph type="title"/>
          </p:nvPr>
        </p:nvSpPr>
        <p:spPr>
          <a:xfrm>
            <a:off x="1488450" y="243075"/>
            <a:ext cx="6167100" cy="396300"/>
          </a:xfrm>
          <a:prstGeom prst="rect">
            <a:avLst/>
          </a:prstGeom>
        </p:spPr>
        <p:txBody>
          <a:bodyPr spcFirstLastPara="1">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2" name="Google Shape;85;p6">
            <a:extLst>
              <a:ext uri="{FF2B5EF4-FFF2-40B4-BE49-F238E27FC236}">
                <a16:creationId xmlns:a16="http://schemas.microsoft.com/office/drawing/2014/main" id="{C0033090-5C0D-3187-AE72-BF0DB12D87C5}"/>
              </a:ext>
            </a:extLst>
          </p:cNvPr>
          <p:cNvSpPr txBox="1">
            <a:spLocks noGrp="1"/>
          </p:cNvSpPr>
          <p:nvPr>
            <p:ph type="sldNum" idx="10"/>
          </p:nvPr>
        </p:nvSpPr>
        <p:spPr/>
        <p:txBody>
          <a:bodyPr/>
          <a:lstStyle>
            <a:lvl1pPr>
              <a:defRPr/>
            </a:lvl1pPr>
          </a:lstStyle>
          <a:p>
            <a:fld id="{19999BCD-0203-4008-81A1-9842E58FC223}" type="slidenum">
              <a:rPr lang="en-US" altLang="en-US"/>
              <a:pPr/>
              <a:t>‹#›</a:t>
            </a:fld>
            <a:endParaRPr lang="en-US" altLang="en-US"/>
          </a:p>
        </p:txBody>
      </p:sp>
    </p:spTree>
    <p:extLst>
      <p:ext uri="{BB962C8B-B14F-4D97-AF65-F5344CB8AC3E}">
        <p14:creationId xmlns:p14="http://schemas.microsoft.com/office/powerpoint/2010/main" val="274054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1"/>
        <p:cNvGrpSpPr/>
        <p:nvPr/>
      </p:nvGrpSpPr>
      <p:grpSpPr>
        <a:xfrm>
          <a:off x="0" y="0"/>
          <a:ext cx="0" cy="0"/>
          <a:chOff x="0" y="0"/>
          <a:chExt cx="0" cy="0"/>
        </a:xfrm>
      </p:grpSpPr>
      <p:pic>
        <p:nvPicPr>
          <p:cNvPr id="6" name="Google Shape;102;p7">
            <a:extLst>
              <a:ext uri="{FF2B5EF4-FFF2-40B4-BE49-F238E27FC236}">
                <a16:creationId xmlns:a16="http://schemas.microsoft.com/office/drawing/2014/main" id="{B8DAF704-AECA-5E0C-C03F-9F5F84F1122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2929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oogle Shape;108;p7">
            <a:extLst>
              <a:ext uri="{FF2B5EF4-FFF2-40B4-BE49-F238E27FC236}">
                <a16:creationId xmlns:a16="http://schemas.microsoft.com/office/drawing/2014/main" id="{1BB1E437-4D50-FE11-3DCD-3D5C52F0F451}"/>
              </a:ext>
            </a:extLst>
          </p:cNvPr>
          <p:cNvGrpSpPr>
            <a:grpSpLocks/>
          </p:cNvGrpSpPr>
          <p:nvPr/>
        </p:nvGrpSpPr>
        <p:grpSpPr bwMode="auto">
          <a:xfrm>
            <a:off x="7402513" y="2876550"/>
            <a:ext cx="1631950" cy="1782763"/>
            <a:chOff x="7403272" y="2876096"/>
            <a:chExt cx="1631625" cy="1782785"/>
          </a:xfrm>
        </p:grpSpPr>
        <p:sp>
          <p:nvSpPr>
            <p:cNvPr id="8" name="Google Shape;109;p7">
              <a:extLst>
                <a:ext uri="{FF2B5EF4-FFF2-40B4-BE49-F238E27FC236}">
                  <a16:creationId xmlns:a16="http://schemas.microsoft.com/office/drawing/2014/main" id="{1545C99C-ADBE-D132-7D11-3A26D685C84E}"/>
                </a:ext>
              </a:extLst>
            </p:cNvPr>
            <p:cNvSpPr>
              <a:spLocks noChangeArrowheads="1"/>
            </p:cNvSpPr>
            <p:nvPr/>
          </p:nvSpPr>
          <p:spPr bwMode="auto">
            <a:xfrm rot="5652216" flipH="1">
              <a:off x="7426337" y="4025462"/>
              <a:ext cx="250048" cy="278597"/>
            </a:xfrm>
            <a:custGeom>
              <a:avLst/>
              <a:gdLst>
                <a:gd name="T0" fmla="*/ 0 w 10002"/>
                <a:gd name="T1" fmla="*/ 0 h 11144"/>
                <a:gd name="T2" fmla="*/ 10002 w 10002"/>
                <a:gd name="T3" fmla="*/ 11144 h 11144"/>
              </a:gdLst>
              <a:ahLst/>
              <a:cxnLst/>
              <a:rect l="T0" t="T1" r="T2" b="T3"/>
              <a:pathLst>
                <a:path w="10002" h="11144" extrusionOk="0">
                  <a:moveTo>
                    <a:pt x="0" y="11144"/>
                  </a:moveTo>
                  <a:cubicBezTo>
                    <a:pt x="4895" y="10166"/>
                    <a:pt x="10002" y="4991"/>
                    <a:pt x="10002" y="0"/>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Google Shape;110;p7">
              <a:extLst>
                <a:ext uri="{FF2B5EF4-FFF2-40B4-BE49-F238E27FC236}">
                  <a16:creationId xmlns:a16="http://schemas.microsoft.com/office/drawing/2014/main" id="{8F492228-65DB-CCFA-80EA-5CDF16217952}"/>
                </a:ext>
              </a:extLst>
            </p:cNvPr>
            <p:cNvSpPr>
              <a:spLocks noChangeArrowheads="1"/>
            </p:cNvSpPr>
            <p:nvPr/>
          </p:nvSpPr>
          <p:spPr bwMode="auto">
            <a:xfrm rot="682371">
              <a:off x="8759823" y="3818276"/>
              <a:ext cx="250059" cy="278610"/>
            </a:xfrm>
            <a:custGeom>
              <a:avLst/>
              <a:gdLst>
                <a:gd name="T0" fmla="*/ 0 w 10002"/>
                <a:gd name="T1" fmla="*/ 0 h 11144"/>
                <a:gd name="T2" fmla="*/ 10002 w 10002"/>
                <a:gd name="T3" fmla="*/ 11144 h 11144"/>
              </a:gdLst>
              <a:ahLst/>
              <a:cxnLst/>
              <a:rect l="T0" t="T1" r="T2" b="T3"/>
              <a:pathLst>
                <a:path w="10002" h="11144" extrusionOk="0">
                  <a:moveTo>
                    <a:pt x="0" y="11144"/>
                  </a:moveTo>
                  <a:cubicBezTo>
                    <a:pt x="4895" y="10166"/>
                    <a:pt x="10002" y="4991"/>
                    <a:pt x="10002" y="0"/>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Google Shape;111;p7">
              <a:extLst>
                <a:ext uri="{FF2B5EF4-FFF2-40B4-BE49-F238E27FC236}">
                  <a16:creationId xmlns:a16="http://schemas.microsoft.com/office/drawing/2014/main" id="{A27E214E-2A60-CF8B-2221-EF00C341E799}"/>
                </a:ext>
              </a:extLst>
            </p:cNvPr>
            <p:cNvSpPr>
              <a:spLocks noChangeArrowheads="1"/>
            </p:cNvSpPr>
            <p:nvPr/>
          </p:nvSpPr>
          <p:spPr bwMode="auto">
            <a:xfrm>
              <a:off x="7919513" y="4266500"/>
              <a:ext cx="131637" cy="392380"/>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Google Shape;112;p7">
              <a:extLst>
                <a:ext uri="{FF2B5EF4-FFF2-40B4-BE49-F238E27FC236}">
                  <a16:creationId xmlns:a16="http://schemas.microsoft.com/office/drawing/2014/main" id="{F6FEE66D-0EE3-8BA5-A81A-30E2FED2FE03}"/>
                </a:ext>
              </a:extLst>
            </p:cNvPr>
            <p:cNvSpPr>
              <a:spLocks noChangeArrowheads="1"/>
            </p:cNvSpPr>
            <p:nvPr/>
          </p:nvSpPr>
          <p:spPr bwMode="auto">
            <a:xfrm flipH="1">
              <a:off x="8381628" y="4266500"/>
              <a:ext cx="131637" cy="392380"/>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2" name="Google Shape;113;p7">
              <a:extLst>
                <a:ext uri="{FF2B5EF4-FFF2-40B4-BE49-F238E27FC236}">
                  <a16:creationId xmlns:a16="http://schemas.microsoft.com/office/drawing/2014/main" id="{4EB4E471-C1F9-06DF-EFCB-1F98195D372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529" y="2876096"/>
              <a:ext cx="1541746" cy="150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114;p7">
              <a:extLst>
                <a:ext uri="{FF2B5EF4-FFF2-40B4-BE49-F238E27FC236}">
                  <a16:creationId xmlns:a16="http://schemas.microsoft.com/office/drawing/2014/main" id="{712A28B7-950C-FE74-1BD5-B5A6C9886421}"/>
                </a:ext>
              </a:extLst>
            </p:cNvPr>
            <p:cNvSpPr>
              <a:spLocks noChangeArrowheads="1"/>
            </p:cNvSpPr>
            <p:nvPr/>
          </p:nvSpPr>
          <p:spPr bwMode="auto">
            <a:xfrm rot="-372207">
              <a:off x="8259436" y="3705061"/>
              <a:ext cx="146088" cy="146598"/>
            </a:xfrm>
            <a:custGeom>
              <a:avLst/>
              <a:gdLst>
                <a:gd name="T0" fmla="*/ 0 w 1262894"/>
                <a:gd name="T1" fmla="*/ 0 h 1267301"/>
                <a:gd name="T2" fmla="*/ 1262894 w 1262894"/>
                <a:gd name="T3" fmla="*/ 1267301 h 1267301"/>
              </a:gdLst>
              <a:ahLst/>
              <a:cxnLst/>
              <a:rect l="T0" t="T1" r="T2" b="T3"/>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4" name="Google Shape;115;p7">
              <a:extLst>
                <a:ext uri="{FF2B5EF4-FFF2-40B4-BE49-F238E27FC236}">
                  <a16:creationId xmlns:a16="http://schemas.microsoft.com/office/drawing/2014/main" id="{BB715D2B-DB40-7A2B-6254-851EF80CEBED}"/>
                </a:ext>
              </a:extLst>
            </p:cNvPr>
            <p:cNvSpPr>
              <a:spLocks noChangeArrowheads="1"/>
            </p:cNvSpPr>
            <p:nvPr/>
          </p:nvSpPr>
          <p:spPr bwMode="auto">
            <a:xfrm rot="-335960">
              <a:off x="7958498" y="3711971"/>
              <a:ext cx="127095" cy="131964"/>
            </a:xfrm>
            <a:custGeom>
              <a:avLst/>
              <a:gdLst>
                <a:gd name="T0" fmla="*/ 0 w 248016"/>
                <a:gd name="T1" fmla="*/ 0 h 257519"/>
                <a:gd name="T2" fmla="*/ 248016 w 248016"/>
                <a:gd name="T3" fmla="*/ 257519 h 257519"/>
              </a:gdLst>
              <a:ahLst/>
              <a:cxnLst/>
              <a:rect l="T0" t="T1" r="T2" b="T3"/>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5" name="Google Shape;116;p7">
              <a:extLst>
                <a:ext uri="{FF2B5EF4-FFF2-40B4-BE49-F238E27FC236}">
                  <a16:creationId xmlns:a16="http://schemas.microsoft.com/office/drawing/2014/main" id="{A8610141-FAF1-B915-3DD0-1343D9929AA0}"/>
                </a:ext>
              </a:extLst>
            </p:cNvPr>
            <p:cNvSpPr>
              <a:spLocks noChangeArrowheads="1"/>
            </p:cNvSpPr>
            <p:nvPr/>
          </p:nvSpPr>
          <p:spPr bwMode="auto">
            <a:xfrm>
              <a:off x="8101006" y="3969538"/>
              <a:ext cx="139200" cy="2073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grpSp>
      <p:sp>
        <p:nvSpPr>
          <p:cNvPr id="103" name="Google Shape;103;p7"/>
          <p:cNvSpPr txBox="1">
            <a:spLocks noGrp="1"/>
          </p:cNvSpPr>
          <p:nvPr>
            <p:ph type="title"/>
          </p:nvPr>
        </p:nvSpPr>
        <p:spPr>
          <a:xfrm>
            <a:off x="548125" y="593125"/>
            <a:ext cx="6167100" cy="396300"/>
          </a:xfrm>
          <a:prstGeom prst="rect">
            <a:avLst/>
          </a:prstGeom>
        </p:spPr>
        <p:txBody>
          <a:bodyPr spcFirstLastPara="1">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7"/>
          <p:cNvSpPr txBox="1">
            <a:spLocks noGrp="1"/>
          </p:cNvSpPr>
          <p:nvPr>
            <p:ph type="body" idx="1"/>
          </p:nvPr>
        </p:nvSpPr>
        <p:spPr>
          <a:xfrm>
            <a:off x="548125" y="1271600"/>
            <a:ext cx="1921200" cy="3307500"/>
          </a:xfrm>
          <a:prstGeom prst="rect">
            <a:avLst/>
          </a:prstGeom>
        </p:spPr>
        <p:txBody>
          <a:bodyPr spcFirstLastPara="1">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5" name="Google Shape;105;p7"/>
          <p:cNvSpPr txBox="1">
            <a:spLocks noGrp="1"/>
          </p:cNvSpPr>
          <p:nvPr>
            <p:ph type="body" idx="2"/>
          </p:nvPr>
        </p:nvSpPr>
        <p:spPr>
          <a:xfrm>
            <a:off x="2671075" y="1271600"/>
            <a:ext cx="1921200" cy="3307500"/>
          </a:xfrm>
          <a:prstGeom prst="rect">
            <a:avLst/>
          </a:prstGeom>
        </p:spPr>
        <p:txBody>
          <a:bodyPr spcFirstLastPara="1">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7" name="Google Shape;107;p7"/>
          <p:cNvSpPr txBox="1">
            <a:spLocks noGrp="1"/>
          </p:cNvSpPr>
          <p:nvPr>
            <p:ph type="body" idx="3"/>
          </p:nvPr>
        </p:nvSpPr>
        <p:spPr>
          <a:xfrm>
            <a:off x="4794026" y="1271600"/>
            <a:ext cx="1921200" cy="3307500"/>
          </a:xfrm>
          <a:prstGeom prst="rect">
            <a:avLst/>
          </a:prstGeom>
        </p:spPr>
        <p:txBody>
          <a:bodyPr spcFirstLastPara="1">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6" name="Google Shape;106;p7">
            <a:extLst>
              <a:ext uri="{FF2B5EF4-FFF2-40B4-BE49-F238E27FC236}">
                <a16:creationId xmlns:a16="http://schemas.microsoft.com/office/drawing/2014/main" id="{1B98C109-5D03-98DC-E593-1C2456E0BF1C}"/>
              </a:ext>
            </a:extLst>
          </p:cNvPr>
          <p:cNvSpPr txBox="1">
            <a:spLocks noGrp="1"/>
          </p:cNvSpPr>
          <p:nvPr>
            <p:ph type="sldNum" idx="10"/>
          </p:nvPr>
        </p:nvSpPr>
        <p:spPr/>
        <p:txBody>
          <a:bodyPr/>
          <a:lstStyle>
            <a:lvl1pPr>
              <a:defRPr/>
            </a:lvl1pPr>
          </a:lstStyle>
          <a:p>
            <a:fld id="{1645B979-B293-4B31-AB33-2F9999116DC1}" type="slidenum">
              <a:rPr lang="en-US" altLang="en-US"/>
              <a:pPr/>
              <a:t>‹#›</a:t>
            </a:fld>
            <a:endParaRPr lang="en-US" altLang="en-US"/>
          </a:p>
        </p:txBody>
      </p:sp>
    </p:spTree>
    <p:extLst>
      <p:ext uri="{BB962C8B-B14F-4D97-AF65-F5344CB8AC3E}">
        <p14:creationId xmlns:p14="http://schemas.microsoft.com/office/powerpoint/2010/main" val="249224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7"/>
        <p:cNvGrpSpPr/>
        <p:nvPr/>
      </p:nvGrpSpPr>
      <p:grpSpPr>
        <a:xfrm>
          <a:off x="0" y="0"/>
          <a:ext cx="0" cy="0"/>
          <a:chOff x="0" y="0"/>
          <a:chExt cx="0" cy="0"/>
        </a:xfrm>
      </p:grpSpPr>
      <p:pic>
        <p:nvPicPr>
          <p:cNvPr id="3" name="Google Shape;118;p8">
            <a:extLst>
              <a:ext uri="{FF2B5EF4-FFF2-40B4-BE49-F238E27FC236}">
                <a16:creationId xmlns:a16="http://schemas.microsoft.com/office/drawing/2014/main" id="{FCDA78A8-01A7-AB8C-C2B6-C61C16E0536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2929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oogle Shape;121;p8">
            <a:extLst>
              <a:ext uri="{FF2B5EF4-FFF2-40B4-BE49-F238E27FC236}">
                <a16:creationId xmlns:a16="http://schemas.microsoft.com/office/drawing/2014/main" id="{2232A9C7-D5CB-F489-CFEF-B7009D7FB918}"/>
              </a:ext>
            </a:extLst>
          </p:cNvPr>
          <p:cNvGrpSpPr>
            <a:grpSpLocks/>
          </p:cNvGrpSpPr>
          <p:nvPr/>
        </p:nvGrpSpPr>
        <p:grpSpPr bwMode="auto">
          <a:xfrm>
            <a:off x="7445375" y="3241675"/>
            <a:ext cx="1589088" cy="1366838"/>
            <a:chOff x="7445525" y="3242253"/>
            <a:chExt cx="1588153" cy="1365478"/>
          </a:xfrm>
        </p:grpSpPr>
        <p:sp>
          <p:nvSpPr>
            <p:cNvPr id="5" name="Google Shape;122;p8">
              <a:extLst>
                <a:ext uri="{FF2B5EF4-FFF2-40B4-BE49-F238E27FC236}">
                  <a16:creationId xmlns:a16="http://schemas.microsoft.com/office/drawing/2014/main" id="{651DEBD3-FB53-825B-9959-8B7B2135DDF2}"/>
                </a:ext>
              </a:extLst>
            </p:cNvPr>
            <p:cNvSpPr>
              <a:spLocks noChangeArrowheads="1"/>
            </p:cNvSpPr>
            <p:nvPr/>
          </p:nvSpPr>
          <p:spPr bwMode="auto">
            <a:xfrm rot="-5872103">
              <a:off x="8672932" y="4104027"/>
              <a:ext cx="250054" cy="278604"/>
            </a:xfrm>
            <a:custGeom>
              <a:avLst/>
              <a:gdLst>
                <a:gd name="T0" fmla="*/ 0 w 10002"/>
                <a:gd name="T1" fmla="*/ 0 h 11144"/>
                <a:gd name="T2" fmla="*/ 10002 w 10002"/>
                <a:gd name="T3" fmla="*/ 11144 h 11144"/>
              </a:gdLst>
              <a:ahLst/>
              <a:cxnLst/>
              <a:rect l="T0" t="T1" r="T2" b="T3"/>
              <a:pathLst>
                <a:path w="10002" h="11144" extrusionOk="0">
                  <a:moveTo>
                    <a:pt x="0" y="11144"/>
                  </a:moveTo>
                  <a:cubicBezTo>
                    <a:pt x="4895" y="10166"/>
                    <a:pt x="10002" y="4991"/>
                    <a:pt x="10002" y="0"/>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oogle Shape;123;p8">
              <a:extLst>
                <a:ext uri="{FF2B5EF4-FFF2-40B4-BE49-F238E27FC236}">
                  <a16:creationId xmlns:a16="http://schemas.microsoft.com/office/drawing/2014/main" id="{820A51F3-EC30-2405-9A12-2D9625B6BEB7}"/>
                </a:ext>
              </a:extLst>
            </p:cNvPr>
            <p:cNvGrpSpPr>
              <a:grpSpLocks/>
            </p:cNvGrpSpPr>
            <p:nvPr/>
          </p:nvGrpSpPr>
          <p:grpSpPr bwMode="auto">
            <a:xfrm>
              <a:off x="7865288" y="4245800"/>
              <a:ext cx="440487" cy="361931"/>
              <a:chOff x="7865288" y="4245800"/>
              <a:chExt cx="440487" cy="361931"/>
            </a:xfrm>
          </p:grpSpPr>
          <p:sp>
            <p:nvSpPr>
              <p:cNvPr id="12" name="Google Shape;124;p8">
                <a:extLst>
                  <a:ext uri="{FF2B5EF4-FFF2-40B4-BE49-F238E27FC236}">
                    <a16:creationId xmlns:a16="http://schemas.microsoft.com/office/drawing/2014/main" id="{F98BE012-C454-8B74-C313-E699A3729108}"/>
                  </a:ext>
                </a:extLst>
              </p:cNvPr>
              <p:cNvSpPr>
                <a:spLocks noChangeArrowheads="1"/>
              </p:cNvSpPr>
              <p:nvPr/>
            </p:nvSpPr>
            <p:spPr bwMode="auto">
              <a:xfrm>
                <a:off x="7865288" y="4245800"/>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Google Shape;125;p8">
                <a:extLst>
                  <a:ext uri="{FF2B5EF4-FFF2-40B4-BE49-F238E27FC236}">
                    <a16:creationId xmlns:a16="http://schemas.microsoft.com/office/drawing/2014/main" id="{16F5BDBB-CBCE-A2BE-0EF1-50EAF07448C9}"/>
                  </a:ext>
                </a:extLst>
              </p:cNvPr>
              <p:cNvSpPr>
                <a:spLocks noChangeArrowheads="1"/>
              </p:cNvSpPr>
              <p:nvPr/>
            </p:nvSpPr>
            <p:spPr bwMode="auto">
              <a:xfrm>
                <a:off x="8184350" y="4245800"/>
                <a:ext cx="121425" cy="361931"/>
              </a:xfrm>
              <a:custGeom>
                <a:avLst/>
                <a:gdLst>
                  <a:gd name="T0" fmla="*/ 0 w 4857"/>
                  <a:gd name="T1" fmla="*/ 0 h 13716"/>
                  <a:gd name="T2" fmla="*/ 4857 w 4857"/>
                  <a:gd name="T3" fmla="*/ 13716 h 13716"/>
                </a:gdLst>
                <a:ahLst/>
                <a:cxnLst/>
                <a:rect l="T0" t="T1" r="T2" b="T3"/>
                <a:pathLst>
                  <a:path w="4857" h="13716" extrusionOk="0">
                    <a:moveTo>
                      <a:pt x="4857" y="0"/>
                    </a:moveTo>
                    <a:lnTo>
                      <a:pt x="1714" y="6858"/>
                    </a:lnTo>
                    <a:lnTo>
                      <a:pt x="4857" y="13716"/>
                    </a:lnTo>
                    <a:lnTo>
                      <a:pt x="0" y="13716"/>
                    </a:ln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7" name="Google Shape;126;p8">
              <a:extLst>
                <a:ext uri="{FF2B5EF4-FFF2-40B4-BE49-F238E27FC236}">
                  <a16:creationId xmlns:a16="http://schemas.microsoft.com/office/drawing/2014/main" id="{E717B1F8-EE89-AA3C-85A2-4336B078BAD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525" y="3242253"/>
              <a:ext cx="1588153" cy="109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27;p8">
              <a:extLst>
                <a:ext uri="{FF2B5EF4-FFF2-40B4-BE49-F238E27FC236}">
                  <a16:creationId xmlns:a16="http://schemas.microsoft.com/office/drawing/2014/main" id="{1E9F2984-73A8-85E5-9A5C-A3DDBE3F1DAF}"/>
                </a:ext>
              </a:extLst>
            </p:cNvPr>
            <p:cNvSpPr>
              <a:spLocks noChangeArrowheads="1"/>
            </p:cNvSpPr>
            <p:nvPr/>
          </p:nvSpPr>
          <p:spPr bwMode="auto">
            <a:xfrm>
              <a:off x="8118901" y="3800197"/>
              <a:ext cx="145233" cy="145740"/>
            </a:xfrm>
            <a:custGeom>
              <a:avLst/>
              <a:gdLst>
                <a:gd name="T0" fmla="*/ 0 w 1262894"/>
                <a:gd name="T1" fmla="*/ 0 h 1267301"/>
                <a:gd name="T2" fmla="*/ 1262894 w 1262894"/>
                <a:gd name="T3" fmla="*/ 1267301 h 1267301"/>
              </a:gdLst>
              <a:ahLst/>
              <a:cxnLst/>
              <a:rect l="T0" t="T1" r="T2" b="T3"/>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128;p8">
              <a:extLst>
                <a:ext uri="{FF2B5EF4-FFF2-40B4-BE49-F238E27FC236}">
                  <a16:creationId xmlns:a16="http://schemas.microsoft.com/office/drawing/2014/main" id="{45D544B4-9914-0704-9301-C3D147CCE03F}"/>
                </a:ext>
              </a:extLst>
            </p:cNvPr>
            <p:cNvSpPr>
              <a:spLocks noChangeArrowheads="1"/>
            </p:cNvSpPr>
            <p:nvPr/>
          </p:nvSpPr>
          <p:spPr bwMode="auto">
            <a:xfrm>
              <a:off x="7820305" y="3775398"/>
              <a:ext cx="127108" cy="131978"/>
            </a:xfrm>
            <a:custGeom>
              <a:avLst/>
              <a:gdLst>
                <a:gd name="T0" fmla="*/ 0 w 248016"/>
                <a:gd name="T1" fmla="*/ 0 h 257519"/>
                <a:gd name="T2" fmla="*/ 248016 w 248016"/>
                <a:gd name="T3" fmla="*/ 257519 h 257519"/>
              </a:gdLst>
              <a:ahLst/>
              <a:cxnLst/>
              <a:rect l="T0" t="T1" r="T2" b="T3"/>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29;p8">
              <a:extLst>
                <a:ext uri="{FF2B5EF4-FFF2-40B4-BE49-F238E27FC236}">
                  <a16:creationId xmlns:a16="http://schemas.microsoft.com/office/drawing/2014/main" id="{A38E6B4F-E17D-6C97-3E42-B05788932AFD}"/>
                </a:ext>
              </a:extLst>
            </p:cNvPr>
            <p:cNvSpPr>
              <a:spLocks noChangeArrowheads="1"/>
            </p:cNvSpPr>
            <p:nvPr/>
          </p:nvSpPr>
          <p:spPr bwMode="auto">
            <a:xfrm rot="-1604051">
              <a:off x="8055619" y="3998073"/>
              <a:ext cx="123815" cy="80218"/>
            </a:xfrm>
            <a:custGeom>
              <a:avLst/>
              <a:gdLst>
                <a:gd name="T0" fmla="*/ 0 w 25146"/>
                <a:gd name="T1" fmla="*/ 0 h 16288"/>
                <a:gd name="T2" fmla="*/ 25146 w 25146"/>
                <a:gd name="T3" fmla="*/ 16288 h 16288"/>
              </a:gdLst>
              <a:ahLst/>
              <a:cxnLst/>
              <a:rect l="T0" t="T1" r="T2" b="T3"/>
              <a:pathLst>
                <a:path w="25146" h="16288" extrusionOk="0">
                  <a:moveTo>
                    <a:pt x="0" y="0"/>
                  </a:moveTo>
                  <a:cubicBezTo>
                    <a:pt x="9272" y="3711"/>
                    <a:pt x="18751" y="8617"/>
                    <a:pt x="25146" y="16288"/>
                  </a:cubicBezTo>
                </a:path>
              </a:pathLst>
            </a:custGeom>
            <a:noFill/>
            <a:ln w="381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Google Shape;130;p8">
              <a:extLst>
                <a:ext uri="{FF2B5EF4-FFF2-40B4-BE49-F238E27FC236}">
                  <a16:creationId xmlns:a16="http://schemas.microsoft.com/office/drawing/2014/main" id="{9C0F71B3-EB56-29BA-433F-03FC521D1624}"/>
                </a:ext>
              </a:extLst>
            </p:cNvPr>
            <p:cNvSpPr>
              <a:spLocks noChangeArrowheads="1"/>
            </p:cNvSpPr>
            <p:nvPr/>
          </p:nvSpPr>
          <p:spPr bwMode="auto">
            <a:xfrm>
              <a:off x="7606243" y="4075800"/>
              <a:ext cx="383500" cy="87900"/>
            </a:xfrm>
            <a:custGeom>
              <a:avLst/>
              <a:gdLst>
                <a:gd name="T0" fmla="*/ 0 w 15340"/>
                <a:gd name="T1" fmla="*/ 0 h 3516"/>
                <a:gd name="T2" fmla="*/ 15340 w 15340"/>
                <a:gd name="T3" fmla="*/ 3516 h 3516"/>
              </a:gdLst>
              <a:ahLst/>
              <a:cxnLst/>
              <a:rect l="T0" t="T1" r="T2" b="T3"/>
              <a:pathLst>
                <a:path w="15340" h="3516" extrusionOk="0">
                  <a:moveTo>
                    <a:pt x="142" y="0"/>
                  </a:moveTo>
                  <a:cubicBezTo>
                    <a:pt x="-1459" y="4812"/>
                    <a:pt x="11754" y="4305"/>
                    <a:pt x="15340" y="719"/>
                  </a:cubicBezTo>
                </a:path>
              </a:pathLst>
            </a:custGeom>
            <a:noFill/>
            <a:ln w="381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9" name="Google Shape;119;p8"/>
          <p:cNvSpPr txBox="1">
            <a:spLocks noGrp="1"/>
          </p:cNvSpPr>
          <p:nvPr>
            <p:ph type="title"/>
          </p:nvPr>
        </p:nvSpPr>
        <p:spPr>
          <a:xfrm>
            <a:off x="548125" y="593125"/>
            <a:ext cx="6167100" cy="396300"/>
          </a:xfrm>
          <a:prstGeom prst="rect">
            <a:avLst/>
          </a:prstGeom>
        </p:spPr>
        <p:txBody>
          <a:bodyPr spcFirstLastPara="1">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 name="Google Shape;120;p8">
            <a:extLst>
              <a:ext uri="{FF2B5EF4-FFF2-40B4-BE49-F238E27FC236}">
                <a16:creationId xmlns:a16="http://schemas.microsoft.com/office/drawing/2014/main" id="{D01EDC94-01E4-086B-D85E-887BB838FDF9}"/>
              </a:ext>
            </a:extLst>
          </p:cNvPr>
          <p:cNvSpPr txBox="1">
            <a:spLocks noGrp="1"/>
          </p:cNvSpPr>
          <p:nvPr>
            <p:ph type="sldNum" idx="10"/>
          </p:nvPr>
        </p:nvSpPr>
        <p:spPr/>
        <p:txBody>
          <a:bodyPr/>
          <a:lstStyle>
            <a:lvl1pPr>
              <a:defRPr/>
            </a:lvl1pPr>
          </a:lstStyle>
          <a:p>
            <a:fld id="{AC9B1680-EE9D-4BBC-B527-958914731887}" type="slidenum">
              <a:rPr lang="en-US" altLang="en-US"/>
              <a:pPr/>
              <a:t>‹#›</a:t>
            </a:fld>
            <a:endParaRPr lang="en-US" altLang="en-US"/>
          </a:p>
        </p:txBody>
      </p:sp>
    </p:spTree>
    <p:extLst>
      <p:ext uri="{BB962C8B-B14F-4D97-AF65-F5344CB8AC3E}">
        <p14:creationId xmlns:p14="http://schemas.microsoft.com/office/powerpoint/2010/main" val="129060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D444DD7A-AC25-2A0B-ED78-7574C0396AD7}"/>
              </a:ext>
            </a:extLst>
          </p:cNvPr>
          <p:cNvSpPr txBox="1">
            <a:spLocks noGrp="1"/>
          </p:cNvSpPr>
          <p:nvPr>
            <p:ph type="title"/>
          </p:nvPr>
        </p:nvSpPr>
        <p:spPr bwMode="auto">
          <a:xfrm>
            <a:off x="547688" y="593725"/>
            <a:ext cx="61674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31007BED-C46D-3254-6142-78989DB29C9B}"/>
              </a:ext>
            </a:extLst>
          </p:cNvPr>
          <p:cNvSpPr txBox="1">
            <a:spLocks noGrp="1"/>
          </p:cNvSpPr>
          <p:nvPr>
            <p:ph type="body" idx="1"/>
          </p:nvPr>
        </p:nvSpPr>
        <p:spPr bwMode="auto">
          <a:xfrm>
            <a:off x="547688" y="1271588"/>
            <a:ext cx="6167437"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4970F10C-F427-4E90-2EED-A33C16C9BBAC}"/>
              </a:ext>
            </a:extLst>
          </p:cNvPr>
          <p:cNvSpPr txBox="1">
            <a:spLocks noGrp="1"/>
          </p:cNvSpPr>
          <p:nvPr>
            <p:ph type="sldNum" idx="12"/>
          </p:nvPr>
        </p:nvSpPr>
        <p:spPr bwMode="auto">
          <a:xfrm>
            <a:off x="8404225" y="200025"/>
            <a:ext cx="549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a:buClr>
                <a:srgbClr val="000000"/>
              </a:buClr>
              <a:buFont typeface="Arial" panose="020B0604020202020204" pitchFamily="34" charset="0"/>
              <a:buNone/>
              <a:defRPr sz="1300">
                <a:solidFill>
                  <a:srgbClr val="6B707C"/>
                </a:solidFill>
                <a:latin typeface="Walter Turncoat" charset="0"/>
                <a:cs typeface="Walter Turncoat" charset="0"/>
                <a:sym typeface="Walter Turncoat" charset="0"/>
              </a:defRPr>
            </a:lvl1pPr>
          </a:lstStyle>
          <a:p>
            <a:fld id="{6864A49D-D9F0-42DB-AF8D-864C7C8EFAA3}"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222;p13">
            <a:extLst>
              <a:ext uri="{FF2B5EF4-FFF2-40B4-BE49-F238E27FC236}">
                <a16:creationId xmlns:a16="http://schemas.microsoft.com/office/drawing/2014/main" id="{32AA98B8-FA41-F7FD-5605-F2E0FE84E156}"/>
              </a:ext>
            </a:extLst>
          </p:cNvPr>
          <p:cNvSpPr txBox="1">
            <a:spLocks noGrp="1"/>
          </p:cNvSpPr>
          <p:nvPr>
            <p:ph type="ctrTitle"/>
          </p:nvPr>
        </p:nvSpPr>
        <p:spPr>
          <a:xfrm>
            <a:off x="2324100" y="793750"/>
            <a:ext cx="4495800" cy="3556000"/>
          </a:xfrm>
        </p:spPr>
        <p:txBody>
          <a:bodyPr/>
          <a:lstStyle/>
          <a:p>
            <a:pPr eaLnBrk="1" hangingPunct="1">
              <a:lnSpc>
                <a:spcPct val="90000"/>
              </a:lnSpc>
              <a:spcBef>
                <a:spcPct val="0"/>
              </a:spcBef>
              <a:spcAft>
                <a:spcPct val="0"/>
              </a:spcAft>
              <a:buClr>
                <a:srgbClr val="FFFFFF"/>
              </a:buClr>
              <a:buFont typeface="Walter Turncoat" charset="0"/>
              <a:buNone/>
            </a:pPr>
            <a:r>
              <a:rPr lang="en-US" altLang="en-US" sz="2400">
                <a:solidFill>
                  <a:srgbClr val="FFFFFF"/>
                </a:solidFill>
                <a:latin typeface="Times New Roman" panose="02020603050405020304" pitchFamily="18" charset="0"/>
                <a:ea typeface="Walter Turncoat" charset="0"/>
                <a:cs typeface="Walter Turncoat" charset="0"/>
                <a:sym typeface="Walter Turncoat" charset="0"/>
              </a:rPr>
              <a:t>KELOMPOK 8</a:t>
            </a:r>
            <a:br>
              <a:rPr lang="en-US" altLang="en-US" sz="2400">
                <a:solidFill>
                  <a:srgbClr val="FFFFFF"/>
                </a:solidFill>
                <a:latin typeface="Times New Roman" panose="02020603050405020304" pitchFamily="18" charset="0"/>
                <a:ea typeface="Walter Turncoat" charset="0"/>
                <a:cs typeface="Walter Turncoat" charset="0"/>
                <a:sym typeface="Walter Turncoat" charset="0"/>
              </a:rPr>
            </a:br>
            <a:br>
              <a:rPr lang="en-US" altLang="en-US" sz="2400">
                <a:solidFill>
                  <a:srgbClr val="FFFFFF"/>
                </a:solidFill>
                <a:latin typeface="Times New Roman" panose="02020603050405020304" pitchFamily="18" charset="0"/>
                <a:ea typeface="Walter Turncoat" charset="0"/>
                <a:cs typeface="Walter Turncoat" charset="0"/>
                <a:sym typeface="Walter Turncoat" charset="0"/>
              </a:rPr>
            </a:br>
            <a:r>
              <a:rPr lang="id-ID" altLang="en-US" sz="2400">
                <a:solidFill>
                  <a:srgbClr val="FFFFFF"/>
                </a:solidFill>
                <a:latin typeface="Times New Roman" panose="02020603050405020304" pitchFamily="18" charset="0"/>
                <a:ea typeface="Walter Turncoat" charset="0"/>
                <a:cs typeface="Walter Turncoat" charset="0"/>
                <a:sym typeface="Walter Turncoat" charset="0"/>
              </a:rPr>
              <a:t>Dhanan Wijaya (2153053017)</a:t>
            </a:r>
            <a:br>
              <a:rPr lang="en-US" altLang="en-US" sz="2400">
                <a:solidFill>
                  <a:srgbClr val="FFFFFF"/>
                </a:solidFill>
                <a:latin typeface="Times New Roman" panose="02020603050405020304" pitchFamily="18" charset="0"/>
                <a:ea typeface="Walter Turncoat" charset="0"/>
                <a:cs typeface="Walter Turncoat" charset="0"/>
                <a:sym typeface="Walter Turncoat" charset="0"/>
              </a:rPr>
            </a:br>
            <a:br>
              <a:rPr lang="en-US" altLang="en-US" sz="2400">
                <a:solidFill>
                  <a:srgbClr val="FFFFFF"/>
                </a:solidFill>
                <a:latin typeface="Times New Roman" panose="02020603050405020304" pitchFamily="18" charset="0"/>
                <a:ea typeface="Walter Turncoat" charset="0"/>
                <a:cs typeface="Walter Turncoat" charset="0"/>
                <a:sym typeface="Walter Turncoat" charset="0"/>
              </a:rPr>
            </a:br>
            <a:r>
              <a:rPr lang="id-ID" altLang="en-US" sz="2400">
                <a:solidFill>
                  <a:srgbClr val="FFFFFF"/>
                </a:solidFill>
                <a:latin typeface="Times New Roman" panose="02020603050405020304" pitchFamily="18" charset="0"/>
                <a:ea typeface="Walter Turncoat" charset="0"/>
                <a:cs typeface="Walter Turncoat" charset="0"/>
                <a:sym typeface="Walter Turncoat" charset="0"/>
              </a:rPr>
              <a:t>Diah Nur Aisyah (2113053065)</a:t>
            </a:r>
            <a:br>
              <a:rPr lang="en-US" altLang="en-US" sz="2400">
                <a:solidFill>
                  <a:srgbClr val="FFFFFF"/>
                </a:solidFill>
                <a:latin typeface="Times New Roman" panose="02020603050405020304" pitchFamily="18" charset="0"/>
                <a:ea typeface="Walter Turncoat" charset="0"/>
                <a:cs typeface="Walter Turncoat" charset="0"/>
                <a:sym typeface="Walter Turncoat" charset="0"/>
              </a:rPr>
            </a:br>
            <a:br>
              <a:rPr lang="en-US" altLang="en-US" sz="2400">
                <a:solidFill>
                  <a:srgbClr val="FFFFFF"/>
                </a:solidFill>
                <a:latin typeface="Times New Roman" panose="02020603050405020304" pitchFamily="18" charset="0"/>
                <a:ea typeface="Walter Turncoat" charset="0"/>
                <a:cs typeface="Walter Turncoat" charset="0"/>
                <a:sym typeface="Walter Turncoat" charset="0"/>
              </a:rPr>
            </a:br>
            <a:r>
              <a:rPr lang="id-ID" altLang="en-US" sz="2400">
                <a:solidFill>
                  <a:srgbClr val="FFFFFF"/>
                </a:solidFill>
                <a:latin typeface="Times New Roman" panose="02020603050405020304" pitchFamily="18" charset="0"/>
                <a:ea typeface="Walter Turncoat" charset="0"/>
                <a:cs typeface="Walter Turncoat" charset="0"/>
                <a:sym typeface="Walter Turncoat" charset="0"/>
              </a:rPr>
              <a:t>Fersylia Marinda (2113053127)</a:t>
            </a:r>
            <a:br>
              <a:rPr lang="en-US" altLang="en-US" sz="2400">
                <a:solidFill>
                  <a:srgbClr val="FFFFFF"/>
                </a:solidFill>
                <a:latin typeface="Times New Roman" panose="02020603050405020304" pitchFamily="18" charset="0"/>
                <a:ea typeface="Walter Turncoat" charset="0"/>
                <a:cs typeface="Walter Turncoat" charset="0"/>
                <a:sym typeface="Walter Turncoat" charset="0"/>
              </a:rPr>
            </a:br>
            <a:endParaRPr lang="en-US" altLang="en-US" sz="2400">
              <a:solidFill>
                <a:srgbClr val="FFFFFF"/>
              </a:solidFill>
              <a:latin typeface="Times New Roman" panose="02020603050405020304" pitchFamily="18" charset="0"/>
              <a:ea typeface="Walter Turncoat" charset="0"/>
              <a:cs typeface="Walter Turncoat" charset="0"/>
              <a:sym typeface="Walter Turncoat"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734B7AA-9F08-8DC6-E81B-F4529D60E812}"/>
              </a:ext>
            </a:extLst>
          </p:cNvPr>
          <p:cNvSpPr txBox="1">
            <a:spLocks noGrp="1"/>
          </p:cNvSpPr>
          <p:nvPr>
            <p:ph type="title"/>
          </p:nvPr>
        </p:nvSpPr>
        <p:spPr>
          <a:xfrm>
            <a:off x="547688" y="593725"/>
            <a:ext cx="6167437" cy="395288"/>
          </a:xfrm>
        </p:spPr>
        <p:txBody>
          <a:bodyPr/>
          <a:lstStyle/>
          <a:p>
            <a:pPr eaLnBrk="1" hangingPunct="1">
              <a:lnSpc>
                <a:spcPct val="90000"/>
              </a:lnSpc>
              <a:spcBef>
                <a:spcPct val="0"/>
              </a:spcBef>
              <a:spcAft>
                <a:spcPct val="0"/>
              </a:spcAft>
              <a:buClr>
                <a:srgbClr val="FFFFFF"/>
              </a:buClr>
              <a:buFont typeface="Walter Turncoat" charset="0"/>
              <a:buNone/>
            </a:pPr>
            <a:r>
              <a:rPr lang="en-US" altLang="en-US" sz="3000" b="1">
                <a:solidFill>
                  <a:srgbClr val="FFFFFF"/>
                </a:solidFill>
                <a:latin typeface="Walter Turncoat" charset="0"/>
                <a:cs typeface="Walter Turncoat" charset="0"/>
                <a:sym typeface="Walter Turncoat" charset="0"/>
              </a:rPr>
              <a:t>2. </a:t>
            </a:r>
            <a:r>
              <a:rPr lang="id-ID" altLang="en-US" sz="3000" b="1">
                <a:solidFill>
                  <a:srgbClr val="FFFFFF"/>
                </a:solidFill>
                <a:latin typeface="Walter Turncoat" charset="0"/>
                <a:cs typeface="Walter Turncoat" charset="0"/>
                <a:sym typeface="Walter Turncoat" charset="0"/>
              </a:rPr>
              <a:t>CV (Persekutuan Komanditer)</a:t>
            </a:r>
            <a:br>
              <a:rPr lang="en-US" altLang="en-US" sz="3000">
                <a:solidFill>
                  <a:srgbClr val="FFFFFF"/>
                </a:solidFill>
                <a:latin typeface="Walter Turncoat" charset="0"/>
                <a:cs typeface="Walter Turncoat" charset="0"/>
                <a:sym typeface="Walter Turncoat" charset="0"/>
              </a:rPr>
            </a:br>
            <a:endParaRPr lang="en-US" altLang="en-US" sz="3000">
              <a:solidFill>
                <a:srgbClr val="FFFFFF"/>
              </a:solidFill>
              <a:latin typeface="Walter Turncoat" charset="0"/>
              <a:cs typeface="Walter Turncoat" charset="0"/>
              <a:sym typeface="Walter Turncoat" charset="0"/>
            </a:endParaRPr>
          </a:p>
        </p:txBody>
      </p:sp>
      <p:sp>
        <p:nvSpPr>
          <p:cNvPr id="17411" name="Text Placeholder 2">
            <a:extLst>
              <a:ext uri="{FF2B5EF4-FFF2-40B4-BE49-F238E27FC236}">
                <a16:creationId xmlns:a16="http://schemas.microsoft.com/office/drawing/2014/main" id="{1668B57E-8393-C5C3-89B9-4D8424F28677}"/>
              </a:ext>
            </a:extLst>
          </p:cNvPr>
          <p:cNvSpPr txBox="1">
            <a:spLocks noGrp="1"/>
          </p:cNvSpPr>
          <p:nvPr>
            <p:ph type="body" idx="1"/>
          </p:nvPr>
        </p:nvSpPr>
        <p:spPr>
          <a:xfrm>
            <a:off x="547688" y="1420029"/>
            <a:ext cx="6167437" cy="3297237"/>
          </a:xfrm>
        </p:spPr>
        <p:txBody>
          <a:bodyPr/>
          <a:lstStyle/>
          <a:p>
            <a:pPr eaLnBrk="1" hangingPunct="1">
              <a:lnSpc>
                <a:spcPct val="115000"/>
              </a:lnSpc>
              <a:spcBef>
                <a:spcPct val="0"/>
              </a:spcBef>
              <a:spcAft>
                <a:spcPct val="0"/>
              </a:spcAft>
              <a:buClr>
                <a:schemeClr val="accent1"/>
              </a:buClr>
              <a:buFont typeface="Nunito" pitchFamily="2" charset="0"/>
              <a:buNone/>
            </a:pPr>
            <a:r>
              <a:rPr lang="en-US" altLang="en-US" sz="2000">
                <a:solidFill>
                  <a:srgbClr val="C6C8D6"/>
                </a:solidFill>
                <a:latin typeface="Nunito" pitchFamily="2" charset="0"/>
                <a:cs typeface="Arial" panose="020B0604020202020204" pitchFamily="34" charset="0"/>
                <a:sym typeface="Nunito" pitchFamily="2" charset="0"/>
              </a:rPr>
              <a:t>		</a:t>
            </a:r>
            <a:r>
              <a:rPr lang="id-ID" altLang="en-US" sz="2000">
                <a:solidFill>
                  <a:srgbClr val="C6C8D6"/>
                </a:solidFill>
                <a:latin typeface="Nunito" pitchFamily="2" charset="0"/>
                <a:cs typeface="Arial" panose="020B0604020202020204" pitchFamily="34" charset="0"/>
                <a:sym typeface="Nunito" pitchFamily="2" charset="0"/>
              </a:rPr>
              <a:t>CV adalah salah satu bentuk badan usaha yang dibentuk oleh dua orang atau lebih yang kemudian mempercayakan modal yang dimiliki kepada dua orang atau lebih. Tujuannya agar tercapainya cita-cita bersama dengan tingkat keterlibatan masing-masing anggotanya berbeda. </a:t>
            </a:r>
            <a:endParaRPr lang="en-US" altLang="en-US" sz="2000">
              <a:solidFill>
                <a:srgbClr val="C6C8D6"/>
              </a:solidFill>
              <a:latin typeface="Nunito" pitchFamily="2" charset="0"/>
              <a:cs typeface="Arial" panose="020B0604020202020204" pitchFamily="34" charset="0"/>
              <a:sym typeface="Nunito" pitchFamily="2" charset="0"/>
            </a:endParaRPr>
          </a:p>
        </p:txBody>
      </p:sp>
      <p:sp>
        <p:nvSpPr>
          <p:cNvPr id="17412" name="Slide Number Placeholder 3">
            <a:extLst>
              <a:ext uri="{FF2B5EF4-FFF2-40B4-BE49-F238E27FC236}">
                <a16:creationId xmlns:a16="http://schemas.microsoft.com/office/drawing/2014/main" id="{E32CF9D1-E8C4-176A-6FE0-182C486F7C3B}"/>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48F8DA14-C027-499E-8184-785002E2EE62}" type="slidenum">
              <a:rPr lang="en-US" altLang="en-US" sz="1300">
                <a:solidFill>
                  <a:srgbClr val="6B707C"/>
                </a:solidFill>
                <a:latin typeface="Walter Turncoat" charset="0"/>
                <a:cs typeface="Walter Turncoat" charset="0"/>
                <a:sym typeface="Walter Turncoat" charset="0"/>
              </a:rPr>
              <a:pPr eaLnBrk="1" hangingPunct="1"/>
              <a:t>10</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F0CE3E1-6213-3534-5642-1494E6A0B68E}"/>
              </a:ext>
            </a:extLst>
          </p:cNvPr>
          <p:cNvSpPr txBox="1">
            <a:spLocks noGrp="1"/>
          </p:cNvSpPr>
          <p:nvPr>
            <p:ph type="title"/>
          </p:nvPr>
        </p:nvSpPr>
        <p:spPr>
          <a:xfrm>
            <a:off x="547688" y="593725"/>
            <a:ext cx="6167438" cy="393700"/>
          </a:xfrm>
        </p:spPr>
        <p:txBody>
          <a:bodyPr/>
          <a:lstStyle/>
          <a:p>
            <a:pPr eaLnBrk="1" hangingPunct="1">
              <a:lnSpc>
                <a:spcPct val="90000"/>
              </a:lnSpc>
              <a:spcBef>
                <a:spcPct val="0"/>
              </a:spcBef>
              <a:spcAft>
                <a:spcPct val="0"/>
              </a:spcAft>
              <a:buClr>
                <a:srgbClr val="FFFFFF"/>
              </a:buClr>
              <a:buFont typeface="Walter Turncoat" charset="0"/>
              <a:buNone/>
            </a:pPr>
            <a:r>
              <a:rPr lang="id-ID" altLang="en-US" sz="2400" b="1">
                <a:solidFill>
                  <a:srgbClr val="FFFFFF"/>
                </a:solidFill>
                <a:latin typeface="Walter Turncoat" charset="0"/>
                <a:cs typeface="Walter Turncoat" charset="0"/>
                <a:sym typeface="Walter Turncoat" charset="0"/>
              </a:rPr>
              <a:t>Jenis-jenis CV (Persekutuan Komanditer)</a:t>
            </a:r>
            <a:br>
              <a:rPr lang="en-US" altLang="en-US" sz="3000">
                <a:solidFill>
                  <a:srgbClr val="FFFFFF"/>
                </a:solidFill>
                <a:latin typeface="Walter Turncoat" charset="0"/>
                <a:cs typeface="Walter Turncoat" charset="0"/>
                <a:sym typeface="Walter Turncoat" charset="0"/>
              </a:rPr>
            </a:br>
            <a:endParaRPr lang="en-US" altLang="en-US" sz="3000">
              <a:solidFill>
                <a:srgbClr val="FFFFFF"/>
              </a:solidFill>
              <a:latin typeface="Walter Turncoat" charset="0"/>
              <a:cs typeface="Walter Turncoat" charset="0"/>
              <a:sym typeface="Walter Turncoat" charset="0"/>
            </a:endParaRPr>
          </a:p>
        </p:txBody>
      </p:sp>
      <p:sp>
        <p:nvSpPr>
          <p:cNvPr id="18435" name="Text Placeholder 2">
            <a:extLst>
              <a:ext uri="{FF2B5EF4-FFF2-40B4-BE49-F238E27FC236}">
                <a16:creationId xmlns:a16="http://schemas.microsoft.com/office/drawing/2014/main" id="{CCE53AB4-7501-534B-42EF-67ACB396ACC6}"/>
              </a:ext>
            </a:extLst>
          </p:cNvPr>
          <p:cNvSpPr txBox="1">
            <a:spLocks noGrp="1"/>
          </p:cNvSpPr>
          <p:nvPr>
            <p:ph type="body" idx="1"/>
          </p:nvPr>
        </p:nvSpPr>
        <p:spPr>
          <a:xfrm>
            <a:off x="547688" y="1271588"/>
            <a:ext cx="6386512" cy="3662362"/>
          </a:xfrm>
        </p:spPr>
        <p:txBody>
          <a:bodyPr/>
          <a:lstStyle/>
          <a:p>
            <a:pPr marL="457200" lvl="1"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CV Bersaham</a:t>
            </a:r>
            <a:r>
              <a:rPr lang="en-US" altLang="en-US" sz="1600">
                <a:solidFill>
                  <a:srgbClr val="C6C8D6"/>
                </a:solidFill>
                <a:latin typeface="Nunito" pitchFamily="2" charset="0"/>
                <a:cs typeface="Arial" panose="020B0604020202020204" pitchFamily="34" charset="0"/>
                <a:sym typeface="Nunito" pitchFamily="2" charset="0"/>
              </a:rPr>
              <a:t>, </a:t>
            </a:r>
            <a:r>
              <a:rPr lang="id-ID" altLang="en-US" sz="1600">
                <a:solidFill>
                  <a:srgbClr val="C6C8D6"/>
                </a:solidFill>
                <a:latin typeface="Nunito" pitchFamily="2" charset="0"/>
                <a:cs typeface="Arial" panose="020B0604020202020204" pitchFamily="34" charset="0"/>
                <a:sym typeface="Nunito" pitchFamily="2" charset="0"/>
              </a:rPr>
              <a:t>CV jenis ini memiliki karakter yang khas karena CV ini mengeluarkan saham yang bisa diambil oleh sekutu aktif maupun pasif. Tujuan adanya saham untuk menghindari adanya modal beku.</a:t>
            </a:r>
            <a:endParaRPr lang="en-US" altLang="en-US" sz="1600">
              <a:solidFill>
                <a:srgbClr val="C6C8D6"/>
              </a:solidFill>
              <a:latin typeface="Nunito" pitchFamily="2" charset="0"/>
              <a:cs typeface="Arial" panose="020B0604020202020204" pitchFamily="34" charset="0"/>
              <a:sym typeface="Nunito" pitchFamily="2" charset="0"/>
            </a:endParaRPr>
          </a:p>
          <a:p>
            <a:pPr marL="457200" lvl="1"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a:p>
            <a:pPr marL="457200" lvl="1"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CV Murni, di dalam CV ini hanya terdapat satu sekutu komplementer sedangkan pihak-pihak lainnya berperan sebagai sekutu komanditer.</a:t>
            </a:r>
            <a:endParaRPr lang="en-US" altLang="en-US" sz="1600">
              <a:solidFill>
                <a:srgbClr val="C6C8D6"/>
              </a:solidFill>
              <a:latin typeface="Nunito" pitchFamily="2" charset="0"/>
              <a:cs typeface="Arial" panose="020B0604020202020204" pitchFamily="34" charset="0"/>
              <a:sym typeface="Nunito" pitchFamily="2" charset="0"/>
            </a:endParaRPr>
          </a:p>
          <a:p>
            <a:pPr marL="457200" lvl="1"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a:p>
            <a:pPr marL="457200" lvl="1"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CV Campuran, biasanya berasal dari firma sebagai bentuk awal. Namun dalam operasionalnya, firma tersebut memerlukan tambahan suntikan modal.</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a:p>
            <a:pPr marL="457200" lvl="1"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a:p>
            <a:pPr marL="457200" lvl="1" eaLnBrk="1" hangingPunct="1">
              <a:lnSpc>
                <a:spcPct val="115000"/>
              </a:lnSpc>
              <a:spcBef>
                <a:spcPct val="0"/>
              </a:spcBef>
              <a:spcAft>
                <a:spcPct val="0"/>
              </a:spcAft>
              <a:buClr>
                <a:schemeClr val="accent1"/>
              </a:buClr>
              <a:buFont typeface="Nunito" pitchFamily="2" charset="0"/>
              <a:buNone/>
            </a:pP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18436" name="Slide Number Placeholder 4">
            <a:extLst>
              <a:ext uri="{FF2B5EF4-FFF2-40B4-BE49-F238E27FC236}">
                <a16:creationId xmlns:a16="http://schemas.microsoft.com/office/drawing/2014/main" id="{1A65669E-C4A0-2AC7-1B24-4D329B0D796E}"/>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64EC160-16C5-496B-846B-4640F1969E59}" type="slidenum">
              <a:rPr lang="en-US" altLang="en-US" sz="1300">
                <a:solidFill>
                  <a:srgbClr val="6B707C"/>
                </a:solidFill>
                <a:latin typeface="Walter Turncoat" charset="0"/>
                <a:cs typeface="Walter Turncoat" charset="0"/>
                <a:sym typeface="Walter Turncoat" charset="0"/>
              </a:rPr>
              <a:pPr eaLnBrk="1" hangingPunct="1"/>
              <a:t>11</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E17420B-ECEC-3775-CAD2-A460B4506BDE}"/>
              </a:ext>
            </a:extLst>
          </p:cNvPr>
          <p:cNvSpPr txBox="1">
            <a:spLocks noGrp="1"/>
          </p:cNvSpPr>
          <p:nvPr>
            <p:ph type="title"/>
          </p:nvPr>
        </p:nvSpPr>
        <p:spPr>
          <a:xfrm>
            <a:off x="533400" y="285750"/>
            <a:ext cx="6167438" cy="396875"/>
          </a:xfrm>
        </p:spPr>
        <p:txBody>
          <a:bodyPr/>
          <a:lstStyle/>
          <a:p>
            <a:pPr eaLnBrk="1" hangingPunct="1">
              <a:lnSpc>
                <a:spcPct val="90000"/>
              </a:lnSpc>
              <a:spcBef>
                <a:spcPct val="0"/>
              </a:spcBef>
              <a:spcAft>
                <a:spcPct val="0"/>
              </a:spcAft>
              <a:buClr>
                <a:srgbClr val="FFFFFF"/>
              </a:buClr>
              <a:buFont typeface="Walter Turncoat" charset="0"/>
              <a:buNone/>
            </a:pPr>
            <a:r>
              <a:rPr lang="id-ID" altLang="en-US" sz="3000" b="1">
                <a:solidFill>
                  <a:srgbClr val="FFFFFF"/>
                </a:solidFill>
                <a:latin typeface="Walter Turncoat" charset="0"/>
                <a:cs typeface="Walter Turncoat" charset="0"/>
                <a:sym typeface="Walter Turncoat" charset="0"/>
              </a:rPr>
              <a:t>Tujuan Dibentuk CV</a:t>
            </a:r>
            <a:br>
              <a:rPr lang="en-US" altLang="en-US" sz="3000">
                <a:solidFill>
                  <a:srgbClr val="FFFFFF"/>
                </a:solidFill>
                <a:latin typeface="Walter Turncoat" charset="0"/>
                <a:cs typeface="Walter Turncoat" charset="0"/>
                <a:sym typeface="Walter Turncoat" charset="0"/>
              </a:rPr>
            </a:br>
            <a:endParaRPr lang="en-US" altLang="en-US" sz="3000">
              <a:solidFill>
                <a:srgbClr val="FFFFFF"/>
              </a:solidFill>
              <a:latin typeface="Walter Turncoat" charset="0"/>
              <a:cs typeface="Walter Turncoat" charset="0"/>
              <a:sym typeface="Walter Turncoat" charset="0"/>
            </a:endParaRPr>
          </a:p>
        </p:txBody>
      </p:sp>
      <p:sp>
        <p:nvSpPr>
          <p:cNvPr id="19459" name="Text Placeholder 2">
            <a:extLst>
              <a:ext uri="{FF2B5EF4-FFF2-40B4-BE49-F238E27FC236}">
                <a16:creationId xmlns:a16="http://schemas.microsoft.com/office/drawing/2014/main" id="{DBAB3984-F25C-CA85-02BD-D5144F1F753A}"/>
              </a:ext>
            </a:extLst>
          </p:cNvPr>
          <p:cNvSpPr txBox="1">
            <a:spLocks noGrp="1"/>
          </p:cNvSpPr>
          <p:nvPr>
            <p:ph type="body" idx="1"/>
          </p:nvPr>
        </p:nvSpPr>
        <p:spPr>
          <a:xfrm>
            <a:off x="425443" y="1132699"/>
            <a:ext cx="5944050" cy="4267200"/>
          </a:xfrm>
        </p:spPr>
        <p:txBody>
          <a:bodyPr/>
          <a:lstStyle/>
          <a:p>
            <a:pPr eaLnBrk="1" hangingPunct="1">
              <a:lnSpc>
                <a:spcPct val="115000"/>
              </a:lnSpc>
              <a:spcBef>
                <a:spcPct val="0"/>
              </a:spcBef>
              <a:spcAft>
                <a:spcPct val="0"/>
              </a:spcAft>
              <a:buClr>
                <a:schemeClr val="accent1"/>
              </a:buClr>
            </a:pPr>
            <a:r>
              <a:rPr lang="id-ID" altLang="en-US" sz="1600">
                <a:solidFill>
                  <a:srgbClr val="C6C8D6"/>
                </a:solidFill>
                <a:latin typeface="Nunito" pitchFamily="2" charset="0"/>
                <a:cs typeface="Arial" panose="020B0604020202020204" pitchFamily="34" charset="0"/>
                <a:sym typeface="Nunito" pitchFamily="2" charset="0"/>
              </a:rPr>
              <a:t>Agar mampu melakukan bentuk kegiatan usaha yang sama seperti bentuk perseroan lain atau berbeda, yang bersifat umum atau khusus sesuai dengan tujuan atau keinginan para pendiri perseroan tersebut.</a:t>
            </a:r>
          </a:p>
          <a:p>
            <a:pPr eaLnBrk="1" hangingPunct="1">
              <a:lnSpc>
                <a:spcPct val="115000"/>
              </a:lnSpc>
              <a:spcBef>
                <a:spcPct val="0"/>
              </a:spcBef>
              <a:spcAft>
                <a:spcPct val="0"/>
              </a:spcAft>
              <a:buClr>
                <a:schemeClr val="accent1"/>
              </a:buClr>
            </a:pPr>
            <a:r>
              <a:rPr lang="id-ID" altLang="en-US" sz="1600">
                <a:solidFill>
                  <a:srgbClr val="C6C8D6"/>
                </a:solidFill>
                <a:latin typeface="Nunito" pitchFamily="2" charset="0"/>
                <a:cs typeface="Arial" panose="020B0604020202020204" pitchFamily="34" charset="0"/>
                <a:sym typeface="Nunito" pitchFamily="2" charset="0"/>
              </a:rPr>
              <a:t>Untuk badan usaha agar suatu usaha tersebut memiliki tempat yang resmi dan legal untuk mempermudahnya dalam menggerakan badan usaha tersebut, seperti dalam hal pengadaan barang yang memerlukan sarana dalam melakukan kerjasamanya.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19460" name="Slide Number Placeholder 4">
            <a:extLst>
              <a:ext uri="{FF2B5EF4-FFF2-40B4-BE49-F238E27FC236}">
                <a16:creationId xmlns:a16="http://schemas.microsoft.com/office/drawing/2014/main" id="{120E0B57-14B8-5E86-61C0-016E5DE4901D}"/>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CF58609E-F93F-4AC2-AC49-8E20EEA1CD7C}" type="slidenum">
              <a:rPr lang="en-US" altLang="en-US" sz="1300">
                <a:solidFill>
                  <a:srgbClr val="6B707C"/>
                </a:solidFill>
                <a:latin typeface="Walter Turncoat" charset="0"/>
                <a:cs typeface="Walter Turncoat" charset="0"/>
                <a:sym typeface="Walter Turncoat" charset="0"/>
              </a:rPr>
              <a:pPr eaLnBrk="1" hangingPunct="1"/>
              <a:t>12</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a:extLst>
              <a:ext uri="{FF2B5EF4-FFF2-40B4-BE49-F238E27FC236}">
                <a16:creationId xmlns:a16="http://schemas.microsoft.com/office/drawing/2014/main" id="{CBA39E57-D8A4-19ED-F3FB-37AAFEBB7FC8}"/>
              </a:ext>
            </a:extLst>
          </p:cNvPr>
          <p:cNvSpPr txBox="1">
            <a:spLocks noGrp="1"/>
          </p:cNvSpPr>
          <p:nvPr>
            <p:ph type="body" idx="1"/>
          </p:nvPr>
        </p:nvSpPr>
        <p:spPr>
          <a:xfrm>
            <a:off x="493709" y="593725"/>
            <a:ext cx="5862288" cy="4206875"/>
          </a:xfrm>
        </p:spPr>
        <p:txBody>
          <a:bodyPr/>
          <a:lstStyle/>
          <a:p>
            <a:pPr eaLnBrk="1" hangingPunct="1">
              <a:lnSpc>
                <a:spcPct val="115000"/>
              </a:lnSpc>
              <a:spcBef>
                <a:spcPct val="0"/>
              </a:spcBef>
              <a:spcAft>
                <a:spcPct val="0"/>
              </a:spcAft>
              <a:buClr>
                <a:schemeClr val="accent1"/>
              </a:buClr>
              <a:buFont typeface="Nunito" pitchFamily="2" charset="0"/>
              <a:buNone/>
            </a:pPr>
            <a:r>
              <a:rPr lang="id-ID" altLang="en-US" sz="2000" b="1">
                <a:solidFill>
                  <a:srgbClr val="C6C8D6"/>
                </a:solidFill>
                <a:latin typeface="Nunito" pitchFamily="2" charset="0"/>
                <a:cs typeface="Arial" panose="020B0604020202020204" pitchFamily="34" charset="0"/>
                <a:sym typeface="Nunito" pitchFamily="2" charset="0"/>
              </a:rPr>
              <a:t>Ciri-ciri CV</a:t>
            </a:r>
          </a:p>
          <a:p>
            <a:pPr marL="101600" indent="0" eaLnBrk="1" hangingPunct="1">
              <a:lnSpc>
                <a:spcPct val="115000"/>
              </a:lnSpc>
              <a:spcBef>
                <a:spcPct val="0"/>
              </a:spcBef>
              <a:spcAft>
                <a:spcPct val="0"/>
              </a:spcAft>
              <a:buClr>
                <a:schemeClr val="accent1"/>
              </a:buClr>
              <a:buNone/>
            </a:pP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Memiliki pendiri dua orang atau lebih.</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Terdiri dari dua sekutu, yakni sekutu aktif (sekutu komplementer) dan sekutu pasif (sekutu komanditer).</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Hanya boleh didirikan oleh warga negara Indonesia (WNI</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Modal pendiriannya tidak ada batasan minimal.</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Syarat pendiriannya cenderung lebih mudah.</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Diakui secara legal.</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Mudah untuk melakukan kerja sama dengan lembaga-lembaga resmi.</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20483" name="Slide Number Placeholder 3">
            <a:extLst>
              <a:ext uri="{FF2B5EF4-FFF2-40B4-BE49-F238E27FC236}">
                <a16:creationId xmlns:a16="http://schemas.microsoft.com/office/drawing/2014/main" id="{033C4001-CE88-00A9-6914-8CD5F6A396E1}"/>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44AC0F1-B2FD-4478-BFB2-1655C38A9874}" type="slidenum">
              <a:rPr lang="en-US" altLang="en-US" sz="1300">
                <a:solidFill>
                  <a:srgbClr val="6B707C"/>
                </a:solidFill>
                <a:latin typeface="Walter Turncoat" charset="0"/>
                <a:cs typeface="Walter Turncoat" charset="0"/>
                <a:sym typeface="Walter Turncoat" charset="0"/>
              </a:rPr>
              <a:pPr eaLnBrk="1" hangingPunct="1"/>
              <a:t>13</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a:extLst>
              <a:ext uri="{FF2B5EF4-FFF2-40B4-BE49-F238E27FC236}">
                <a16:creationId xmlns:a16="http://schemas.microsoft.com/office/drawing/2014/main" id="{15014661-8CE1-6DC3-84B3-ED2B97D036D5}"/>
              </a:ext>
            </a:extLst>
          </p:cNvPr>
          <p:cNvSpPr txBox="1">
            <a:spLocks noGrp="1"/>
          </p:cNvSpPr>
          <p:nvPr>
            <p:ph type="body" idx="1"/>
          </p:nvPr>
        </p:nvSpPr>
        <p:spPr>
          <a:xfrm>
            <a:off x="547688" y="361950"/>
            <a:ext cx="6310312" cy="4216400"/>
          </a:xfrm>
        </p:spPr>
        <p:txBody>
          <a:bodyPr/>
          <a:lstStyle/>
          <a:p>
            <a:pPr eaLnBrk="1" hangingPunct="1">
              <a:lnSpc>
                <a:spcPct val="115000"/>
              </a:lnSpc>
              <a:spcBef>
                <a:spcPct val="0"/>
              </a:spcBef>
              <a:spcAft>
                <a:spcPct val="0"/>
              </a:spcAft>
              <a:buClr>
                <a:schemeClr val="accent1"/>
              </a:buClr>
              <a:buFont typeface="Nunito" pitchFamily="2" charset="0"/>
              <a:buNone/>
            </a:pPr>
            <a:r>
              <a:rPr lang="id-ID" altLang="en-US" sz="2000" b="1">
                <a:solidFill>
                  <a:srgbClr val="C6C8D6"/>
                </a:solidFill>
                <a:latin typeface="Nunito" pitchFamily="2" charset="0"/>
                <a:cs typeface="Arial" panose="020B0604020202020204" pitchFamily="34" charset="0"/>
                <a:sym typeface="Nunito" pitchFamily="2" charset="0"/>
              </a:rPr>
              <a:t>Kelebihan CV</a:t>
            </a:r>
          </a:p>
          <a:p>
            <a:pPr eaLnBrk="1" hangingPunct="1">
              <a:lnSpc>
                <a:spcPct val="115000"/>
              </a:lnSpc>
              <a:spcBef>
                <a:spcPct val="0"/>
              </a:spcBef>
              <a:spcAft>
                <a:spcPct val="0"/>
              </a:spcAft>
              <a:buClr>
                <a:schemeClr val="accent1"/>
              </a:buClr>
              <a:buFont typeface="Nunito" pitchFamily="2" charset="0"/>
              <a:buNone/>
            </a:pPr>
            <a:endParaRPr lang="en-US" altLang="en-US" sz="2000" b="1">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Proses pendirian relatif mudah.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Lebih mudah untuk mendapatkan bantuan modal dari internal serta bantuan eksternal baik dari investor, perbankan, atau koperasi.</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CV memiliki kemampuan manajemen yang lebih baik dibandingkan perusahaan yang tidak berbadan usaha.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Memiliki kepastian hukum sebagai badan usaha.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Meskipun modal dapat dikumpulkan dengan mudah, tidak ada batasan minimal berapa modal yang harus dimiliki oleh CV.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Lebih mudah berkembang karena dapat dikelola oleh siapapun yang dikehendaki, pada umumnya dikelola oleh seseorang yang dianggap memiliki kemampuan manajerial yang paling baik.</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22531" name="Slide Number Placeholder 4">
            <a:extLst>
              <a:ext uri="{FF2B5EF4-FFF2-40B4-BE49-F238E27FC236}">
                <a16:creationId xmlns:a16="http://schemas.microsoft.com/office/drawing/2014/main" id="{BF391BD5-3964-BFC5-7110-662F3BEB6853}"/>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4FEAA9F8-35DE-487A-9F02-F13258EF0944}" type="slidenum">
              <a:rPr lang="en-US" altLang="en-US" sz="1300">
                <a:solidFill>
                  <a:srgbClr val="6B707C"/>
                </a:solidFill>
                <a:latin typeface="Walter Turncoat" charset="0"/>
                <a:cs typeface="Walter Turncoat" charset="0"/>
                <a:sym typeface="Walter Turncoat" charset="0"/>
              </a:rPr>
              <a:pPr eaLnBrk="1" hangingPunct="1"/>
              <a:t>14</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a:extLst>
              <a:ext uri="{FF2B5EF4-FFF2-40B4-BE49-F238E27FC236}">
                <a16:creationId xmlns:a16="http://schemas.microsoft.com/office/drawing/2014/main" id="{C1295A5D-B674-098C-D4EF-DD8DF8D24742}"/>
              </a:ext>
            </a:extLst>
          </p:cNvPr>
          <p:cNvSpPr txBox="1">
            <a:spLocks noGrp="1"/>
          </p:cNvSpPr>
          <p:nvPr>
            <p:ph type="body" idx="1"/>
          </p:nvPr>
        </p:nvSpPr>
        <p:spPr>
          <a:xfrm>
            <a:off x="507204" y="784244"/>
            <a:ext cx="6386512" cy="3453088"/>
          </a:xfrm>
        </p:spPr>
        <p:txBody>
          <a:bodyPr/>
          <a:lstStyle/>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Risiko dan kendala menjadi tanggung jawab bersama semua sekutu.</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Pengambilan keputusan yang lebih cepat. Tidak seperti PT, keputusan besar harus diambil sesuai dengan hasil rapat umum pemegang saham (RUPS). </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Perubahan akta yang lebih mudah. Pemilik dapat melakukan perubahan akta tanpa harus mengadakan rapat terlabih dahulu dengan pengurus.</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Sistem pajak yang lebih mudah. </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Nama perusahaan bisa sesuai keinginan. </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a:solidFill>
                <a:srgbClr val="C6C8D6"/>
              </a:solidFill>
              <a:latin typeface="Nunito" pitchFamily="2" charset="0"/>
              <a:cs typeface="Arial" panose="020B0604020202020204" pitchFamily="34" charset="0"/>
              <a:sym typeface="Nunito" pitchFamily="2" charset="0"/>
            </a:endParaRPr>
          </a:p>
        </p:txBody>
      </p:sp>
      <p:sp>
        <p:nvSpPr>
          <p:cNvPr id="23555" name="Slide Number Placeholder 4">
            <a:extLst>
              <a:ext uri="{FF2B5EF4-FFF2-40B4-BE49-F238E27FC236}">
                <a16:creationId xmlns:a16="http://schemas.microsoft.com/office/drawing/2014/main" id="{040BC8EF-C6A9-4D12-EA61-32041B14B1D4}"/>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CD783DB8-E8D2-4930-A457-D73595E1ECCC}" type="slidenum">
              <a:rPr lang="en-US" altLang="en-US" sz="1300">
                <a:solidFill>
                  <a:srgbClr val="6B707C"/>
                </a:solidFill>
                <a:latin typeface="Walter Turncoat" charset="0"/>
                <a:cs typeface="Walter Turncoat" charset="0"/>
                <a:sym typeface="Walter Turncoat" charset="0"/>
              </a:rPr>
              <a:pPr eaLnBrk="1" hangingPunct="1"/>
              <a:t>15</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a:extLst>
              <a:ext uri="{FF2B5EF4-FFF2-40B4-BE49-F238E27FC236}">
                <a16:creationId xmlns:a16="http://schemas.microsoft.com/office/drawing/2014/main" id="{4CE3226F-E2E1-D054-F1B0-432B08053B8F}"/>
              </a:ext>
            </a:extLst>
          </p:cNvPr>
          <p:cNvSpPr txBox="1">
            <a:spLocks noGrp="1"/>
          </p:cNvSpPr>
          <p:nvPr>
            <p:ph type="body" idx="1"/>
          </p:nvPr>
        </p:nvSpPr>
        <p:spPr>
          <a:xfrm>
            <a:off x="507205" y="202235"/>
            <a:ext cx="6199656" cy="4739030"/>
          </a:xfrm>
        </p:spPr>
        <p:txBody>
          <a:bodyPr/>
          <a:lstStyle/>
          <a:p>
            <a:pPr eaLnBrk="1" hangingPunct="1">
              <a:lnSpc>
                <a:spcPct val="115000"/>
              </a:lnSpc>
              <a:spcBef>
                <a:spcPct val="0"/>
              </a:spcBef>
              <a:spcAft>
                <a:spcPct val="0"/>
              </a:spcAft>
              <a:buClr>
                <a:schemeClr val="accent1"/>
              </a:buClr>
              <a:buFont typeface="Nunito" pitchFamily="2" charset="0"/>
              <a:buNone/>
            </a:pPr>
            <a:r>
              <a:rPr lang="id-ID" altLang="en-US" sz="1800" b="1">
                <a:solidFill>
                  <a:srgbClr val="C6C8D6"/>
                </a:solidFill>
                <a:latin typeface="Nunito" pitchFamily="2" charset="0"/>
                <a:cs typeface="Arial" panose="020B0604020202020204" pitchFamily="34" charset="0"/>
                <a:sym typeface="Nunito" pitchFamily="2" charset="0"/>
              </a:rPr>
              <a:t>Kekurangan CV</a:t>
            </a:r>
          </a:p>
          <a:p>
            <a:pPr marL="101600" indent="0" eaLnBrk="1" hangingPunct="1">
              <a:lnSpc>
                <a:spcPct val="115000"/>
              </a:lnSpc>
              <a:spcBef>
                <a:spcPct val="0"/>
              </a:spcBef>
              <a:spcAft>
                <a:spcPct val="0"/>
              </a:spcAft>
              <a:buClr>
                <a:schemeClr val="accent1"/>
              </a:buClr>
              <a:buNone/>
            </a:pPr>
            <a:endParaRPr lang="en-US" altLang="en-US" sz="18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Rentanterjadi konflik dan gesekan di antara anggota sekutu.</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Sebagian sekutu memiliki tanggung jawab yang lebih besar dibandingkan sekutu lainnya.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Kemajuan atau kemunduran CV bergantung pada sekutu aktif atau komplementer sehingga kelangsungan hidup perusahaan tidak menentu.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Kerugian ditanggung secara bersama-sama.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Tidak dapat dinyatakan pailit, 
Modal susah ditarik kembali.
Pengawasan dan kekuasaan CV sangat kompleks.
Tanggung jawab sekutu komanditer (pasif) yang terbatas bisa mengendorkan semangat mereka dalam memajukan perusahaan</a:t>
            </a:r>
            <a:r>
              <a:rPr lang="id-ID" altLang="en-US" sz="1800">
                <a:solidFill>
                  <a:srgbClr val="C6C8D6"/>
                </a:solidFill>
                <a:latin typeface="Nunito" pitchFamily="2" charset="0"/>
                <a:cs typeface="Arial" panose="020B0604020202020204" pitchFamily="34" charset="0"/>
                <a:sym typeface="Nunito" pitchFamily="2" charset="0"/>
              </a:rPr>
              <a:t>.</a:t>
            </a:r>
            <a:endParaRPr lang="en-US" altLang="en-US" sz="1800">
              <a:solidFill>
                <a:srgbClr val="C6C8D6"/>
              </a:solidFill>
              <a:latin typeface="Nunito" pitchFamily="2" charset="0"/>
              <a:cs typeface="Arial" panose="020B0604020202020204" pitchFamily="34" charset="0"/>
              <a:sym typeface="Nunito" pitchFamily="2" charset="0"/>
            </a:endParaRPr>
          </a:p>
        </p:txBody>
      </p:sp>
      <p:sp>
        <p:nvSpPr>
          <p:cNvPr id="24579" name="Slide Number Placeholder 3">
            <a:extLst>
              <a:ext uri="{FF2B5EF4-FFF2-40B4-BE49-F238E27FC236}">
                <a16:creationId xmlns:a16="http://schemas.microsoft.com/office/drawing/2014/main" id="{8DEA1667-5900-7385-61FB-3F12C473D4A4}"/>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B0AD3AE-2648-44C6-804D-FBB23C1AE0A5}" type="slidenum">
              <a:rPr lang="en-US" altLang="en-US" sz="1300">
                <a:solidFill>
                  <a:srgbClr val="6B707C"/>
                </a:solidFill>
                <a:latin typeface="Walter Turncoat" charset="0"/>
                <a:cs typeface="Walter Turncoat" charset="0"/>
                <a:sym typeface="Walter Turncoat" charset="0"/>
              </a:rPr>
              <a:pPr eaLnBrk="1" hangingPunct="1"/>
              <a:t>16</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a:extLst>
              <a:ext uri="{FF2B5EF4-FFF2-40B4-BE49-F238E27FC236}">
                <a16:creationId xmlns:a16="http://schemas.microsoft.com/office/drawing/2014/main" id="{AE3E05FD-BC18-CB78-647E-429784B244E8}"/>
              </a:ext>
            </a:extLst>
          </p:cNvPr>
          <p:cNvSpPr txBox="1">
            <a:spLocks noGrp="1"/>
          </p:cNvSpPr>
          <p:nvPr>
            <p:ph type="body" idx="1"/>
          </p:nvPr>
        </p:nvSpPr>
        <p:spPr>
          <a:xfrm>
            <a:off x="547688" y="514350"/>
            <a:ext cx="6310312" cy="4064000"/>
          </a:xfrm>
        </p:spPr>
        <p:txBody>
          <a:bodyPr/>
          <a:lstStyle/>
          <a:p>
            <a:pPr eaLnBrk="1" hangingPunct="1">
              <a:lnSpc>
                <a:spcPct val="115000"/>
              </a:lnSpc>
              <a:spcBef>
                <a:spcPct val="0"/>
              </a:spcBef>
              <a:spcAft>
                <a:spcPct val="0"/>
              </a:spcAft>
              <a:buClr>
                <a:schemeClr val="accent1"/>
              </a:buClr>
              <a:buFont typeface="Nunito" pitchFamily="2" charset="0"/>
              <a:buNone/>
            </a:pPr>
            <a:r>
              <a:rPr lang="en-US" altLang="en-US" sz="1600" b="1">
                <a:solidFill>
                  <a:srgbClr val="C6C8D6"/>
                </a:solidFill>
                <a:latin typeface="Nunito" pitchFamily="2" charset="0"/>
                <a:cs typeface="Arial" panose="020B0604020202020204" pitchFamily="34" charset="0"/>
                <a:sym typeface="Nunito" pitchFamily="2" charset="0"/>
              </a:rPr>
              <a:t>3. </a:t>
            </a:r>
            <a:r>
              <a:rPr lang="id-ID" altLang="en-US" sz="1600" b="1">
                <a:solidFill>
                  <a:srgbClr val="C6C8D6"/>
                </a:solidFill>
                <a:latin typeface="Nunito" pitchFamily="2" charset="0"/>
                <a:cs typeface="Arial" panose="020B0604020202020204" pitchFamily="34" charset="0"/>
                <a:sym typeface="Nunito" pitchFamily="2" charset="0"/>
              </a:rPr>
              <a:t>PT (Perseroan Terbatas)</a:t>
            </a:r>
            <a:endParaRPr lang="en-US" altLang="en-US" sz="1600" b="1">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PT adalah salah satu jenis badan usaha yang dilindungi oleh hukum dengan modal yang terdiri dari saham. Seseorang dikatakan sebagai pemilik PT apabila memiliki bagian saham sebesar dari jumlah yang ditanamkannya.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Sesuai dengan Undang-Undang Nomor 40 Tahun 2007 yang membahas mengenai Perseroan Terbatas (PT), dikatakan bahwa perusahaan berjenis Perseroan Terbatas adalah suatu badan usaha yang berbentuk badan hukum yang didirikan berdasarkan perjanjian dan melakukan kegiatan usaha dengan modal dasar yang seluruhnya terbagi dalam saham atau disebut juga dengan persekutuan modal.</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26627" name="Slide Number Placeholder 4">
            <a:extLst>
              <a:ext uri="{FF2B5EF4-FFF2-40B4-BE49-F238E27FC236}">
                <a16:creationId xmlns:a16="http://schemas.microsoft.com/office/drawing/2014/main" id="{90A1F0C5-D1F6-2D5C-5FEE-5F25E03BB4C8}"/>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32F8613-4145-499E-A107-7F3E34D707CB}" type="slidenum">
              <a:rPr lang="en-US" altLang="en-US" sz="1300">
                <a:solidFill>
                  <a:srgbClr val="6B707C"/>
                </a:solidFill>
                <a:latin typeface="Walter Turncoat" charset="0"/>
                <a:cs typeface="Walter Turncoat" charset="0"/>
                <a:sym typeface="Walter Turncoat" charset="0"/>
              </a:rPr>
              <a:pPr eaLnBrk="1" hangingPunct="1"/>
              <a:t>17</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a:extLst>
              <a:ext uri="{FF2B5EF4-FFF2-40B4-BE49-F238E27FC236}">
                <a16:creationId xmlns:a16="http://schemas.microsoft.com/office/drawing/2014/main" id="{051AE1BE-7CC0-B6D3-D29C-4ACDA895CFB5}"/>
              </a:ext>
            </a:extLst>
          </p:cNvPr>
          <p:cNvSpPr txBox="1">
            <a:spLocks noGrp="1"/>
          </p:cNvSpPr>
          <p:nvPr>
            <p:ph type="body" idx="1"/>
          </p:nvPr>
        </p:nvSpPr>
        <p:spPr>
          <a:xfrm>
            <a:off x="381000" y="438150"/>
            <a:ext cx="6553200" cy="4343400"/>
          </a:xfrm>
        </p:spPr>
        <p:txBody>
          <a:bodyPr/>
          <a:lstStyle/>
          <a:p>
            <a:pPr marL="1028700" lvl="2" indent="0" eaLnBrk="1" hangingPunct="1">
              <a:lnSpc>
                <a:spcPct val="115000"/>
              </a:lnSpc>
              <a:spcAft>
                <a:spcPct val="0"/>
              </a:spcAft>
              <a:buClr>
                <a:schemeClr val="accent1"/>
              </a:buClr>
              <a:buNone/>
            </a:pPr>
            <a:r>
              <a:rPr lang="id-ID" altLang="en-US" b="1">
                <a:solidFill>
                  <a:srgbClr val="C6C8D6"/>
                </a:solidFill>
                <a:latin typeface="Nunito" pitchFamily="2" charset="0"/>
                <a:cs typeface="Arial" panose="020B0604020202020204" pitchFamily="34" charset="0"/>
                <a:sym typeface="Nunito" pitchFamily="2" charset="0"/>
              </a:rPr>
              <a:t>Jenis-Jenis Perseroan Terbatas (PT)</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r>
              <a:rPr lang="en-US" altLang="en-US">
                <a:solidFill>
                  <a:srgbClr val="C6C8D6"/>
                </a:solidFill>
                <a:latin typeface="Nunito" pitchFamily="2" charset="0"/>
                <a:cs typeface="Arial" panose="020B0604020202020204" pitchFamily="34" charset="0"/>
                <a:sym typeface="Nunito" pitchFamily="2" charset="0"/>
              </a:rPr>
              <a:t>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Perseroan Terbatas Terbuka(TBK) atau yang sering disebut dengan PT yang sudah go-public atau Initial Public Offering (IPO) karena penyetoran modal didalamnya bersifat terbuka untuk para masyarakat.Jenis PT ini akan menjual sahamnya ke masyarakat melalui pasar modal.</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PT Tertutup adalah jenis PT yang tidak melakukan aktivitas jual-beli sahamnya untuk masyarakat luas.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PT Kosong adalah jenis PT yang telah mengantongi izin usaha dan izin lainnya, tapi belum memiliki kegiatan yang dilakukan untuk kelangsungan perusahaan.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a:solidFill>
                <a:srgbClr val="C6C8D6"/>
              </a:solidFill>
              <a:latin typeface="Nunito" pitchFamily="2" charset="0"/>
              <a:cs typeface="Arial" panose="020B0604020202020204" pitchFamily="34" charset="0"/>
              <a:sym typeface="Nunito" pitchFamily="2" charset="0"/>
            </a:endParaRPr>
          </a:p>
        </p:txBody>
      </p:sp>
      <p:sp>
        <p:nvSpPr>
          <p:cNvPr id="27651" name="Slide Number Placeholder 4">
            <a:extLst>
              <a:ext uri="{FF2B5EF4-FFF2-40B4-BE49-F238E27FC236}">
                <a16:creationId xmlns:a16="http://schemas.microsoft.com/office/drawing/2014/main" id="{130F6983-5AAA-07D6-8A07-F90ED63A6BE8}"/>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52598FE-FFFE-468E-8BAE-8B96347DC69A}" type="slidenum">
              <a:rPr lang="en-US" altLang="en-US" sz="1300">
                <a:solidFill>
                  <a:srgbClr val="6B707C"/>
                </a:solidFill>
                <a:latin typeface="Walter Turncoat" charset="0"/>
                <a:cs typeface="Walter Turncoat" charset="0"/>
                <a:sym typeface="Walter Turncoat" charset="0"/>
              </a:rPr>
              <a:pPr eaLnBrk="1" hangingPunct="1"/>
              <a:t>18</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2">
            <a:extLst>
              <a:ext uri="{FF2B5EF4-FFF2-40B4-BE49-F238E27FC236}">
                <a16:creationId xmlns:a16="http://schemas.microsoft.com/office/drawing/2014/main" id="{13363612-5442-CF9D-8907-AD0D62230E75}"/>
              </a:ext>
            </a:extLst>
          </p:cNvPr>
          <p:cNvSpPr txBox="1">
            <a:spLocks noGrp="1"/>
          </p:cNvSpPr>
          <p:nvPr>
            <p:ph type="body" idx="1"/>
          </p:nvPr>
        </p:nvSpPr>
        <p:spPr>
          <a:xfrm>
            <a:off x="291289" y="890649"/>
            <a:ext cx="6604496" cy="3664681"/>
          </a:xfrm>
        </p:spPr>
        <p:txBody>
          <a:bodyPr/>
          <a:lstStyle/>
          <a:p>
            <a:pPr eaLnBrk="1" hangingPunct="1">
              <a:lnSpc>
                <a:spcPct val="115000"/>
              </a:lnSpc>
              <a:spcBef>
                <a:spcPct val="0"/>
              </a:spcBef>
              <a:spcAft>
                <a:spcPct val="0"/>
              </a:spcAft>
              <a:buClr>
                <a:schemeClr val="accent1"/>
              </a:buClr>
              <a:buFont typeface="Nunito" pitchFamily="2" charset="0"/>
              <a:buChar char="➜"/>
            </a:pPr>
            <a:r>
              <a:rPr lang="id-ID" altLang="en-US" sz="1800">
                <a:solidFill>
                  <a:srgbClr val="C6C8D6"/>
                </a:solidFill>
                <a:latin typeface="Nunito" pitchFamily="2" charset="0"/>
                <a:cs typeface="Arial" panose="020B0604020202020204" pitchFamily="34" charset="0"/>
                <a:sym typeface="Nunito" pitchFamily="2" charset="0"/>
              </a:rPr>
              <a:t>PT Domestik adalah jenis PT yang sudah berdiri dan menjalankan operasional perusahaannya di dalam negeri dan harus mengikuti seluruh aturan yang berlaku di dalam negeri.</a:t>
            </a:r>
            <a:endParaRPr lang="en-US" altLang="en-US" sz="18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800">
                <a:solidFill>
                  <a:srgbClr val="C6C8D6"/>
                </a:solidFill>
                <a:latin typeface="Nunito" pitchFamily="2" charset="0"/>
                <a:cs typeface="Arial" panose="020B0604020202020204" pitchFamily="34" charset="0"/>
                <a:sym typeface="Nunito" pitchFamily="2" charset="0"/>
              </a:rPr>
              <a:t>PT Perseorangan adalah jenis PT yang seluruh sahamnya hanya dipegang dan dimiliki oleh satu orang saja. </a:t>
            </a:r>
            <a:endParaRPr lang="en-US" altLang="en-US" sz="18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800">
                <a:solidFill>
                  <a:srgbClr val="C6C8D6"/>
                </a:solidFill>
                <a:latin typeface="Nunito" pitchFamily="2" charset="0"/>
                <a:cs typeface="Arial" panose="020B0604020202020204" pitchFamily="34" charset="0"/>
                <a:sym typeface="Nunito" pitchFamily="2" charset="0"/>
              </a:rPr>
              <a:t>PT Asing adalah jenis PT yang telah didirikan di luar negeri atau negara lain dengan mengikuti dan menjalankan peraturan yang berlaku dalam negara tersebut.</a:t>
            </a:r>
            <a:endParaRPr lang="en-US" altLang="en-US" sz="18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28675" name="Slide Number Placeholder 3">
            <a:extLst>
              <a:ext uri="{FF2B5EF4-FFF2-40B4-BE49-F238E27FC236}">
                <a16:creationId xmlns:a16="http://schemas.microsoft.com/office/drawing/2014/main" id="{F1478A1E-BC14-433E-BA2B-0EB3BE1B838B}"/>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6D2C6A3-94BD-4256-BE1A-BA7FDA49B7C7}" type="slidenum">
              <a:rPr lang="en-US" altLang="en-US" sz="1300">
                <a:solidFill>
                  <a:srgbClr val="6B707C"/>
                </a:solidFill>
                <a:latin typeface="Walter Turncoat" charset="0"/>
                <a:cs typeface="Walter Turncoat" charset="0"/>
                <a:sym typeface="Walter Turncoat" charset="0"/>
              </a:rPr>
              <a:pPr eaLnBrk="1" hangingPunct="1"/>
              <a:t>19</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Google Shape;227;p14">
            <a:extLst>
              <a:ext uri="{FF2B5EF4-FFF2-40B4-BE49-F238E27FC236}">
                <a16:creationId xmlns:a16="http://schemas.microsoft.com/office/drawing/2014/main" id="{6AB09231-E496-A59A-8CE8-C848AB5FD3A7}"/>
              </a:ext>
            </a:extLst>
          </p:cNvPr>
          <p:cNvSpPr txBox="1">
            <a:spLocks noGrp="1"/>
          </p:cNvSpPr>
          <p:nvPr>
            <p:ph type="ctrTitle"/>
          </p:nvPr>
        </p:nvSpPr>
        <p:spPr>
          <a:xfrm>
            <a:off x="2386992" y="198046"/>
            <a:ext cx="4370015" cy="1123146"/>
          </a:xfrm>
        </p:spPr>
        <p:txBody>
          <a:bodyPr/>
          <a:lstStyle/>
          <a:p>
            <a:pPr eaLnBrk="1" fontAlgn="auto" hangingPunct="1">
              <a:lnSpc>
                <a:spcPct val="90000"/>
              </a:lnSpc>
              <a:buClr>
                <a:schemeClr val="dk1"/>
              </a:buClr>
              <a:buFont typeface="Walter Turncoat"/>
              <a:buNone/>
              <a:defRPr/>
            </a:pPr>
            <a:r>
              <a:rPr lang="id-ID" sz="2400" b="1" cap="all" dirty="0">
                <a:solidFill>
                  <a:schemeClr val="dk1"/>
                </a:solidFill>
                <a:latin typeface="Walter Turncoat"/>
                <a:ea typeface="Walter Turncoat"/>
                <a:cs typeface="Walter Turncoat"/>
                <a:sym typeface="Walter Turncoat"/>
              </a:rPr>
              <a:t>Perekonomian Indonesia</a:t>
            </a:r>
            <a:br>
              <a:rPr lang="en-US" sz="2400" dirty="0">
                <a:solidFill>
                  <a:schemeClr val="dk1"/>
                </a:solidFill>
                <a:latin typeface="Walter Turncoat"/>
                <a:ea typeface="Walter Turncoat"/>
                <a:cs typeface="Walter Turncoat"/>
                <a:sym typeface="Walter Turncoat"/>
              </a:rPr>
            </a:br>
            <a:r>
              <a:rPr lang="id-ID" sz="2400" b="1" dirty="0">
                <a:solidFill>
                  <a:schemeClr val="dk1"/>
                </a:solidFill>
                <a:latin typeface="Walter Turncoat"/>
                <a:ea typeface="Walter Turncoat"/>
                <a:cs typeface="Walter Turncoat"/>
                <a:sym typeface="Walter Turncoat"/>
              </a:rPr>
              <a:t> </a:t>
            </a:r>
            <a:endParaRPr lang="en-US" sz="2400" dirty="0">
              <a:solidFill>
                <a:schemeClr val="dk1"/>
              </a:solidFill>
              <a:latin typeface="Walter Turncoat"/>
              <a:ea typeface="Walter Turncoat"/>
              <a:cs typeface="Walter Turncoat"/>
              <a:sym typeface="Walter Turncoat"/>
            </a:endParaRPr>
          </a:p>
        </p:txBody>
      </p:sp>
      <p:sp>
        <p:nvSpPr>
          <p:cNvPr id="9220" name="Google Shape;229;p14">
            <a:extLst>
              <a:ext uri="{FF2B5EF4-FFF2-40B4-BE49-F238E27FC236}">
                <a16:creationId xmlns:a16="http://schemas.microsoft.com/office/drawing/2014/main" id="{2BCB1C74-C7C0-0CBD-AFED-7AE3F8642246}"/>
              </a:ext>
            </a:extLst>
          </p:cNvPr>
          <p:cNvSpPr txBox="1">
            <a:spLocks noGrp="1"/>
          </p:cNvSpPr>
          <p:nvPr>
            <p:ph type="body" idx="4294967295"/>
          </p:nvPr>
        </p:nvSpPr>
        <p:spPr>
          <a:xfrm>
            <a:off x="2206367" y="1519279"/>
            <a:ext cx="4550640" cy="3276600"/>
          </a:xfrm>
        </p:spPr>
        <p:txBody>
          <a:bodyPr/>
          <a:lstStyle/>
          <a:p>
            <a:pPr marL="101600" indent="0" eaLnBrk="1" hangingPunct="1">
              <a:lnSpc>
                <a:spcPct val="115000"/>
              </a:lnSpc>
              <a:spcBef>
                <a:spcPct val="0"/>
              </a:spcBef>
              <a:spcAft>
                <a:spcPct val="0"/>
              </a:spcAft>
              <a:buClr>
                <a:schemeClr val="accent1"/>
              </a:buClr>
              <a:buNone/>
            </a:pPr>
            <a:r>
              <a:rPr lang="id-ID" altLang="en-US" sz="1600" b="1">
                <a:solidFill>
                  <a:srgbClr val="C6C8D6"/>
                </a:solidFill>
                <a:latin typeface="Nunito" pitchFamily="2" charset="0"/>
                <a:cs typeface="Arial" panose="020B0604020202020204" pitchFamily="34" charset="0"/>
                <a:sym typeface="Nunito" pitchFamily="2" charset="0"/>
              </a:rPr>
              <a:t>Kegiatan pokok Ekonomi</a:t>
            </a:r>
          </a:p>
          <a:p>
            <a:pPr marL="101600" indent="0" eaLnBrk="1" hangingPunct="1">
              <a:lnSpc>
                <a:spcPct val="115000"/>
              </a:lnSpc>
              <a:spcBef>
                <a:spcPct val="0"/>
              </a:spcBef>
              <a:spcAft>
                <a:spcPct val="0"/>
              </a:spcAft>
              <a:buClr>
                <a:schemeClr val="accent1"/>
              </a:buClr>
              <a:buNone/>
            </a:pP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r>
              <a:rPr lang="en-US" altLang="en-US" sz="1600">
                <a:solidFill>
                  <a:srgbClr val="C6C8D6"/>
                </a:solidFill>
                <a:latin typeface="Nunito" pitchFamily="2" charset="0"/>
                <a:cs typeface="Arial" panose="020B0604020202020204" pitchFamily="34" charset="0"/>
                <a:sym typeface="Nunito" pitchFamily="2" charset="0"/>
              </a:rPr>
              <a:t>	</a:t>
            </a:r>
            <a:r>
              <a:rPr lang="id-ID" altLang="en-US" sz="1600">
                <a:solidFill>
                  <a:srgbClr val="C6C8D6"/>
                </a:solidFill>
                <a:latin typeface="Nunito" pitchFamily="2" charset="0"/>
                <a:cs typeface="Arial" panose="020B0604020202020204" pitchFamily="34" charset="0"/>
                <a:sym typeface="Nunito" pitchFamily="2" charset="0"/>
              </a:rPr>
              <a:t>Pengertian dari kegiatan ekonomi adalah merupakan semua bentuk kegiatan yang dilaksanakan oleh manusia dalam rangka untuk memenuhi kebutuhan hidupnya yang beraneka ragam. </a:t>
            </a: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9221" name="Google Shape;230;p14">
            <a:extLst>
              <a:ext uri="{FF2B5EF4-FFF2-40B4-BE49-F238E27FC236}">
                <a16:creationId xmlns:a16="http://schemas.microsoft.com/office/drawing/2014/main" id="{02F75529-3345-61F9-7904-B0A3D64A733A}"/>
              </a:ext>
            </a:extLst>
          </p:cNvPr>
          <p:cNvSpPr>
            <a:spLocks noGrp="1"/>
          </p:cNvSpPr>
          <p:nvPr>
            <p:ph type="sldNum" sz="quarter" idx="4294967295"/>
          </p:nvPr>
        </p:nvSpPr>
        <p:spPr>
          <a:xfrm>
            <a:off x="8594725" y="200025"/>
            <a:ext cx="549275" cy="393700"/>
          </a:xfrm>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7892760-6BD9-43CB-BF4A-9A12FD2C33B1}" type="slidenum">
              <a:rPr lang="en-US" altLang="en-US" sz="1300">
                <a:solidFill>
                  <a:srgbClr val="6B707C"/>
                </a:solidFill>
                <a:latin typeface="Walter Turncoat" charset="0"/>
                <a:cs typeface="Walter Turncoat" charset="0"/>
                <a:sym typeface="Walter Turncoat" charset="0"/>
              </a:rPr>
              <a:pPr eaLnBrk="1" hangingPunct="1"/>
              <a:t>2</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a:extLst>
              <a:ext uri="{FF2B5EF4-FFF2-40B4-BE49-F238E27FC236}">
                <a16:creationId xmlns:a16="http://schemas.microsoft.com/office/drawing/2014/main" id="{74CEA45B-9FCF-EC2C-452F-672E9AFFACBE}"/>
              </a:ext>
            </a:extLst>
          </p:cNvPr>
          <p:cNvSpPr txBox="1">
            <a:spLocks noGrp="1"/>
          </p:cNvSpPr>
          <p:nvPr>
            <p:ph type="body" idx="1"/>
          </p:nvPr>
        </p:nvSpPr>
        <p:spPr>
          <a:xfrm>
            <a:off x="228600" y="285750"/>
            <a:ext cx="6486525" cy="4572000"/>
          </a:xfrm>
        </p:spPr>
        <p:txBody>
          <a:bodyPr/>
          <a:lstStyle/>
          <a:p>
            <a:pPr marL="990600" lvl="2" indent="0" eaLnBrk="1" hangingPunct="1">
              <a:lnSpc>
                <a:spcPct val="115000"/>
              </a:lnSpc>
              <a:spcAft>
                <a:spcPct val="0"/>
              </a:spcAft>
              <a:buClr>
                <a:schemeClr val="accent1"/>
              </a:buClr>
              <a:buNone/>
            </a:pPr>
            <a:r>
              <a:rPr lang="id-ID" altLang="en-US" sz="1600" b="1">
                <a:solidFill>
                  <a:srgbClr val="C6C8D6"/>
                </a:solidFill>
                <a:latin typeface="Nunito" pitchFamily="2" charset="0"/>
                <a:cs typeface="Arial" panose="020B0604020202020204" pitchFamily="34" charset="0"/>
                <a:sym typeface="Nunito" pitchFamily="2" charset="0"/>
              </a:rPr>
              <a:t>Kelebihan Perseroan Terbatas</a:t>
            </a:r>
            <a:endParaRPr lang="en-US" altLang="en-US" sz="1600" b="1">
              <a:solidFill>
                <a:srgbClr val="C6C8D6"/>
              </a:solidFill>
              <a:latin typeface="Nunito" pitchFamily="2" charset="0"/>
              <a:cs typeface="Arial" panose="020B0604020202020204" pitchFamily="34" charset="0"/>
              <a:sym typeface="Nunito" pitchFamily="2" charset="0"/>
            </a:endParaRPr>
          </a:p>
          <a:p>
            <a:pPr lvl="2" eaLnBrk="1" hangingPunct="1">
              <a:lnSpc>
                <a:spcPct val="115000"/>
              </a:lnSpc>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Bentuk badan hukum membuat PT terjamin eksistensinya, meski terjadi pergantian kepemilikan.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Mudah mendapatkan sumber dana, sehingga turut memudahkan untuk melebarkan sayap perusahaan.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Kelangsungan operasional perusahaan terjamin dan aman, termasuk saat ada pergantian pemilik sekalipun.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Proses pemindahan kepemilikan perseroan terbatas juga terbilang mudah.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Pengembangan perusahaan dalam bentuk PT biasanya lebih leluasa karena badan usaha ini bisa selalu memperoleh suntikan modal dalam bentuk saham yang dijual.</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Setiap modal PT juga dikelola oleh ahli sehingga umumnya alokasi modal lebih efektif dan efisien.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29699" name="Slide Number Placeholder 3">
            <a:extLst>
              <a:ext uri="{FF2B5EF4-FFF2-40B4-BE49-F238E27FC236}">
                <a16:creationId xmlns:a16="http://schemas.microsoft.com/office/drawing/2014/main" id="{27963C76-ABE0-DC94-DF44-F145DD5E9CFC}"/>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67DC718D-EBD5-43E0-A133-E56B86D893DF}" type="slidenum">
              <a:rPr lang="en-US" altLang="en-US" sz="1300">
                <a:solidFill>
                  <a:srgbClr val="6B707C"/>
                </a:solidFill>
                <a:latin typeface="Walter Turncoat" charset="0"/>
                <a:cs typeface="Walter Turncoat" charset="0"/>
                <a:sym typeface="Walter Turncoat" charset="0"/>
              </a:rPr>
              <a:pPr eaLnBrk="1" hangingPunct="1"/>
              <a:t>20</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a:extLst>
              <a:ext uri="{FF2B5EF4-FFF2-40B4-BE49-F238E27FC236}">
                <a16:creationId xmlns:a16="http://schemas.microsoft.com/office/drawing/2014/main" id="{0B7DE5CE-3052-C98F-9EC5-D1FC452DD576}"/>
              </a:ext>
            </a:extLst>
          </p:cNvPr>
          <p:cNvSpPr txBox="1">
            <a:spLocks noGrp="1"/>
          </p:cNvSpPr>
          <p:nvPr>
            <p:ph type="body" idx="1"/>
          </p:nvPr>
        </p:nvSpPr>
        <p:spPr>
          <a:xfrm>
            <a:off x="304800" y="438150"/>
            <a:ext cx="6629400" cy="4343400"/>
          </a:xfrm>
        </p:spPr>
        <p:txBody>
          <a:bodyPr/>
          <a:lstStyle/>
          <a:p>
            <a:pPr marL="1028700" lvl="2" indent="0" eaLnBrk="1" hangingPunct="1">
              <a:lnSpc>
                <a:spcPct val="115000"/>
              </a:lnSpc>
              <a:spcAft>
                <a:spcPct val="0"/>
              </a:spcAft>
              <a:buClr>
                <a:schemeClr val="accent1"/>
              </a:buClr>
              <a:buNone/>
            </a:pPr>
            <a:r>
              <a:rPr lang="id-ID" altLang="en-US" b="1">
                <a:solidFill>
                  <a:srgbClr val="C6C8D6"/>
                </a:solidFill>
                <a:latin typeface="Nunito" pitchFamily="2" charset="0"/>
                <a:cs typeface="Arial" panose="020B0604020202020204" pitchFamily="34" charset="0"/>
                <a:sym typeface="Nunito" pitchFamily="2" charset="0"/>
              </a:rPr>
              <a:t>Kekurangan Perseroan Terbatas</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Harus mengeluarkan biaya yang lumayan besar.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Prosesnya pun cenderung lebih rumit dan sulit jika dibandingkan dengan pembentukan badan usaha lainnya.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Beberapa pemegang saham juga banyak yang menganggap bahwa perusahaan PT sering merahasiakan keuntungan yang didapatnya. </a:t>
            </a:r>
            <a:endParaRPr lang="id-ID"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a:t>
            </a:r>
            <a:r>
              <a:rPr lang="id-ID" altLang="en-US">
                <a:solidFill>
                  <a:srgbClr val="C6C8D6"/>
                </a:solidFill>
                <a:latin typeface="Nunito" pitchFamily="2" charset="0"/>
                <a:cs typeface="Arial" panose="020B0604020202020204" pitchFamily="34" charset="0"/>
                <a:sym typeface="Nunito" pitchFamily="2" charset="0"/>
              </a:rPr>
              <a:t>erusahaan PT juga akan dikenakan pajak karena PT adalah salah satu sumber subjek pajak negara.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Bentuk badan usaha ini cukup rentan konflik. Pasalnya, tidak sedikit pemegang saham yang kerap berasumsi bahwa PT merahasiakan keuntungannya.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30723" name="Slide Number Placeholder 4">
            <a:extLst>
              <a:ext uri="{FF2B5EF4-FFF2-40B4-BE49-F238E27FC236}">
                <a16:creationId xmlns:a16="http://schemas.microsoft.com/office/drawing/2014/main" id="{DB86179F-B9FD-F326-7AF0-EA4087DA9F4A}"/>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45A54EA-9F01-4538-978C-7D19841368F7}" type="slidenum">
              <a:rPr lang="en-US" altLang="en-US" sz="1300">
                <a:solidFill>
                  <a:srgbClr val="6B707C"/>
                </a:solidFill>
                <a:latin typeface="Walter Turncoat" charset="0"/>
                <a:cs typeface="Walter Turncoat" charset="0"/>
                <a:sym typeface="Walter Turncoat" charset="0"/>
              </a:rPr>
              <a:pPr eaLnBrk="1" hangingPunct="1"/>
              <a:t>21</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a:extLst>
              <a:ext uri="{FF2B5EF4-FFF2-40B4-BE49-F238E27FC236}">
                <a16:creationId xmlns:a16="http://schemas.microsoft.com/office/drawing/2014/main" id="{9C88FBC3-86AA-E952-612A-5D99010A8C7D}"/>
              </a:ext>
            </a:extLst>
          </p:cNvPr>
          <p:cNvSpPr txBox="1">
            <a:spLocks noGrp="1"/>
          </p:cNvSpPr>
          <p:nvPr>
            <p:ph type="body" idx="1"/>
          </p:nvPr>
        </p:nvSpPr>
        <p:spPr>
          <a:xfrm>
            <a:off x="228600" y="438150"/>
            <a:ext cx="6781800" cy="4343400"/>
          </a:xfrm>
        </p:spPr>
        <p:txBody>
          <a:bodyPr/>
          <a:lstStyle/>
          <a:p>
            <a:pPr marL="1028700" lvl="2" indent="0" eaLnBrk="1" hangingPunct="1">
              <a:lnSpc>
                <a:spcPct val="115000"/>
              </a:lnSpc>
              <a:spcAft>
                <a:spcPct val="0"/>
              </a:spcAft>
              <a:buClr>
                <a:schemeClr val="accent1"/>
              </a:buClr>
              <a:buNone/>
            </a:pPr>
            <a:r>
              <a:rPr lang="id-ID" altLang="en-US" sz="1600" b="1">
                <a:solidFill>
                  <a:srgbClr val="C6C8D6"/>
                </a:solidFill>
                <a:latin typeface="Nunito" pitchFamily="2" charset="0"/>
                <a:cs typeface="Arial" panose="020B0604020202020204" pitchFamily="34" charset="0"/>
                <a:sym typeface="Nunito" pitchFamily="2" charset="0"/>
              </a:rPr>
              <a:t>Ciri-Ciri Perseroan Terbatas</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Secara umum, ciri-ciri PT adalah sebagai berikut:</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PT didirikan untuk mencari keuntungan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PT mempunyai fungsi komersial dan juga fungsi ekonomi</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Modal perusahaan PT didapat dari lembar saham yang dijual dan obligasi.</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Perusahaan PT tidak memperoleh fasilitas apapun dari negara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RUPS atau Rapat Umum Pemegang saham akan menentukan kekuasaan tertinggi perusahaan PT.</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Setiap pemegang saham memiliki tanggung jawab atas perusahaan sebanyak modal saham yang ditanamkan.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Pemilik saham akan mendapatkan keuntungan saham dalam bentuk dividen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Direksi adalah pemimpin utama perusahaan PT</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31747" name="Slide Number Placeholder 4">
            <a:extLst>
              <a:ext uri="{FF2B5EF4-FFF2-40B4-BE49-F238E27FC236}">
                <a16:creationId xmlns:a16="http://schemas.microsoft.com/office/drawing/2014/main" id="{9E39845C-D08C-5A25-4C59-069B633A57B5}"/>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7438571-C167-4B3A-8621-3C13EF853789}" type="slidenum">
              <a:rPr lang="en-US" altLang="en-US" sz="1300">
                <a:solidFill>
                  <a:srgbClr val="6B707C"/>
                </a:solidFill>
                <a:latin typeface="Walter Turncoat" charset="0"/>
                <a:cs typeface="Walter Turncoat" charset="0"/>
                <a:sym typeface="Walter Turncoat" charset="0"/>
              </a:rPr>
              <a:pPr eaLnBrk="1" hangingPunct="1"/>
              <a:t>22</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a:extLst>
              <a:ext uri="{FF2B5EF4-FFF2-40B4-BE49-F238E27FC236}">
                <a16:creationId xmlns:a16="http://schemas.microsoft.com/office/drawing/2014/main" id="{DB7877CD-F10F-EB0A-0608-BC08FB34C695}"/>
              </a:ext>
            </a:extLst>
          </p:cNvPr>
          <p:cNvSpPr txBox="1">
            <a:spLocks noGrp="1"/>
          </p:cNvSpPr>
          <p:nvPr>
            <p:ph type="body" idx="1"/>
          </p:nvPr>
        </p:nvSpPr>
        <p:spPr>
          <a:xfrm>
            <a:off x="547688" y="285750"/>
            <a:ext cx="6167437" cy="4572000"/>
          </a:xfrm>
        </p:spPr>
        <p:txBody>
          <a:bodyPr/>
          <a:lstStyle/>
          <a:p>
            <a:pPr eaLnBrk="1" hangingPunct="1">
              <a:lnSpc>
                <a:spcPct val="115000"/>
              </a:lnSpc>
              <a:spcBef>
                <a:spcPct val="0"/>
              </a:spcBef>
              <a:spcAft>
                <a:spcPct val="0"/>
              </a:spcAft>
              <a:buClr>
                <a:schemeClr val="accent1"/>
              </a:buClr>
              <a:buFont typeface="Nunito" pitchFamily="2" charset="0"/>
              <a:buNone/>
            </a:pPr>
            <a:r>
              <a:rPr lang="en-US" altLang="en-US" sz="2400" b="1">
                <a:solidFill>
                  <a:srgbClr val="C6C8D6"/>
                </a:solidFill>
                <a:latin typeface="Nunito" pitchFamily="2" charset="0"/>
                <a:cs typeface="Arial" panose="020B0604020202020204" pitchFamily="34" charset="0"/>
                <a:sym typeface="Nunito" pitchFamily="2" charset="0"/>
              </a:rPr>
              <a:t>4. </a:t>
            </a:r>
            <a:r>
              <a:rPr lang="id-ID" altLang="en-US" sz="2400" b="1">
                <a:solidFill>
                  <a:srgbClr val="C6C8D6"/>
                </a:solidFill>
                <a:latin typeface="Nunito" pitchFamily="2" charset="0"/>
                <a:cs typeface="Arial" panose="020B0604020202020204" pitchFamily="34" charset="0"/>
                <a:sym typeface="Nunito" pitchFamily="2" charset="0"/>
              </a:rPr>
              <a:t>FIRMA</a:t>
            </a:r>
            <a:endParaRPr lang="en-US" altLang="en-US" sz="24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r>
              <a:rPr lang="en-US" altLang="en-US" sz="2400">
                <a:solidFill>
                  <a:srgbClr val="C6C8D6"/>
                </a:solidFill>
                <a:latin typeface="Nunito" pitchFamily="2" charset="0"/>
                <a:cs typeface="Arial" panose="020B0604020202020204" pitchFamily="34" charset="0"/>
                <a:sym typeface="Nunito" pitchFamily="2" charset="0"/>
              </a:rPr>
              <a:t>		</a:t>
            </a:r>
            <a:r>
              <a:rPr lang="id-ID" altLang="en-US" sz="2400">
                <a:solidFill>
                  <a:srgbClr val="C6C8D6"/>
                </a:solidFill>
                <a:latin typeface="Nunito" pitchFamily="2" charset="0"/>
                <a:cs typeface="Arial" panose="020B0604020202020204" pitchFamily="34" charset="0"/>
                <a:sym typeface="Nunito" pitchFamily="2" charset="0"/>
              </a:rPr>
              <a:t>Firma adalah suatu bentuk persekutuan badan usaha untuk menjalankan dan mengembangkan usaha antara dua orang atau lebih dengan nama usaha bersama. Setiap anggota pada badan usaha firma memiliki tanggung jawab penuh atas perusahaan sehingga modal untuk mendirikan badan usaha firma juga berasal dari patungan para anggotanya.</a:t>
            </a:r>
            <a:endParaRPr lang="en-US" altLang="en-US" sz="24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2400">
              <a:solidFill>
                <a:srgbClr val="C6C8D6"/>
              </a:solidFill>
              <a:latin typeface="Nunito" pitchFamily="2" charset="0"/>
              <a:cs typeface="Arial" panose="020B0604020202020204" pitchFamily="34" charset="0"/>
              <a:sym typeface="Nunito" pitchFamily="2" charset="0"/>
            </a:endParaRPr>
          </a:p>
        </p:txBody>
      </p:sp>
      <p:sp>
        <p:nvSpPr>
          <p:cNvPr id="32771" name="Slide Number Placeholder 3">
            <a:extLst>
              <a:ext uri="{FF2B5EF4-FFF2-40B4-BE49-F238E27FC236}">
                <a16:creationId xmlns:a16="http://schemas.microsoft.com/office/drawing/2014/main" id="{E77C6955-C541-0EFB-37B0-1877DD9C0208}"/>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54DE506-21A4-403F-9053-9FF33E306E49}" type="slidenum">
              <a:rPr lang="en-US" altLang="en-US" sz="1300">
                <a:solidFill>
                  <a:srgbClr val="6B707C"/>
                </a:solidFill>
                <a:latin typeface="Walter Turncoat" charset="0"/>
                <a:cs typeface="Walter Turncoat" charset="0"/>
                <a:sym typeface="Walter Turncoat" charset="0"/>
              </a:rPr>
              <a:pPr eaLnBrk="1" hangingPunct="1"/>
              <a:t>23</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a:extLst>
              <a:ext uri="{FF2B5EF4-FFF2-40B4-BE49-F238E27FC236}">
                <a16:creationId xmlns:a16="http://schemas.microsoft.com/office/drawing/2014/main" id="{7E5D2EA6-C8A0-7812-70E1-5299257CB3D4}"/>
              </a:ext>
            </a:extLst>
          </p:cNvPr>
          <p:cNvSpPr txBox="1">
            <a:spLocks noGrp="1"/>
          </p:cNvSpPr>
          <p:nvPr>
            <p:ph type="body" idx="1"/>
          </p:nvPr>
        </p:nvSpPr>
        <p:spPr>
          <a:xfrm>
            <a:off x="304800" y="361950"/>
            <a:ext cx="6705600" cy="4572000"/>
          </a:xfrm>
        </p:spPr>
        <p:txBody>
          <a:bodyPr/>
          <a:lstStyle/>
          <a:p>
            <a:pPr marL="101600" indent="0" eaLnBrk="1" hangingPunct="1">
              <a:lnSpc>
                <a:spcPct val="115000"/>
              </a:lnSpc>
              <a:spcBef>
                <a:spcPct val="0"/>
              </a:spcBef>
              <a:spcAft>
                <a:spcPct val="0"/>
              </a:spcAft>
              <a:buClr>
                <a:schemeClr val="accent1"/>
              </a:buClr>
              <a:buNone/>
            </a:pPr>
            <a:r>
              <a:rPr lang="id-ID" altLang="en-US" sz="1800" b="1">
                <a:solidFill>
                  <a:srgbClr val="C6C8D6"/>
                </a:solidFill>
                <a:latin typeface="Nunito" pitchFamily="2" charset="0"/>
                <a:cs typeface="Arial" panose="020B0604020202020204" pitchFamily="34" charset="0"/>
                <a:sym typeface="Nunito" pitchFamily="2" charset="0"/>
              </a:rPr>
              <a:t>Ciri-ciri Firma</a:t>
            </a:r>
            <a:endParaRPr lang="en-US" altLang="en-US" sz="18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Anggota Firma umumnya sudah saling akrab dan mengenal </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Perjanjian Firma dapat dilakukan dipercayakan kepada notaris ataupun di bawah tangan.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Menggunakan satu nama bersama dalam kegiatan usaha.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Memiliki tanggung jawab dan resiko kerugian yang tidak terbatas.</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Jika terdapat hutang tak terbayar, maka setiap pemilik wajib melunasi dengan harta pribadi.</a:t>
            </a: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Setiap anggota Firma mendapatkan tanggung jawab dan hak untuk menjadi pemimpin.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Sebagai anggota Firma tidak berhak memasukkan anggota baru tanpa seizin anggota yang lainnya.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Keanggotaan Firma berlaku seumur hidup.</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Anggota firma memiliki hak untuk membubarkan firma.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Penambahan modal dari kredit usaha lebih mudah.</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Pendirian Firma tidak perlu akta pendirian.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800">
              <a:solidFill>
                <a:srgbClr val="C6C8D6"/>
              </a:solidFill>
              <a:latin typeface="Nunito" pitchFamily="2" charset="0"/>
              <a:cs typeface="Arial" panose="020B0604020202020204" pitchFamily="34" charset="0"/>
              <a:sym typeface="Nunito" pitchFamily="2" charset="0"/>
            </a:endParaRPr>
          </a:p>
        </p:txBody>
      </p:sp>
      <p:sp>
        <p:nvSpPr>
          <p:cNvPr id="33795" name="Slide Number Placeholder 3">
            <a:extLst>
              <a:ext uri="{FF2B5EF4-FFF2-40B4-BE49-F238E27FC236}">
                <a16:creationId xmlns:a16="http://schemas.microsoft.com/office/drawing/2014/main" id="{B8F7AD8B-7489-69A5-A3B4-9C219AA24D60}"/>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A91D72A4-1DF2-4193-B504-332910AB2F7D}" type="slidenum">
              <a:rPr lang="en-US" altLang="en-US" sz="1300">
                <a:solidFill>
                  <a:srgbClr val="6B707C"/>
                </a:solidFill>
                <a:latin typeface="Walter Turncoat" charset="0"/>
                <a:cs typeface="Walter Turncoat" charset="0"/>
                <a:sym typeface="Walter Turncoat" charset="0"/>
              </a:rPr>
              <a:pPr eaLnBrk="1" hangingPunct="1"/>
              <a:t>24</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a:extLst>
              <a:ext uri="{FF2B5EF4-FFF2-40B4-BE49-F238E27FC236}">
                <a16:creationId xmlns:a16="http://schemas.microsoft.com/office/drawing/2014/main" id="{77F9CF20-E1FB-D473-D8D0-B7D31CD3AE51}"/>
              </a:ext>
            </a:extLst>
          </p:cNvPr>
          <p:cNvSpPr txBox="1">
            <a:spLocks noGrp="1"/>
          </p:cNvSpPr>
          <p:nvPr>
            <p:ph type="body" idx="1"/>
          </p:nvPr>
        </p:nvSpPr>
        <p:spPr>
          <a:xfrm>
            <a:off x="304800" y="438150"/>
            <a:ext cx="6887868" cy="4419600"/>
          </a:xfrm>
        </p:spPr>
        <p:txBody>
          <a:bodyPr/>
          <a:lstStyle/>
          <a:p>
            <a:pPr eaLnBrk="1" hangingPunct="1">
              <a:lnSpc>
                <a:spcPct val="115000"/>
              </a:lnSpc>
              <a:spcBef>
                <a:spcPct val="0"/>
              </a:spcBef>
              <a:spcAft>
                <a:spcPct val="0"/>
              </a:spcAft>
              <a:buClr>
                <a:schemeClr val="accent1"/>
              </a:buClr>
              <a:buFont typeface="Nunito" pitchFamily="2" charset="0"/>
              <a:buNone/>
            </a:pPr>
            <a:r>
              <a:rPr lang="id-ID" altLang="en-US" b="1">
                <a:solidFill>
                  <a:srgbClr val="C6C8D6"/>
                </a:solidFill>
                <a:latin typeface="Nunito" pitchFamily="2" charset="0"/>
                <a:cs typeface="Arial" panose="020B0604020202020204" pitchFamily="34" charset="0"/>
                <a:sym typeface="Nunito" pitchFamily="2" charset="0"/>
              </a:rPr>
              <a:t>Jenis Firma</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Firma</a:t>
            </a:r>
            <a:r>
              <a:rPr lang="id-ID" altLang="en-US" sz="1600">
                <a:solidFill>
                  <a:srgbClr val="C6C8D6"/>
                </a:solidFill>
                <a:latin typeface="Nunito" pitchFamily="2" charset="0"/>
                <a:cs typeface="Arial" panose="020B0604020202020204" pitchFamily="34" charset="0"/>
                <a:sym typeface="Nunito" pitchFamily="2" charset="0"/>
              </a:rPr>
              <a:t> Dagang (Trading Partnership), jenis firma yang bergerak dalam bidang perdagangan. Kegiatan yang utamanya berfokus pada jual beli produk. Contohnya Nike, Diadora, Crocs, dan lain sebagainya.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Firma Non Dagang (Firma Jasa), Kegiatan yang utamanya berfokus pada penjualan suatu produk berupa jasa atau keahlian tertentu. Contohnya firma hukum, firma akuntansi, konsultasi manajemen, dan juga masih banyak lagi.</a:t>
            </a: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Firma Umum (General Partnership)adalah jenis firma yang setiap anggotanya memiliki tanggung jawab atau kekuasaan yang tak terbatas.</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Firma Terbatas (Limited Partnership), pada firma ini setiap anggotanya memegang sebuah kekuasaan yang terbatas. Contonya Firma Sumber Rezeki, Firma Multi Marketing, Firma Indo Eternity, dan lain sebagainya.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a:solidFill>
                <a:srgbClr val="C6C8D6"/>
              </a:solidFill>
              <a:latin typeface="Nunito" pitchFamily="2" charset="0"/>
              <a:cs typeface="Arial" panose="020B0604020202020204" pitchFamily="34" charset="0"/>
              <a:sym typeface="Nunito" pitchFamily="2" charset="0"/>
            </a:endParaRPr>
          </a:p>
        </p:txBody>
      </p:sp>
      <p:sp>
        <p:nvSpPr>
          <p:cNvPr id="35843" name="Slide Number Placeholder 4">
            <a:extLst>
              <a:ext uri="{FF2B5EF4-FFF2-40B4-BE49-F238E27FC236}">
                <a16:creationId xmlns:a16="http://schemas.microsoft.com/office/drawing/2014/main" id="{E33000A5-B250-3F3C-F548-57CA81E72368}"/>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13C794-4223-4C03-9319-61A2A1DD2B67}" type="slidenum">
              <a:rPr lang="en-US" altLang="en-US" sz="1300">
                <a:solidFill>
                  <a:srgbClr val="6B707C"/>
                </a:solidFill>
                <a:latin typeface="Walter Turncoat" charset="0"/>
                <a:cs typeface="Walter Turncoat" charset="0"/>
                <a:sym typeface="Walter Turncoat" charset="0"/>
              </a:rPr>
              <a:pPr eaLnBrk="1" hangingPunct="1"/>
              <a:t>25</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a:extLst>
              <a:ext uri="{FF2B5EF4-FFF2-40B4-BE49-F238E27FC236}">
                <a16:creationId xmlns:a16="http://schemas.microsoft.com/office/drawing/2014/main" id="{7880E381-07A6-2D6A-7526-8DAFED44177A}"/>
              </a:ext>
            </a:extLst>
          </p:cNvPr>
          <p:cNvSpPr txBox="1">
            <a:spLocks noGrp="1"/>
          </p:cNvSpPr>
          <p:nvPr>
            <p:ph type="body" idx="1"/>
          </p:nvPr>
        </p:nvSpPr>
        <p:spPr>
          <a:xfrm>
            <a:off x="228600" y="285750"/>
            <a:ext cx="6486525" cy="4283075"/>
          </a:xfrm>
        </p:spPr>
        <p:txBody>
          <a:bodyPr/>
          <a:lstStyle/>
          <a:p>
            <a:pPr marL="101600" indent="0" eaLnBrk="1" hangingPunct="1">
              <a:lnSpc>
                <a:spcPct val="115000"/>
              </a:lnSpc>
              <a:spcBef>
                <a:spcPct val="0"/>
              </a:spcBef>
              <a:spcAft>
                <a:spcPct val="0"/>
              </a:spcAft>
              <a:buClr>
                <a:schemeClr val="accent1"/>
              </a:buClr>
              <a:buNone/>
            </a:pPr>
            <a:r>
              <a:rPr lang="id-ID" altLang="en-US" sz="1600" b="1">
                <a:solidFill>
                  <a:srgbClr val="C6C8D6"/>
                </a:solidFill>
                <a:latin typeface="Nunito" pitchFamily="2" charset="0"/>
                <a:cs typeface="Arial" panose="020B0604020202020204" pitchFamily="34" charset="0"/>
                <a:sym typeface="Nunito" pitchFamily="2" charset="0"/>
              </a:rPr>
              <a:t>Kelebihan Firma</a:t>
            </a:r>
          </a:p>
          <a:p>
            <a:pPr marL="101600" indent="0" eaLnBrk="1" hangingPunct="1">
              <a:lnSpc>
                <a:spcPct val="115000"/>
              </a:lnSpc>
              <a:spcBef>
                <a:spcPct val="0"/>
              </a:spcBef>
              <a:spcAft>
                <a:spcPct val="0"/>
              </a:spcAft>
              <a:buClr>
                <a:schemeClr val="accent1"/>
              </a:buClr>
              <a:buNone/>
            </a:pP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Sistem pengelolaan badan usaha firma terbukti lebih profesional dikarenakan adanya koordinasi yang jelas</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Modal awal untuk membangun firma terhitung besar</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Pemimpin dipilih berdasarkan keahlian, kecakapan, kemampuannya dan keterampilan yang dimiliki.</a:t>
            </a: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Pembagian hasil keuntungan menjadi adil dikarenakan berdasarkan modal awal yang disetor sehingga sistemnya menyerupai penanaman saham.</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Adanya akta notaris dapat memudahkan firma untuk mendapatkan pinjaman modal.</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Keputusan firma berangkat dari pertimbangan dan keputusan seluruh anggota.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37891" name="Slide Number Placeholder 3">
            <a:extLst>
              <a:ext uri="{FF2B5EF4-FFF2-40B4-BE49-F238E27FC236}">
                <a16:creationId xmlns:a16="http://schemas.microsoft.com/office/drawing/2014/main" id="{C78CC8D1-FD80-5537-4A2D-B0E7019A8DC4}"/>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3FA1F3F-6ADC-4751-842C-3CACB79B7635}" type="slidenum">
              <a:rPr lang="en-US" altLang="en-US" sz="1300">
                <a:solidFill>
                  <a:srgbClr val="6B707C"/>
                </a:solidFill>
                <a:latin typeface="Walter Turncoat" charset="0"/>
                <a:cs typeface="Walter Turncoat" charset="0"/>
                <a:sym typeface="Walter Turncoat" charset="0"/>
              </a:rPr>
              <a:pPr eaLnBrk="1" hangingPunct="1"/>
              <a:t>26</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a:extLst>
              <a:ext uri="{FF2B5EF4-FFF2-40B4-BE49-F238E27FC236}">
                <a16:creationId xmlns:a16="http://schemas.microsoft.com/office/drawing/2014/main" id="{EF6DE7E8-25EF-5337-83A4-BF15DE1A4268}"/>
              </a:ext>
            </a:extLst>
          </p:cNvPr>
          <p:cNvSpPr txBox="1">
            <a:spLocks noGrp="1"/>
          </p:cNvSpPr>
          <p:nvPr>
            <p:ph type="body" idx="1"/>
          </p:nvPr>
        </p:nvSpPr>
        <p:spPr>
          <a:xfrm>
            <a:off x="190500" y="396875"/>
            <a:ext cx="6705600" cy="4572000"/>
          </a:xfrm>
        </p:spPr>
        <p:txBody>
          <a:bodyPr/>
          <a:lstStyle/>
          <a:p>
            <a:pPr eaLnBrk="1" hangingPunct="1">
              <a:lnSpc>
                <a:spcPct val="115000"/>
              </a:lnSpc>
              <a:spcBef>
                <a:spcPct val="0"/>
              </a:spcBef>
              <a:spcAft>
                <a:spcPct val="0"/>
              </a:spcAft>
              <a:buClr>
                <a:schemeClr val="accent1"/>
              </a:buClr>
              <a:buFont typeface="Nunito" pitchFamily="2" charset="0"/>
              <a:buNone/>
            </a:pPr>
            <a:r>
              <a:rPr lang="id-ID" altLang="en-US" b="1">
                <a:solidFill>
                  <a:srgbClr val="C6C8D6"/>
                </a:solidFill>
                <a:latin typeface="Nunito" pitchFamily="2" charset="0"/>
                <a:cs typeface="Arial" panose="020B0604020202020204" pitchFamily="34" charset="0"/>
                <a:sym typeface="Nunito" pitchFamily="2" charset="0"/>
              </a:rPr>
              <a:t>Kekurangan Firma</a:t>
            </a:r>
          </a:p>
          <a:p>
            <a:pPr eaLnBrk="1" hangingPunct="1">
              <a:lnSpc>
                <a:spcPct val="115000"/>
              </a:lnSpc>
              <a:spcBef>
                <a:spcPct val="0"/>
              </a:spcBef>
              <a:spcAft>
                <a:spcPct val="0"/>
              </a:spcAft>
              <a:buClr>
                <a:schemeClr val="accent1"/>
              </a:buClr>
              <a:buFont typeface="Nunito" pitchFamily="2" charset="0"/>
              <a:buNone/>
            </a:pP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Ketika perusahaan mengalami kebangkrutan, kekayaan dan aset pribadi dari pemilik perusahaan dapat dijadikan barang sitaan sebagai jaminan untuk mengganti kerugian perusahaan.</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Apabila ada satu anggota firma yang mengalami kerugian, semua anggota yang tergabung dalam firma berkewajiban untuk ikut menanggung kerugiannya.</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Firma tidak mengenal istilah pemisahan antara kekayaan pribadi dan aset perusahaan.</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Ancaman perselisihan biasanya akan muncul apabila ada pembagian keuntungannya yang kurang adil.</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Anggota firma bertanggung jawab terkait modal saja. Dan  bertanggung jawab juga pada kekayaan atau harta pribadi yang dimiliki.</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a:solidFill>
                <a:srgbClr val="C6C8D6"/>
              </a:solidFill>
              <a:latin typeface="Nunito" pitchFamily="2" charset="0"/>
              <a:cs typeface="Arial" panose="020B0604020202020204" pitchFamily="34" charset="0"/>
              <a:sym typeface="Nunito" pitchFamily="2" charset="0"/>
            </a:endParaRPr>
          </a:p>
        </p:txBody>
      </p:sp>
      <p:sp>
        <p:nvSpPr>
          <p:cNvPr id="39939" name="Slide Number Placeholder 3">
            <a:extLst>
              <a:ext uri="{FF2B5EF4-FFF2-40B4-BE49-F238E27FC236}">
                <a16:creationId xmlns:a16="http://schemas.microsoft.com/office/drawing/2014/main" id="{23215482-8E33-CAF8-547A-3A79939E40C7}"/>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BFE0D9E-8E40-4679-8E89-C91CD3DA50A3}" type="slidenum">
              <a:rPr lang="en-US" altLang="en-US" sz="1300">
                <a:solidFill>
                  <a:srgbClr val="6B707C"/>
                </a:solidFill>
                <a:latin typeface="Walter Turncoat" charset="0"/>
                <a:cs typeface="Walter Turncoat" charset="0"/>
                <a:sym typeface="Walter Turncoat" charset="0"/>
              </a:rPr>
              <a:pPr eaLnBrk="1" hangingPunct="1"/>
              <a:t>27</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a:extLst>
              <a:ext uri="{FF2B5EF4-FFF2-40B4-BE49-F238E27FC236}">
                <a16:creationId xmlns:a16="http://schemas.microsoft.com/office/drawing/2014/main" id="{AF4CE576-DDE8-8774-2E44-95E58C13DEC6}"/>
              </a:ext>
            </a:extLst>
          </p:cNvPr>
          <p:cNvSpPr txBox="1">
            <a:spLocks noGrp="1"/>
          </p:cNvSpPr>
          <p:nvPr>
            <p:ph type="body" idx="1"/>
          </p:nvPr>
        </p:nvSpPr>
        <p:spPr>
          <a:xfrm>
            <a:off x="228600" y="133350"/>
            <a:ext cx="7004552" cy="5453450"/>
          </a:xfrm>
        </p:spPr>
        <p:txBody>
          <a:bodyPr/>
          <a:lstStyle/>
          <a:p>
            <a:pPr lvl="1" eaLnBrk="1" hangingPunct="1">
              <a:lnSpc>
                <a:spcPct val="115000"/>
              </a:lnSpc>
              <a:spcAft>
                <a:spcPct val="0"/>
              </a:spcAft>
              <a:buClr>
                <a:schemeClr val="accent1"/>
              </a:buClr>
              <a:buFont typeface="Nunito" pitchFamily="2" charset="0"/>
              <a:buNone/>
            </a:pPr>
            <a:r>
              <a:rPr lang="en-US" altLang="en-US" b="1">
                <a:solidFill>
                  <a:srgbClr val="C6C8D6"/>
                </a:solidFill>
                <a:latin typeface="Nunito" pitchFamily="2" charset="0"/>
                <a:cs typeface="Arial" panose="020B0604020202020204" pitchFamily="34" charset="0"/>
                <a:sym typeface="Nunito" pitchFamily="2" charset="0"/>
              </a:rPr>
              <a:t>5. </a:t>
            </a:r>
            <a:r>
              <a:rPr lang="id-ID" altLang="en-US" b="1">
                <a:solidFill>
                  <a:srgbClr val="C6C8D6"/>
                </a:solidFill>
                <a:latin typeface="Nunito" pitchFamily="2" charset="0"/>
                <a:cs typeface="Arial" panose="020B0604020202020204" pitchFamily="34" charset="0"/>
                <a:sym typeface="Nunito" pitchFamily="2" charset="0"/>
              </a:rPr>
              <a:t>Koperasi dan Bisnis di Indonesia</a:t>
            </a:r>
          </a:p>
          <a:p>
            <a:pPr lvl="1" eaLnBrk="1" hangingPunct="1">
              <a:lnSpc>
                <a:spcPct val="115000"/>
              </a:lnSpc>
              <a:spcAft>
                <a:spcPct val="0"/>
              </a:spcAft>
              <a:buClr>
                <a:schemeClr val="accent1"/>
              </a:buClr>
              <a:buFont typeface="Nunito" pitchFamily="2" charset="0"/>
              <a:buNone/>
            </a:pPr>
            <a:endParaRPr lang="en-US" altLang="en-US" sz="1600">
              <a:solidFill>
                <a:srgbClr val="C6C8D6"/>
              </a:solidFill>
              <a:latin typeface="Nunito" pitchFamily="2" charset="0"/>
              <a:cs typeface="Arial" panose="020B0604020202020204" pitchFamily="34" charset="0"/>
              <a:sym typeface="Nunito" pitchFamily="2" charset="0"/>
            </a:endParaRPr>
          </a:p>
          <a:p>
            <a:pPr marL="114300" indent="0" eaLnBrk="1" hangingPunct="1">
              <a:lnSpc>
                <a:spcPct val="115000"/>
              </a:lnSpc>
              <a:spcBef>
                <a:spcPct val="0"/>
              </a:spcBef>
              <a:spcAft>
                <a:spcPct val="0"/>
              </a:spcAft>
              <a:buClr>
                <a:schemeClr val="accent1"/>
              </a:buClr>
              <a:buNone/>
            </a:pPr>
            <a:r>
              <a:rPr lang="id-ID" altLang="en-US" sz="1600">
                <a:solidFill>
                  <a:srgbClr val="C6C8D6"/>
                </a:solidFill>
                <a:latin typeface="Nunito" pitchFamily="2" charset="0"/>
                <a:cs typeface="Arial" panose="020B0604020202020204" pitchFamily="34" charset="0"/>
                <a:sym typeface="Nunito" pitchFamily="2" charset="0"/>
              </a:rPr>
              <a:t>Menurut UU No 25 tahun 1992, koperasi dapat diartikan sebagai sebuah badan usaha yang beranggotakan sekumpulan orang yang kegiatannya berlandaskan prinsip koperasi sekaligus sebagai gerakan ekonomi kerakyatan yang berasas kekeluargaan. Sementara itu, menurut bapak proklamator kita, Mohammad Hatta, yang sekaligus menjadi bapak Koperasi, koperasi adalah suatu jenis badan usaha bersama yang menggunakan asas kekeluargaan dan gotong royong.</a:t>
            </a:r>
          </a:p>
          <a:p>
            <a:pPr marL="114300" indent="0" eaLnBrk="1" hangingPunct="1">
              <a:lnSpc>
                <a:spcPct val="115000"/>
              </a:lnSpc>
              <a:spcBef>
                <a:spcPct val="0"/>
              </a:spcBef>
              <a:spcAft>
                <a:spcPct val="0"/>
              </a:spcAft>
              <a:buClr>
                <a:schemeClr val="accent1"/>
              </a:buClr>
              <a:buNone/>
            </a:pPr>
            <a:endParaRPr lang="en-US" altLang="en-US" sz="1600">
              <a:solidFill>
                <a:srgbClr val="C6C8D6"/>
              </a:solidFill>
              <a:latin typeface="Nunito" pitchFamily="2" charset="0"/>
              <a:cs typeface="Arial" panose="020B0604020202020204" pitchFamily="34" charset="0"/>
              <a:sym typeface="Nunito" pitchFamily="2" charset="0"/>
            </a:endParaRPr>
          </a:p>
          <a:p>
            <a:pPr marL="114300" indent="0" eaLnBrk="1" hangingPunct="1">
              <a:lnSpc>
                <a:spcPct val="115000"/>
              </a:lnSpc>
              <a:spcBef>
                <a:spcPct val="0"/>
              </a:spcBef>
              <a:spcAft>
                <a:spcPct val="0"/>
              </a:spcAft>
              <a:buClr>
                <a:schemeClr val="accent1"/>
              </a:buClr>
              <a:buNone/>
            </a:pPr>
            <a:r>
              <a:rPr lang="id-ID" altLang="en-US" sz="1600" b="1">
                <a:solidFill>
                  <a:srgbClr val="C6C8D6"/>
                </a:solidFill>
                <a:latin typeface="Nunito" pitchFamily="2" charset="0"/>
                <a:cs typeface="Arial" panose="020B0604020202020204" pitchFamily="34" charset="0"/>
                <a:sym typeface="Nunito" pitchFamily="2" charset="0"/>
              </a:rPr>
              <a:t>Fungsi Koperasi</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Membangun dan Mengembangkan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Meningkatkan Sumber Daya Manusia (SDM)</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Memperkuat Ketahanan Ekonomi Kerakyatan</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Mewujudkan dan Mengembangkan Perekonomian Nasional</a:t>
            </a: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41987" name="Slide Number Placeholder 4">
            <a:extLst>
              <a:ext uri="{FF2B5EF4-FFF2-40B4-BE49-F238E27FC236}">
                <a16:creationId xmlns:a16="http://schemas.microsoft.com/office/drawing/2014/main" id="{D3628E22-4EA6-07AA-3496-4919C24D5589}"/>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36B63A4-7315-471E-836D-3C5C1CB59927}" type="slidenum">
              <a:rPr lang="en-US" altLang="en-US" sz="1300">
                <a:solidFill>
                  <a:srgbClr val="6B707C"/>
                </a:solidFill>
                <a:latin typeface="Walter Turncoat" charset="0"/>
                <a:cs typeface="Walter Turncoat" charset="0"/>
                <a:sym typeface="Walter Turncoat" charset="0"/>
              </a:rPr>
              <a:pPr eaLnBrk="1" hangingPunct="1"/>
              <a:t>28</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a:extLst>
              <a:ext uri="{FF2B5EF4-FFF2-40B4-BE49-F238E27FC236}">
                <a16:creationId xmlns:a16="http://schemas.microsoft.com/office/drawing/2014/main" id="{466B105B-873B-A4D4-48E9-C208D6665AF5}"/>
              </a:ext>
            </a:extLst>
          </p:cNvPr>
          <p:cNvSpPr txBox="1">
            <a:spLocks noGrp="1"/>
          </p:cNvSpPr>
          <p:nvPr>
            <p:ph type="body" idx="1"/>
          </p:nvPr>
        </p:nvSpPr>
        <p:spPr>
          <a:xfrm>
            <a:off x="228600" y="361950"/>
            <a:ext cx="6781800" cy="4495800"/>
          </a:xfrm>
        </p:spPr>
        <p:txBody>
          <a:bodyPr/>
          <a:lstStyle/>
          <a:p>
            <a:pPr eaLnBrk="1" hangingPunct="1">
              <a:lnSpc>
                <a:spcPct val="115000"/>
              </a:lnSpc>
              <a:spcBef>
                <a:spcPct val="0"/>
              </a:spcBef>
              <a:spcAft>
                <a:spcPct val="0"/>
              </a:spcAft>
              <a:buClr>
                <a:schemeClr val="accent1"/>
              </a:buClr>
              <a:buFont typeface="Nunito" pitchFamily="2" charset="0"/>
              <a:buNone/>
            </a:pPr>
            <a:r>
              <a:rPr lang="id-ID" altLang="en-US" sz="1600" b="1">
                <a:solidFill>
                  <a:srgbClr val="C6C8D6"/>
                </a:solidFill>
                <a:latin typeface="Nunito" pitchFamily="2" charset="0"/>
                <a:cs typeface="Arial" panose="020B0604020202020204" pitchFamily="34" charset="0"/>
                <a:sym typeface="Nunito" pitchFamily="2" charset="0"/>
              </a:rPr>
              <a:t>Tujuan Koperasi</a:t>
            </a:r>
            <a:endParaRPr lang="en-US" altLang="en-US" sz="1600">
              <a:solidFill>
                <a:srgbClr val="C6C8D6"/>
              </a:solidFill>
              <a:latin typeface="Nunito" pitchFamily="2" charset="0"/>
              <a:cs typeface="Arial" panose="020B0604020202020204" pitchFamily="34" charset="0"/>
              <a:sym typeface="Nunito" pitchFamily="2" charset="0"/>
            </a:endParaRPr>
          </a:p>
          <a:p>
            <a:pPr marL="114300" indent="0" eaLnBrk="1" hangingPunct="1">
              <a:lnSpc>
                <a:spcPct val="115000"/>
              </a:lnSpc>
              <a:spcBef>
                <a:spcPct val="0"/>
              </a:spcBef>
              <a:spcAft>
                <a:spcPct val="0"/>
              </a:spcAft>
              <a:buClr>
                <a:schemeClr val="accent1"/>
              </a:buClr>
              <a:buNone/>
            </a:pP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Meningkatkan kesejahteraan ekonomi anggota koperasi dan masyarakat di sekitarnya.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Membantu pemerintah untuk meningkatkan kesejahteraan ekonomi rakyat yang adil dan makmur</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Menjadi sokoguru dalam perekonomian nasional.</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Membantu produsen dengan memberikan penawaran harga yang relatif lebih tinggi.</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Membantu konsumen dengan memberikan penawaran harga yang relatif lebih terjangkau.</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Memberikan bantuan peminjaman modal kepada unit-unit usaha skala mikro dan kecil.</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43011" name="Slide Number Placeholder 4">
            <a:extLst>
              <a:ext uri="{FF2B5EF4-FFF2-40B4-BE49-F238E27FC236}">
                <a16:creationId xmlns:a16="http://schemas.microsoft.com/office/drawing/2014/main" id="{E932E1F6-18BE-90A9-3EE9-BC767537EB60}"/>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461DB23-CCD8-4A7F-BFD7-C210E5926721}" type="slidenum">
              <a:rPr lang="en-US" altLang="en-US" sz="1300">
                <a:solidFill>
                  <a:srgbClr val="6B707C"/>
                </a:solidFill>
                <a:latin typeface="Walter Turncoat" charset="0"/>
                <a:cs typeface="Walter Turncoat" charset="0"/>
                <a:sym typeface="Walter Turncoat" charset="0"/>
              </a:rPr>
              <a:pPr eaLnBrk="1" hangingPunct="1"/>
              <a:t>29</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250;p17">
            <a:extLst>
              <a:ext uri="{FF2B5EF4-FFF2-40B4-BE49-F238E27FC236}">
                <a16:creationId xmlns:a16="http://schemas.microsoft.com/office/drawing/2014/main" id="{BEDD9892-9BFB-D57F-6CDE-96D08B7F34A4}"/>
              </a:ext>
            </a:extLst>
          </p:cNvPr>
          <p:cNvSpPr txBox="1">
            <a:spLocks noGrp="1"/>
          </p:cNvSpPr>
          <p:nvPr>
            <p:ph type="ctrTitle"/>
          </p:nvPr>
        </p:nvSpPr>
        <p:spPr>
          <a:xfrm>
            <a:off x="2332038" y="1866900"/>
            <a:ext cx="4479925" cy="1008063"/>
          </a:xfrm>
        </p:spPr>
        <p:txBody>
          <a:bodyPr/>
          <a:lstStyle/>
          <a:p>
            <a:pPr eaLnBrk="1" hangingPunct="1">
              <a:lnSpc>
                <a:spcPct val="90000"/>
              </a:lnSpc>
              <a:spcBef>
                <a:spcPct val="0"/>
              </a:spcBef>
              <a:spcAft>
                <a:spcPct val="0"/>
              </a:spcAft>
              <a:buClr>
                <a:srgbClr val="FFFFFF"/>
              </a:buClr>
              <a:buFont typeface="Walter Turncoat" charset="0"/>
              <a:buNone/>
            </a:pPr>
            <a:r>
              <a:rPr lang="id-ID" altLang="en-US">
                <a:solidFill>
                  <a:srgbClr val="FFFFFF"/>
                </a:solidFill>
                <a:latin typeface="Walter Turncoat" charset="0"/>
                <a:cs typeface="Walter Turncoat" charset="0"/>
                <a:sym typeface="Walter Turncoat" charset="0"/>
              </a:rPr>
              <a:t>macam-macam badan usaha perekonomian yang ada di Indonesia</a:t>
            </a:r>
            <a:endParaRPr lang="en-US" altLang="en-US">
              <a:solidFill>
                <a:srgbClr val="FFFFFF"/>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a:extLst>
              <a:ext uri="{FF2B5EF4-FFF2-40B4-BE49-F238E27FC236}">
                <a16:creationId xmlns:a16="http://schemas.microsoft.com/office/drawing/2014/main" id="{8BD65E42-028D-22C4-08F6-BD1694D82AB4}"/>
              </a:ext>
            </a:extLst>
          </p:cNvPr>
          <p:cNvSpPr txBox="1">
            <a:spLocks noGrp="1"/>
          </p:cNvSpPr>
          <p:nvPr>
            <p:ph type="body" idx="1"/>
          </p:nvPr>
        </p:nvSpPr>
        <p:spPr>
          <a:xfrm>
            <a:off x="304800" y="361950"/>
            <a:ext cx="6705600" cy="4495800"/>
          </a:xfrm>
        </p:spPr>
        <p:txBody>
          <a:bodyPr/>
          <a:lstStyle/>
          <a:p>
            <a:pPr eaLnBrk="1" hangingPunct="1">
              <a:lnSpc>
                <a:spcPct val="115000"/>
              </a:lnSpc>
              <a:spcBef>
                <a:spcPct val="0"/>
              </a:spcBef>
              <a:spcAft>
                <a:spcPct val="0"/>
              </a:spcAft>
              <a:buClr>
                <a:schemeClr val="accent1"/>
              </a:buClr>
              <a:buFont typeface="Nunito" pitchFamily="2" charset="0"/>
              <a:buNone/>
            </a:pPr>
            <a:r>
              <a:rPr lang="id-ID" altLang="en-US" b="1">
                <a:solidFill>
                  <a:srgbClr val="C6C8D6"/>
                </a:solidFill>
                <a:latin typeface="Nunito" pitchFamily="2" charset="0"/>
                <a:cs typeface="Arial" panose="020B0604020202020204" pitchFamily="34" charset="0"/>
                <a:sym typeface="Nunito" pitchFamily="2" charset="0"/>
              </a:rPr>
              <a:t>Prinsip Koperasi</a:t>
            </a:r>
            <a:endParaRPr lang="en-US" altLang="en-US" b="1">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r>
              <a:rPr lang="en-US" altLang="en-US">
                <a:solidFill>
                  <a:srgbClr val="C6C8D6"/>
                </a:solidFill>
                <a:latin typeface="Nunito" pitchFamily="2" charset="0"/>
                <a:cs typeface="Arial" panose="020B0604020202020204" pitchFamily="34" charset="0"/>
                <a:sym typeface="Nunito" pitchFamily="2" charset="0"/>
              </a:rPr>
              <a:t>	</a:t>
            </a:r>
            <a:r>
              <a:rPr lang="id-ID" altLang="en-US">
                <a:solidFill>
                  <a:srgbClr val="C6C8D6"/>
                </a:solidFill>
                <a:latin typeface="Nunito" pitchFamily="2" charset="0"/>
                <a:cs typeface="Arial" panose="020B0604020202020204" pitchFamily="34" charset="0"/>
                <a:sym typeface="Nunito" pitchFamily="2" charset="0"/>
              </a:rPr>
              <a:t>Dirangkum dari UU 25 tahun 1992, prinsip-prinsip koperasi adalah sebagai berikut:</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Keanggotaan tidak dipaksa. </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Pembagian hasil usaha diberikan secara adil sesuai dengan porsi kontribusi masing-masing anggota terhadap koperasi.</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Pemberian balas jasa terhadap pemberi modal sesuai dengan jumlah modal yang diberikan.</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Mengutamakan kemandirian.</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Dalam mengembangkan koperasi, akan diadakan pendidikan perkoperasian dan kerja sama antar koperasi.</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a:solidFill>
                <a:srgbClr val="C6C8D6"/>
              </a:solidFill>
              <a:latin typeface="Nunito" pitchFamily="2" charset="0"/>
              <a:cs typeface="Arial" panose="020B0604020202020204" pitchFamily="34" charset="0"/>
              <a:sym typeface="Nunito" pitchFamily="2" charset="0"/>
            </a:endParaRPr>
          </a:p>
        </p:txBody>
      </p:sp>
      <p:sp>
        <p:nvSpPr>
          <p:cNvPr id="44035" name="Slide Number Placeholder 4">
            <a:extLst>
              <a:ext uri="{FF2B5EF4-FFF2-40B4-BE49-F238E27FC236}">
                <a16:creationId xmlns:a16="http://schemas.microsoft.com/office/drawing/2014/main" id="{3A36C916-25E3-B9DE-A0CD-3A89D33D7F32}"/>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ACB8A315-541E-4B85-BFAD-EA88B0428525}" type="slidenum">
              <a:rPr lang="en-US" altLang="en-US" sz="1300">
                <a:solidFill>
                  <a:srgbClr val="6B707C"/>
                </a:solidFill>
                <a:latin typeface="Walter Turncoat" charset="0"/>
                <a:cs typeface="Walter Turncoat" charset="0"/>
                <a:sym typeface="Walter Turncoat" charset="0"/>
              </a:rPr>
              <a:pPr eaLnBrk="1" hangingPunct="1"/>
              <a:t>30</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a:extLst>
              <a:ext uri="{FF2B5EF4-FFF2-40B4-BE49-F238E27FC236}">
                <a16:creationId xmlns:a16="http://schemas.microsoft.com/office/drawing/2014/main" id="{EE3E62F6-48D1-43C9-41E2-7CADF0A29893}"/>
              </a:ext>
            </a:extLst>
          </p:cNvPr>
          <p:cNvSpPr txBox="1">
            <a:spLocks noGrp="1"/>
          </p:cNvSpPr>
          <p:nvPr>
            <p:ph type="body" idx="1"/>
          </p:nvPr>
        </p:nvSpPr>
        <p:spPr>
          <a:xfrm>
            <a:off x="228600" y="361950"/>
            <a:ext cx="6781800" cy="4495800"/>
          </a:xfrm>
        </p:spPr>
        <p:txBody>
          <a:bodyPr/>
          <a:lstStyle/>
          <a:p>
            <a:pPr eaLnBrk="1" hangingPunct="1">
              <a:lnSpc>
                <a:spcPct val="115000"/>
              </a:lnSpc>
              <a:spcBef>
                <a:spcPct val="0"/>
              </a:spcBef>
              <a:spcAft>
                <a:spcPct val="0"/>
              </a:spcAft>
              <a:buClr>
                <a:schemeClr val="accent1"/>
              </a:buClr>
              <a:buFont typeface="Nunito" pitchFamily="2" charset="0"/>
              <a:buNone/>
            </a:pPr>
            <a:r>
              <a:rPr lang="id-ID" altLang="en-US" b="1">
                <a:solidFill>
                  <a:srgbClr val="C6C8D6"/>
                </a:solidFill>
                <a:latin typeface="Nunito" pitchFamily="2" charset="0"/>
                <a:cs typeface="Arial" panose="020B0604020202020204" pitchFamily="34" charset="0"/>
                <a:sym typeface="Nunito" pitchFamily="2" charset="0"/>
              </a:rPr>
              <a:t>Jenis-Jenis Koperasi</a:t>
            </a:r>
            <a:endParaRPr lang="en-US" altLang="en-US" b="1">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r>
              <a:rPr lang="en-US" altLang="en-US">
                <a:solidFill>
                  <a:srgbClr val="C6C8D6"/>
                </a:solidFill>
                <a:latin typeface="Nunito" pitchFamily="2" charset="0"/>
                <a:cs typeface="Arial" panose="020B0604020202020204" pitchFamily="34" charset="0"/>
                <a:sym typeface="Nunito" pitchFamily="2" charset="0"/>
              </a:rPr>
              <a:t>	</a:t>
            </a:r>
            <a:r>
              <a:rPr lang="id-ID" altLang="en-US">
                <a:solidFill>
                  <a:srgbClr val="C6C8D6"/>
                </a:solidFill>
                <a:latin typeface="Nunito" pitchFamily="2" charset="0"/>
                <a:cs typeface="Arial" panose="020B0604020202020204" pitchFamily="34" charset="0"/>
                <a:sym typeface="Nunito" pitchFamily="2" charset="0"/>
              </a:rPr>
              <a:t>Ada beberapa jenis koperasi yang disebutkan di dalam UU nomor 25 tahun 1992 Pasal 15. Pada pasal 15ada dua jenis koperasi, yaitu:</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Koperasi primer, adalah koperasi yang didirikan oleh orang-seorang sertaberanggotakan lebih dari 20 orang.</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Koperasi sekunder, adalah koperasi yang didirikan oleh koperasi yang beranggotakan koperasi juga.</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a:solidFill>
                <a:srgbClr val="C6C8D6"/>
              </a:solidFill>
              <a:latin typeface="Nunito" pitchFamily="2" charset="0"/>
              <a:cs typeface="Arial" panose="020B0604020202020204" pitchFamily="34" charset="0"/>
              <a:sym typeface="Nunito" pitchFamily="2" charset="0"/>
            </a:endParaRPr>
          </a:p>
        </p:txBody>
      </p:sp>
      <p:sp>
        <p:nvSpPr>
          <p:cNvPr id="45059" name="Slide Number Placeholder 4">
            <a:extLst>
              <a:ext uri="{FF2B5EF4-FFF2-40B4-BE49-F238E27FC236}">
                <a16:creationId xmlns:a16="http://schemas.microsoft.com/office/drawing/2014/main" id="{46D2102B-EC6D-6548-E8D4-1FCB32FEF474}"/>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36CECB0-FB64-43A0-BCBC-38713607C5C3}" type="slidenum">
              <a:rPr lang="en-US" altLang="en-US" sz="1300">
                <a:solidFill>
                  <a:srgbClr val="6B707C"/>
                </a:solidFill>
                <a:latin typeface="Walter Turncoat" charset="0"/>
                <a:cs typeface="Walter Turncoat" charset="0"/>
                <a:sym typeface="Walter Turncoat" charset="0"/>
              </a:rPr>
              <a:pPr eaLnBrk="1" hangingPunct="1"/>
              <a:t>31</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a:extLst>
              <a:ext uri="{FF2B5EF4-FFF2-40B4-BE49-F238E27FC236}">
                <a16:creationId xmlns:a16="http://schemas.microsoft.com/office/drawing/2014/main" id="{5A346F17-5446-4642-9E68-89383CD03BEE}"/>
              </a:ext>
            </a:extLst>
          </p:cNvPr>
          <p:cNvSpPr txBox="1">
            <a:spLocks noGrp="1"/>
          </p:cNvSpPr>
          <p:nvPr>
            <p:ph type="body" idx="1"/>
          </p:nvPr>
        </p:nvSpPr>
        <p:spPr>
          <a:xfrm>
            <a:off x="547688" y="438150"/>
            <a:ext cx="6462712" cy="4140200"/>
          </a:xfrm>
        </p:spPr>
        <p:txBody>
          <a:bodyPr/>
          <a:lstStyle/>
          <a:p>
            <a:pPr marL="114300" indent="0" eaLnBrk="1" hangingPunct="1">
              <a:lnSpc>
                <a:spcPct val="115000"/>
              </a:lnSpc>
              <a:spcBef>
                <a:spcPct val="0"/>
              </a:spcBef>
              <a:spcAft>
                <a:spcPct val="0"/>
              </a:spcAft>
              <a:buClr>
                <a:schemeClr val="accent1"/>
              </a:buClr>
              <a:buNone/>
            </a:pPr>
            <a:r>
              <a:rPr lang="id-ID" altLang="en-US">
                <a:solidFill>
                  <a:srgbClr val="C6C8D6"/>
                </a:solidFill>
                <a:latin typeface="Nunito" pitchFamily="2" charset="0"/>
                <a:cs typeface="Arial" panose="020B0604020202020204" pitchFamily="34" charset="0"/>
                <a:sym typeface="Nunito" pitchFamily="2" charset="0"/>
              </a:rPr>
              <a:t>Berdasarkan jenis usaha yang dijalankan, koperasi terbagi menjadi empat jenis,yaitu:</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Koperasi Produsen, koperasi yang menyediakan sarana kepada produsen untuk melakukan produksi. </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Koperasi Konsumen, koperasi yang menyediakan kegiatan usaha berupa barang untuk kebutuhan anggota dan non-anggota.</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Koperasi Jasa, koperasi yang menyediakan jasa (kecuali simpan pinjam) untuk kebutuhan anggota dan non-anggota.</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Koperasi Simpan Pinjam, koperasi yang melayani anggota dan non-anggota dengan melakukan jasa simpan-pinjam sebagai satu-satunya kegiatan usaha lembaga.</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endParaRPr lang="en-US" altLang="en-US">
              <a:solidFill>
                <a:srgbClr val="C6C8D6"/>
              </a:solidFill>
              <a:latin typeface="Nunito" pitchFamily="2" charset="0"/>
              <a:cs typeface="Arial" panose="020B0604020202020204" pitchFamily="34" charset="0"/>
              <a:sym typeface="Nunito" pitchFamily="2" charset="0"/>
            </a:endParaRPr>
          </a:p>
        </p:txBody>
      </p:sp>
      <p:sp>
        <p:nvSpPr>
          <p:cNvPr id="46083" name="Slide Number Placeholder 4">
            <a:extLst>
              <a:ext uri="{FF2B5EF4-FFF2-40B4-BE49-F238E27FC236}">
                <a16:creationId xmlns:a16="http://schemas.microsoft.com/office/drawing/2014/main" id="{FCDFDAB1-3D74-0CE4-EE55-BA9CCF134DF1}"/>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17FAC60-1CD3-495F-9927-362109903644}" type="slidenum">
              <a:rPr lang="en-US" altLang="en-US" sz="1300">
                <a:solidFill>
                  <a:srgbClr val="6B707C"/>
                </a:solidFill>
                <a:latin typeface="Walter Turncoat" charset="0"/>
                <a:cs typeface="Walter Turncoat" charset="0"/>
                <a:sym typeface="Walter Turncoat" charset="0"/>
              </a:rPr>
              <a:pPr eaLnBrk="1" hangingPunct="1"/>
              <a:t>32</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CE05523-BFD0-4241-B358-310F0397BAC5}"/>
              </a:ext>
            </a:extLst>
          </p:cNvPr>
          <p:cNvSpPr>
            <a:spLocks noGrp="1"/>
          </p:cNvSpPr>
          <p:nvPr>
            <p:ph type="title"/>
          </p:nvPr>
        </p:nvSpPr>
        <p:spPr>
          <a:xfrm>
            <a:off x="588607" y="1686193"/>
            <a:ext cx="6320671" cy="2159791"/>
          </a:xfrm>
        </p:spPr>
        <p:txBody>
          <a:bodyPr/>
          <a:lstStyle/>
          <a:p>
            <a:r>
              <a:rPr lang="id-ID" sz="4800">
                <a:solidFill>
                  <a:schemeClr val="tx1"/>
                </a:solidFill>
                <a:latin typeface="Algerian" pitchFamily="82" charset="0"/>
                <a:ea typeface="Bierstadt" panose="02000000000000000000" pitchFamily="2" charset="0"/>
              </a:rPr>
              <a:t>SEKIAN DAN TERIMA KASIH</a:t>
            </a:r>
          </a:p>
        </p:txBody>
      </p:sp>
      <p:sp>
        <p:nvSpPr>
          <p:cNvPr id="6" name="Tampungan Nomor Slide 5">
            <a:extLst>
              <a:ext uri="{FF2B5EF4-FFF2-40B4-BE49-F238E27FC236}">
                <a16:creationId xmlns:a16="http://schemas.microsoft.com/office/drawing/2014/main" id="{452F819A-4C69-8843-B8F3-F24D805B26C3}"/>
              </a:ext>
            </a:extLst>
          </p:cNvPr>
          <p:cNvSpPr>
            <a:spLocks noGrp="1"/>
          </p:cNvSpPr>
          <p:nvPr>
            <p:ph type="sldNum" idx="10"/>
          </p:nvPr>
        </p:nvSpPr>
        <p:spPr/>
        <p:txBody>
          <a:bodyPr/>
          <a:lstStyle/>
          <a:p>
            <a:fld id="{1645B979-B293-4B31-AB33-2F9999116DC1}" type="slidenum">
              <a:rPr lang="en-US" altLang="en-US" smtClean="0"/>
              <a:pPr/>
              <a:t>33</a:t>
            </a:fld>
            <a:endParaRPr lang="en-US" altLang="en-US"/>
          </a:p>
        </p:txBody>
      </p:sp>
    </p:spTree>
    <p:extLst>
      <p:ext uri="{BB962C8B-B14F-4D97-AF65-F5344CB8AC3E}">
        <p14:creationId xmlns:p14="http://schemas.microsoft.com/office/powerpoint/2010/main" val="182512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Google Shape;243;p16">
            <a:extLst>
              <a:ext uri="{FF2B5EF4-FFF2-40B4-BE49-F238E27FC236}">
                <a16:creationId xmlns:a16="http://schemas.microsoft.com/office/drawing/2014/main" id="{F82E2A2B-1EB3-EF93-8F14-DFCE6D0DC199}"/>
              </a:ext>
            </a:extLst>
          </p:cNvPr>
          <p:cNvSpPr txBox="1">
            <a:spLocks noGrp="1"/>
          </p:cNvSpPr>
          <p:nvPr>
            <p:ph type="title"/>
          </p:nvPr>
        </p:nvSpPr>
        <p:spPr>
          <a:xfrm>
            <a:off x="533400" y="285750"/>
            <a:ext cx="6167438" cy="396875"/>
          </a:xfrm>
        </p:spPr>
        <p:txBody>
          <a:bodyPr/>
          <a:lstStyle/>
          <a:p>
            <a:pPr eaLnBrk="1" hangingPunct="1">
              <a:lnSpc>
                <a:spcPct val="90000"/>
              </a:lnSpc>
              <a:spcBef>
                <a:spcPct val="0"/>
              </a:spcBef>
              <a:spcAft>
                <a:spcPct val="0"/>
              </a:spcAft>
              <a:buClr>
                <a:srgbClr val="FFFFFF"/>
              </a:buClr>
              <a:buFont typeface="Walter Turncoat" charset="0"/>
              <a:buNone/>
            </a:pPr>
            <a:br>
              <a:rPr lang="en-US" altLang="en-US" sz="2800">
                <a:solidFill>
                  <a:srgbClr val="FFFFFF"/>
                </a:solidFill>
                <a:latin typeface="Walter Turncoat" charset="0"/>
                <a:cs typeface="Walter Turncoat" charset="0"/>
                <a:sym typeface="Walter Turncoat" charset="0"/>
              </a:rPr>
            </a:br>
            <a:endParaRPr lang="en-US" altLang="en-US" sz="2800">
              <a:solidFill>
                <a:srgbClr val="FFFFFF"/>
              </a:solidFill>
              <a:latin typeface="Walter Turncoat" charset="0"/>
              <a:cs typeface="Walter Turncoat" charset="0"/>
              <a:sym typeface="Walter Turncoat" charset="0"/>
            </a:endParaRPr>
          </a:p>
        </p:txBody>
      </p:sp>
      <p:sp>
        <p:nvSpPr>
          <p:cNvPr id="244" name="Google Shape;244;p16">
            <a:extLst>
              <a:ext uri="{FF2B5EF4-FFF2-40B4-BE49-F238E27FC236}">
                <a16:creationId xmlns:a16="http://schemas.microsoft.com/office/drawing/2014/main" id="{EC2FDFB0-0C16-631E-992A-9FE317E2BF19}"/>
              </a:ext>
            </a:extLst>
          </p:cNvPr>
          <p:cNvSpPr txBox="1">
            <a:spLocks noGrp="1"/>
          </p:cNvSpPr>
          <p:nvPr>
            <p:ph type="body" idx="1"/>
          </p:nvPr>
        </p:nvSpPr>
        <p:spPr>
          <a:xfrm>
            <a:off x="547688" y="1271588"/>
            <a:ext cx="6167437" cy="3297237"/>
          </a:xfrm>
        </p:spPr>
        <p:txBody>
          <a:bodyPr/>
          <a:lstStyle/>
          <a:p>
            <a:pPr eaLnBrk="1" fontAlgn="auto" hangingPunct="1">
              <a:lnSpc>
                <a:spcPct val="115000"/>
              </a:lnSpc>
              <a:buClr>
                <a:schemeClr val="accent4"/>
              </a:buClr>
              <a:buFont typeface="+mj-lt"/>
              <a:buAutoNum type="arabicPeriod"/>
              <a:defRPr/>
            </a:pPr>
            <a:r>
              <a:rPr lang="id-ID" sz="1800" b="1" dirty="0">
                <a:solidFill>
                  <a:schemeClr val="dk2"/>
                </a:solidFill>
                <a:latin typeface="Nunito"/>
                <a:ea typeface="Nunito"/>
                <a:cs typeface="Nunito"/>
                <a:sym typeface="Nunito"/>
              </a:rPr>
              <a:t>BUMN (Badan Usaha Milik Negara)</a:t>
            </a:r>
            <a:endParaRPr lang="en-US" sz="1800" b="1" dirty="0">
              <a:solidFill>
                <a:schemeClr val="dk2"/>
              </a:solidFill>
              <a:latin typeface="Nunito"/>
              <a:ea typeface="Nunito"/>
              <a:cs typeface="Nunito"/>
              <a:sym typeface="Nunito"/>
            </a:endParaRPr>
          </a:p>
          <a:p>
            <a:pPr eaLnBrk="1" fontAlgn="auto" hangingPunct="1">
              <a:lnSpc>
                <a:spcPct val="115000"/>
              </a:lnSpc>
              <a:buClr>
                <a:schemeClr val="accent4"/>
              </a:buClr>
              <a:buFont typeface="Nunito"/>
              <a:buNone/>
              <a:defRPr/>
            </a:pPr>
            <a:r>
              <a:rPr lang="en-US" sz="1800" dirty="0">
                <a:solidFill>
                  <a:schemeClr val="dk2"/>
                </a:solidFill>
                <a:latin typeface="Nunito"/>
                <a:ea typeface="Nunito"/>
                <a:cs typeface="Nunito"/>
                <a:sym typeface="Nunito"/>
              </a:rPr>
              <a:t>		</a:t>
            </a:r>
            <a:r>
              <a:rPr lang="id-ID" sz="1800" dirty="0">
                <a:solidFill>
                  <a:schemeClr val="dk2"/>
                </a:solidFill>
                <a:latin typeface="Nunito"/>
                <a:ea typeface="Nunito"/>
                <a:cs typeface="Nunito"/>
                <a:sym typeface="Nunito"/>
              </a:rPr>
              <a:t>Secara umum, pengertian BUMN adalah badan usaha yang sebagian atau keseluruhan kepemilikan asetnya dikuasai oleh negara. Baik perusahaan tersebut dimiliki sepenuhnya, sebagian besar, maupun sebagian kecil. Dalam hal ini, negara yang dimaksud adalah Negara Kesatuan Republik Indonesia. Jadi, BUMN adalah bentuk usaha nirlaba yang negara miliki.</a:t>
            </a:r>
            <a:endParaRPr lang="en-US" sz="1800" dirty="0">
              <a:solidFill>
                <a:schemeClr val="dk2"/>
              </a:solidFill>
              <a:latin typeface="Nunito"/>
              <a:ea typeface="Nunito"/>
              <a:cs typeface="Nunito"/>
              <a:sym typeface="Nunito"/>
            </a:endParaRPr>
          </a:p>
          <a:p>
            <a:pPr eaLnBrk="1" fontAlgn="auto" hangingPunct="1">
              <a:lnSpc>
                <a:spcPct val="115000"/>
              </a:lnSpc>
              <a:buClr>
                <a:schemeClr val="accent4"/>
              </a:buClr>
              <a:buFont typeface="Nunito"/>
              <a:buNone/>
              <a:defRPr/>
            </a:pPr>
            <a:endParaRPr lang="en-US" sz="1800" dirty="0">
              <a:solidFill>
                <a:schemeClr val="dk2"/>
              </a:solidFill>
              <a:latin typeface="Nunito"/>
              <a:ea typeface="Nunito"/>
              <a:cs typeface="Nunito"/>
              <a:sym typeface="Nunito"/>
            </a:endParaRPr>
          </a:p>
          <a:p>
            <a:pPr eaLnBrk="1" fontAlgn="auto" hangingPunct="1">
              <a:lnSpc>
                <a:spcPct val="115000"/>
              </a:lnSpc>
              <a:buClr>
                <a:schemeClr val="accent4"/>
              </a:buClr>
              <a:buFont typeface="Nunito"/>
              <a:buNone/>
              <a:defRPr/>
            </a:pPr>
            <a:endParaRPr lang="en-US" sz="1800" dirty="0">
              <a:solidFill>
                <a:schemeClr val="dk2"/>
              </a:solidFill>
              <a:latin typeface="Nunito"/>
              <a:ea typeface="Nunito"/>
              <a:cs typeface="Nunito"/>
              <a:sym typeface="Nunito"/>
            </a:endParaRPr>
          </a:p>
          <a:p>
            <a:pPr eaLnBrk="1" fontAlgn="auto" hangingPunct="1">
              <a:lnSpc>
                <a:spcPct val="115000"/>
              </a:lnSpc>
              <a:buClr>
                <a:schemeClr val="accent4"/>
              </a:buClr>
              <a:buFont typeface="Nunito"/>
              <a:buChar char="➜"/>
              <a:defRPr/>
            </a:pPr>
            <a:endParaRPr lang="en" sz="1800" dirty="0">
              <a:solidFill>
                <a:schemeClr val="dk2"/>
              </a:solidFill>
              <a:latin typeface="Nunito"/>
              <a:ea typeface="Nunito"/>
              <a:cs typeface="Nunito"/>
              <a:sym typeface="Nunito"/>
            </a:endParaRPr>
          </a:p>
        </p:txBody>
      </p:sp>
      <p:sp>
        <p:nvSpPr>
          <p:cNvPr id="11268" name="Google Shape;245;p16">
            <a:extLst>
              <a:ext uri="{FF2B5EF4-FFF2-40B4-BE49-F238E27FC236}">
                <a16:creationId xmlns:a16="http://schemas.microsoft.com/office/drawing/2014/main" id="{A6876ABE-F5CE-0D9F-E7BD-39BB4C5E0404}"/>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C12D7D2F-1169-4DB8-8CA3-FCAD691DDDFF}" type="slidenum">
              <a:rPr lang="en-US" altLang="en-US" sz="1300">
                <a:solidFill>
                  <a:srgbClr val="6B707C"/>
                </a:solidFill>
                <a:latin typeface="Walter Turncoat" charset="0"/>
                <a:cs typeface="Walter Turncoat" charset="0"/>
                <a:sym typeface="Walter Turncoat" charset="0"/>
              </a:rPr>
              <a:pPr eaLnBrk="1" hangingPunct="1"/>
              <a:t>4</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82;p21">
            <a:extLst>
              <a:ext uri="{FF2B5EF4-FFF2-40B4-BE49-F238E27FC236}">
                <a16:creationId xmlns:a16="http://schemas.microsoft.com/office/drawing/2014/main" id="{71FEB9E8-400B-EDC0-FAED-E5F7FB1CF725}"/>
              </a:ext>
            </a:extLst>
          </p:cNvPr>
          <p:cNvSpPr txBox="1">
            <a:spLocks noGrp="1"/>
          </p:cNvSpPr>
          <p:nvPr>
            <p:ph type="body" idx="1"/>
          </p:nvPr>
        </p:nvSpPr>
        <p:spPr>
          <a:xfrm>
            <a:off x="507204" y="918369"/>
            <a:ext cx="6310312" cy="3306762"/>
          </a:xfrm>
        </p:spPr>
        <p:txBody>
          <a:bodyPr/>
          <a:lstStyle/>
          <a:p>
            <a:pPr eaLnBrk="1" hangingPunct="1">
              <a:lnSpc>
                <a:spcPct val="115000"/>
              </a:lnSpc>
              <a:spcBef>
                <a:spcPct val="0"/>
              </a:spcBef>
              <a:spcAft>
                <a:spcPct val="0"/>
              </a:spcAft>
              <a:buClr>
                <a:schemeClr val="accent1"/>
              </a:buClr>
              <a:buFont typeface="Nunito" pitchFamily="2" charset="0"/>
              <a:buNone/>
            </a:pPr>
            <a:r>
              <a:rPr lang="en-US" altLang="en-US" b="1">
                <a:solidFill>
                  <a:srgbClr val="C6C8D6"/>
                </a:solidFill>
                <a:latin typeface="Nunito" pitchFamily="2" charset="0"/>
                <a:cs typeface="Arial" panose="020B0604020202020204" pitchFamily="34" charset="0"/>
                <a:sym typeface="Nunito" pitchFamily="2" charset="0"/>
              </a:rPr>
              <a:t>Ciri ciri BUMN </a:t>
            </a:r>
            <a:endParaRPr lang="id-ID" altLang="en-US" b="1">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b="1">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Kekuasaan Dipegang oleh Pemerintah</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Melayani Kepentingan Umum dan Pelayanan Publik</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Sebagai Sumber Pendapatan Negara</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Semua Resiko Ditanggung oleh Pemerintah</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Menyediakan Produk yang Dibutuhkan oleh Masyarakat</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Saham Bisa Dimiliki oleh Masyarakat Luas</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a:solidFill>
                  <a:srgbClr val="C6C8D6"/>
                </a:solidFill>
                <a:latin typeface="Nunito" pitchFamily="2" charset="0"/>
                <a:cs typeface="Arial" panose="020B0604020202020204" pitchFamily="34" charset="0"/>
                <a:sym typeface="Nunito" pitchFamily="2" charset="0"/>
              </a:rPr>
              <a:t>Sebagai Stabilisator Perekonomian Dalam Rangka Mensejahterakan Rakyat</a:t>
            </a:r>
            <a:endParaRPr lang="en-US" altLang="en-US">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a:solidFill>
                <a:srgbClr val="C6C8D6"/>
              </a:solidFill>
              <a:latin typeface="Nunito" pitchFamily="2" charset="0"/>
              <a:cs typeface="Arial" panose="020B0604020202020204" pitchFamily="34" charset="0"/>
              <a:sym typeface="Nunito" pitchFamily="2" charset="0"/>
            </a:endParaRPr>
          </a:p>
        </p:txBody>
      </p:sp>
      <p:sp>
        <p:nvSpPr>
          <p:cNvPr id="12291" name="Google Shape;285;p21">
            <a:extLst>
              <a:ext uri="{FF2B5EF4-FFF2-40B4-BE49-F238E27FC236}">
                <a16:creationId xmlns:a16="http://schemas.microsoft.com/office/drawing/2014/main" id="{8D726539-2FBC-75BA-65F4-FBDCD2914AC7}"/>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1F05BB30-5D4A-4AFA-8031-470113AB4062}" type="slidenum">
              <a:rPr lang="en-US" altLang="en-US" sz="1300">
                <a:solidFill>
                  <a:srgbClr val="6B707C"/>
                </a:solidFill>
                <a:latin typeface="Walter Turncoat" charset="0"/>
                <a:cs typeface="Walter Turncoat" charset="0"/>
                <a:sym typeface="Walter Turncoat" charset="0"/>
              </a:rPr>
              <a:pPr eaLnBrk="1" hangingPunct="1"/>
              <a:t>5</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1628F64-290A-295F-3F97-5A08319C9D9D}"/>
              </a:ext>
            </a:extLst>
          </p:cNvPr>
          <p:cNvSpPr txBox="1">
            <a:spLocks noGrp="1"/>
          </p:cNvSpPr>
          <p:nvPr>
            <p:ph type="title"/>
          </p:nvPr>
        </p:nvSpPr>
        <p:spPr>
          <a:xfrm>
            <a:off x="304800" y="285750"/>
            <a:ext cx="6396038" cy="4857750"/>
          </a:xfrm>
        </p:spPr>
        <p:txBody>
          <a:bodyPr/>
          <a:lstStyle/>
          <a:p>
            <a:pPr eaLnBrk="1" hangingPunct="1">
              <a:lnSpc>
                <a:spcPct val="90000"/>
              </a:lnSpc>
              <a:spcBef>
                <a:spcPct val="0"/>
              </a:spcBef>
              <a:spcAft>
                <a:spcPct val="0"/>
              </a:spcAft>
              <a:buClr>
                <a:srgbClr val="FFFFFF"/>
              </a:buClr>
              <a:buFont typeface="Walter Turncoat" charset="0"/>
              <a:buNone/>
            </a:pPr>
            <a:br>
              <a:rPr lang="en-US"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br>
            <a:r>
              <a:rPr lang="id-ID" altLang="en-US" sz="1800" b="1">
                <a:solidFill>
                  <a:srgbClr val="FFFFFF"/>
                </a:solidFill>
                <a:latin typeface="Bahnschrift" panose="020B0502040204020203" pitchFamily="34" charset="0"/>
                <a:ea typeface="Bierstadt" panose="02000000000000000000" pitchFamily="2" charset="0"/>
                <a:cs typeface="Walter Turncoat" charset="0"/>
                <a:sym typeface="Walter Turncoat" charset="0"/>
              </a:rPr>
              <a:t> Jenis-Jenis BUMN</a:t>
            </a:r>
            <a:br>
              <a:rPr lang="en-US" altLang="en-US" sz="1800" b="1">
                <a:solidFill>
                  <a:srgbClr val="FFFFFF"/>
                </a:solidFill>
                <a:latin typeface="Bahnschrift" panose="020B0502040204020203" pitchFamily="34" charset="0"/>
                <a:ea typeface="Bierstadt" panose="02000000000000000000" pitchFamily="2" charset="0"/>
                <a:cs typeface="Walter Turncoat" charset="0"/>
                <a:sym typeface="Walter Turncoat" charset="0"/>
              </a:rPr>
            </a:br>
            <a:br>
              <a:rPr lang="en-US"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br>
            <a:br>
              <a:rPr lang="en-US"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br>
            <a:r>
              <a:rPr lang="en-US"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t>A. </a:t>
            </a:r>
            <a:r>
              <a:rPr lang="id-ID"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t>Perusahaan Perseroan (Persero)</a:t>
            </a:r>
            <a:br>
              <a:rPr lang="en-US"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br>
            <a:br>
              <a:rPr lang="id-ID"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br>
            <a:r>
              <a:rPr lang="id-ID"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t>Persero adalah BUMN yang sebagian besar sahamnya (minimal 51%) dimiliki oleh negara. Perusahaan memiliki status badan hukum dan memiliki fleksibilitas untuk bekerja sama dengan pihak swasta. Mayoritas BUMN yang ada di Indonesia berbentuk Persero.Tujuan didirikannya Perusahaan Perseroan (Persero) sebagai berikut:</a:t>
            </a:r>
            <a:br>
              <a:rPr lang="en-US"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br>
            <a:r>
              <a:rPr lang="id-ID"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t>Menyediakan barang atau jasa yang berkualitas tinggi dan memiliki daya saing yang kuat.</a:t>
            </a:r>
            <a:br>
              <a:rPr lang="en-US"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br>
            <a:r>
              <a:rPr lang="id-ID"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rPr>
              <a:t>Untuk mencari keuntungan atau profit semaksimal mungkin. </a:t>
            </a:r>
            <a:endParaRPr lang="en-US" altLang="en-US" sz="1800">
              <a:solidFill>
                <a:srgbClr val="FFFFFF"/>
              </a:solidFill>
              <a:latin typeface="Bahnschrift" panose="020B0502040204020203" pitchFamily="34" charset="0"/>
              <a:ea typeface="Bierstadt" panose="02000000000000000000" pitchFamily="2" charset="0"/>
              <a:cs typeface="Walter Turncoat" charset="0"/>
              <a:sym typeface="Walter Turncoat" charset="0"/>
            </a:endParaRPr>
          </a:p>
        </p:txBody>
      </p:sp>
      <p:sp>
        <p:nvSpPr>
          <p:cNvPr id="13315" name="Slide Number Placeholder 2">
            <a:extLst>
              <a:ext uri="{FF2B5EF4-FFF2-40B4-BE49-F238E27FC236}">
                <a16:creationId xmlns:a16="http://schemas.microsoft.com/office/drawing/2014/main" id="{1B3BBE5F-DCD6-7296-9EFF-092D2208F686}"/>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974A952-442C-4687-9F39-8D89789B0023}" type="slidenum">
              <a:rPr lang="en-US" altLang="en-US" sz="1300">
                <a:solidFill>
                  <a:srgbClr val="6B707C"/>
                </a:solidFill>
                <a:latin typeface="Walter Turncoat" charset="0"/>
                <a:cs typeface="Walter Turncoat" charset="0"/>
                <a:sym typeface="Walter Turncoat" charset="0"/>
              </a:rPr>
              <a:pPr eaLnBrk="1" hangingPunct="1"/>
              <a:t>6</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291;p22">
            <a:extLst>
              <a:ext uri="{FF2B5EF4-FFF2-40B4-BE49-F238E27FC236}">
                <a16:creationId xmlns:a16="http://schemas.microsoft.com/office/drawing/2014/main" id="{3F42E012-D371-1B7D-9A01-A73B9DBC1611}"/>
              </a:ext>
            </a:extLst>
          </p:cNvPr>
          <p:cNvSpPr txBox="1">
            <a:spLocks noGrp="1"/>
          </p:cNvSpPr>
          <p:nvPr>
            <p:ph type="body" idx="1"/>
          </p:nvPr>
        </p:nvSpPr>
        <p:spPr>
          <a:xfrm>
            <a:off x="304800" y="590550"/>
            <a:ext cx="6486525" cy="4267200"/>
          </a:xfrm>
        </p:spPr>
        <p:txBody>
          <a:bodyPr/>
          <a:lstStyle/>
          <a:p>
            <a:pPr lvl="3" eaLnBrk="1" hangingPunct="1">
              <a:lnSpc>
                <a:spcPct val="115000"/>
              </a:lnSpc>
              <a:spcAft>
                <a:spcPct val="0"/>
              </a:spcAft>
              <a:buClr>
                <a:srgbClr val="C6C8D6"/>
              </a:buClr>
              <a:buFont typeface="Nunito" pitchFamily="2" charset="0"/>
              <a:buNone/>
            </a:pPr>
            <a:r>
              <a:rPr lang="en-US" altLang="en-US" sz="2000" b="1">
                <a:solidFill>
                  <a:srgbClr val="C6C8D6"/>
                </a:solidFill>
                <a:latin typeface="Nunito" pitchFamily="2" charset="0"/>
                <a:cs typeface="Arial" panose="020B0604020202020204" pitchFamily="34" charset="0"/>
                <a:sym typeface="Nunito" pitchFamily="2" charset="0"/>
              </a:rPr>
              <a:t>B. </a:t>
            </a:r>
            <a:r>
              <a:rPr lang="id-ID" altLang="en-US" sz="2000" b="1">
                <a:solidFill>
                  <a:srgbClr val="C6C8D6"/>
                </a:solidFill>
                <a:latin typeface="Nunito" pitchFamily="2" charset="0"/>
                <a:cs typeface="Arial" panose="020B0604020202020204" pitchFamily="34" charset="0"/>
                <a:sym typeface="Nunito" pitchFamily="2" charset="0"/>
              </a:rPr>
              <a:t>Perusahaan Umum (Perum)</a:t>
            </a:r>
            <a:endParaRPr lang="en-US" altLang="en-US" sz="2000" b="1">
              <a:solidFill>
                <a:srgbClr val="C6C8D6"/>
              </a:solidFill>
              <a:latin typeface="Nunito" pitchFamily="2" charset="0"/>
              <a:cs typeface="Arial" panose="020B0604020202020204" pitchFamily="34" charset="0"/>
              <a:sym typeface="Nunito" pitchFamily="2" charset="0"/>
            </a:endParaRPr>
          </a:p>
          <a:p>
            <a:pPr lvl="3" eaLnBrk="1" hangingPunct="1">
              <a:lnSpc>
                <a:spcPct val="115000"/>
              </a:lnSpc>
              <a:spcAft>
                <a:spcPct val="0"/>
              </a:spcAft>
              <a:buClr>
                <a:srgbClr val="C6C8D6"/>
              </a:buClr>
              <a:buFont typeface="Nunito" pitchFamily="2" charset="0"/>
              <a:buNone/>
            </a:pPr>
            <a:endParaRPr lang="en-US" altLang="en-US" sz="2000" b="1">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r>
              <a:rPr lang="en-US" altLang="en-US" sz="2000">
                <a:solidFill>
                  <a:srgbClr val="C6C8D6"/>
                </a:solidFill>
                <a:latin typeface="Nunito" pitchFamily="2" charset="0"/>
                <a:cs typeface="Arial" panose="020B0604020202020204" pitchFamily="34" charset="0"/>
                <a:sym typeface="Nunito" pitchFamily="2" charset="0"/>
              </a:rPr>
              <a:t>	</a:t>
            </a:r>
            <a:r>
              <a:rPr lang="id-ID" altLang="en-US" sz="2000">
                <a:solidFill>
                  <a:srgbClr val="C6C8D6"/>
                </a:solidFill>
                <a:latin typeface="Nunito" pitchFamily="2" charset="0"/>
                <a:cs typeface="Arial" panose="020B0604020202020204" pitchFamily="34" charset="0"/>
                <a:sym typeface="Nunito" pitchFamily="2" charset="0"/>
              </a:rPr>
              <a:t>Perum adalah BUMN yang keseluruhan modalnya milik negara dan tidak terbagi atas saham. Perum adalah jenis BUMN yang mempunyai tugas pokok untuk melayani berbagai kepentingan umum yang termasuk ke dalam hal produksi, distribusi, hingga konsumsi. Tujuan dari perum sendiri adalah untuk menyelenggarakan usaha demi kepentingan umum.</a:t>
            </a:r>
            <a:endParaRPr lang="en-US" altLang="en-US" sz="20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None/>
            </a:pPr>
            <a:endParaRPr lang="en-US" altLang="en-US" sz="2000">
              <a:solidFill>
                <a:srgbClr val="C6C8D6"/>
              </a:solidFill>
              <a:latin typeface="Nunito" pitchFamily="2" charset="0"/>
              <a:cs typeface="Arial" panose="020B0604020202020204" pitchFamily="34" charset="0"/>
              <a:sym typeface="Nunito" pitchFamily="2" charset="0"/>
            </a:endParaRPr>
          </a:p>
        </p:txBody>
      </p:sp>
      <p:sp>
        <p:nvSpPr>
          <p:cNvPr id="14339" name="Google Shape;293;p22">
            <a:extLst>
              <a:ext uri="{FF2B5EF4-FFF2-40B4-BE49-F238E27FC236}">
                <a16:creationId xmlns:a16="http://schemas.microsoft.com/office/drawing/2014/main" id="{F06FC9EC-554B-9026-0DC3-71840AF5AF5C}"/>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8093DFE-6CD5-4CA6-BD9B-56441D52DB61}" type="slidenum">
              <a:rPr lang="en-US" altLang="en-US" sz="1300">
                <a:solidFill>
                  <a:srgbClr val="6B707C"/>
                </a:solidFill>
                <a:latin typeface="Walter Turncoat" charset="0"/>
                <a:cs typeface="Walter Turncoat" charset="0"/>
                <a:sym typeface="Walter Turncoat" charset="0"/>
              </a:rPr>
              <a:pPr eaLnBrk="1" hangingPunct="1"/>
              <a:t>7</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a:extLst>
              <a:ext uri="{FF2B5EF4-FFF2-40B4-BE49-F238E27FC236}">
                <a16:creationId xmlns:a16="http://schemas.microsoft.com/office/drawing/2014/main" id="{8A76DB71-A29E-6C51-D4BF-5212E2995CB9}"/>
              </a:ext>
            </a:extLst>
          </p:cNvPr>
          <p:cNvSpPr txBox="1">
            <a:spLocks noGrp="1"/>
          </p:cNvSpPr>
          <p:nvPr>
            <p:ph type="subTitle" idx="1"/>
          </p:nvPr>
        </p:nvSpPr>
        <p:spPr>
          <a:xfrm>
            <a:off x="1981200" y="285750"/>
            <a:ext cx="5257800" cy="4572000"/>
          </a:xfrm>
        </p:spPr>
        <p:txBody>
          <a:bodyPr/>
          <a:lstStyle/>
          <a:p>
            <a:pPr marL="457200" indent="-355600" algn="l" eaLnBrk="1" hangingPunct="1">
              <a:lnSpc>
                <a:spcPct val="115000"/>
              </a:lnSpc>
              <a:spcBef>
                <a:spcPct val="0"/>
              </a:spcBef>
              <a:spcAft>
                <a:spcPct val="0"/>
              </a:spcAft>
              <a:buClr>
                <a:srgbClr val="C6C8D6"/>
              </a:buClr>
              <a:buFont typeface="Wingdings" panose="05000000000000000000" pitchFamily="2" charset="2"/>
              <a:buChar char="Ø"/>
            </a:pPr>
            <a:r>
              <a:rPr lang="id-ID" altLang="en-US" sz="1400" b="1">
                <a:solidFill>
                  <a:srgbClr val="C6C8D6"/>
                </a:solidFill>
                <a:latin typeface="Nunito" pitchFamily="2" charset="0"/>
                <a:cs typeface="Arial" panose="020B0604020202020204" pitchFamily="34" charset="0"/>
                <a:sym typeface="Nunito" pitchFamily="2" charset="0"/>
              </a:rPr>
              <a:t>Tujuan BUMN</a:t>
            </a:r>
            <a:endParaRPr lang="en-US" altLang="en-US" sz="1400">
              <a:solidFill>
                <a:srgbClr val="C6C8D6"/>
              </a:solidFill>
              <a:latin typeface="Nunito" pitchFamily="2" charset="0"/>
              <a:cs typeface="Arial" panose="020B0604020202020204" pitchFamily="34" charset="0"/>
              <a:sym typeface="Nunito" pitchFamily="2" charset="0"/>
            </a:endParaRPr>
          </a:p>
          <a:p>
            <a:pPr marL="457200" indent="-355600" algn="l" eaLnBrk="1" hangingPunct="1">
              <a:lnSpc>
                <a:spcPct val="115000"/>
              </a:lnSpc>
              <a:spcBef>
                <a:spcPct val="0"/>
              </a:spcBef>
              <a:spcAft>
                <a:spcPct val="0"/>
              </a:spcAft>
              <a:buClr>
                <a:srgbClr val="C6C8D6"/>
              </a:buClr>
              <a:buFont typeface="Nunito" pitchFamily="2" charset="0"/>
              <a:buNone/>
            </a:pPr>
            <a:r>
              <a:rPr lang="en-US" altLang="en-US" sz="1400">
                <a:solidFill>
                  <a:srgbClr val="C6C8D6"/>
                </a:solidFill>
                <a:latin typeface="Nunito" pitchFamily="2" charset="0"/>
                <a:cs typeface="Arial" panose="020B0604020202020204" pitchFamily="34" charset="0"/>
                <a:sym typeface="Nunito" pitchFamily="2" charset="0"/>
              </a:rPr>
              <a:t>		</a:t>
            </a:r>
            <a:r>
              <a:rPr lang="id-ID" altLang="en-US" sz="1400">
                <a:solidFill>
                  <a:srgbClr val="C6C8D6"/>
                </a:solidFill>
                <a:latin typeface="Nunito" pitchFamily="2" charset="0"/>
                <a:cs typeface="Arial" panose="020B0604020202020204" pitchFamily="34" charset="0"/>
                <a:sym typeface="Nunito" pitchFamily="2" charset="0"/>
              </a:rPr>
              <a:t>Tujuan didirikannya BUMN tertuang di dalam UU nomor 19 tahun 2003 tentang BUMN, tujuan didirikannya BUMN adalah sebagai berikut:</a:t>
            </a:r>
            <a:endParaRPr lang="en-US" altLang="en-US" sz="1400">
              <a:solidFill>
                <a:srgbClr val="C6C8D6"/>
              </a:solidFill>
              <a:latin typeface="Nunito" pitchFamily="2" charset="0"/>
              <a:cs typeface="Arial" panose="020B0604020202020204" pitchFamily="34" charset="0"/>
              <a:sym typeface="Nunito" pitchFamily="2" charset="0"/>
            </a:endParaRPr>
          </a:p>
          <a:p>
            <a:pPr marL="457200" indent="-355600" algn="l" eaLnBrk="1" hangingPunct="1">
              <a:lnSpc>
                <a:spcPct val="115000"/>
              </a:lnSpc>
              <a:spcBef>
                <a:spcPct val="0"/>
              </a:spcBef>
              <a:spcAft>
                <a:spcPct val="0"/>
              </a:spcAft>
              <a:buClr>
                <a:srgbClr val="C6C8D6"/>
              </a:buClr>
              <a:buFont typeface="Arial" panose="020B0604020202020204" pitchFamily="34" charset="0"/>
              <a:buChar char="•"/>
            </a:pPr>
            <a:r>
              <a:rPr lang="id-ID" altLang="en-US" sz="1400">
                <a:solidFill>
                  <a:srgbClr val="C6C8D6"/>
                </a:solidFill>
                <a:latin typeface="Nunito" pitchFamily="2" charset="0"/>
                <a:cs typeface="Arial" panose="020B0604020202020204" pitchFamily="34" charset="0"/>
                <a:sym typeface="Nunito" pitchFamily="2" charset="0"/>
              </a:rPr>
              <a:t>Memberikan sumbangsih bagi pergerakan ekonomi nasional.</a:t>
            </a:r>
            <a:endParaRPr lang="en-US" altLang="en-US" sz="1400">
              <a:solidFill>
                <a:srgbClr val="C6C8D6"/>
              </a:solidFill>
              <a:latin typeface="Nunito" pitchFamily="2" charset="0"/>
              <a:cs typeface="Arial" panose="020B0604020202020204" pitchFamily="34" charset="0"/>
              <a:sym typeface="Nunito" pitchFamily="2" charset="0"/>
            </a:endParaRPr>
          </a:p>
          <a:p>
            <a:pPr marL="457200" indent="-355600" algn="l" eaLnBrk="1" hangingPunct="1">
              <a:lnSpc>
                <a:spcPct val="115000"/>
              </a:lnSpc>
              <a:spcBef>
                <a:spcPct val="0"/>
              </a:spcBef>
              <a:spcAft>
                <a:spcPct val="0"/>
              </a:spcAft>
              <a:buClr>
                <a:srgbClr val="C6C8D6"/>
              </a:buClr>
              <a:buFont typeface="Arial" panose="020B0604020202020204" pitchFamily="34" charset="0"/>
              <a:buChar char="•"/>
            </a:pPr>
            <a:r>
              <a:rPr lang="id-ID" altLang="en-US" sz="1400">
                <a:solidFill>
                  <a:srgbClr val="C6C8D6"/>
                </a:solidFill>
                <a:latin typeface="Nunito" pitchFamily="2" charset="0"/>
                <a:cs typeface="Arial" panose="020B0604020202020204" pitchFamily="34" charset="0"/>
                <a:sym typeface="Nunito" pitchFamily="2" charset="0"/>
              </a:rPr>
              <a:t>Mengejar keuntungan agar dapat menambah pemasukan negara.</a:t>
            </a:r>
            <a:endParaRPr lang="en-US" altLang="en-US" sz="1400">
              <a:solidFill>
                <a:srgbClr val="C6C8D6"/>
              </a:solidFill>
              <a:latin typeface="Nunito" pitchFamily="2" charset="0"/>
              <a:cs typeface="Arial" panose="020B0604020202020204" pitchFamily="34" charset="0"/>
              <a:sym typeface="Nunito" pitchFamily="2" charset="0"/>
            </a:endParaRPr>
          </a:p>
          <a:p>
            <a:pPr marL="457200" indent="-355600" algn="l" eaLnBrk="1" hangingPunct="1">
              <a:lnSpc>
                <a:spcPct val="115000"/>
              </a:lnSpc>
              <a:spcBef>
                <a:spcPct val="0"/>
              </a:spcBef>
              <a:spcAft>
                <a:spcPct val="0"/>
              </a:spcAft>
              <a:buClr>
                <a:srgbClr val="C6C8D6"/>
              </a:buClr>
              <a:buFont typeface="Arial" panose="020B0604020202020204" pitchFamily="34" charset="0"/>
              <a:buChar char="•"/>
            </a:pPr>
            <a:r>
              <a:rPr lang="id-ID" altLang="en-US" sz="1400">
                <a:solidFill>
                  <a:srgbClr val="C6C8D6"/>
                </a:solidFill>
                <a:latin typeface="Nunito" pitchFamily="2" charset="0"/>
                <a:cs typeface="Arial" panose="020B0604020202020204" pitchFamily="34" charset="0"/>
                <a:sym typeface="Nunito" pitchFamily="2" charset="0"/>
              </a:rPr>
              <a:t>Memberikan pelayanan dalam pengadaan barang atau jasa yang berkualitas tinggi dan dibutuhkan oleh banyak orang.</a:t>
            </a:r>
            <a:endParaRPr lang="en-US" altLang="en-US" sz="1400">
              <a:solidFill>
                <a:srgbClr val="C6C8D6"/>
              </a:solidFill>
              <a:latin typeface="Nunito" pitchFamily="2" charset="0"/>
              <a:cs typeface="Arial" panose="020B0604020202020204" pitchFamily="34" charset="0"/>
              <a:sym typeface="Nunito" pitchFamily="2" charset="0"/>
            </a:endParaRPr>
          </a:p>
          <a:p>
            <a:pPr marL="457200" indent="-355600" algn="l" eaLnBrk="1" hangingPunct="1">
              <a:lnSpc>
                <a:spcPct val="115000"/>
              </a:lnSpc>
              <a:spcBef>
                <a:spcPct val="0"/>
              </a:spcBef>
              <a:spcAft>
                <a:spcPct val="0"/>
              </a:spcAft>
              <a:buClr>
                <a:srgbClr val="C6C8D6"/>
              </a:buClr>
              <a:buFont typeface="Arial" panose="020B0604020202020204" pitchFamily="34" charset="0"/>
              <a:buChar char="•"/>
            </a:pPr>
            <a:r>
              <a:rPr lang="id-ID" altLang="en-US" sz="1400">
                <a:solidFill>
                  <a:srgbClr val="C6C8D6"/>
                </a:solidFill>
                <a:latin typeface="Nunito" pitchFamily="2" charset="0"/>
                <a:cs typeface="Arial" panose="020B0604020202020204" pitchFamily="34" charset="0"/>
                <a:sym typeface="Nunito" pitchFamily="2" charset="0"/>
              </a:rPr>
              <a:t>Menjadi pioner dalam kegiatan bisnis yang belum banyak dikerjakan oleh pihak-pihak swasta dan koperasi. </a:t>
            </a:r>
            <a:endParaRPr lang="en-US" altLang="en-US" sz="1400">
              <a:solidFill>
                <a:srgbClr val="C6C8D6"/>
              </a:solidFill>
              <a:latin typeface="Nunito" pitchFamily="2" charset="0"/>
              <a:cs typeface="Arial" panose="020B0604020202020204" pitchFamily="34" charset="0"/>
              <a:sym typeface="Nunito" pitchFamily="2" charset="0"/>
            </a:endParaRPr>
          </a:p>
          <a:p>
            <a:pPr marL="457200" indent="-355600" algn="l" eaLnBrk="1" hangingPunct="1">
              <a:lnSpc>
                <a:spcPct val="115000"/>
              </a:lnSpc>
              <a:spcBef>
                <a:spcPct val="0"/>
              </a:spcBef>
              <a:spcAft>
                <a:spcPct val="0"/>
              </a:spcAft>
              <a:buClr>
                <a:srgbClr val="C6C8D6"/>
              </a:buClr>
              <a:buFont typeface="Arial" panose="020B0604020202020204" pitchFamily="34" charset="0"/>
              <a:buChar char="•"/>
            </a:pPr>
            <a:r>
              <a:rPr lang="id-ID" altLang="en-US" sz="1400">
                <a:solidFill>
                  <a:srgbClr val="C6C8D6"/>
                </a:solidFill>
                <a:latin typeface="Nunito" pitchFamily="2" charset="0"/>
                <a:cs typeface="Arial" panose="020B0604020202020204" pitchFamily="34" charset="0"/>
                <a:sym typeface="Nunito" pitchFamily="2" charset="0"/>
              </a:rPr>
              <a:t>Memberikan kesempatan kepada swasta untuk mengerjakan bidang tertentu. </a:t>
            </a:r>
            <a:endParaRPr lang="en-US" altLang="en-US" sz="1400">
              <a:solidFill>
                <a:srgbClr val="C6C8D6"/>
              </a:solidFill>
              <a:latin typeface="Nunito" pitchFamily="2" charset="0"/>
              <a:cs typeface="Arial" panose="020B0604020202020204" pitchFamily="34" charset="0"/>
              <a:sym typeface="Nunito" pitchFamily="2" charset="0"/>
            </a:endParaRPr>
          </a:p>
          <a:p>
            <a:pPr marL="457200" indent="-355600" algn="l" eaLnBrk="1" hangingPunct="1">
              <a:lnSpc>
                <a:spcPct val="115000"/>
              </a:lnSpc>
              <a:spcBef>
                <a:spcPct val="0"/>
              </a:spcBef>
              <a:spcAft>
                <a:spcPct val="0"/>
              </a:spcAft>
              <a:buClr>
                <a:srgbClr val="C6C8D6"/>
              </a:buClr>
              <a:buFont typeface="Arial" panose="020B0604020202020204" pitchFamily="34" charset="0"/>
              <a:buChar char="•"/>
            </a:pPr>
            <a:r>
              <a:rPr lang="id-ID" altLang="en-US" sz="1400">
                <a:solidFill>
                  <a:srgbClr val="C6C8D6"/>
                </a:solidFill>
                <a:latin typeface="Nunito" pitchFamily="2" charset="0"/>
                <a:cs typeface="Arial" panose="020B0604020202020204" pitchFamily="34" charset="0"/>
                <a:sym typeface="Nunito" pitchFamily="2" charset="0"/>
              </a:rPr>
              <a:t>Ikut pro aktif dalam mengadakan pembinaan, pengabdian, dan bantuan kepada pengusaha golongan ekonomi lemah, koperasi, dan masyarakat. </a:t>
            </a:r>
            <a:endParaRPr lang="en-US" altLang="en-US" sz="1400">
              <a:solidFill>
                <a:srgbClr val="C6C8D6"/>
              </a:solidFill>
              <a:latin typeface="Nunito" pitchFamily="2" charset="0"/>
              <a:cs typeface="Arial" panose="020B0604020202020204" pitchFamily="34" charset="0"/>
              <a:sym typeface="Nunito" pitchFamily="2" charset="0"/>
            </a:endParaRPr>
          </a:p>
          <a:p>
            <a:pPr marL="457200" indent="-355600" algn="l" eaLnBrk="1" hangingPunct="1">
              <a:lnSpc>
                <a:spcPct val="115000"/>
              </a:lnSpc>
              <a:spcBef>
                <a:spcPct val="0"/>
              </a:spcBef>
              <a:spcAft>
                <a:spcPct val="0"/>
              </a:spcAft>
              <a:buClr>
                <a:srgbClr val="C6C8D6"/>
              </a:buClr>
              <a:buFont typeface="Nunito" pitchFamily="2" charset="0"/>
              <a:buNone/>
            </a:pPr>
            <a:endParaRPr lang="en-US" altLang="en-US" sz="1400">
              <a:solidFill>
                <a:srgbClr val="C6C8D6"/>
              </a:solidFill>
              <a:latin typeface="Nunito" pitchFamily="2" charset="0"/>
              <a:cs typeface="Arial" panose="020B0604020202020204" pitchFamily="34" charset="0"/>
              <a:sym typeface="Nunito" pitchFamily="2" charset="0"/>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447;p35">
            <a:extLst>
              <a:ext uri="{FF2B5EF4-FFF2-40B4-BE49-F238E27FC236}">
                <a16:creationId xmlns:a16="http://schemas.microsoft.com/office/drawing/2014/main" id="{B1C9D866-6C57-0825-A082-625D775F0665}"/>
              </a:ext>
            </a:extLst>
          </p:cNvPr>
          <p:cNvSpPr txBox="1">
            <a:spLocks noGrp="1"/>
          </p:cNvSpPr>
          <p:nvPr>
            <p:ph type="body" idx="1"/>
          </p:nvPr>
        </p:nvSpPr>
        <p:spPr>
          <a:xfrm>
            <a:off x="547688" y="285750"/>
            <a:ext cx="6167437" cy="4283075"/>
          </a:xfrm>
        </p:spPr>
        <p:txBody>
          <a:bodyPr/>
          <a:lstStyle/>
          <a:p>
            <a:pPr eaLnBrk="1" hangingPunct="1">
              <a:lnSpc>
                <a:spcPct val="115000"/>
              </a:lnSpc>
              <a:spcBef>
                <a:spcPct val="0"/>
              </a:spcBef>
              <a:spcAft>
                <a:spcPct val="0"/>
              </a:spcAft>
              <a:buClr>
                <a:schemeClr val="accent1"/>
              </a:buClr>
              <a:buFont typeface="Nunito" pitchFamily="2" charset="0"/>
              <a:buNone/>
            </a:pPr>
            <a:r>
              <a:rPr lang="id-ID" altLang="en-US" sz="1600" b="1">
                <a:solidFill>
                  <a:srgbClr val="C6C8D6"/>
                </a:solidFill>
                <a:latin typeface="Nunito" pitchFamily="2" charset="0"/>
                <a:cs typeface="Arial" panose="020B0604020202020204" pitchFamily="34" charset="0"/>
                <a:sym typeface="Nunito" pitchFamily="2" charset="0"/>
              </a:rPr>
              <a:t>Fungsi dan Peran BUMN</a:t>
            </a:r>
            <a:endParaRPr lang="en-US" altLang="en-US" sz="1600" b="1">
              <a:solidFill>
                <a:srgbClr val="C6C8D6"/>
              </a:solidFill>
              <a:latin typeface="Nunito" pitchFamily="2" charset="0"/>
              <a:cs typeface="Arial" panose="020B0604020202020204" pitchFamily="34" charset="0"/>
              <a:sym typeface="Nunito" pitchFamily="2" charset="0"/>
            </a:endParaRPr>
          </a:p>
          <a:p>
            <a:pPr marL="101600" indent="0" eaLnBrk="1" hangingPunct="1">
              <a:lnSpc>
                <a:spcPct val="115000"/>
              </a:lnSpc>
              <a:spcBef>
                <a:spcPct val="0"/>
              </a:spcBef>
              <a:spcAft>
                <a:spcPct val="0"/>
              </a:spcAft>
              <a:buClr>
                <a:schemeClr val="accent1"/>
              </a:buClr>
              <a:buNone/>
            </a:pP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Sebagai lahan untuk menciptakan lapangan kerja baru.</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Sebagai salah satu sumber pemasukan negara.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Penyedia barang dan jasa.</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Pencegah adanya monopoli usaha oleh kapitalis.</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Mengelola Sumber Daya Alam (SDA) Indonesia dengan bijak dan benar.</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Pembina untuk pengembangan UMKM, koperasi, dan masyarakat.</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Stimulator atau pioneer</a:t>
            </a:r>
            <a:endParaRPr lang="en-US" altLang="en-US" sz="1600">
              <a:solidFill>
                <a:srgbClr val="C6C8D6"/>
              </a:solidFill>
              <a:latin typeface="Nunito" pitchFamily="2" charset="0"/>
              <a:cs typeface="Arial" panose="020B0604020202020204" pitchFamily="34" charset="0"/>
              <a:sym typeface="Nunito" pitchFamily="2" charset="0"/>
            </a:endParaRPr>
          </a:p>
          <a:p>
            <a:pPr eaLnBrk="1" hangingPunct="1">
              <a:lnSpc>
                <a:spcPct val="115000"/>
              </a:lnSpc>
              <a:spcBef>
                <a:spcPct val="0"/>
              </a:spcBef>
              <a:spcAft>
                <a:spcPct val="0"/>
              </a:spcAft>
              <a:buClr>
                <a:schemeClr val="accent1"/>
              </a:buClr>
              <a:buFont typeface="Nunito" pitchFamily="2" charset="0"/>
              <a:buChar char="➜"/>
            </a:pPr>
            <a:r>
              <a:rPr lang="id-ID" altLang="en-US" sz="1600">
                <a:solidFill>
                  <a:srgbClr val="C6C8D6"/>
                </a:solidFill>
                <a:latin typeface="Nunito" pitchFamily="2" charset="0"/>
                <a:cs typeface="Arial" panose="020B0604020202020204" pitchFamily="34" charset="0"/>
                <a:sym typeface="Nunito" pitchFamily="2" charset="0"/>
              </a:rPr>
              <a:t>Katalisator</a:t>
            </a:r>
            <a:endParaRPr lang="en-US" altLang="en-US" sz="1600">
              <a:solidFill>
                <a:srgbClr val="C6C8D6"/>
              </a:solidFill>
              <a:latin typeface="Nunito" pitchFamily="2" charset="0"/>
              <a:cs typeface="Arial" panose="020B0604020202020204" pitchFamily="34" charset="0"/>
              <a:sym typeface="Nunito" pitchFamily="2" charset="0"/>
            </a:endParaRPr>
          </a:p>
        </p:txBody>
      </p:sp>
      <p:sp>
        <p:nvSpPr>
          <p:cNvPr id="16387" name="Google Shape;448;p35">
            <a:extLst>
              <a:ext uri="{FF2B5EF4-FFF2-40B4-BE49-F238E27FC236}">
                <a16:creationId xmlns:a16="http://schemas.microsoft.com/office/drawing/2014/main" id="{0D37A845-B915-EFA0-C00F-356B125243D1}"/>
              </a:ext>
            </a:extLst>
          </p:cNvPr>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F51133AE-9E8E-40E5-882C-4C57098D78C4}" type="slidenum">
              <a:rPr lang="en-US" altLang="en-US" sz="1300">
                <a:solidFill>
                  <a:srgbClr val="6B707C"/>
                </a:solidFill>
                <a:latin typeface="Walter Turncoat" charset="0"/>
                <a:cs typeface="Walter Turncoat" charset="0"/>
                <a:sym typeface="Walter Turncoat" charset="0"/>
              </a:rPr>
              <a:pPr eaLnBrk="1" hangingPunct="1"/>
              <a:t>9</a:t>
            </a:fld>
            <a:endParaRPr lang="en-US" altLang="en-US" sz="1300">
              <a:solidFill>
                <a:srgbClr val="6B707C"/>
              </a:solidFill>
              <a:latin typeface="Walter Turncoat" charset="0"/>
              <a:cs typeface="Walter Turncoat" charset="0"/>
              <a:sym typeface="Walter Turncoat" charset="0"/>
            </a:endParaRPr>
          </a:p>
        </p:txBody>
      </p:sp>
    </p:spTree>
  </p:cSld>
  <p:clrMapOvr>
    <a:masterClrMapping/>
  </p:clrMapOvr>
  <p:transition>
    <p:fade thruBlk="1"/>
  </p:transition>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3079</TotalTime>
  <Words>1916</Words>
  <Application>Microsoft Office PowerPoint</Application>
  <PresentationFormat>Peragaan Layar (16:9)</PresentationFormat>
  <Paragraphs>241</Paragraphs>
  <Slides>33</Slides>
  <Notes>7</Notes>
  <HiddenSlides>0</HiddenSlides>
  <MMClips>0</MMClips>
  <ScaleCrop>false</ScaleCrop>
  <HeadingPairs>
    <vt:vector size="4" baseType="variant">
      <vt:variant>
        <vt:lpstr>Tema</vt:lpstr>
      </vt:variant>
      <vt:variant>
        <vt:i4>1</vt:i4>
      </vt:variant>
      <vt:variant>
        <vt:lpstr>Judul Slide</vt:lpstr>
      </vt:variant>
      <vt:variant>
        <vt:i4>33</vt:i4>
      </vt:variant>
    </vt:vector>
  </HeadingPairs>
  <TitlesOfParts>
    <vt:vector size="34" baseType="lpstr">
      <vt:lpstr>Osric template</vt:lpstr>
      <vt:lpstr>KELOMPOK 8  Dhanan Wijaya (2153053017)  Diah Nur Aisyah (2113053065)  Fersylia Marinda (2113053127) </vt:lpstr>
      <vt:lpstr>Perekonomian Indonesia  </vt:lpstr>
      <vt:lpstr>macam-macam badan usaha perekonomian yang ada di Indonesia</vt:lpstr>
      <vt:lpstr> </vt:lpstr>
      <vt:lpstr>Presentasi PowerPoint</vt:lpstr>
      <vt:lpstr>  Jenis-Jenis BUMN   A. Perusahaan Perseroan (Persero)  Persero adalah BUMN yang sebagian besar sahamnya (minimal 51%) dimiliki oleh negara. Perusahaan memiliki status badan hukum dan memiliki fleksibilitas untuk bekerja sama dengan pihak swasta. Mayoritas BUMN yang ada di Indonesia berbentuk Persero.Tujuan didirikannya Perusahaan Perseroan (Persero) sebagai berikut: Menyediakan barang atau jasa yang berkualitas tinggi dan memiliki daya saing yang kuat. Untuk mencari keuntungan atau profit semaksimal mungkin. </vt:lpstr>
      <vt:lpstr>Presentasi PowerPoint</vt:lpstr>
      <vt:lpstr>Presentasi PowerPoint</vt:lpstr>
      <vt:lpstr>Presentasi PowerPoint</vt:lpstr>
      <vt:lpstr>2. CV (Persekutuan Komanditer) </vt:lpstr>
      <vt:lpstr>Jenis-jenis CV (Persekutuan Komanditer) </vt:lpstr>
      <vt:lpstr>Tujuan Dibentuk CV </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SEKIAN DAN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Diah Nur Aisyah</cp:lastModifiedBy>
  <cp:revision>28</cp:revision>
  <dcterms:modified xsi:type="dcterms:W3CDTF">2022-03-31T16:00:02Z</dcterms:modified>
</cp:coreProperties>
</file>