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7" d="100"/>
          <a:sy n="77" d="100"/>
        </p:scale>
        <p:origin x="49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0ADCD-0D3F-44B0-B321-37654F931E5D}" type="datetimeFigureOut">
              <a:rPr lang="en-ID" smtClean="0"/>
              <a:t>19/02/2022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4029FE2E-EA1F-45BA-9279-D5E6C4F2F49C}" type="slidenum">
              <a:rPr lang="en-ID" smtClean="0"/>
              <a:t>‹#›</a:t>
            </a:fld>
            <a:endParaRPr lang="en-ID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04877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0ADCD-0D3F-44B0-B321-37654F931E5D}" type="datetimeFigureOut">
              <a:rPr lang="en-ID" smtClean="0"/>
              <a:t>19/02/2022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29FE2E-EA1F-45BA-9279-D5E6C4F2F49C}" type="slidenum">
              <a:rPr lang="en-ID" smtClean="0"/>
              <a:t>‹#›</a:t>
            </a:fld>
            <a:endParaRPr lang="en-ID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654775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0ADCD-0D3F-44B0-B321-37654F931E5D}" type="datetimeFigureOut">
              <a:rPr lang="en-ID" smtClean="0"/>
              <a:t>19/02/2022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29FE2E-EA1F-45BA-9279-D5E6C4F2F49C}" type="slidenum">
              <a:rPr lang="en-ID" smtClean="0"/>
              <a:t>‹#›</a:t>
            </a:fld>
            <a:endParaRPr lang="en-ID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12410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0ADCD-0D3F-44B0-B321-37654F931E5D}" type="datetimeFigureOut">
              <a:rPr lang="en-ID" smtClean="0"/>
              <a:t>19/02/2022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29FE2E-EA1F-45BA-9279-D5E6C4F2F49C}" type="slidenum">
              <a:rPr lang="en-ID" smtClean="0"/>
              <a:t>‹#›</a:t>
            </a:fld>
            <a:endParaRPr lang="en-ID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33089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0ADCD-0D3F-44B0-B321-37654F931E5D}" type="datetimeFigureOut">
              <a:rPr lang="en-ID" smtClean="0"/>
              <a:t>19/02/2022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29FE2E-EA1F-45BA-9279-D5E6C4F2F49C}" type="slidenum">
              <a:rPr lang="en-ID" smtClean="0"/>
              <a:t>‹#›</a:t>
            </a:fld>
            <a:endParaRPr lang="en-ID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443165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0ADCD-0D3F-44B0-B321-37654F931E5D}" type="datetimeFigureOut">
              <a:rPr lang="en-ID" smtClean="0"/>
              <a:t>19/02/2022</a:t>
            </a:fld>
            <a:endParaRPr lang="en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29FE2E-EA1F-45BA-9279-D5E6C4F2F49C}" type="slidenum">
              <a:rPr lang="en-ID" smtClean="0"/>
              <a:t>‹#›</a:t>
            </a:fld>
            <a:endParaRPr lang="en-ID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907112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0ADCD-0D3F-44B0-B321-37654F931E5D}" type="datetimeFigureOut">
              <a:rPr lang="en-ID" smtClean="0"/>
              <a:t>19/02/2022</a:t>
            </a:fld>
            <a:endParaRPr lang="en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29FE2E-EA1F-45BA-9279-D5E6C4F2F49C}" type="slidenum">
              <a:rPr lang="en-ID" smtClean="0"/>
              <a:t>‹#›</a:t>
            </a:fld>
            <a:endParaRPr lang="en-ID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89599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0ADCD-0D3F-44B0-B321-37654F931E5D}" type="datetimeFigureOut">
              <a:rPr lang="en-ID" smtClean="0"/>
              <a:t>19/02/2022</a:t>
            </a:fld>
            <a:endParaRPr lang="en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29FE2E-EA1F-45BA-9279-D5E6C4F2F49C}" type="slidenum">
              <a:rPr lang="en-ID" smtClean="0"/>
              <a:t>‹#›</a:t>
            </a:fld>
            <a:endParaRPr lang="en-ID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63122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0ADCD-0D3F-44B0-B321-37654F931E5D}" type="datetimeFigureOut">
              <a:rPr lang="en-ID" smtClean="0"/>
              <a:t>19/02/2022</a:t>
            </a:fld>
            <a:endParaRPr lang="en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29FE2E-EA1F-45BA-9279-D5E6C4F2F49C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4659792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0ADCD-0D3F-44B0-B321-37654F931E5D}" type="datetimeFigureOut">
              <a:rPr lang="en-ID" smtClean="0"/>
              <a:t>19/02/2022</a:t>
            </a:fld>
            <a:endParaRPr lang="en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29FE2E-EA1F-45BA-9279-D5E6C4F2F49C}" type="slidenum">
              <a:rPr lang="en-ID" smtClean="0"/>
              <a:t>‹#›</a:t>
            </a:fld>
            <a:endParaRPr lang="en-ID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394999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7B80ADCD-0D3F-44B0-B321-37654F931E5D}" type="datetimeFigureOut">
              <a:rPr lang="en-ID" smtClean="0"/>
              <a:t>19/02/2022</a:t>
            </a:fld>
            <a:endParaRPr lang="en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29FE2E-EA1F-45BA-9279-D5E6C4F2F49C}" type="slidenum">
              <a:rPr lang="en-ID" smtClean="0"/>
              <a:t>‹#›</a:t>
            </a:fld>
            <a:endParaRPr lang="en-ID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263218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80ADCD-0D3F-44B0-B321-37654F931E5D}" type="datetimeFigureOut">
              <a:rPr lang="en-ID" smtClean="0"/>
              <a:t>19/02/2022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4029FE2E-EA1F-45BA-9279-D5E6C4F2F49C}" type="slidenum">
              <a:rPr lang="en-ID" smtClean="0"/>
              <a:t>‹#›</a:t>
            </a:fld>
            <a:endParaRPr lang="en-ID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570347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1BC3B2-0D7F-40E2-A1C5-74B6F0C449E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Nilai, </a:t>
            </a:r>
            <a:r>
              <a:rPr lang="en-US" dirty="0" err="1"/>
              <a:t>Sikap</a:t>
            </a:r>
            <a:r>
              <a:rPr lang="en-US" dirty="0"/>
              <a:t> Dan </a:t>
            </a:r>
            <a:r>
              <a:rPr lang="en-US" dirty="0" err="1"/>
              <a:t>keterampilan</a:t>
            </a:r>
            <a:r>
              <a:rPr lang="en-US" dirty="0"/>
              <a:t> </a:t>
            </a:r>
            <a:r>
              <a:rPr lang="en-US" dirty="0" err="1"/>
              <a:t>ips</a:t>
            </a:r>
            <a:endParaRPr lang="en-ID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387CEC6-34D1-464B-8626-91A7968F1EF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2524498"/>
          </a:xfrm>
        </p:spPr>
        <p:txBody>
          <a:bodyPr>
            <a:normAutofit/>
          </a:bodyPr>
          <a:lstStyle/>
          <a:p>
            <a:r>
              <a:rPr lang="en-US" dirty="0" err="1"/>
              <a:t>Disusun</a:t>
            </a:r>
            <a:r>
              <a:rPr lang="en-US" dirty="0"/>
              <a:t> oleh :</a:t>
            </a:r>
          </a:p>
          <a:p>
            <a:r>
              <a:rPr lang="en-US" dirty="0" err="1"/>
              <a:t>Julianingsih</a:t>
            </a:r>
            <a:r>
              <a:rPr lang="en-US" dirty="0"/>
              <a:t> 			(2113053057)</a:t>
            </a:r>
          </a:p>
          <a:p>
            <a:r>
              <a:rPr lang="en-US" dirty="0"/>
              <a:t>Julio </a:t>
            </a:r>
            <a:r>
              <a:rPr lang="en-US" dirty="0" err="1"/>
              <a:t>purna</a:t>
            </a:r>
            <a:r>
              <a:rPr lang="en-US" dirty="0"/>
              <a:t> </a:t>
            </a:r>
            <a:r>
              <a:rPr lang="en-US" dirty="0" err="1"/>
              <a:t>putra</a:t>
            </a:r>
            <a:r>
              <a:rPr lang="en-US" dirty="0"/>
              <a:t> 		(2153053001)</a:t>
            </a:r>
          </a:p>
          <a:p>
            <a:r>
              <a:rPr lang="en-US" dirty="0" err="1"/>
              <a:t>Trijaga</a:t>
            </a:r>
            <a:r>
              <a:rPr lang="en-US" dirty="0"/>
              <a:t> Abram </a:t>
            </a:r>
            <a:r>
              <a:rPr lang="en-US" dirty="0" err="1"/>
              <a:t>Nugraha</a:t>
            </a:r>
            <a:r>
              <a:rPr lang="en-US" dirty="0"/>
              <a:t> 	(2153053027)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255865453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E3B313-64EF-44DE-8709-C8AD036118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Strategi </a:t>
            </a:r>
            <a:r>
              <a:rPr lang="en-US" dirty="0" err="1"/>
              <a:t>pembelajaran</a:t>
            </a:r>
            <a:r>
              <a:rPr lang="en-US" dirty="0"/>
              <a:t> </a:t>
            </a:r>
            <a:r>
              <a:rPr lang="en-US" dirty="0" err="1"/>
              <a:t>keterampilan</a:t>
            </a:r>
            <a:r>
              <a:rPr lang="en-US" dirty="0"/>
              <a:t> </a:t>
            </a:r>
            <a:r>
              <a:rPr lang="en-US" dirty="0" err="1"/>
              <a:t>ips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AB83B9-1DD8-4804-926F-2D5AC71FC4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D" dirty="0"/>
              <a:t>Inquiry</a:t>
            </a:r>
          </a:p>
          <a:p>
            <a:pPr marL="0" indent="0">
              <a:buNone/>
            </a:pPr>
            <a:r>
              <a:rPr lang="en-ID" dirty="0"/>
              <a:t>Inquiry yang </a:t>
            </a:r>
            <a:r>
              <a:rPr lang="en-ID" dirty="0" err="1"/>
              <a:t>merupakan</a:t>
            </a:r>
            <a:r>
              <a:rPr lang="en-ID" dirty="0"/>
              <a:t> salah </a:t>
            </a:r>
            <a:r>
              <a:rPr lang="en-ID" dirty="0" err="1"/>
              <a:t>satu</a:t>
            </a:r>
            <a:r>
              <a:rPr lang="en-ID" dirty="0"/>
              <a:t> strategi </a:t>
            </a:r>
            <a:r>
              <a:rPr lang="en-ID" dirty="0" err="1"/>
              <a:t>pengajaran</a:t>
            </a:r>
            <a:r>
              <a:rPr lang="en-ID" dirty="0"/>
              <a:t> </a:t>
            </a:r>
            <a:r>
              <a:rPr lang="en-ID" dirty="0" err="1"/>
              <a:t>dapat</a:t>
            </a:r>
            <a:r>
              <a:rPr lang="en-ID" dirty="0"/>
              <a:t> </a:t>
            </a:r>
            <a:r>
              <a:rPr lang="en-ID" dirty="0" err="1"/>
              <a:t>dipilih</a:t>
            </a:r>
            <a:r>
              <a:rPr lang="en-ID" dirty="0"/>
              <a:t> oleh guru IPS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mengembangkan</a:t>
            </a:r>
            <a:r>
              <a:rPr lang="en-ID" dirty="0"/>
              <a:t> </a:t>
            </a:r>
            <a:r>
              <a:rPr lang="en-ID" dirty="0" err="1"/>
              <a:t>keterampilan-keterampilan</a:t>
            </a:r>
            <a:r>
              <a:rPr lang="en-ID" dirty="0"/>
              <a:t> </a:t>
            </a:r>
            <a:r>
              <a:rPr lang="en-ID" dirty="0" err="1"/>
              <a:t>sosial</a:t>
            </a:r>
            <a:r>
              <a:rPr lang="en-ID" dirty="0"/>
              <a:t> </a:t>
            </a:r>
            <a:r>
              <a:rPr lang="en-ID" dirty="0" err="1"/>
              <a:t>atau</a:t>
            </a:r>
            <a:r>
              <a:rPr lang="en-ID" dirty="0"/>
              <a:t> </a:t>
            </a:r>
            <a:r>
              <a:rPr lang="en-ID" dirty="0" err="1"/>
              <a:t>intelektual</a:t>
            </a:r>
            <a:r>
              <a:rPr lang="en-ID" dirty="0"/>
              <a:t>. Strategi </a:t>
            </a:r>
            <a:r>
              <a:rPr lang="en-ID" dirty="0" err="1"/>
              <a:t>ini</a:t>
            </a:r>
            <a:r>
              <a:rPr lang="en-ID" dirty="0"/>
              <a:t> </a:t>
            </a:r>
            <a:r>
              <a:rPr lang="en-ID" dirty="0" err="1"/>
              <a:t>menekankan</a:t>
            </a:r>
            <a:r>
              <a:rPr lang="en-ID" dirty="0"/>
              <a:t> </a:t>
            </a:r>
            <a:r>
              <a:rPr lang="en-ID" dirty="0" err="1"/>
              <a:t>peserta</a:t>
            </a:r>
            <a:r>
              <a:rPr lang="en-ID" dirty="0"/>
              <a:t> </a:t>
            </a:r>
            <a:r>
              <a:rPr lang="en-ID" dirty="0" err="1"/>
              <a:t>didik</a:t>
            </a:r>
            <a:r>
              <a:rPr lang="en-ID" dirty="0"/>
              <a:t> </a:t>
            </a:r>
            <a:r>
              <a:rPr lang="en-ID" dirty="0" err="1"/>
              <a:t>menggunakan</a:t>
            </a:r>
            <a:r>
              <a:rPr lang="en-ID" dirty="0"/>
              <a:t> </a:t>
            </a:r>
            <a:r>
              <a:rPr lang="en-ID" dirty="0" err="1"/>
              <a:t>keterampilan</a:t>
            </a:r>
            <a:r>
              <a:rPr lang="en-ID" dirty="0"/>
              <a:t> </a:t>
            </a:r>
            <a:r>
              <a:rPr lang="en-ID" dirty="0" err="1"/>
              <a:t>intelektual</a:t>
            </a:r>
            <a:r>
              <a:rPr lang="en-ID" dirty="0"/>
              <a:t>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memperoleh</a:t>
            </a:r>
            <a:r>
              <a:rPr lang="en-ID" dirty="0"/>
              <a:t> </a:t>
            </a:r>
            <a:r>
              <a:rPr lang="en-ID" dirty="0" err="1"/>
              <a:t>pengalaman</a:t>
            </a:r>
            <a:r>
              <a:rPr lang="en-ID" dirty="0"/>
              <a:t> </a:t>
            </a:r>
            <a:r>
              <a:rPr lang="en-ID" dirty="0" err="1"/>
              <a:t>baru</a:t>
            </a:r>
            <a:r>
              <a:rPr lang="en-ID" dirty="0"/>
              <a:t> </a:t>
            </a:r>
            <a:r>
              <a:rPr lang="en-ID" dirty="0" err="1"/>
              <a:t>atau</a:t>
            </a:r>
            <a:r>
              <a:rPr lang="en-ID" dirty="0"/>
              <a:t> </a:t>
            </a:r>
            <a:r>
              <a:rPr lang="en-ID" dirty="0" err="1"/>
              <a:t>informasi</a:t>
            </a:r>
            <a:r>
              <a:rPr lang="en-ID" dirty="0"/>
              <a:t> </a:t>
            </a:r>
            <a:r>
              <a:rPr lang="en-ID" dirty="0" err="1"/>
              <a:t>baru</a:t>
            </a:r>
            <a:r>
              <a:rPr lang="en-ID" dirty="0"/>
              <a:t> </a:t>
            </a:r>
            <a:r>
              <a:rPr lang="en-ID" dirty="0" err="1"/>
              <a:t>melalui</a:t>
            </a:r>
            <a:r>
              <a:rPr lang="en-ID" dirty="0"/>
              <a:t> </a:t>
            </a:r>
            <a:r>
              <a:rPr lang="en-ID" dirty="0" err="1"/>
              <a:t>investigasi</a:t>
            </a:r>
            <a:r>
              <a:rPr lang="en-ID" dirty="0"/>
              <a:t> yang </a:t>
            </a:r>
            <a:r>
              <a:rPr lang="en-ID" dirty="0" err="1"/>
              <a:t>sifatnya</a:t>
            </a:r>
            <a:r>
              <a:rPr lang="en-ID" dirty="0"/>
              <a:t> </a:t>
            </a:r>
            <a:r>
              <a:rPr lang="en-ID" dirty="0" err="1"/>
              <a:t>mandiri</a:t>
            </a:r>
            <a:r>
              <a:rPr lang="en-ID" dirty="0"/>
              <a:t>.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demikian</a:t>
            </a:r>
            <a:r>
              <a:rPr lang="en-ID" dirty="0"/>
              <a:t>, </a:t>
            </a:r>
            <a:r>
              <a:rPr lang="en-ID" dirty="0" err="1"/>
              <a:t>keterampilan</a:t>
            </a:r>
            <a:r>
              <a:rPr lang="en-ID" dirty="0"/>
              <a:t> </a:t>
            </a:r>
            <a:r>
              <a:rPr lang="en-ID" dirty="0" err="1"/>
              <a:t>memperoleh</a:t>
            </a:r>
            <a:r>
              <a:rPr lang="en-ID" dirty="0"/>
              <a:t> </a:t>
            </a:r>
            <a:r>
              <a:rPr lang="en-ID" dirty="0" err="1"/>
              <a:t>informasi</a:t>
            </a:r>
            <a:r>
              <a:rPr lang="en-ID" dirty="0"/>
              <a:t> </a:t>
            </a:r>
            <a:r>
              <a:rPr lang="en-ID" dirty="0" err="1"/>
              <a:t>baru</a:t>
            </a:r>
            <a:r>
              <a:rPr lang="en-ID" dirty="0"/>
              <a:t> </a:t>
            </a:r>
            <a:r>
              <a:rPr lang="en-ID" dirty="0" err="1"/>
              <a:t>berdasarkan</a:t>
            </a:r>
            <a:r>
              <a:rPr lang="en-ID" dirty="0"/>
              <a:t> </a:t>
            </a:r>
            <a:r>
              <a:rPr lang="en-ID" dirty="0" err="1"/>
              <a:t>pengetahuan</a:t>
            </a:r>
            <a:r>
              <a:rPr lang="en-ID" dirty="0"/>
              <a:t> </a:t>
            </a:r>
            <a:r>
              <a:rPr lang="en-ID" dirty="0" err="1"/>
              <a:t>mengenai</a:t>
            </a:r>
            <a:r>
              <a:rPr lang="en-ID" dirty="0"/>
              <a:t> </a:t>
            </a:r>
            <a:r>
              <a:rPr lang="en-ID" dirty="0" err="1"/>
              <a:t>informasi</a:t>
            </a:r>
            <a:r>
              <a:rPr lang="en-ID" dirty="0"/>
              <a:t> </a:t>
            </a:r>
            <a:r>
              <a:rPr lang="en-ID" dirty="0" err="1"/>
              <a:t>atau</a:t>
            </a:r>
            <a:r>
              <a:rPr lang="en-ID" dirty="0"/>
              <a:t> </a:t>
            </a:r>
            <a:r>
              <a:rPr lang="en-ID" dirty="0" err="1"/>
              <a:t>pengalaman</a:t>
            </a:r>
            <a:r>
              <a:rPr lang="en-ID" dirty="0"/>
              <a:t> </a:t>
            </a:r>
            <a:r>
              <a:rPr lang="en-ID" dirty="0" err="1"/>
              <a:t>belajar</a:t>
            </a:r>
            <a:r>
              <a:rPr lang="en-ID" dirty="0"/>
              <a:t> </a:t>
            </a:r>
            <a:r>
              <a:rPr lang="en-ID" dirty="0" err="1"/>
              <a:t>sebelumnya</a:t>
            </a:r>
            <a:r>
              <a:rPr lang="en-ID" dirty="0"/>
              <a:t> </a:t>
            </a:r>
            <a:r>
              <a:rPr lang="en-ID" dirty="0" err="1"/>
              <a:t>merupakan</a:t>
            </a:r>
            <a:r>
              <a:rPr lang="en-ID" dirty="0"/>
              <a:t> </a:t>
            </a:r>
            <a:r>
              <a:rPr lang="en-ID" dirty="0" err="1"/>
              <a:t>kondisi</a:t>
            </a:r>
            <a:r>
              <a:rPr lang="en-ID" dirty="0"/>
              <a:t> </a:t>
            </a:r>
            <a:r>
              <a:rPr lang="en-ID" dirty="0" err="1"/>
              <a:t>baik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mengembangkan</a:t>
            </a:r>
            <a:r>
              <a:rPr lang="en-ID" dirty="0"/>
              <a:t> </a:t>
            </a:r>
            <a:r>
              <a:rPr lang="en-ID" dirty="0" err="1"/>
              <a:t>keterampilan</a:t>
            </a:r>
            <a:r>
              <a:rPr lang="en-ID" dirty="0"/>
              <a:t> yang </a:t>
            </a:r>
            <a:r>
              <a:rPr lang="en-ID" dirty="0" err="1"/>
              <a:t>terkait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penguasaan</a:t>
            </a:r>
            <a:r>
              <a:rPr lang="en-ID" dirty="0"/>
              <a:t> </a:t>
            </a:r>
            <a:r>
              <a:rPr lang="en-ID" dirty="0" err="1"/>
              <a:t>informasi</a:t>
            </a:r>
            <a:r>
              <a:rPr lang="en-ID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8754288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84EF28-558E-4BE5-BF71-F6519DC229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Pengertian</a:t>
            </a:r>
            <a:r>
              <a:rPr lang="en-US" dirty="0"/>
              <a:t> </a:t>
            </a:r>
            <a:r>
              <a:rPr lang="en-US" dirty="0" err="1"/>
              <a:t>nilai</a:t>
            </a:r>
            <a:r>
              <a:rPr lang="en-US" dirty="0"/>
              <a:t> 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BAEB6A-E477-404F-A457-E6A35C1083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ID" dirty="0"/>
              <a:t>Nilai </a:t>
            </a:r>
            <a:r>
              <a:rPr lang="en-ID" dirty="0" err="1"/>
              <a:t>adalah</a:t>
            </a:r>
            <a:r>
              <a:rPr lang="en-ID" dirty="0"/>
              <a:t> </a:t>
            </a:r>
            <a:r>
              <a:rPr lang="en-ID" dirty="0" err="1"/>
              <a:t>keyakinan</a:t>
            </a:r>
            <a:r>
              <a:rPr lang="en-ID" dirty="0"/>
              <a:t>, </a:t>
            </a:r>
            <a:r>
              <a:rPr lang="en-ID" dirty="0" err="1"/>
              <a:t>kepercayaan</a:t>
            </a:r>
            <a:r>
              <a:rPr lang="en-ID" dirty="0"/>
              <a:t>, </a:t>
            </a:r>
            <a:r>
              <a:rPr lang="en-ID" dirty="0" err="1"/>
              <a:t>norma</a:t>
            </a:r>
            <a:r>
              <a:rPr lang="en-ID" dirty="0"/>
              <a:t> </a:t>
            </a:r>
            <a:r>
              <a:rPr lang="en-ID" dirty="0" err="1"/>
              <a:t>atau</a:t>
            </a:r>
            <a:r>
              <a:rPr lang="en-ID" dirty="0"/>
              <a:t> </a:t>
            </a:r>
            <a:r>
              <a:rPr lang="en-ID" dirty="0" err="1"/>
              <a:t>kepatuhan-kepatuhan</a:t>
            </a:r>
            <a:r>
              <a:rPr lang="en-ID" dirty="0"/>
              <a:t> yang </a:t>
            </a:r>
            <a:r>
              <a:rPr lang="en-ID" dirty="0" err="1"/>
              <a:t>dianut</a:t>
            </a:r>
            <a:r>
              <a:rPr lang="en-ID" dirty="0"/>
              <a:t> oleh </a:t>
            </a:r>
            <a:r>
              <a:rPr lang="en-ID" dirty="0" err="1"/>
              <a:t>seseorang</a:t>
            </a:r>
            <a:r>
              <a:rPr lang="en-ID" dirty="0"/>
              <a:t> </a:t>
            </a:r>
            <a:r>
              <a:rPr lang="en-ID" dirty="0" err="1"/>
              <a:t>ataupun</a:t>
            </a:r>
            <a:r>
              <a:rPr lang="en-ID" dirty="0"/>
              <a:t> </a:t>
            </a:r>
            <a:r>
              <a:rPr lang="en-ID" dirty="0" err="1"/>
              <a:t>kelompok</a:t>
            </a:r>
            <a:r>
              <a:rPr lang="en-ID" dirty="0"/>
              <a:t> </a:t>
            </a:r>
            <a:r>
              <a:rPr lang="en-ID" dirty="0" err="1"/>
              <a:t>masyarakat</a:t>
            </a:r>
            <a:r>
              <a:rPr lang="en-ID" dirty="0"/>
              <a:t> </a:t>
            </a:r>
            <a:r>
              <a:rPr lang="en-ID" dirty="0" err="1"/>
              <a:t>tentang</a:t>
            </a:r>
            <a:r>
              <a:rPr lang="en-ID" dirty="0"/>
              <a:t> </a:t>
            </a:r>
            <a:r>
              <a:rPr lang="en-ID" dirty="0" err="1"/>
              <a:t>sesuatu</a:t>
            </a:r>
            <a:r>
              <a:rPr lang="en-ID" dirty="0"/>
              <a:t>. </a:t>
            </a:r>
            <a:r>
              <a:rPr lang="en-ID" dirty="0" err="1"/>
              <a:t>nilai</a:t>
            </a:r>
            <a:r>
              <a:rPr lang="en-ID" dirty="0"/>
              <a:t> </a:t>
            </a:r>
            <a:r>
              <a:rPr lang="en-ID" dirty="0" err="1"/>
              <a:t>menggambarkan</a:t>
            </a:r>
            <a:r>
              <a:rPr lang="en-ID" dirty="0"/>
              <a:t> </a:t>
            </a:r>
            <a:r>
              <a:rPr lang="en-ID" dirty="0" err="1"/>
              <a:t>suatu</a:t>
            </a:r>
            <a:r>
              <a:rPr lang="en-ID" dirty="0"/>
              <a:t> </a:t>
            </a:r>
            <a:r>
              <a:rPr lang="en-ID" dirty="0" err="1"/>
              <a:t>penghargaaan</a:t>
            </a:r>
            <a:r>
              <a:rPr lang="en-ID" dirty="0"/>
              <a:t> </a:t>
            </a:r>
            <a:r>
              <a:rPr lang="en-ID" dirty="0" err="1"/>
              <a:t>atau</a:t>
            </a:r>
            <a:r>
              <a:rPr lang="en-ID" dirty="0"/>
              <a:t> </a:t>
            </a:r>
            <a:r>
              <a:rPr lang="en-ID" dirty="0" err="1"/>
              <a:t>semangat</a:t>
            </a:r>
            <a:r>
              <a:rPr lang="en-ID" dirty="0"/>
              <a:t> yang </a:t>
            </a:r>
            <a:r>
              <a:rPr lang="en-ID" dirty="0" err="1"/>
              <a:t>diberikan</a:t>
            </a:r>
            <a:r>
              <a:rPr lang="en-ID" dirty="0"/>
              <a:t> </a:t>
            </a:r>
            <a:r>
              <a:rPr lang="en-ID" dirty="0" err="1"/>
              <a:t>seseorang</a:t>
            </a:r>
            <a:r>
              <a:rPr lang="en-ID" dirty="0"/>
              <a:t> </a:t>
            </a:r>
            <a:r>
              <a:rPr lang="en-ID" dirty="0" err="1"/>
              <a:t>atas</a:t>
            </a:r>
            <a:r>
              <a:rPr lang="en-ID" dirty="0"/>
              <a:t> </a:t>
            </a:r>
            <a:r>
              <a:rPr lang="en-ID" dirty="0" err="1"/>
              <a:t>pengalaman</a:t>
            </a:r>
            <a:r>
              <a:rPr lang="en-ID" dirty="0"/>
              <a:t>- </a:t>
            </a:r>
            <a:r>
              <a:rPr lang="en-ID" dirty="0" err="1"/>
              <a:t>pengalamannya</a:t>
            </a:r>
            <a:r>
              <a:rPr lang="en-ID" dirty="0"/>
              <a:t>. </a:t>
            </a:r>
            <a:r>
              <a:rPr lang="en-ID" dirty="0" err="1"/>
              <a:t>nilai</a:t>
            </a:r>
            <a:r>
              <a:rPr lang="en-ID" dirty="0"/>
              <a:t> </a:t>
            </a:r>
            <a:r>
              <a:rPr lang="en-ID" dirty="0" err="1"/>
              <a:t>itu</a:t>
            </a:r>
            <a:r>
              <a:rPr lang="en-ID" dirty="0"/>
              <a:t> </a:t>
            </a:r>
            <a:r>
              <a:rPr lang="en-ID" dirty="0" err="1"/>
              <a:t>merupakan</a:t>
            </a:r>
            <a:r>
              <a:rPr lang="en-ID" dirty="0"/>
              <a:t> </a:t>
            </a:r>
            <a:r>
              <a:rPr lang="en-ID" dirty="0" err="1"/>
              <a:t>standar</a:t>
            </a:r>
            <a:r>
              <a:rPr lang="en-ID" dirty="0"/>
              <a:t> </a:t>
            </a:r>
            <a:r>
              <a:rPr lang="en-ID" dirty="0" err="1"/>
              <a:t>tingkah</a:t>
            </a:r>
            <a:r>
              <a:rPr lang="en-ID" dirty="0"/>
              <a:t> </a:t>
            </a:r>
            <a:r>
              <a:rPr lang="en-ID" dirty="0" err="1"/>
              <a:t>laku</a:t>
            </a:r>
            <a:r>
              <a:rPr lang="en-ID" dirty="0"/>
              <a:t>, </a:t>
            </a:r>
            <a:r>
              <a:rPr lang="en-ID" dirty="0" err="1"/>
              <a:t>keindahan</a:t>
            </a:r>
            <a:r>
              <a:rPr lang="en-ID" dirty="0"/>
              <a:t>, </a:t>
            </a:r>
            <a:r>
              <a:rPr lang="en-ID" dirty="0" err="1"/>
              <a:t>efisiensi</a:t>
            </a:r>
            <a:r>
              <a:rPr lang="en-ID" dirty="0"/>
              <a:t>, </a:t>
            </a:r>
            <a:r>
              <a:rPr lang="en-ID" dirty="0" err="1"/>
              <a:t>atau</a:t>
            </a:r>
            <a:r>
              <a:rPr lang="en-ID" dirty="0"/>
              <a:t> </a:t>
            </a:r>
            <a:r>
              <a:rPr lang="en-ID" dirty="0" err="1"/>
              <a:t>penghargaan</a:t>
            </a:r>
            <a:r>
              <a:rPr lang="en-ID" dirty="0"/>
              <a:t> yang </a:t>
            </a:r>
            <a:r>
              <a:rPr lang="en-ID" dirty="0" err="1"/>
              <a:t>telah</a:t>
            </a:r>
            <a:r>
              <a:rPr lang="en-ID" dirty="0"/>
              <a:t> </a:t>
            </a:r>
            <a:r>
              <a:rPr lang="en-ID" dirty="0" err="1"/>
              <a:t>disetujui</a:t>
            </a:r>
            <a:r>
              <a:rPr lang="en-ID" dirty="0"/>
              <a:t> </a:t>
            </a:r>
            <a:r>
              <a:rPr lang="en-ID" dirty="0" err="1"/>
              <a:t>seseorang</a:t>
            </a:r>
            <a:r>
              <a:rPr lang="en-ID" dirty="0"/>
              <a:t>, </a:t>
            </a:r>
            <a:r>
              <a:rPr lang="en-ID" dirty="0" err="1"/>
              <a:t>dimana</a:t>
            </a:r>
            <a:r>
              <a:rPr lang="en-ID" dirty="0"/>
              <a:t> </a:t>
            </a:r>
            <a:r>
              <a:rPr lang="en-ID" dirty="0" err="1"/>
              <a:t>seseorang</a:t>
            </a:r>
            <a:r>
              <a:rPr lang="en-ID" dirty="0"/>
              <a:t> </a:t>
            </a:r>
            <a:r>
              <a:rPr lang="en-ID" dirty="0" err="1"/>
              <a:t>berusaha</a:t>
            </a:r>
            <a:r>
              <a:rPr lang="en-ID" dirty="0"/>
              <a:t> </a:t>
            </a:r>
            <a:r>
              <a:rPr lang="en-ID" dirty="0" err="1"/>
              <a:t>hidup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nilai</a:t>
            </a:r>
            <a:r>
              <a:rPr lang="en-ID" dirty="0"/>
              <a:t> </a:t>
            </a:r>
            <a:r>
              <a:rPr lang="en-ID" dirty="0" err="1"/>
              <a:t>tersebut</a:t>
            </a:r>
            <a:r>
              <a:rPr lang="en-ID" dirty="0"/>
              <a:t> </a:t>
            </a:r>
            <a:r>
              <a:rPr lang="en-ID" dirty="0" err="1"/>
              <a:t>serta</a:t>
            </a:r>
            <a:r>
              <a:rPr lang="en-ID" dirty="0"/>
              <a:t> </a:t>
            </a:r>
            <a:r>
              <a:rPr lang="en-ID" dirty="0" err="1"/>
              <a:t>bersedia</a:t>
            </a:r>
            <a:r>
              <a:rPr lang="en-ID" dirty="0"/>
              <a:t> </a:t>
            </a:r>
            <a:r>
              <a:rPr lang="en-ID" dirty="0" err="1"/>
              <a:t>mempertahankannya</a:t>
            </a:r>
            <a:r>
              <a:rPr lang="en-ID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4724052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4D22E1-C46A-4EA5-8D6B-D5B10063D3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Pengertian</a:t>
            </a:r>
            <a:r>
              <a:rPr lang="en-US" dirty="0"/>
              <a:t> </a:t>
            </a:r>
            <a:r>
              <a:rPr lang="en-US" dirty="0" err="1"/>
              <a:t>sikap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D3F3E0-A161-4CD9-8C7F-9DCD688E04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ID" dirty="0" err="1"/>
              <a:t>Sikap</a:t>
            </a:r>
            <a:r>
              <a:rPr lang="en-ID" dirty="0"/>
              <a:t> </a:t>
            </a:r>
            <a:r>
              <a:rPr lang="en-ID" dirty="0" err="1"/>
              <a:t>merupakan</a:t>
            </a:r>
            <a:r>
              <a:rPr lang="en-ID" dirty="0"/>
              <a:t> </a:t>
            </a:r>
            <a:r>
              <a:rPr lang="en-ID" dirty="0" err="1"/>
              <a:t>reaksi</a:t>
            </a:r>
            <a:r>
              <a:rPr lang="en-ID" dirty="0"/>
              <a:t> </a:t>
            </a:r>
            <a:r>
              <a:rPr lang="en-ID" dirty="0" err="1"/>
              <a:t>emosional</a:t>
            </a:r>
            <a:r>
              <a:rPr lang="en-ID" dirty="0"/>
              <a:t> </a:t>
            </a:r>
            <a:r>
              <a:rPr lang="en-ID" dirty="0" err="1"/>
              <a:t>seseorang</a:t>
            </a:r>
            <a:r>
              <a:rPr lang="en-ID" dirty="0"/>
              <a:t> </a:t>
            </a:r>
            <a:r>
              <a:rPr lang="en-ID" dirty="0" err="1"/>
              <a:t>terhadap</a:t>
            </a:r>
            <a:r>
              <a:rPr lang="en-ID" dirty="0"/>
              <a:t> </a:t>
            </a:r>
            <a:r>
              <a:rPr lang="en-ID" dirty="0" err="1"/>
              <a:t>lingkungannya</a:t>
            </a:r>
            <a:r>
              <a:rPr lang="en-ID" dirty="0"/>
              <a:t> </a:t>
            </a:r>
            <a:r>
              <a:rPr lang="en-ID" dirty="0" err="1"/>
              <a:t>baik</a:t>
            </a:r>
            <a:r>
              <a:rPr lang="en-ID" dirty="0"/>
              <a:t> </a:t>
            </a:r>
            <a:r>
              <a:rPr lang="en-ID" dirty="0" err="1"/>
              <a:t>secara</a:t>
            </a:r>
            <a:r>
              <a:rPr lang="en-ID" dirty="0"/>
              <a:t> </a:t>
            </a:r>
            <a:r>
              <a:rPr lang="en-ID" dirty="0" err="1"/>
              <a:t>positif</a:t>
            </a:r>
            <a:r>
              <a:rPr lang="en-ID" dirty="0"/>
              <a:t> </a:t>
            </a:r>
            <a:r>
              <a:rPr lang="en-ID" dirty="0" err="1"/>
              <a:t>maupun</a:t>
            </a:r>
            <a:r>
              <a:rPr lang="en-ID" dirty="0"/>
              <a:t> </a:t>
            </a:r>
            <a:r>
              <a:rPr lang="en-ID" dirty="0" err="1"/>
              <a:t>negatif</a:t>
            </a:r>
            <a:r>
              <a:rPr lang="en-ID" dirty="0"/>
              <a:t>, </a:t>
            </a:r>
            <a:r>
              <a:rPr lang="en-ID" dirty="0" err="1"/>
              <a:t>baik</a:t>
            </a:r>
            <a:r>
              <a:rPr lang="en-ID" dirty="0"/>
              <a:t> </a:t>
            </a:r>
            <a:r>
              <a:rPr lang="en-ID" dirty="0" err="1"/>
              <a:t>berkenaan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tujuan</a:t>
            </a:r>
            <a:r>
              <a:rPr lang="en-ID" dirty="0"/>
              <a:t> </a:t>
            </a:r>
            <a:r>
              <a:rPr lang="en-ID" dirty="0" err="1"/>
              <a:t>maupun</a:t>
            </a:r>
            <a:r>
              <a:rPr lang="en-ID" dirty="0"/>
              <a:t> </a:t>
            </a:r>
            <a:r>
              <a:rPr lang="en-ID" dirty="0" err="1"/>
              <a:t>penolakan</a:t>
            </a:r>
            <a:r>
              <a:rPr lang="en-ID" dirty="0"/>
              <a:t> </a:t>
            </a:r>
            <a:r>
              <a:rPr lang="en-ID" dirty="0" err="1"/>
              <a:t>tentang</a:t>
            </a:r>
            <a:r>
              <a:rPr lang="en-ID" dirty="0"/>
              <a:t> </a:t>
            </a:r>
            <a:r>
              <a:rPr lang="en-ID" dirty="0" err="1"/>
              <a:t>kondisi</a:t>
            </a:r>
            <a:r>
              <a:rPr lang="en-ID" dirty="0"/>
              <a:t> </a:t>
            </a:r>
            <a:r>
              <a:rPr lang="en-ID" dirty="0" err="1"/>
              <a:t>sosial</a:t>
            </a:r>
            <a:r>
              <a:rPr lang="en-ID" dirty="0"/>
              <a:t> yang </a:t>
            </a:r>
            <a:r>
              <a:rPr lang="en-ID" dirty="0" err="1"/>
              <a:t>dialaminya</a:t>
            </a:r>
            <a:r>
              <a:rPr lang="en-ID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0600993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922AF0-DCE8-4C1C-B147-2D1B58ABB7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Hubungan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nilai</a:t>
            </a:r>
            <a:r>
              <a:rPr lang="en-US" dirty="0"/>
              <a:t> dan </a:t>
            </a:r>
            <a:r>
              <a:rPr lang="en-US" dirty="0" err="1"/>
              <a:t>sikap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ips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924043-2801-4789-978D-8F3B6A925B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ID" dirty="0" err="1"/>
              <a:t>Setiap</a:t>
            </a:r>
            <a:r>
              <a:rPr lang="en-ID" dirty="0"/>
              <a:t> </a:t>
            </a:r>
            <a:r>
              <a:rPr lang="en-ID" dirty="0" err="1"/>
              <a:t>individu</a:t>
            </a:r>
            <a:r>
              <a:rPr lang="en-ID" dirty="0"/>
              <a:t> </a:t>
            </a:r>
            <a:r>
              <a:rPr lang="en-ID" dirty="0" err="1"/>
              <a:t>terkandung</a:t>
            </a:r>
            <a:r>
              <a:rPr lang="en-ID" dirty="0"/>
              <a:t> </a:t>
            </a:r>
            <a:r>
              <a:rPr lang="en-ID" dirty="0" err="1"/>
              <a:t>sistem</a:t>
            </a:r>
            <a:r>
              <a:rPr lang="en-ID" dirty="0"/>
              <a:t> </a:t>
            </a:r>
            <a:r>
              <a:rPr lang="en-ID" dirty="0" err="1"/>
              <a:t>nilai</a:t>
            </a:r>
            <a:r>
              <a:rPr lang="en-ID" dirty="0"/>
              <a:t> </a:t>
            </a:r>
            <a:r>
              <a:rPr lang="en-ID" dirty="0" err="1"/>
              <a:t>tertentu</a:t>
            </a:r>
            <a:r>
              <a:rPr lang="en-ID" dirty="0"/>
              <a:t>, </a:t>
            </a:r>
            <a:r>
              <a:rPr lang="en-ID" dirty="0" err="1"/>
              <a:t>baik</a:t>
            </a:r>
            <a:r>
              <a:rPr lang="en-ID" dirty="0"/>
              <a:t> yang </a:t>
            </a:r>
            <a:r>
              <a:rPr lang="en-ID" dirty="0" err="1"/>
              <a:t>diperoleh</a:t>
            </a:r>
            <a:r>
              <a:rPr lang="en-ID" dirty="0"/>
              <a:t> </a:t>
            </a:r>
            <a:r>
              <a:rPr lang="en-ID" dirty="0" err="1"/>
              <a:t>melalui</a:t>
            </a:r>
            <a:r>
              <a:rPr lang="en-ID" dirty="0"/>
              <a:t> proses </a:t>
            </a:r>
            <a:r>
              <a:rPr lang="en-ID" dirty="0" err="1"/>
              <a:t>akulturasi</a:t>
            </a:r>
            <a:r>
              <a:rPr lang="en-ID" dirty="0"/>
              <a:t> (</a:t>
            </a:r>
            <a:r>
              <a:rPr lang="en-ID" dirty="0" err="1"/>
              <a:t>menyerap</a:t>
            </a:r>
            <a:r>
              <a:rPr lang="en-ID" dirty="0"/>
              <a:t> </a:t>
            </a:r>
            <a:r>
              <a:rPr lang="en-ID" dirty="0" err="1"/>
              <a:t>sistem</a:t>
            </a:r>
            <a:r>
              <a:rPr lang="en-ID" dirty="0"/>
              <a:t> </a:t>
            </a:r>
            <a:r>
              <a:rPr lang="en-ID" dirty="0" err="1"/>
              <a:t>nilai</a:t>
            </a:r>
            <a:r>
              <a:rPr lang="en-ID" dirty="0"/>
              <a:t> </a:t>
            </a:r>
            <a:r>
              <a:rPr lang="en-ID" dirty="0" err="1"/>
              <a:t>dari</a:t>
            </a:r>
            <a:r>
              <a:rPr lang="en-ID" dirty="0"/>
              <a:t>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budayanya</a:t>
            </a:r>
            <a:r>
              <a:rPr lang="en-ID" dirty="0"/>
              <a:t> </a:t>
            </a:r>
            <a:r>
              <a:rPr lang="en-ID" dirty="0" err="1"/>
              <a:t>sendiri</a:t>
            </a:r>
            <a:r>
              <a:rPr lang="en-ID" dirty="0"/>
              <a:t>) </a:t>
            </a:r>
            <a:r>
              <a:rPr lang="en-ID" dirty="0" err="1"/>
              <a:t>maupun</a:t>
            </a:r>
            <a:r>
              <a:rPr lang="en-ID" dirty="0"/>
              <a:t> </a:t>
            </a:r>
            <a:r>
              <a:rPr lang="en-ID" dirty="0" err="1"/>
              <a:t>melalui</a:t>
            </a:r>
            <a:r>
              <a:rPr lang="en-ID" dirty="0"/>
              <a:t> proses </a:t>
            </a:r>
            <a:r>
              <a:rPr lang="en-ID" dirty="0" err="1"/>
              <a:t>enkulturasi</a:t>
            </a:r>
            <a:r>
              <a:rPr lang="en-ID" dirty="0"/>
              <a:t> (</a:t>
            </a:r>
            <a:r>
              <a:rPr lang="en-ID" dirty="0" err="1"/>
              <a:t>menyerap</a:t>
            </a:r>
            <a:r>
              <a:rPr lang="en-ID" dirty="0"/>
              <a:t> </a:t>
            </a:r>
            <a:r>
              <a:rPr lang="en-ID" dirty="0" err="1"/>
              <a:t>nilai</a:t>
            </a:r>
            <a:r>
              <a:rPr lang="en-ID" dirty="0"/>
              <a:t> </a:t>
            </a:r>
            <a:r>
              <a:rPr lang="en-ID" dirty="0" err="1"/>
              <a:t>dari</a:t>
            </a:r>
            <a:r>
              <a:rPr lang="en-ID" dirty="0"/>
              <a:t> </a:t>
            </a:r>
            <a:r>
              <a:rPr lang="en-ID" dirty="0" err="1"/>
              <a:t>luar</a:t>
            </a:r>
            <a:r>
              <a:rPr lang="en-ID" dirty="0"/>
              <a:t> </a:t>
            </a:r>
            <a:r>
              <a:rPr lang="en-ID" dirty="0" err="1"/>
              <a:t>budayanya</a:t>
            </a:r>
            <a:r>
              <a:rPr lang="en-ID" dirty="0"/>
              <a:t>). Nilai, </a:t>
            </a:r>
            <a:r>
              <a:rPr lang="en-ID" dirty="0" err="1"/>
              <a:t>sebagai</a:t>
            </a:r>
            <a:r>
              <a:rPr lang="en-ID" dirty="0"/>
              <a:t> salah </a:t>
            </a:r>
            <a:r>
              <a:rPr lang="en-ID" dirty="0" err="1"/>
              <a:t>satu</a:t>
            </a:r>
            <a:r>
              <a:rPr lang="en-ID" dirty="0"/>
              <a:t> </a:t>
            </a:r>
            <a:r>
              <a:rPr lang="en-ID" dirty="0" err="1"/>
              <a:t>aspek</a:t>
            </a:r>
            <a:r>
              <a:rPr lang="en-ID" dirty="0"/>
              <a:t> </a:t>
            </a:r>
            <a:r>
              <a:rPr lang="en-ID" dirty="0" err="1"/>
              <a:t>budaya</a:t>
            </a:r>
            <a:r>
              <a:rPr lang="en-ID" dirty="0"/>
              <a:t> </a:t>
            </a:r>
            <a:r>
              <a:rPr lang="en-ID" dirty="0" err="1"/>
              <a:t>merupakan</a:t>
            </a:r>
            <a:r>
              <a:rPr lang="en-ID" dirty="0"/>
              <a:t> </a:t>
            </a:r>
            <a:r>
              <a:rPr lang="en-ID" dirty="0" err="1"/>
              <a:t>konsep</a:t>
            </a:r>
            <a:r>
              <a:rPr lang="en-ID" dirty="0"/>
              <a:t> </a:t>
            </a:r>
            <a:r>
              <a:rPr lang="en-ID" dirty="0" err="1"/>
              <a:t>individu</a:t>
            </a:r>
            <a:r>
              <a:rPr lang="en-ID" dirty="0"/>
              <a:t> yang </a:t>
            </a:r>
            <a:r>
              <a:rPr lang="en-ID" dirty="0" err="1"/>
              <a:t>terkait</a:t>
            </a:r>
            <a:r>
              <a:rPr lang="en-ID" dirty="0"/>
              <a:t> </a:t>
            </a:r>
            <a:r>
              <a:rPr lang="en-ID" dirty="0" err="1"/>
              <a:t>langsung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keyakinan</a:t>
            </a:r>
            <a:r>
              <a:rPr lang="en-ID" dirty="0"/>
              <a:t> </a:t>
            </a:r>
            <a:r>
              <a:rPr lang="en-ID" dirty="0" err="1"/>
              <a:t>tentang</a:t>
            </a:r>
            <a:r>
              <a:rPr lang="en-ID" dirty="0"/>
              <a:t> </a:t>
            </a:r>
            <a:r>
              <a:rPr lang="en-ID" dirty="0" err="1"/>
              <a:t>sesuatu</a:t>
            </a:r>
            <a:r>
              <a:rPr lang="en-ID" dirty="0"/>
              <a:t>. Di </a:t>
            </a:r>
            <a:r>
              <a:rPr lang="en-ID" dirty="0" err="1"/>
              <a:t>satu</a:t>
            </a:r>
            <a:r>
              <a:rPr lang="en-ID" dirty="0"/>
              <a:t> </a:t>
            </a:r>
            <a:r>
              <a:rPr lang="en-ID" dirty="0" err="1"/>
              <a:t>sisi</a:t>
            </a:r>
            <a:r>
              <a:rPr lang="en-ID" dirty="0"/>
              <a:t>, </a:t>
            </a:r>
            <a:r>
              <a:rPr lang="en-ID" dirty="0" err="1"/>
              <a:t>keyakinan</a:t>
            </a:r>
            <a:r>
              <a:rPr lang="en-ID" dirty="0"/>
              <a:t> </a:t>
            </a:r>
            <a:r>
              <a:rPr lang="en-ID" dirty="0" err="1"/>
              <a:t>merupakan</a:t>
            </a:r>
            <a:r>
              <a:rPr lang="en-ID" dirty="0"/>
              <a:t> </a:t>
            </a:r>
            <a:r>
              <a:rPr lang="en-ID" dirty="0" err="1"/>
              <a:t>proposisi</a:t>
            </a:r>
            <a:r>
              <a:rPr lang="en-ID" dirty="0"/>
              <a:t> </a:t>
            </a:r>
            <a:r>
              <a:rPr lang="en-ID" dirty="0" err="1"/>
              <a:t>individu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menetapkan</a:t>
            </a:r>
            <a:r>
              <a:rPr lang="en-ID" dirty="0"/>
              <a:t> </a:t>
            </a:r>
            <a:r>
              <a:rPr lang="en-ID" dirty="0" err="1"/>
              <a:t>sesuatu</a:t>
            </a:r>
            <a:r>
              <a:rPr lang="en-ID" dirty="0"/>
              <a:t> </a:t>
            </a:r>
            <a:r>
              <a:rPr lang="en-ID" dirty="0" err="1"/>
              <a:t>itu</a:t>
            </a:r>
            <a:r>
              <a:rPr lang="en-ID" dirty="0"/>
              <a:t> </a:t>
            </a:r>
            <a:r>
              <a:rPr lang="en-ID" dirty="0" err="1"/>
              <a:t>benar</a:t>
            </a:r>
            <a:r>
              <a:rPr lang="en-ID" dirty="0"/>
              <a:t> </a:t>
            </a:r>
            <a:r>
              <a:rPr lang="en-ID" dirty="0" err="1"/>
              <a:t>atau</a:t>
            </a:r>
            <a:r>
              <a:rPr lang="en-ID" dirty="0"/>
              <a:t> salah, </a:t>
            </a:r>
            <a:r>
              <a:rPr lang="en-ID" dirty="0" err="1"/>
              <a:t>diinginkan</a:t>
            </a:r>
            <a:r>
              <a:rPr lang="en-ID" dirty="0"/>
              <a:t> </a:t>
            </a:r>
            <a:r>
              <a:rPr lang="en-ID" dirty="0" err="1"/>
              <a:t>atau</a:t>
            </a:r>
            <a:r>
              <a:rPr lang="en-ID" dirty="0"/>
              <a:t> </a:t>
            </a:r>
            <a:r>
              <a:rPr lang="en-ID" dirty="0" err="1"/>
              <a:t>tidak</a:t>
            </a:r>
            <a:r>
              <a:rPr lang="en-ID" dirty="0"/>
              <a:t> </a:t>
            </a:r>
            <a:r>
              <a:rPr lang="en-ID" dirty="0" err="1"/>
              <a:t>diinginkan</a:t>
            </a:r>
            <a:r>
              <a:rPr lang="en-ID" dirty="0"/>
              <a:t>), </a:t>
            </a:r>
            <a:r>
              <a:rPr lang="en-ID" dirty="0" err="1"/>
              <a:t>baik</a:t>
            </a:r>
            <a:r>
              <a:rPr lang="en-ID" dirty="0"/>
              <a:t> </a:t>
            </a:r>
            <a:r>
              <a:rPr lang="en-ID" dirty="0" err="1"/>
              <a:t>atau</a:t>
            </a:r>
            <a:r>
              <a:rPr lang="en-ID" dirty="0"/>
              <a:t> </a:t>
            </a:r>
            <a:r>
              <a:rPr lang="en-ID" dirty="0" err="1"/>
              <a:t>buruk</a:t>
            </a:r>
            <a:r>
              <a:rPr lang="en-ID" dirty="0"/>
              <a:t>, dan </a:t>
            </a:r>
            <a:r>
              <a:rPr lang="en-ID" dirty="0" err="1"/>
              <a:t>seterusnya</a:t>
            </a:r>
            <a:r>
              <a:rPr lang="en-ID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1089393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EFFE48-5F14-45B4-BDAB-BD0BF608FB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Penanaman</a:t>
            </a:r>
            <a:r>
              <a:rPr lang="en-US" dirty="0"/>
              <a:t> </a:t>
            </a:r>
            <a:r>
              <a:rPr lang="en-US" dirty="0" err="1"/>
              <a:t>nilai</a:t>
            </a:r>
            <a:r>
              <a:rPr lang="en-US" dirty="0"/>
              <a:t> dan </a:t>
            </a:r>
            <a:r>
              <a:rPr lang="en-US" dirty="0" err="1"/>
              <a:t>sikap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ips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B90FEC-D645-4AE0-A066-2CE128D301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ID" dirty="0" err="1"/>
              <a:t>Penanaman</a:t>
            </a:r>
            <a:r>
              <a:rPr lang="en-ID" dirty="0"/>
              <a:t> Nilai dan </a:t>
            </a:r>
            <a:r>
              <a:rPr lang="en-ID" dirty="0" err="1"/>
              <a:t>Sikap</a:t>
            </a:r>
            <a:r>
              <a:rPr lang="en-ID" dirty="0"/>
              <a:t>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Pengajaran</a:t>
            </a:r>
            <a:r>
              <a:rPr lang="en-ID" dirty="0"/>
              <a:t> </a:t>
            </a:r>
            <a:r>
              <a:rPr lang="en-ID" dirty="0" err="1"/>
              <a:t>Ilmu</a:t>
            </a:r>
            <a:r>
              <a:rPr lang="en-ID" dirty="0"/>
              <a:t> </a:t>
            </a:r>
            <a:r>
              <a:rPr lang="en-ID" dirty="0" err="1"/>
              <a:t>Pengetahuan</a:t>
            </a:r>
            <a:r>
              <a:rPr lang="en-ID" dirty="0"/>
              <a:t> Sosial </a:t>
            </a:r>
            <a:r>
              <a:rPr lang="en-ID" dirty="0" err="1"/>
              <a:t>hendaknya</a:t>
            </a:r>
            <a:r>
              <a:rPr lang="en-ID" dirty="0"/>
              <a:t> </a:t>
            </a:r>
            <a:r>
              <a:rPr lang="en-ID" dirty="0" err="1"/>
              <a:t>dipersiapkan</a:t>
            </a:r>
            <a:r>
              <a:rPr lang="en-ID" dirty="0"/>
              <a:t> dan </a:t>
            </a:r>
            <a:r>
              <a:rPr lang="en-ID" dirty="0" err="1"/>
              <a:t>dirancang</a:t>
            </a:r>
            <a:r>
              <a:rPr lang="en-ID" dirty="0"/>
              <a:t> </a:t>
            </a:r>
            <a:r>
              <a:rPr lang="en-ID" dirty="0" err="1"/>
              <a:t>berkesinambungan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penekanan</a:t>
            </a:r>
            <a:r>
              <a:rPr lang="en-ID" dirty="0"/>
              <a:t> pada </a:t>
            </a:r>
            <a:r>
              <a:rPr lang="en-ID" dirty="0" err="1"/>
              <a:t>setiap</a:t>
            </a:r>
            <a:r>
              <a:rPr lang="en-ID" dirty="0"/>
              <a:t> </a:t>
            </a:r>
            <a:r>
              <a:rPr lang="en-ID" dirty="0" err="1"/>
              <a:t>tingkat</a:t>
            </a:r>
            <a:r>
              <a:rPr lang="en-ID" dirty="0"/>
              <a:t> yang </a:t>
            </a:r>
            <a:r>
              <a:rPr lang="en-ID" dirty="0" err="1"/>
              <a:t>berbeda</a:t>
            </a:r>
            <a:r>
              <a:rPr lang="en-ID" dirty="0"/>
              <a:t>. </a:t>
            </a:r>
            <a:r>
              <a:rPr lang="en-ID" dirty="0" err="1"/>
              <a:t>Semakin</a:t>
            </a:r>
            <a:r>
              <a:rPr lang="en-ID" dirty="0"/>
              <a:t> </a:t>
            </a:r>
            <a:r>
              <a:rPr lang="en-ID" dirty="0" err="1"/>
              <a:t>tinggi</a:t>
            </a:r>
            <a:r>
              <a:rPr lang="en-ID" dirty="0"/>
              <a:t> </a:t>
            </a:r>
            <a:r>
              <a:rPr lang="en-ID" dirty="0" err="1"/>
              <a:t>jenjangnya</a:t>
            </a:r>
            <a:r>
              <a:rPr lang="en-ID" dirty="0"/>
              <a:t> </a:t>
            </a:r>
            <a:r>
              <a:rPr lang="en-ID" dirty="0" err="1"/>
              <a:t>semakin</a:t>
            </a:r>
            <a:r>
              <a:rPr lang="en-ID" dirty="0"/>
              <a:t> </a:t>
            </a:r>
            <a:r>
              <a:rPr lang="en-ID" dirty="0" err="1"/>
              <a:t>besar</a:t>
            </a:r>
            <a:r>
              <a:rPr lang="en-ID" dirty="0"/>
              <a:t> </a:t>
            </a:r>
            <a:r>
              <a:rPr lang="en-ID" dirty="0" err="1"/>
              <a:t>unsur</a:t>
            </a:r>
            <a:r>
              <a:rPr lang="en-ID" dirty="0"/>
              <a:t> </a:t>
            </a:r>
            <a:r>
              <a:rPr lang="en-ID" dirty="0" err="1"/>
              <a:t>pemahaman</a:t>
            </a:r>
            <a:r>
              <a:rPr lang="en-ID" dirty="0"/>
              <a:t> dan </a:t>
            </a:r>
            <a:r>
              <a:rPr lang="en-ID" dirty="0" err="1"/>
              <a:t>pertanggungjawabannya</a:t>
            </a:r>
            <a:r>
              <a:rPr lang="en-ID" dirty="0"/>
              <a:t>. </a:t>
            </a:r>
            <a:r>
              <a:rPr lang="en-ID" dirty="0" err="1"/>
              <a:t>Pengajaran</a:t>
            </a:r>
            <a:r>
              <a:rPr lang="en-ID" dirty="0"/>
              <a:t> IPS </a:t>
            </a:r>
            <a:r>
              <a:rPr lang="en-ID" dirty="0" err="1"/>
              <a:t>dilaksanakan</a:t>
            </a:r>
            <a:r>
              <a:rPr lang="en-ID" dirty="0"/>
              <a:t>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waktu</a:t>
            </a:r>
            <a:r>
              <a:rPr lang="en-ID" dirty="0"/>
              <a:t> yang </a:t>
            </a:r>
            <a:r>
              <a:rPr lang="en-ID" dirty="0" err="1"/>
              <a:t>terbatas</a:t>
            </a:r>
            <a:r>
              <a:rPr lang="en-ID" dirty="0"/>
              <a:t>, </a:t>
            </a:r>
            <a:r>
              <a:rPr lang="en-ID" dirty="0" err="1"/>
              <a:t>sehingga</a:t>
            </a:r>
            <a:r>
              <a:rPr lang="en-ID" dirty="0"/>
              <a:t> </a:t>
            </a:r>
            <a:r>
              <a:rPr lang="en-ID" dirty="0" err="1"/>
              <a:t>tidak</a:t>
            </a:r>
            <a:r>
              <a:rPr lang="en-ID" dirty="0"/>
              <a:t> </a:t>
            </a:r>
            <a:r>
              <a:rPr lang="en-ID" dirty="0" err="1"/>
              <a:t>mungkin</a:t>
            </a:r>
            <a:r>
              <a:rPr lang="en-ID" dirty="0"/>
              <a:t> </a:t>
            </a:r>
            <a:r>
              <a:rPr lang="en-ID" dirty="0" err="1"/>
              <a:t>dapat</a:t>
            </a:r>
            <a:r>
              <a:rPr lang="en-ID" dirty="0"/>
              <a:t> </a:t>
            </a:r>
            <a:r>
              <a:rPr lang="en-ID" dirty="0" err="1"/>
              <a:t>memperkenalkan</a:t>
            </a:r>
            <a:r>
              <a:rPr lang="en-ID" dirty="0"/>
              <a:t> </a:t>
            </a:r>
            <a:r>
              <a:rPr lang="en-ID" dirty="0" err="1"/>
              <a:t>seluruh</a:t>
            </a:r>
            <a:r>
              <a:rPr lang="en-ID" dirty="0"/>
              <a:t> </a:t>
            </a:r>
            <a:r>
              <a:rPr lang="en-ID" dirty="0" err="1"/>
              <a:t>nilai-nilai</a:t>
            </a:r>
            <a:r>
              <a:rPr lang="en-ID" dirty="0"/>
              <a:t> </a:t>
            </a:r>
            <a:r>
              <a:rPr lang="en-ID" dirty="0" err="1"/>
              <a:t>kehidupan</a:t>
            </a:r>
            <a:r>
              <a:rPr lang="en-ID" dirty="0"/>
              <a:t> </a:t>
            </a:r>
            <a:r>
              <a:rPr lang="en-ID" dirty="0" err="1"/>
              <a:t>manusia</a:t>
            </a:r>
            <a:r>
              <a:rPr lang="en-ID" dirty="0"/>
              <a:t> </a:t>
            </a:r>
            <a:r>
              <a:rPr lang="en-ID" dirty="0" err="1"/>
              <a:t>kepada</a:t>
            </a:r>
            <a:r>
              <a:rPr lang="en-ID" dirty="0"/>
              <a:t> </a:t>
            </a:r>
            <a:r>
              <a:rPr lang="en-ID" dirty="0" err="1"/>
              <a:t>siswa</a:t>
            </a:r>
            <a:r>
              <a:rPr lang="en-ID" dirty="0"/>
              <a:t>. Oleh </a:t>
            </a:r>
            <a:r>
              <a:rPr lang="en-ID" dirty="0" err="1"/>
              <a:t>karena</a:t>
            </a:r>
            <a:r>
              <a:rPr lang="en-ID" dirty="0"/>
              <a:t> </a:t>
            </a:r>
            <a:r>
              <a:rPr lang="en-ID" dirty="0" err="1"/>
              <a:t>itu</a:t>
            </a:r>
            <a:r>
              <a:rPr lang="en-ID" dirty="0"/>
              <a:t>, </a:t>
            </a:r>
            <a:r>
              <a:rPr lang="en-ID" dirty="0" err="1"/>
              <a:t>nilai-nilai</a:t>
            </a:r>
            <a:r>
              <a:rPr lang="en-ID" dirty="0"/>
              <a:t> yang </a:t>
            </a:r>
            <a:r>
              <a:rPr lang="en-ID" dirty="0" err="1"/>
              <a:t>akan</a:t>
            </a:r>
            <a:r>
              <a:rPr lang="en-ID" dirty="0"/>
              <a:t> </a:t>
            </a:r>
            <a:r>
              <a:rPr lang="en-ID" dirty="0" err="1"/>
              <a:t>ditanamkan</a:t>
            </a:r>
            <a:r>
              <a:rPr lang="en-ID" dirty="0"/>
              <a:t> </a:t>
            </a:r>
            <a:r>
              <a:rPr lang="en-ID" dirty="0" err="1"/>
              <a:t>kepada</a:t>
            </a:r>
            <a:r>
              <a:rPr lang="en-ID" dirty="0"/>
              <a:t> </a:t>
            </a:r>
            <a:r>
              <a:rPr lang="en-ID" dirty="0" err="1"/>
              <a:t>siswa</a:t>
            </a:r>
            <a:r>
              <a:rPr lang="en-ID" dirty="0"/>
              <a:t> </a:t>
            </a:r>
            <a:r>
              <a:rPr lang="en-ID" dirty="0" err="1"/>
              <a:t>merupakan</a:t>
            </a:r>
            <a:r>
              <a:rPr lang="en-ID" dirty="0"/>
              <a:t> </a:t>
            </a:r>
            <a:r>
              <a:rPr lang="en-ID" dirty="0" err="1"/>
              <a:t>nilai-nilai</a:t>
            </a:r>
            <a:r>
              <a:rPr lang="en-ID" dirty="0"/>
              <a:t> yang </a:t>
            </a:r>
            <a:r>
              <a:rPr lang="en-ID" dirty="0" err="1"/>
              <a:t>pokok</a:t>
            </a:r>
            <a:r>
              <a:rPr lang="en-ID" dirty="0"/>
              <a:t> dan </a:t>
            </a:r>
            <a:r>
              <a:rPr lang="en-ID" dirty="0" err="1"/>
              <a:t>mendasar</a:t>
            </a:r>
            <a:r>
              <a:rPr lang="en-ID" dirty="0"/>
              <a:t> </a:t>
            </a:r>
            <a:r>
              <a:rPr lang="en-ID" dirty="0" err="1"/>
              <a:t>bagi</a:t>
            </a:r>
            <a:r>
              <a:rPr lang="en-ID" dirty="0"/>
              <a:t> </a:t>
            </a:r>
            <a:r>
              <a:rPr lang="en-ID" dirty="0" err="1"/>
              <a:t>kehidupan</a:t>
            </a:r>
            <a:r>
              <a:rPr lang="en-ID" dirty="0"/>
              <a:t> </a:t>
            </a:r>
            <a:r>
              <a:rPr lang="en-ID" dirty="0" err="1"/>
              <a:t>manusia</a:t>
            </a:r>
            <a:r>
              <a:rPr lang="en-ID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8315643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B1C742-1C8E-43A9-A641-3D85CCB563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Keterampilan</a:t>
            </a:r>
            <a:r>
              <a:rPr lang="en-US" dirty="0"/>
              <a:t> </a:t>
            </a:r>
            <a:r>
              <a:rPr lang="en-US" dirty="0" err="1"/>
              <a:t>sosial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0E1716-81EE-4927-A887-8BEEAE7A6A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ID" dirty="0" err="1"/>
              <a:t>Ketrampilan</a:t>
            </a:r>
            <a:r>
              <a:rPr lang="en-ID" dirty="0"/>
              <a:t> </a:t>
            </a:r>
            <a:r>
              <a:rPr lang="en-ID" dirty="0" err="1"/>
              <a:t>ini</a:t>
            </a:r>
            <a:r>
              <a:rPr lang="en-ID" dirty="0"/>
              <a:t> </a:t>
            </a:r>
            <a:r>
              <a:rPr lang="en-ID" dirty="0" err="1"/>
              <a:t>meliputi</a:t>
            </a:r>
            <a:r>
              <a:rPr lang="en-ID" dirty="0"/>
              <a:t> </a:t>
            </a:r>
            <a:r>
              <a:rPr lang="en-ID" dirty="0" err="1"/>
              <a:t>kehidupan</a:t>
            </a:r>
            <a:r>
              <a:rPr lang="en-ID" dirty="0"/>
              <a:t> dan </a:t>
            </a:r>
            <a:r>
              <a:rPr lang="en-ID" dirty="0" err="1"/>
              <a:t>kerja</a:t>
            </a:r>
            <a:r>
              <a:rPr lang="en-ID" dirty="0"/>
              <a:t> </a:t>
            </a:r>
            <a:r>
              <a:rPr lang="en-ID" dirty="0" err="1"/>
              <a:t>sama</a:t>
            </a:r>
            <a:r>
              <a:rPr lang="en-ID" dirty="0"/>
              <a:t>. </a:t>
            </a:r>
            <a:r>
              <a:rPr lang="en-ID" dirty="0" err="1"/>
              <a:t>Belajar</a:t>
            </a:r>
            <a:r>
              <a:rPr lang="en-ID" dirty="0"/>
              <a:t> member dan </a:t>
            </a:r>
            <a:r>
              <a:rPr lang="en-ID" dirty="0" err="1"/>
              <a:t>menerima</a:t>
            </a:r>
            <a:r>
              <a:rPr lang="en-ID" dirty="0"/>
              <a:t> </a:t>
            </a:r>
            <a:r>
              <a:rPr lang="en-ID" dirty="0" err="1"/>
              <a:t>tanggung</a:t>
            </a:r>
            <a:r>
              <a:rPr lang="en-ID" dirty="0"/>
              <a:t> </a:t>
            </a:r>
            <a:r>
              <a:rPr lang="en-ID" dirty="0" err="1"/>
              <a:t>jawab</a:t>
            </a:r>
            <a:r>
              <a:rPr lang="en-ID" dirty="0"/>
              <a:t>, </a:t>
            </a:r>
            <a:r>
              <a:rPr lang="en-ID" dirty="0" err="1"/>
              <a:t>menghormati</a:t>
            </a:r>
            <a:r>
              <a:rPr lang="en-ID" dirty="0"/>
              <a:t> </a:t>
            </a:r>
            <a:r>
              <a:rPr lang="en-ID" dirty="0" err="1"/>
              <a:t>hak</a:t>
            </a:r>
            <a:r>
              <a:rPr lang="en-ID" dirty="0"/>
              <a:t> – </a:t>
            </a:r>
            <a:r>
              <a:rPr lang="en-ID" dirty="0" err="1"/>
              <a:t>hak</a:t>
            </a:r>
            <a:r>
              <a:rPr lang="en-ID" dirty="0"/>
              <a:t> orang lain, </a:t>
            </a:r>
            <a:r>
              <a:rPr lang="en-ID" dirty="0" err="1"/>
              <a:t>membina</a:t>
            </a:r>
            <a:r>
              <a:rPr lang="en-ID" dirty="0"/>
              <a:t> </a:t>
            </a:r>
            <a:r>
              <a:rPr lang="en-ID" dirty="0" err="1"/>
              <a:t>kesadaran</a:t>
            </a:r>
            <a:r>
              <a:rPr lang="en-ID" dirty="0"/>
              <a:t> </a:t>
            </a:r>
            <a:r>
              <a:rPr lang="en-ID" dirty="0" err="1"/>
              <a:t>social.Dengan</a:t>
            </a:r>
            <a:r>
              <a:rPr lang="en-ID" dirty="0"/>
              <a:t> </a:t>
            </a:r>
            <a:r>
              <a:rPr lang="en-ID" dirty="0" err="1"/>
              <a:t>demikian</a:t>
            </a:r>
            <a:r>
              <a:rPr lang="en-ID" dirty="0"/>
              <a:t> </a:t>
            </a:r>
            <a:r>
              <a:rPr lang="en-ID" dirty="0" err="1"/>
              <a:t>ini</a:t>
            </a:r>
            <a:r>
              <a:rPr lang="en-ID" dirty="0"/>
              <a:t> </a:t>
            </a:r>
            <a:r>
              <a:rPr lang="en-ID" dirty="0" err="1"/>
              <a:t>maka</a:t>
            </a:r>
            <a:r>
              <a:rPr lang="en-ID" dirty="0"/>
              <a:t> </a:t>
            </a:r>
            <a:r>
              <a:rPr lang="en-ID" dirty="0" err="1"/>
              <a:t>siswa</a:t>
            </a:r>
            <a:r>
              <a:rPr lang="en-ID" dirty="0"/>
              <a:t> </a:t>
            </a:r>
            <a:r>
              <a:rPr lang="en-ID" dirty="0" err="1"/>
              <a:t>mampu</a:t>
            </a:r>
            <a:r>
              <a:rPr lang="en-ID" dirty="0"/>
              <a:t> </a:t>
            </a:r>
            <a:r>
              <a:rPr lang="en-ID" dirty="0" err="1"/>
              <a:t>berkomunikasi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sesama</a:t>
            </a:r>
            <a:r>
              <a:rPr lang="en-ID" dirty="0"/>
              <a:t> </a:t>
            </a:r>
            <a:r>
              <a:rPr lang="en-ID" dirty="0" err="1"/>
              <a:t>manusia</a:t>
            </a:r>
            <a:r>
              <a:rPr lang="en-ID" dirty="0"/>
              <a:t>, </a:t>
            </a:r>
            <a:r>
              <a:rPr lang="en-ID" dirty="0" err="1"/>
              <a:t>lingkungannya</a:t>
            </a:r>
            <a:r>
              <a:rPr lang="en-ID" dirty="0"/>
              <a:t> di </a:t>
            </a:r>
            <a:r>
              <a:rPr lang="en-ID" dirty="0" err="1"/>
              <a:t>masyarakat</a:t>
            </a:r>
            <a:r>
              <a:rPr lang="en-ID" dirty="0"/>
              <a:t> </a:t>
            </a:r>
            <a:r>
              <a:rPr lang="en-ID" dirty="0" err="1"/>
              <a:t>secara</a:t>
            </a:r>
            <a:r>
              <a:rPr lang="en-ID" dirty="0"/>
              <a:t> </a:t>
            </a:r>
            <a:r>
              <a:rPr lang="en-ID" dirty="0" err="1"/>
              <a:t>baik</a:t>
            </a:r>
            <a:r>
              <a:rPr lang="en-ID" dirty="0"/>
              <a:t>, </a:t>
            </a:r>
            <a:r>
              <a:rPr lang="en-ID" dirty="0" err="1"/>
              <a:t>hal</a:t>
            </a:r>
            <a:r>
              <a:rPr lang="en-ID" dirty="0"/>
              <a:t> </a:t>
            </a:r>
            <a:r>
              <a:rPr lang="en-ID" dirty="0" err="1"/>
              <a:t>ini</a:t>
            </a:r>
            <a:r>
              <a:rPr lang="en-ID" dirty="0"/>
              <a:t> </a:t>
            </a:r>
            <a:r>
              <a:rPr lang="en-ID" dirty="0" err="1"/>
              <a:t>merupakan</a:t>
            </a:r>
            <a:r>
              <a:rPr lang="en-ID" dirty="0"/>
              <a:t> </a:t>
            </a:r>
            <a:r>
              <a:rPr lang="en-ID" dirty="0" err="1"/>
              <a:t>realisasi</a:t>
            </a:r>
            <a:r>
              <a:rPr lang="en-ID" dirty="0"/>
              <a:t> </a:t>
            </a:r>
            <a:r>
              <a:rPr lang="en-ID" dirty="0" err="1"/>
              <a:t>dari</a:t>
            </a:r>
            <a:r>
              <a:rPr lang="en-ID" dirty="0"/>
              <a:t> </a:t>
            </a:r>
            <a:r>
              <a:rPr lang="en-ID" dirty="0" err="1"/>
              <a:t>penetapan</a:t>
            </a:r>
            <a:r>
              <a:rPr lang="en-ID" dirty="0"/>
              <a:t> IPS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kehidupan</a:t>
            </a:r>
            <a:r>
              <a:rPr lang="en-ID" dirty="0"/>
              <a:t> </a:t>
            </a:r>
            <a:r>
              <a:rPr lang="en-ID" dirty="0" err="1"/>
              <a:t>bermasyarakat.Latihan</a:t>
            </a:r>
            <a:r>
              <a:rPr lang="en-ID" dirty="0"/>
              <a:t> dan </a:t>
            </a:r>
            <a:r>
              <a:rPr lang="en-ID" dirty="0" err="1"/>
              <a:t>pembinaan</a:t>
            </a:r>
            <a:r>
              <a:rPr lang="en-ID" dirty="0"/>
              <a:t> yang </a:t>
            </a:r>
            <a:r>
              <a:rPr lang="en-ID" dirty="0" err="1"/>
              <a:t>tampak</a:t>
            </a:r>
            <a:r>
              <a:rPr lang="en-ID" dirty="0"/>
              <a:t> </a:t>
            </a:r>
            <a:r>
              <a:rPr lang="en-ID" dirty="0" err="1"/>
              <a:t>dalam</a:t>
            </a:r>
            <a:r>
              <a:rPr lang="en-ID" dirty="0"/>
              <a:t> proses </a:t>
            </a:r>
            <a:r>
              <a:rPr lang="en-ID" dirty="0" err="1"/>
              <a:t>belajar</a:t>
            </a:r>
            <a:r>
              <a:rPr lang="en-ID" dirty="0"/>
              <a:t> </a:t>
            </a:r>
            <a:r>
              <a:rPr lang="en-ID" dirty="0" err="1"/>
              <a:t>mengajar</a:t>
            </a:r>
            <a:r>
              <a:rPr lang="en-ID" dirty="0"/>
              <a:t> </a:t>
            </a:r>
            <a:r>
              <a:rPr lang="en-ID" dirty="0" err="1"/>
              <a:t>antara</a:t>
            </a:r>
            <a:r>
              <a:rPr lang="en-ID" dirty="0"/>
              <a:t> lain </a:t>
            </a:r>
            <a:r>
              <a:rPr lang="en-ID" dirty="0" err="1"/>
              <a:t>mampu</a:t>
            </a:r>
            <a:r>
              <a:rPr lang="en-ID" dirty="0"/>
              <a:t> </a:t>
            </a:r>
            <a:r>
              <a:rPr lang="en-ID" dirty="0" err="1"/>
              <a:t>melaksanakan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baik</a:t>
            </a:r>
            <a:r>
              <a:rPr lang="en-ID" dirty="0"/>
              <a:t> </a:t>
            </a:r>
            <a:r>
              <a:rPr lang="en-ID" dirty="0" err="1"/>
              <a:t>seperti</a:t>
            </a:r>
            <a:r>
              <a:rPr lang="en-ID" dirty="0"/>
              <a:t> </a:t>
            </a:r>
            <a:r>
              <a:rPr lang="en-ID" dirty="0" err="1"/>
              <a:t>berdiskusi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teman</a:t>
            </a:r>
            <a:r>
              <a:rPr lang="en-ID" dirty="0"/>
              <a:t> </a:t>
            </a:r>
            <a:r>
              <a:rPr lang="en-ID" dirty="0" err="1"/>
              <a:t>bertanya</a:t>
            </a:r>
            <a:r>
              <a:rPr lang="en-ID" dirty="0"/>
              <a:t> </a:t>
            </a:r>
            <a:r>
              <a:rPr lang="en-ID" dirty="0" err="1"/>
              <a:t>kepada</a:t>
            </a:r>
            <a:r>
              <a:rPr lang="en-ID" dirty="0"/>
              <a:t> </a:t>
            </a:r>
            <a:r>
              <a:rPr lang="en-ID" dirty="0" err="1"/>
              <a:t>siapa</a:t>
            </a:r>
            <a:r>
              <a:rPr lang="en-ID" dirty="0"/>
              <a:t> pun </a:t>
            </a:r>
            <a:r>
              <a:rPr lang="en-ID" dirty="0" err="1"/>
              <a:t>menjawab</a:t>
            </a:r>
            <a:r>
              <a:rPr lang="en-ID" dirty="0"/>
              <a:t> </a:t>
            </a:r>
            <a:r>
              <a:rPr lang="en-ID" dirty="0" err="1"/>
              <a:t>pertanyaan</a:t>
            </a:r>
            <a:r>
              <a:rPr lang="en-ID" dirty="0"/>
              <a:t> orang lain </a:t>
            </a:r>
            <a:r>
              <a:rPr lang="en-ID" dirty="0" err="1"/>
              <a:t>menjelaskan</a:t>
            </a:r>
            <a:r>
              <a:rPr lang="en-ID" dirty="0"/>
              <a:t> </a:t>
            </a:r>
            <a:r>
              <a:rPr lang="en-ID" dirty="0" err="1"/>
              <a:t>kepada</a:t>
            </a:r>
            <a:r>
              <a:rPr lang="en-ID" dirty="0"/>
              <a:t> orang lain </a:t>
            </a:r>
            <a:r>
              <a:rPr lang="en-ID" dirty="0" err="1"/>
              <a:t>membuat</a:t>
            </a:r>
            <a:r>
              <a:rPr lang="en-ID" dirty="0"/>
              <a:t> </a:t>
            </a:r>
            <a:r>
              <a:rPr lang="en-ID" dirty="0" err="1"/>
              <a:t>laporan</a:t>
            </a:r>
            <a:r>
              <a:rPr lang="en-ID" dirty="0"/>
              <a:t> dan </a:t>
            </a:r>
            <a:r>
              <a:rPr lang="en-ID" dirty="0" err="1"/>
              <a:t>memerankan</a:t>
            </a:r>
            <a:r>
              <a:rPr lang="en-ID" dirty="0"/>
              <a:t> </a:t>
            </a:r>
            <a:r>
              <a:rPr lang="en-ID" dirty="0" err="1"/>
              <a:t>sesuatu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2997610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FD83EC-9FD1-4072-B2FD-5034EE966E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Keterampilan</a:t>
            </a:r>
            <a:r>
              <a:rPr lang="en-US" dirty="0"/>
              <a:t> </a:t>
            </a:r>
            <a:r>
              <a:rPr lang="en-US" dirty="0" err="1"/>
              <a:t>sosial</a:t>
            </a:r>
            <a:r>
              <a:rPr lang="en-US" dirty="0"/>
              <a:t> yang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dikembangkan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pembelajaran</a:t>
            </a:r>
            <a:r>
              <a:rPr lang="en-US" dirty="0"/>
              <a:t> </a:t>
            </a:r>
            <a:r>
              <a:rPr lang="en-US" dirty="0" err="1"/>
              <a:t>sd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F4A0F6-4CD2-402B-BC97-5C040B672A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2015732"/>
            <a:ext cx="9603275" cy="4037749"/>
          </a:xfrm>
        </p:spPr>
        <p:txBody>
          <a:bodyPr>
            <a:normAutofit/>
          </a:bodyPr>
          <a:lstStyle/>
          <a:p>
            <a:r>
              <a:rPr lang="en-ID" dirty="0" err="1"/>
              <a:t>Keterampilan</a:t>
            </a:r>
            <a:r>
              <a:rPr lang="en-ID" dirty="0"/>
              <a:t> </a:t>
            </a:r>
            <a:r>
              <a:rPr lang="en-ID" dirty="0" err="1"/>
              <a:t>dapat</a:t>
            </a:r>
            <a:r>
              <a:rPr lang="en-ID" dirty="0"/>
              <a:t> </a:t>
            </a:r>
            <a:r>
              <a:rPr lang="en-ID" dirty="0" err="1"/>
              <a:t>terbentuk</a:t>
            </a:r>
            <a:r>
              <a:rPr lang="en-ID" dirty="0"/>
              <a:t> </a:t>
            </a:r>
            <a:r>
              <a:rPr lang="en-ID" dirty="0" err="1"/>
              <a:t>melalui</a:t>
            </a:r>
            <a:r>
              <a:rPr lang="en-ID" dirty="0"/>
              <a:t> proses </a:t>
            </a:r>
            <a:r>
              <a:rPr lang="en-ID" dirty="0" err="1"/>
              <a:t>pembelajaran</a:t>
            </a:r>
            <a:r>
              <a:rPr lang="en-ID" dirty="0"/>
              <a:t>. </a:t>
            </a:r>
            <a:r>
              <a:rPr lang="en-ID" dirty="0" err="1"/>
              <a:t>Peserta</a:t>
            </a:r>
            <a:r>
              <a:rPr lang="en-ID" dirty="0"/>
              <a:t> </a:t>
            </a:r>
            <a:r>
              <a:rPr lang="en-ID" dirty="0" err="1"/>
              <a:t>didik</a:t>
            </a:r>
            <a:r>
              <a:rPr lang="en-ID" dirty="0"/>
              <a:t> </a:t>
            </a:r>
            <a:r>
              <a:rPr lang="en-ID" dirty="0" err="1"/>
              <a:t>belajar</a:t>
            </a:r>
            <a:r>
              <a:rPr lang="en-ID" dirty="0"/>
              <a:t> </a:t>
            </a:r>
            <a:r>
              <a:rPr lang="en-ID" dirty="0" err="1"/>
              <a:t>keterampilan</a:t>
            </a:r>
            <a:r>
              <a:rPr lang="en-ID" dirty="0"/>
              <a:t> </a:t>
            </a:r>
            <a:r>
              <a:rPr lang="en-ID" dirty="0" err="1"/>
              <a:t>karena</a:t>
            </a:r>
            <a:r>
              <a:rPr lang="en-ID" dirty="0"/>
              <a:t> </a:t>
            </a:r>
            <a:r>
              <a:rPr lang="en-ID" dirty="0" err="1"/>
              <a:t>hal</a:t>
            </a:r>
            <a:r>
              <a:rPr lang="en-ID" dirty="0"/>
              <a:t> </a:t>
            </a:r>
            <a:r>
              <a:rPr lang="en-ID" dirty="0" err="1"/>
              <a:t>itu</a:t>
            </a:r>
            <a:r>
              <a:rPr lang="en-ID" dirty="0"/>
              <a:t> </a:t>
            </a:r>
            <a:r>
              <a:rPr lang="en-ID" dirty="0" err="1"/>
              <a:t>bermanfaat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mencapai</a:t>
            </a:r>
            <a:r>
              <a:rPr lang="en-ID" dirty="0"/>
              <a:t> </a:t>
            </a:r>
            <a:r>
              <a:rPr lang="en-ID" dirty="0" err="1"/>
              <a:t>tujuan</a:t>
            </a:r>
            <a:r>
              <a:rPr lang="en-ID" dirty="0"/>
              <a:t> </a:t>
            </a:r>
            <a:r>
              <a:rPr lang="en-ID" dirty="0" err="1"/>
              <a:t>tertentu</a:t>
            </a:r>
            <a:r>
              <a:rPr lang="en-ID" dirty="0"/>
              <a:t>.</a:t>
            </a:r>
          </a:p>
          <a:p>
            <a:r>
              <a:rPr lang="en-ID" dirty="0" err="1"/>
              <a:t>Keterampilan</a:t>
            </a:r>
            <a:r>
              <a:rPr lang="en-ID" dirty="0"/>
              <a:t> </a:t>
            </a:r>
            <a:r>
              <a:rPr lang="en-ID" dirty="0" err="1"/>
              <a:t>sosial</a:t>
            </a:r>
            <a:r>
              <a:rPr lang="en-ID" dirty="0"/>
              <a:t> </a:t>
            </a:r>
            <a:r>
              <a:rPr lang="en-ID" dirty="0" err="1"/>
              <a:t>dapat</a:t>
            </a:r>
            <a:r>
              <a:rPr lang="en-ID" dirty="0"/>
              <a:t> </a:t>
            </a:r>
            <a:r>
              <a:rPr lang="en-ID" dirty="0" err="1"/>
              <a:t>dikembangkan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penguasaan</a:t>
            </a:r>
            <a:r>
              <a:rPr lang="en-ID" dirty="0"/>
              <a:t> </a:t>
            </a:r>
            <a:r>
              <a:rPr lang="en-ID" dirty="0" err="1"/>
              <a:t>aspek</a:t>
            </a:r>
            <a:r>
              <a:rPr lang="en-ID" dirty="0"/>
              <a:t> </a:t>
            </a:r>
            <a:r>
              <a:rPr lang="en-ID" dirty="0" err="1"/>
              <a:t>kognitif</a:t>
            </a:r>
            <a:r>
              <a:rPr lang="en-ID" dirty="0"/>
              <a:t> (</a:t>
            </a:r>
            <a:r>
              <a:rPr lang="en-ID" dirty="0" err="1"/>
              <a:t>pengetahuan</a:t>
            </a:r>
            <a:r>
              <a:rPr lang="en-ID" dirty="0"/>
              <a:t>) </a:t>
            </a:r>
            <a:r>
              <a:rPr lang="en-ID" dirty="0" err="1"/>
              <a:t>terlebih</a:t>
            </a:r>
            <a:r>
              <a:rPr lang="en-ID" dirty="0"/>
              <a:t> </a:t>
            </a:r>
            <a:r>
              <a:rPr lang="en-ID" dirty="0" err="1"/>
              <a:t>dahulu</a:t>
            </a:r>
            <a:r>
              <a:rPr lang="en-ID" dirty="0"/>
              <a:t>. Oleh </a:t>
            </a:r>
            <a:r>
              <a:rPr lang="en-ID" dirty="0" err="1"/>
              <a:t>karena</a:t>
            </a:r>
            <a:r>
              <a:rPr lang="en-ID" dirty="0"/>
              <a:t> </a:t>
            </a:r>
            <a:r>
              <a:rPr lang="en-ID" dirty="0" err="1"/>
              <a:t>itu</a:t>
            </a:r>
            <a:r>
              <a:rPr lang="en-ID" dirty="0"/>
              <a:t>, </a:t>
            </a:r>
            <a:r>
              <a:rPr lang="en-ID" dirty="0" err="1"/>
              <a:t>mengajarkan</a:t>
            </a:r>
            <a:r>
              <a:rPr lang="en-ID" dirty="0"/>
              <a:t> </a:t>
            </a:r>
            <a:r>
              <a:rPr lang="en-ID" dirty="0" err="1"/>
              <a:t>keterampilan</a:t>
            </a:r>
            <a:r>
              <a:rPr lang="en-ID" dirty="0"/>
              <a:t> </a:t>
            </a:r>
            <a:r>
              <a:rPr lang="en-ID" dirty="0" err="1"/>
              <a:t>sosial</a:t>
            </a:r>
            <a:r>
              <a:rPr lang="en-ID" dirty="0"/>
              <a:t> </a:t>
            </a:r>
            <a:r>
              <a:rPr lang="en-ID" dirty="0" err="1"/>
              <a:t>harus</a:t>
            </a:r>
            <a:r>
              <a:rPr lang="en-ID" dirty="0"/>
              <a:t> </a:t>
            </a:r>
            <a:r>
              <a:rPr lang="en-ID" dirty="0" err="1"/>
              <a:t>disertai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penyampaian</a:t>
            </a:r>
            <a:r>
              <a:rPr lang="en-ID" dirty="0"/>
              <a:t> </a:t>
            </a:r>
            <a:r>
              <a:rPr lang="en-ID" dirty="0" err="1"/>
              <a:t>pengetahuan</a:t>
            </a:r>
            <a:r>
              <a:rPr lang="en-ID" dirty="0"/>
              <a:t> </a:t>
            </a:r>
            <a:r>
              <a:rPr lang="en-ID" dirty="0" err="1"/>
              <a:t>tentang</a:t>
            </a:r>
            <a:r>
              <a:rPr lang="en-ID" dirty="0"/>
              <a:t> </a:t>
            </a:r>
            <a:r>
              <a:rPr lang="en-ID" dirty="0" err="1"/>
              <a:t>keterampilan</a:t>
            </a:r>
            <a:r>
              <a:rPr lang="en-ID" dirty="0"/>
              <a:t> </a:t>
            </a:r>
            <a:r>
              <a:rPr lang="en-ID" dirty="0" err="1"/>
              <a:t>tersebut</a:t>
            </a:r>
            <a:r>
              <a:rPr lang="en-ID" dirty="0"/>
              <a:t>.</a:t>
            </a:r>
          </a:p>
          <a:p>
            <a:r>
              <a:rPr lang="en-ID" dirty="0" err="1"/>
              <a:t>Keterampilan</a:t>
            </a:r>
            <a:r>
              <a:rPr lang="en-ID" dirty="0"/>
              <a:t> </a:t>
            </a:r>
            <a:r>
              <a:rPr lang="en-ID" dirty="0" err="1"/>
              <a:t>sosial</a:t>
            </a:r>
            <a:r>
              <a:rPr lang="en-ID" dirty="0"/>
              <a:t> </a:t>
            </a:r>
            <a:r>
              <a:rPr lang="en-ID" dirty="0" err="1"/>
              <a:t>dapat</a:t>
            </a:r>
            <a:r>
              <a:rPr lang="en-ID" dirty="0"/>
              <a:t> </a:t>
            </a:r>
            <a:r>
              <a:rPr lang="en-ID" dirty="0" err="1"/>
              <a:t>dikembangkan</a:t>
            </a:r>
            <a:r>
              <a:rPr lang="en-ID" dirty="0"/>
              <a:t> </a:t>
            </a:r>
            <a:r>
              <a:rPr lang="en-ID" dirty="0" err="1"/>
              <a:t>melalui</a:t>
            </a:r>
            <a:r>
              <a:rPr lang="en-ID" dirty="0"/>
              <a:t> </a:t>
            </a:r>
            <a:r>
              <a:rPr lang="en-ID" dirty="0" err="1"/>
              <a:t>latihan</a:t>
            </a:r>
            <a:r>
              <a:rPr lang="en-ID" dirty="0"/>
              <a:t>. </a:t>
            </a:r>
            <a:r>
              <a:rPr lang="en-ID" dirty="0" err="1"/>
              <a:t>Seseorang</a:t>
            </a:r>
            <a:r>
              <a:rPr lang="en-ID" dirty="0"/>
              <a:t> yang </a:t>
            </a:r>
            <a:r>
              <a:rPr lang="en-ID" dirty="0" err="1"/>
              <a:t>memiliki</a:t>
            </a:r>
            <a:r>
              <a:rPr lang="en-ID" dirty="0"/>
              <a:t> </a:t>
            </a:r>
            <a:r>
              <a:rPr lang="en-ID" dirty="0" err="1"/>
              <a:t>keterampilan</a:t>
            </a:r>
            <a:r>
              <a:rPr lang="en-ID" dirty="0"/>
              <a:t> </a:t>
            </a:r>
            <a:r>
              <a:rPr lang="en-ID" dirty="0" err="1"/>
              <a:t>sosial</a:t>
            </a:r>
            <a:r>
              <a:rPr lang="en-ID" dirty="0"/>
              <a:t> </a:t>
            </a:r>
            <a:r>
              <a:rPr lang="en-ID" dirty="0" err="1"/>
              <a:t>seringkali</a:t>
            </a:r>
            <a:r>
              <a:rPr lang="en-ID" dirty="0"/>
              <a:t> </a:t>
            </a:r>
            <a:r>
              <a:rPr lang="en-ID" dirty="0" err="1"/>
              <a:t>menggunakan</a:t>
            </a:r>
            <a:r>
              <a:rPr lang="en-ID" dirty="0"/>
              <a:t> </a:t>
            </a:r>
            <a:r>
              <a:rPr lang="en-ID" dirty="0" err="1"/>
              <a:t>keterampilan</a:t>
            </a:r>
            <a:r>
              <a:rPr lang="en-ID" dirty="0"/>
              <a:t> </a:t>
            </a:r>
            <a:r>
              <a:rPr lang="en-ID" dirty="0" err="1"/>
              <a:t>tersebut</a:t>
            </a:r>
            <a:r>
              <a:rPr lang="en-ID" dirty="0"/>
              <a:t> </a:t>
            </a:r>
            <a:r>
              <a:rPr lang="en-ID" dirty="0" err="1"/>
              <a:t>tanpa</a:t>
            </a:r>
            <a:r>
              <a:rPr lang="en-ID" dirty="0"/>
              <a:t> </a:t>
            </a:r>
            <a:r>
              <a:rPr lang="en-ID" dirty="0" err="1"/>
              <a:t>berpikir</a:t>
            </a:r>
            <a:r>
              <a:rPr lang="en-ID" dirty="0"/>
              <a:t> </a:t>
            </a:r>
            <a:r>
              <a:rPr lang="en-ID" dirty="0" err="1"/>
              <a:t>terlebih</a:t>
            </a:r>
            <a:r>
              <a:rPr lang="en-ID" dirty="0"/>
              <a:t> </a:t>
            </a:r>
            <a:r>
              <a:rPr lang="en-ID" dirty="0" err="1"/>
              <a:t>dahulu</a:t>
            </a:r>
            <a:r>
              <a:rPr lang="en-ID" dirty="0"/>
              <a:t>. Orang yang </a:t>
            </a:r>
            <a:r>
              <a:rPr lang="en-ID" dirty="0" err="1"/>
              <a:t>terampil</a:t>
            </a:r>
            <a:r>
              <a:rPr lang="en-ID" dirty="0"/>
              <a:t> </a:t>
            </a:r>
            <a:r>
              <a:rPr lang="en-ID" dirty="0" err="1"/>
              <a:t>membuang</a:t>
            </a:r>
            <a:r>
              <a:rPr lang="en-ID" dirty="0"/>
              <a:t> </a:t>
            </a:r>
            <a:r>
              <a:rPr lang="en-ID" dirty="0" err="1"/>
              <a:t>sampah</a:t>
            </a:r>
            <a:r>
              <a:rPr lang="en-ID" dirty="0"/>
              <a:t> pada </a:t>
            </a:r>
            <a:r>
              <a:rPr lang="en-ID" dirty="0" err="1"/>
              <a:t>tempatnya</a:t>
            </a:r>
            <a:r>
              <a:rPr lang="en-ID" dirty="0"/>
              <a:t> </a:t>
            </a:r>
            <a:r>
              <a:rPr lang="en-ID" dirty="0" err="1"/>
              <a:t>atau</a:t>
            </a:r>
            <a:r>
              <a:rPr lang="en-ID" dirty="0"/>
              <a:t> </a:t>
            </a:r>
            <a:r>
              <a:rPr lang="en-ID" dirty="0" err="1"/>
              <a:t>antri</a:t>
            </a:r>
            <a:r>
              <a:rPr lang="en-ID" dirty="0"/>
              <a:t> di </a:t>
            </a:r>
            <a:r>
              <a:rPr lang="en-ID" dirty="0" err="1"/>
              <a:t>tempat</a:t>
            </a:r>
            <a:r>
              <a:rPr lang="en-ID" dirty="0"/>
              <a:t> </a:t>
            </a:r>
            <a:r>
              <a:rPr lang="en-ID" dirty="0" err="1"/>
              <a:t>pelayanan</a:t>
            </a:r>
            <a:r>
              <a:rPr lang="en-ID" dirty="0"/>
              <a:t> </a:t>
            </a:r>
            <a:r>
              <a:rPr lang="en-ID" dirty="0" err="1"/>
              <a:t>umum</a:t>
            </a:r>
            <a:r>
              <a:rPr lang="en-ID" dirty="0"/>
              <a:t> </a:t>
            </a:r>
            <a:r>
              <a:rPr lang="en-ID" dirty="0" err="1"/>
              <a:t>tidak</a:t>
            </a:r>
            <a:r>
              <a:rPr lang="en-ID" dirty="0"/>
              <a:t> </a:t>
            </a:r>
            <a:r>
              <a:rPr lang="en-ID" dirty="0" err="1"/>
              <a:t>perlu</a:t>
            </a:r>
            <a:r>
              <a:rPr lang="en-ID" dirty="0"/>
              <a:t> </a:t>
            </a:r>
            <a:r>
              <a:rPr lang="en-ID" dirty="0" err="1"/>
              <a:t>berpikir</a:t>
            </a:r>
            <a:r>
              <a:rPr lang="en-ID" dirty="0"/>
              <a:t> </a:t>
            </a:r>
            <a:r>
              <a:rPr lang="en-ID" dirty="0" err="1"/>
              <a:t>mengenai</a:t>
            </a:r>
            <a:r>
              <a:rPr lang="en-ID" dirty="0"/>
              <a:t> </a:t>
            </a:r>
            <a:r>
              <a:rPr lang="en-ID" dirty="0" err="1"/>
              <a:t>masalah</a:t>
            </a:r>
            <a:r>
              <a:rPr lang="en-ID" dirty="0"/>
              <a:t> </a:t>
            </a:r>
            <a:r>
              <a:rPr lang="en-ID" dirty="0" err="1"/>
              <a:t>kebersihan</a:t>
            </a:r>
            <a:r>
              <a:rPr lang="en-ID" dirty="0"/>
              <a:t> </a:t>
            </a:r>
            <a:r>
              <a:rPr lang="en-ID" dirty="0" err="1"/>
              <a:t>atau</a:t>
            </a:r>
            <a:r>
              <a:rPr lang="en-ID" dirty="0"/>
              <a:t> </a:t>
            </a:r>
            <a:r>
              <a:rPr lang="en-ID" dirty="0" err="1"/>
              <a:t>nilai-nilai</a:t>
            </a:r>
            <a:r>
              <a:rPr lang="en-ID" dirty="0"/>
              <a:t> </a:t>
            </a:r>
            <a:r>
              <a:rPr lang="en-ID" dirty="0" err="1"/>
              <a:t>demokrasi</a:t>
            </a:r>
            <a:r>
              <a:rPr lang="en-ID" dirty="0"/>
              <a:t>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menghargai</a:t>
            </a:r>
            <a:r>
              <a:rPr lang="en-ID" dirty="0"/>
              <a:t> </a:t>
            </a:r>
            <a:r>
              <a:rPr lang="en-ID" dirty="0" err="1"/>
              <a:t>hak</a:t>
            </a:r>
            <a:r>
              <a:rPr lang="en-ID" dirty="0"/>
              <a:t> orang lain. </a:t>
            </a:r>
            <a:r>
              <a:rPr lang="en-ID" dirty="0" err="1"/>
              <a:t>Secara</a:t>
            </a:r>
            <a:r>
              <a:rPr lang="en-ID" dirty="0"/>
              <a:t> </a:t>
            </a:r>
            <a:r>
              <a:rPr lang="en-ID" dirty="0" err="1"/>
              <a:t>spontan</a:t>
            </a:r>
            <a:r>
              <a:rPr lang="en-ID" dirty="0"/>
              <a:t>, </a:t>
            </a:r>
            <a:r>
              <a:rPr lang="en-ID" dirty="0" err="1"/>
              <a:t>dia</a:t>
            </a:r>
            <a:r>
              <a:rPr lang="en-ID" dirty="0"/>
              <a:t> </a:t>
            </a:r>
            <a:r>
              <a:rPr lang="en-ID" dirty="0" err="1"/>
              <a:t>akan</a:t>
            </a:r>
            <a:r>
              <a:rPr lang="en-ID" dirty="0"/>
              <a:t> </a:t>
            </a:r>
            <a:r>
              <a:rPr lang="en-ID" dirty="0" err="1"/>
              <a:t>melakukannya</a:t>
            </a:r>
            <a:r>
              <a:rPr lang="en-ID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053452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B2BA4C-7BB3-4C9A-B423-B375BDEA49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Strategi </a:t>
            </a:r>
            <a:r>
              <a:rPr lang="en-US" dirty="0" err="1"/>
              <a:t>pembelajaran</a:t>
            </a:r>
            <a:r>
              <a:rPr lang="en-US" dirty="0"/>
              <a:t> </a:t>
            </a:r>
            <a:r>
              <a:rPr lang="en-US" dirty="0" err="1"/>
              <a:t>keterampilan</a:t>
            </a:r>
            <a:r>
              <a:rPr lang="en-US" dirty="0"/>
              <a:t> </a:t>
            </a:r>
            <a:r>
              <a:rPr lang="en-US" dirty="0" err="1"/>
              <a:t>ips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B1607C-3F9C-411B-9DDB-2E225627F6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D" dirty="0"/>
              <a:t>Strategi </a:t>
            </a:r>
            <a:r>
              <a:rPr lang="en-ID" dirty="0" err="1"/>
              <a:t>Konstruktivistik</a:t>
            </a:r>
            <a:endParaRPr lang="en-ID" dirty="0"/>
          </a:p>
          <a:p>
            <a:pPr marL="0" indent="0">
              <a:buNone/>
            </a:pPr>
            <a:r>
              <a:rPr lang="en-ID" dirty="0"/>
              <a:t>Strategi </a:t>
            </a:r>
            <a:r>
              <a:rPr lang="en-ID" dirty="0" err="1"/>
              <a:t>Konstruktivistik</a:t>
            </a:r>
            <a:r>
              <a:rPr lang="en-ID" dirty="0"/>
              <a:t> </a:t>
            </a:r>
            <a:r>
              <a:rPr lang="en-ID" dirty="0" err="1"/>
              <a:t>menempatkan</a:t>
            </a:r>
            <a:r>
              <a:rPr lang="en-ID" dirty="0"/>
              <a:t> </a:t>
            </a:r>
            <a:r>
              <a:rPr lang="en-ID" dirty="0" err="1"/>
              <a:t>siswa</a:t>
            </a:r>
            <a:r>
              <a:rPr lang="en-ID" dirty="0"/>
              <a:t> </a:t>
            </a:r>
            <a:r>
              <a:rPr lang="en-ID" dirty="0" err="1"/>
              <a:t>sebagai</a:t>
            </a:r>
            <a:r>
              <a:rPr lang="en-ID" dirty="0"/>
              <a:t> </a:t>
            </a:r>
            <a:r>
              <a:rPr lang="en-ID" dirty="0" err="1"/>
              <a:t>mitra</a:t>
            </a:r>
            <a:r>
              <a:rPr lang="en-ID" dirty="0"/>
              <a:t> </a:t>
            </a:r>
            <a:r>
              <a:rPr lang="en-ID" dirty="0" err="1"/>
              <a:t>pembelajar</a:t>
            </a:r>
            <a:r>
              <a:rPr lang="en-ID" dirty="0"/>
              <a:t> dan </a:t>
            </a:r>
            <a:r>
              <a:rPr lang="en-ID" dirty="0" err="1"/>
              <a:t>pengembang</a:t>
            </a:r>
            <a:r>
              <a:rPr lang="en-ID" dirty="0"/>
              <a:t> mater </a:t>
            </a:r>
            <a:r>
              <a:rPr lang="en-ID" dirty="0" err="1"/>
              <a:t>ipembelajaran</a:t>
            </a:r>
            <a:r>
              <a:rPr lang="en-ID" dirty="0"/>
              <a:t> </a:t>
            </a:r>
            <a:r>
              <a:rPr lang="en-ID" dirty="0" err="1"/>
              <a:t>dapat</a:t>
            </a:r>
            <a:r>
              <a:rPr lang="en-ID" dirty="0"/>
              <a:t> </a:t>
            </a:r>
            <a:r>
              <a:rPr lang="en-ID" dirty="0" err="1"/>
              <a:t>digunakan</a:t>
            </a:r>
            <a:r>
              <a:rPr lang="en-ID" dirty="0"/>
              <a:t> oleh guru IPS SD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mengembangkan</a:t>
            </a:r>
            <a:r>
              <a:rPr lang="en-ID" dirty="0"/>
              <a:t> </a:t>
            </a:r>
            <a:r>
              <a:rPr lang="en-ID" dirty="0" err="1"/>
              <a:t>keterampilan</a:t>
            </a:r>
            <a:r>
              <a:rPr lang="en-ID" dirty="0"/>
              <a:t> </a:t>
            </a:r>
            <a:r>
              <a:rPr lang="en-ID" dirty="0" err="1"/>
              <a:t>sosial</a:t>
            </a:r>
            <a:r>
              <a:rPr lang="en-ID" dirty="0"/>
              <a:t>. </a:t>
            </a:r>
            <a:r>
              <a:rPr lang="en-ID" dirty="0" err="1"/>
              <a:t>Keterampilan</a:t>
            </a:r>
            <a:r>
              <a:rPr lang="en-ID" dirty="0"/>
              <a:t> </a:t>
            </a:r>
            <a:r>
              <a:rPr lang="en-ID" dirty="0" err="1"/>
              <a:t>siswa</a:t>
            </a:r>
            <a:r>
              <a:rPr lang="en-ID" dirty="0"/>
              <a:t> </a:t>
            </a:r>
            <a:r>
              <a:rPr lang="en-ID" dirty="0" err="1"/>
              <a:t>memperoleh</a:t>
            </a:r>
            <a:r>
              <a:rPr lang="en-ID" dirty="0"/>
              <a:t>, </a:t>
            </a:r>
            <a:r>
              <a:rPr lang="en-ID" dirty="0" err="1"/>
              <a:t>mengolah</a:t>
            </a:r>
            <a:r>
              <a:rPr lang="en-ID" dirty="0"/>
              <a:t> dan </a:t>
            </a:r>
            <a:r>
              <a:rPr lang="en-ID" dirty="0" err="1"/>
              <a:t>memanfaatkan</a:t>
            </a:r>
            <a:r>
              <a:rPr lang="en-ID" dirty="0"/>
              <a:t> </a:t>
            </a:r>
            <a:r>
              <a:rPr lang="en-ID" dirty="0" err="1"/>
              <a:t>informasi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memberdayakan</a:t>
            </a:r>
            <a:r>
              <a:rPr lang="en-ID" dirty="0"/>
              <a:t> </a:t>
            </a:r>
            <a:r>
              <a:rPr lang="en-ID" dirty="0" err="1"/>
              <a:t>dirinya</a:t>
            </a:r>
            <a:r>
              <a:rPr lang="en-ID" dirty="0"/>
              <a:t> </a:t>
            </a:r>
            <a:r>
              <a:rPr lang="en-ID" dirty="0" err="1"/>
              <a:t>dapat</a:t>
            </a:r>
            <a:r>
              <a:rPr lang="en-ID" dirty="0"/>
              <a:t> </a:t>
            </a:r>
            <a:r>
              <a:rPr lang="en-ID" dirty="0" err="1"/>
              <a:t>dilakukan</a:t>
            </a:r>
            <a:r>
              <a:rPr lang="en-ID" dirty="0"/>
              <a:t> </a:t>
            </a:r>
            <a:r>
              <a:rPr lang="en-ID" dirty="0" err="1"/>
              <a:t>melalui</a:t>
            </a:r>
            <a:r>
              <a:rPr lang="en-ID" dirty="0"/>
              <a:t> proses </a:t>
            </a:r>
            <a:r>
              <a:rPr lang="en-ID" dirty="0" err="1"/>
              <a:t>pembelajaran</a:t>
            </a:r>
            <a:r>
              <a:rPr lang="en-ID" dirty="0"/>
              <a:t> di </a:t>
            </a:r>
            <a:r>
              <a:rPr lang="en-ID" dirty="0" err="1"/>
              <a:t>kelas</a:t>
            </a:r>
            <a:r>
              <a:rPr lang="en-ID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93282422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178FE0-7D61-4390-9848-11E2571FFE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Strategi </a:t>
            </a:r>
            <a:r>
              <a:rPr lang="en-US" dirty="0" err="1"/>
              <a:t>pembelajaran</a:t>
            </a:r>
            <a:r>
              <a:rPr lang="en-US" dirty="0"/>
              <a:t> </a:t>
            </a:r>
            <a:r>
              <a:rPr lang="en-US" dirty="0" err="1"/>
              <a:t>keterampilan</a:t>
            </a:r>
            <a:r>
              <a:rPr lang="en-US" dirty="0"/>
              <a:t> </a:t>
            </a:r>
            <a:r>
              <a:rPr lang="en-US" dirty="0" err="1"/>
              <a:t>ips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2AE1DF-C995-4631-9447-3890C8D5EB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D" dirty="0"/>
              <a:t>Cooperative Learning (</a:t>
            </a:r>
            <a:r>
              <a:rPr lang="en-ID" dirty="0" err="1"/>
              <a:t>pembelajaran</a:t>
            </a:r>
            <a:r>
              <a:rPr lang="en-ID" dirty="0"/>
              <a:t> </a:t>
            </a:r>
            <a:r>
              <a:rPr lang="en-ID" dirty="0" err="1"/>
              <a:t>kooperatif</a:t>
            </a:r>
            <a:r>
              <a:rPr lang="en-ID" dirty="0"/>
              <a:t>)</a:t>
            </a:r>
          </a:p>
          <a:p>
            <a:pPr marL="0" indent="0">
              <a:buNone/>
            </a:pPr>
            <a:r>
              <a:rPr lang="en-ID" dirty="0" err="1"/>
              <a:t>Melalui</a:t>
            </a:r>
            <a:r>
              <a:rPr lang="en-ID" dirty="0"/>
              <a:t> </a:t>
            </a:r>
            <a:r>
              <a:rPr lang="en-ID" dirty="0" err="1"/>
              <a:t>pendekatan</a:t>
            </a:r>
            <a:r>
              <a:rPr lang="en-ID" dirty="0"/>
              <a:t> </a:t>
            </a:r>
            <a:r>
              <a:rPr lang="en-ID" dirty="0" err="1"/>
              <a:t>ini</a:t>
            </a:r>
            <a:r>
              <a:rPr lang="en-ID" dirty="0"/>
              <a:t> guru IPS SD </a:t>
            </a:r>
            <a:r>
              <a:rPr lang="en-ID" dirty="0" err="1"/>
              <a:t>dapat</a:t>
            </a:r>
            <a:r>
              <a:rPr lang="en-ID" dirty="0"/>
              <a:t> </a:t>
            </a:r>
            <a:r>
              <a:rPr lang="en-ID" dirty="0" err="1"/>
              <a:t>melatih</a:t>
            </a:r>
            <a:r>
              <a:rPr lang="en-ID" dirty="0"/>
              <a:t> </a:t>
            </a:r>
            <a:r>
              <a:rPr lang="en-ID" dirty="0" err="1"/>
              <a:t>siswa</a:t>
            </a:r>
            <a:r>
              <a:rPr lang="en-ID" dirty="0"/>
              <a:t> </a:t>
            </a:r>
            <a:r>
              <a:rPr lang="en-ID" dirty="0" err="1"/>
              <a:t>melalui</a:t>
            </a:r>
            <a:r>
              <a:rPr lang="en-ID" dirty="0"/>
              <a:t> </a:t>
            </a:r>
            <a:r>
              <a:rPr lang="en-ID" dirty="0" err="1"/>
              <a:t>praktek</a:t>
            </a:r>
            <a:r>
              <a:rPr lang="en-ID" dirty="0"/>
              <a:t> yang </a:t>
            </a:r>
            <a:r>
              <a:rPr lang="en-ID" dirty="0" err="1"/>
              <a:t>nyata</a:t>
            </a:r>
            <a:r>
              <a:rPr lang="en-ID" dirty="0"/>
              <a:t> </a:t>
            </a:r>
            <a:r>
              <a:rPr lang="en-ID" dirty="0" err="1"/>
              <a:t>mengenai</a:t>
            </a:r>
            <a:r>
              <a:rPr lang="en-ID" dirty="0"/>
              <a:t> </a:t>
            </a:r>
            <a:r>
              <a:rPr lang="en-ID" dirty="0" err="1"/>
              <a:t>kemampuan</a:t>
            </a:r>
            <a:r>
              <a:rPr lang="en-ID" dirty="0"/>
              <a:t>, </a:t>
            </a:r>
            <a:r>
              <a:rPr lang="en-ID" dirty="0" err="1"/>
              <a:t>sikap</a:t>
            </a:r>
            <a:r>
              <a:rPr lang="en-ID" dirty="0"/>
              <a:t> dan </a:t>
            </a:r>
            <a:r>
              <a:rPr lang="en-ID" dirty="0" err="1"/>
              <a:t>perilaku</a:t>
            </a:r>
            <a:r>
              <a:rPr lang="en-ID" dirty="0"/>
              <a:t> </a:t>
            </a:r>
            <a:r>
              <a:rPr lang="en-ID" dirty="0" err="1"/>
              <a:t>kerjasama</a:t>
            </a:r>
            <a:r>
              <a:rPr lang="en-ID" dirty="0"/>
              <a:t>. </a:t>
            </a:r>
            <a:r>
              <a:rPr lang="en-ID" dirty="0" err="1"/>
              <a:t>Sikap</a:t>
            </a:r>
            <a:r>
              <a:rPr lang="en-ID" dirty="0"/>
              <a:t>, </a:t>
            </a:r>
            <a:r>
              <a:rPr lang="en-ID" dirty="0" err="1"/>
              <a:t>perilaku</a:t>
            </a:r>
            <a:r>
              <a:rPr lang="en-ID" dirty="0"/>
              <a:t> dan </a:t>
            </a:r>
            <a:r>
              <a:rPr lang="en-ID" dirty="0" err="1"/>
              <a:t>kemampuan</a:t>
            </a:r>
            <a:r>
              <a:rPr lang="en-ID" dirty="0"/>
              <a:t> </a:t>
            </a:r>
            <a:r>
              <a:rPr lang="en-ID" dirty="0" err="1"/>
              <a:t>kerjasama</a:t>
            </a:r>
            <a:r>
              <a:rPr lang="en-ID" dirty="0"/>
              <a:t> di </a:t>
            </a:r>
            <a:r>
              <a:rPr lang="en-ID" dirty="0" err="1"/>
              <a:t>antara</a:t>
            </a:r>
            <a:r>
              <a:rPr lang="en-ID" dirty="0"/>
              <a:t> </a:t>
            </a:r>
            <a:r>
              <a:rPr lang="en-ID" dirty="0" err="1"/>
              <a:t>kelompok</a:t>
            </a:r>
            <a:r>
              <a:rPr lang="en-ID" dirty="0"/>
              <a:t> </a:t>
            </a:r>
            <a:r>
              <a:rPr lang="en-ID" dirty="0" err="1"/>
              <a:t>siswa</a:t>
            </a:r>
            <a:r>
              <a:rPr lang="en-ID" dirty="0"/>
              <a:t> yang </a:t>
            </a:r>
            <a:r>
              <a:rPr lang="en-ID" dirty="0" err="1"/>
              <a:t>majemuk</a:t>
            </a:r>
            <a:r>
              <a:rPr lang="en-ID" dirty="0"/>
              <a:t>(</a:t>
            </a:r>
            <a:r>
              <a:rPr lang="en-ID" dirty="0" err="1"/>
              <a:t>etnis</a:t>
            </a:r>
            <a:r>
              <a:rPr lang="en-ID" dirty="0"/>
              <a:t>, agama, </a:t>
            </a:r>
            <a:r>
              <a:rPr lang="en-ID" dirty="0" err="1"/>
              <a:t>jender</a:t>
            </a:r>
            <a:r>
              <a:rPr lang="en-ID" dirty="0"/>
              <a:t>, </a:t>
            </a:r>
            <a:r>
              <a:rPr lang="en-ID" dirty="0" err="1"/>
              <a:t>budaya</a:t>
            </a:r>
            <a:r>
              <a:rPr lang="en-ID" dirty="0"/>
              <a:t> dan lain-lain) </a:t>
            </a:r>
            <a:r>
              <a:rPr lang="en-ID" dirty="0" err="1"/>
              <a:t>memiliki</a:t>
            </a:r>
            <a:r>
              <a:rPr lang="en-ID" dirty="0"/>
              <a:t> </a:t>
            </a:r>
            <a:r>
              <a:rPr lang="en-ID" dirty="0" err="1"/>
              <a:t>makna</a:t>
            </a:r>
            <a:r>
              <a:rPr lang="en-ID" dirty="0"/>
              <a:t> yang </a:t>
            </a:r>
            <a:r>
              <a:rPr lang="en-ID" dirty="0" err="1"/>
              <a:t>penting</a:t>
            </a:r>
            <a:r>
              <a:rPr lang="en-ID" dirty="0"/>
              <a:t>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menghadapi</a:t>
            </a:r>
            <a:r>
              <a:rPr lang="en-ID" dirty="0"/>
              <a:t> era </a:t>
            </a:r>
            <a:r>
              <a:rPr lang="en-ID" dirty="0" err="1"/>
              <a:t>globalisasi</a:t>
            </a:r>
            <a:r>
              <a:rPr lang="en-ID" dirty="0"/>
              <a:t> yang </a:t>
            </a:r>
            <a:r>
              <a:rPr lang="en-ID" dirty="0" err="1"/>
              <a:t>ditandai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saling</a:t>
            </a:r>
            <a:r>
              <a:rPr lang="en-ID" dirty="0"/>
              <a:t> </a:t>
            </a:r>
            <a:r>
              <a:rPr lang="en-ID" dirty="0" err="1"/>
              <a:t>ketergantungan</a:t>
            </a:r>
            <a:r>
              <a:rPr lang="en-ID" dirty="0"/>
              <a:t> </a:t>
            </a:r>
            <a:r>
              <a:rPr lang="en-ID" dirty="0" err="1"/>
              <a:t>antar</a:t>
            </a:r>
            <a:r>
              <a:rPr lang="en-ID" dirty="0"/>
              <a:t> </a:t>
            </a:r>
            <a:r>
              <a:rPr lang="en-ID" dirty="0" err="1"/>
              <a:t>bangsa</a:t>
            </a:r>
            <a:r>
              <a:rPr lang="en-ID" dirty="0"/>
              <a:t>, negara dan </a:t>
            </a:r>
            <a:r>
              <a:rPr lang="en-ID" dirty="0" err="1"/>
              <a:t>masyarakat</a:t>
            </a:r>
            <a:r>
              <a:rPr lang="en-ID" dirty="0"/>
              <a:t>.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demikian</a:t>
            </a:r>
            <a:r>
              <a:rPr lang="en-ID" dirty="0"/>
              <a:t>, </a:t>
            </a:r>
            <a:r>
              <a:rPr lang="en-ID" dirty="0" err="1"/>
              <a:t>semangat</a:t>
            </a:r>
            <a:r>
              <a:rPr lang="en-ID" dirty="0"/>
              <a:t> </a:t>
            </a:r>
            <a:r>
              <a:rPr lang="en-ID" dirty="0" err="1"/>
              <a:t>bekerjasama</a:t>
            </a:r>
            <a:r>
              <a:rPr lang="en-ID" dirty="0"/>
              <a:t> </a:t>
            </a:r>
            <a:r>
              <a:rPr lang="en-ID" dirty="0" err="1"/>
              <a:t>serta</a:t>
            </a:r>
            <a:r>
              <a:rPr lang="en-ID" dirty="0"/>
              <a:t> </a:t>
            </a:r>
            <a:r>
              <a:rPr lang="en-ID" dirty="0" err="1"/>
              <a:t>saling</a:t>
            </a:r>
            <a:r>
              <a:rPr lang="en-ID" dirty="0"/>
              <a:t> </a:t>
            </a:r>
            <a:r>
              <a:rPr lang="en-ID" dirty="0" err="1"/>
              <a:t>ketergantungan</a:t>
            </a:r>
            <a:r>
              <a:rPr lang="en-ID" dirty="0"/>
              <a:t> (</a:t>
            </a:r>
            <a:r>
              <a:rPr lang="en-ID" dirty="0" err="1"/>
              <a:t>interdependensi</a:t>
            </a:r>
            <a:r>
              <a:rPr lang="en-ID" dirty="0"/>
              <a:t>) </a:t>
            </a:r>
            <a:r>
              <a:rPr lang="en-ID" dirty="0" err="1"/>
              <a:t>antar</a:t>
            </a:r>
            <a:r>
              <a:rPr lang="en-ID" dirty="0"/>
              <a:t> </a:t>
            </a:r>
            <a:r>
              <a:rPr lang="en-ID" dirty="0" err="1"/>
              <a:t>kelompok</a:t>
            </a:r>
            <a:r>
              <a:rPr lang="en-ID" dirty="0"/>
              <a:t> yang </a:t>
            </a:r>
            <a:r>
              <a:rPr lang="en-ID" dirty="0" err="1"/>
              <a:t>merupakan</a:t>
            </a:r>
            <a:r>
              <a:rPr lang="en-ID" dirty="0"/>
              <a:t> mainstream yang </a:t>
            </a:r>
            <a:r>
              <a:rPr lang="en-ID" dirty="0" err="1"/>
              <a:t>sedang</a:t>
            </a:r>
            <a:r>
              <a:rPr lang="en-ID" dirty="0"/>
              <a:t> dan </a:t>
            </a:r>
            <a:r>
              <a:rPr lang="en-ID" dirty="0" err="1"/>
              <a:t>akan</a:t>
            </a:r>
            <a:r>
              <a:rPr lang="en-ID" dirty="0"/>
              <a:t> </a:t>
            </a:r>
            <a:r>
              <a:rPr lang="en-ID" dirty="0" err="1"/>
              <a:t>dihadapi</a:t>
            </a:r>
            <a:r>
              <a:rPr lang="en-ID" dirty="0"/>
              <a:t> di era global</a:t>
            </a:r>
          </a:p>
        </p:txBody>
      </p:sp>
    </p:spTree>
    <p:extLst>
      <p:ext uri="{BB962C8B-B14F-4D97-AF65-F5344CB8AC3E}">
        <p14:creationId xmlns:p14="http://schemas.microsoft.com/office/powerpoint/2010/main" val="2373529726"/>
      </p:ext>
    </p:extLst>
  </p:cSld>
  <p:clrMapOvr>
    <a:masterClrMapping/>
  </p:clrMapOvr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37</TotalTime>
  <Words>708</Words>
  <Application>Microsoft Office PowerPoint</Application>
  <PresentationFormat>Widescreen</PresentationFormat>
  <Paragraphs>28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Gill Sans MT</vt:lpstr>
      <vt:lpstr>Gallery</vt:lpstr>
      <vt:lpstr>Nilai, Sikap Dan keterampilan ips</vt:lpstr>
      <vt:lpstr>Pengertian nilai </vt:lpstr>
      <vt:lpstr>Pengertian sikap</vt:lpstr>
      <vt:lpstr>Hubungan sistem nilai dan sikap dalam ips</vt:lpstr>
      <vt:lpstr>Penanaman nilai dan sikap dalam ips</vt:lpstr>
      <vt:lpstr>Keterampilan sosial</vt:lpstr>
      <vt:lpstr>Keterampilan sosial yang dapat dikembangkan dalam pembelajaran sd</vt:lpstr>
      <vt:lpstr>Strategi pembelajaran keterampilan ips</vt:lpstr>
      <vt:lpstr>Strategi pembelajaran keterampilan ips</vt:lpstr>
      <vt:lpstr>Strategi pembelajaran keterampilan ips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Nilai, Sikap Dan keterampilan ips</dc:title>
  <dc:creator>Julio Purna Putra</dc:creator>
  <cp:lastModifiedBy>Julio Purna Putra</cp:lastModifiedBy>
  <cp:revision>2</cp:revision>
  <dcterms:created xsi:type="dcterms:W3CDTF">2022-02-19T07:40:18Z</dcterms:created>
  <dcterms:modified xsi:type="dcterms:W3CDTF">2022-02-19T08:17:54Z</dcterms:modified>
</cp:coreProperties>
</file>