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69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61A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800" b="0" i="0">
                <a:solidFill>
                  <a:srgbClr val="291B2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91B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800" b="0" i="0">
                <a:solidFill>
                  <a:srgbClr val="291B2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985168" y="2902205"/>
            <a:ext cx="5207000" cy="5504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61A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726887"/>
            <a:ext cx="5334000" cy="5560695"/>
          </a:xfrm>
          <a:custGeom>
            <a:avLst/>
            <a:gdLst/>
            <a:ahLst/>
            <a:cxnLst/>
            <a:rect l="l" t="t" r="r" b="b"/>
            <a:pathLst>
              <a:path w="5334000" h="5560695">
                <a:moveTo>
                  <a:pt x="930881" y="1010759"/>
                </a:moveTo>
                <a:lnTo>
                  <a:pt x="461024" y="891070"/>
                </a:lnTo>
                <a:lnTo>
                  <a:pt x="545762" y="558418"/>
                </a:lnTo>
                <a:lnTo>
                  <a:pt x="725990" y="366730"/>
                </a:lnTo>
                <a:lnTo>
                  <a:pt x="1046015" y="448251"/>
                </a:lnTo>
                <a:lnTo>
                  <a:pt x="1410339" y="478561"/>
                </a:lnTo>
                <a:lnTo>
                  <a:pt x="1295299" y="574249"/>
                </a:lnTo>
                <a:lnTo>
                  <a:pt x="1225376" y="603356"/>
                </a:lnTo>
                <a:lnTo>
                  <a:pt x="1221485" y="655477"/>
                </a:lnTo>
                <a:lnTo>
                  <a:pt x="1016383" y="675110"/>
                </a:lnTo>
                <a:lnTo>
                  <a:pt x="930881" y="1010759"/>
                </a:lnTo>
                <a:close/>
              </a:path>
              <a:path w="5334000" h="5560695">
                <a:moveTo>
                  <a:pt x="4636328" y="1954664"/>
                </a:moveTo>
                <a:lnTo>
                  <a:pt x="4204722" y="1844719"/>
                </a:lnTo>
                <a:lnTo>
                  <a:pt x="4293837" y="1494883"/>
                </a:lnTo>
                <a:lnTo>
                  <a:pt x="4456462" y="1298242"/>
                </a:lnTo>
                <a:lnTo>
                  <a:pt x="5053551" y="1544085"/>
                </a:lnTo>
                <a:lnTo>
                  <a:pt x="5002748" y="1559295"/>
                </a:lnTo>
                <a:lnTo>
                  <a:pt x="4991499" y="1581485"/>
                </a:lnTo>
                <a:lnTo>
                  <a:pt x="4952775" y="1571620"/>
                </a:lnTo>
                <a:lnTo>
                  <a:pt x="4874420" y="1679750"/>
                </a:lnTo>
                <a:lnTo>
                  <a:pt x="4716599" y="1639547"/>
                </a:lnTo>
                <a:lnTo>
                  <a:pt x="4636328" y="1954664"/>
                </a:lnTo>
                <a:close/>
              </a:path>
              <a:path w="5334000" h="5560695">
                <a:moveTo>
                  <a:pt x="0" y="5560111"/>
                </a:moveTo>
                <a:lnTo>
                  <a:pt x="0" y="276380"/>
                </a:lnTo>
                <a:lnTo>
                  <a:pt x="3055" y="272447"/>
                </a:lnTo>
                <a:lnTo>
                  <a:pt x="42041" y="220445"/>
                </a:lnTo>
                <a:lnTo>
                  <a:pt x="59412" y="196930"/>
                </a:lnTo>
                <a:lnTo>
                  <a:pt x="400060" y="283705"/>
                </a:lnTo>
                <a:lnTo>
                  <a:pt x="634039" y="383939"/>
                </a:lnTo>
                <a:lnTo>
                  <a:pt x="498894" y="552672"/>
                </a:lnTo>
                <a:lnTo>
                  <a:pt x="280047" y="496924"/>
                </a:lnTo>
                <a:lnTo>
                  <a:pt x="196790" y="823761"/>
                </a:lnTo>
                <a:lnTo>
                  <a:pt x="5002801" y="2048017"/>
                </a:lnTo>
                <a:lnTo>
                  <a:pt x="4377356" y="4503301"/>
                </a:lnTo>
                <a:lnTo>
                  <a:pt x="5326361" y="4745045"/>
                </a:lnTo>
                <a:lnTo>
                  <a:pt x="5333433" y="4793766"/>
                </a:lnTo>
                <a:lnTo>
                  <a:pt x="5327088" y="4856992"/>
                </a:lnTo>
                <a:lnTo>
                  <a:pt x="5180752" y="5076643"/>
                </a:lnTo>
                <a:lnTo>
                  <a:pt x="4255288" y="4982497"/>
                </a:lnTo>
                <a:lnTo>
                  <a:pt x="4200045" y="5199360"/>
                </a:lnTo>
                <a:lnTo>
                  <a:pt x="5134295" y="5437346"/>
                </a:lnTo>
                <a:lnTo>
                  <a:pt x="5103023" y="5560112"/>
                </a:lnTo>
                <a:lnTo>
                  <a:pt x="0" y="5560111"/>
                </a:lnTo>
                <a:close/>
              </a:path>
              <a:path w="5334000" h="5560695">
                <a:moveTo>
                  <a:pt x="1653162" y="1194749"/>
                </a:moveTo>
                <a:lnTo>
                  <a:pt x="1203929" y="1080314"/>
                </a:lnTo>
                <a:lnTo>
                  <a:pt x="1302876" y="691881"/>
                </a:lnTo>
                <a:lnTo>
                  <a:pt x="1386122" y="659818"/>
                </a:lnTo>
                <a:lnTo>
                  <a:pt x="1438190" y="639125"/>
                </a:lnTo>
                <a:lnTo>
                  <a:pt x="1467602" y="605261"/>
                </a:lnTo>
                <a:lnTo>
                  <a:pt x="1480601" y="573656"/>
                </a:lnTo>
                <a:lnTo>
                  <a:pt x="1483526" y="559701"/>
                </a:lnTo>
                <a:lnTo>
                  <a:pt x="1912135" y="668882"/>
                </a:lnTo>
                <a:lnTo>
                  <a:pt x="2078436" y="789412"/>
                </a:lnTo>
                <a:lnTo>
                  <a:pt x="1897962" y="896582"/>
                </a:lnTo>
                <a:lnTo>
                  <a:pt x="1739405" y="856192"/>
                </a:lnTo>
                <a:lnTo>
                  <a:pt x="1653162" y="1194749"/>
                </a:lnTo>
                <a:close/>
              </a:path>
              <a:path w="5334000" h="5560695">
                <a:moveTo>
                  <a:pt x="2404793" y="1386215"/>
                </a:moveTo>
                <a:lnTo>
                  <a:pt x="1967282" y="1274766"/>
                </a:lnTo>
                <a:lnTo>
                  <a:pt x="2045286" y="968549"/>
                </a:lnTo>
                <a:lnTo>
                  <a:pt x="2428881" y="800515"/>
                </a:lnTo>
                <a:lnTo>
                  <a:pt x="2746085" y="881318"/>
                </a:lnTo>
                <a:lnTo>
                  <a:pt x="2639349" y="1059176"/>
                </a:lnTo>
                <a:lnTo>
                  <a:pt x="2617299" y="1053559"/>
                </a:lnTo>
                <a:lnTo>
                  <a:pt x="2606398" y="1051991"/>
                </a:lnTo>
                <a:lnTo>
                  <a:pt x="2546914" y="1036838"/>
                </a:lnTo>
                <a:lnTo>
                  <a:pt x="2504008" y="1107266"/>
                </a:lnTo>
                <a:lnTo>
                  <a:pt x="2471596" y="1123970"/>
                </a:lnTo>
                <a:lnTo>
                  <a:pt x="2404793" y="1386215"/>
                </a:lnTo>
                <a:close/>
              </a:path>
              <a:path w="5334000" h="5560695">
                <a:moveTo>
                  <a:pt x="3516381" y="1183763"/>
                </a:moveTo>
                <a:lnTo>
                  <a:pt x="2981912" y="1047616"/>
                </a:lnTo>
                <a:lnTo>
                  <a:pt x="3007066" y="1041385"/>
                </a:lnTo>
                <a:lnTo>
                  <a:pt x="3047407" y="1014706"/>
                </a:lnTo>
                <a:lnTo>
                  <a:pt x="3084863" y="985533"/>
                </a:lnTo>
                <a:lnTo>
                  <a:pt x="3101364" y="971820"/>
                </a:lnTo>
                <a:lnTo>
                  <a:pt x="3621019" y="1104194"/>
                </a:lnTo>
                <a:lnTo>
                  <a:pt x="3593595" y="1150320"/>
                </a:lnTo>
                <a:lnTo>
                  <a:pt x="3552592" y="1171545"/>
                </a:lnTo>
                <a:lnTo>
                  <a:pt x="3520023" y="1181594"/>
                </a:lnTo>
                <a:lnTo>
                  <a:pt x="3516381" y="1183763"/>
                </a:lnTo>
                <a:close/>
              </a:path>
              <a:path w="5334000" h="5560695">
                <a:moveTo>
                  <a:pt x="3881701" y="1762434"/>
                </a:moveTo>
                <a:lnTo>
                  <a:pt x="3444190" y="1650985"/>
                </a:lnTo>
                <a:lnTo>
                  <a:pt x="3502014" y="1423988"/>
                </a:lnTo>
                <a:lnTo>
                  <a:pt x="3509842" y="1412075"/>
                </a:lnTo>
                <a:lnTo>
                  <a:pt x="3531858" y="1383604"/>
                </a:lnTo>
                <a:lnTo>
                  <a:pt x="3565856" y="1349476"/>
                </a:lnTo>
                <a:lnTo>
                  <a:pt x="3609632" y="1320592"/>
                </a:lnTo>
                <a:lnTo>
                  <a:pt x="3649681" y="1295036"/>
                </a:lnTo>
                <a:lnTo>
                  <a:pt x="3675417" y="1268121"/>
                </a:lnTo>
                <a:lnTo>
                  <a:pt x="3689158" y="1246842"/>
                </a:lnTo>
                <a:lnTo>
                  <a:pt x="3693223" y="1238195"/>
                </a:lnTo>
                <a:lnTo>
                  <a:pt x="3735768" y="1215173"/>
                </a:lnTo>
                <a:lnTo>
                  <a:pt x="3754808" y="1182038"/>
                </a:lnTo>
                <a:lnTo>
                  <a:pt x="3759511" y="1152271"/>
                </a:lnTo>
                <a:lnTo>
                  <a:pt x="3759041" y="1139353"/>
                </a:lnTo>
                <a:lnTo>
                  <a:pt x="4316859" y="1281448"/>
                </a:lnTo>
                <a:lnTo>
                  <a:pt x="4136960" y="1475010"/>
                </a:lnTo>
                <a:lnTo>
                  <a:pt x="4023590" y="1446130"/>
                </a:lnTo>
                <a:lnTo>
                  <a:pt x="3980417" y="1436439"/>
                </a:lnTo>
                <a:lnTo>
                  <a:pt x="3954892" y="1449307"/>
                </a:lnTo>
                <a:lnTo>
                  <a:pt x="3942427" y="1485727"/>
                </a:lnTo>
                <a:lnTo>
                  <a:pt x="3938363" y="1523706"/>
                </a:lnTo>
                <a:lnTo>
                  <a:pt x="3938043" y="1541253"/>
                </a:lnTo>
                <a:lnTo>
                  <a:pt x="3885833" y="1632276"/>
                </a:lnTo>
                <a:lnTo>
                  <a:pt x="3874077" y="1691087"/>
                </a:lnTo>
                <a:lnTo>
                  <a:pt x="3882149" y="1722698"/>
                </a:lnTo>
                <a:lnTo>
                  <a:pt x="3889423" y="1732121"/>
                </a:lnTo>
                <a:lnTo>
                  <a:pt x="3881701" y="1762434"/>
                </a:lnTo>
                <a:close/>
              </a:path>
              <a:path w="5334000" h="5560695">
                <a:moveTo>
                  <a:pt x="3162329" y="1579185"/>
                </a:moveTo>
                <a:lnTo>
                  <a:pt x="2698465" y="1461023"/>
                </a:lnTo>
                <a:lnTo>
                  <a:pt x="2774987" y="1160623"/>
                </a:lnTo>
                <a:lnTo>
                  <a:pt x="2966618" y="1034336"/>
                </a:lnTo>
                <a:lnTo>
                  <a:pt x="2981912" y="1047616"/>
                </a:lnTo>
                <a:lnTo>
                  <a:pt x="3516381" y="1183763"/>
                </a:lnTo>
                <a:lnTo>
                  <a:pt x="3494385" y="1196865"/>
                </a:lnTo>
                <a:lnTo>
                  <a:pt x="3486792" y="1218465"/>
                </a:lnTo>
                <a:lnTo>
                  <a:pt x="3488585" y="1237758"/>
                </a:lnTo>
                <a:lnTo>
                  <a:pt x="3491106" y="1246108"/>
                </a:lnTo>
                <a:lnTo>
                  <a:pt x="3440089" y="1305086"/>
                </a:lnTo>
                <a:lnTo>
                  <a:pt x="3244822" y="1255345"/>
                </a:lnTo>
                <a:lnTo>
                  <a:pt x="3225760" y="1304373"/>
                </a:lnTo>
                <a:lnTo>
                  <a:pt x="3198089" y="1415867"/>
                </a:lnTo>
                <a:lnTo>
                  <a:pt x="3173161" y="1528061"/>
                </a:lnTo>
                <a:lnTo>
                  <a:pt x="3162329" y="1579185"/>
                </a:lnTo>
                <a:close/>
              </a:path>
              <a:path w="5334000" h="5560695">
                <a:moveTo>
                  <a:pt x="4990109" y="1584227"/>
                </a:moveTo>
                <a:lnTo>
                  <a:pt x="4952775" y="1571620"/>
                </a:lnTo>
                <a:lnTo>
                  <a:pt x="4991499" y="1581485"/>
                </a:lnTo>
                <a:lnTo>
                  <a:pt x="4990109" y="1584227"/>
                </a:lnTo>
                <a:close/>
              </a:path>
              <a:path w="5334000" h="5560695">
                <a:moveTo>
                  <a:pt x="2631930" y="1071538"/>
                </a:moveTo>
                <a:lnTo>
                  <a:pt x="2617299" y="1053559"/>
                </a:lnTo>
                <a:lnTo>
                  <a:pt x="2639349" y="1059176"/>
                </a:lnTo>
                <a:lnTo>
                  <a:pt x="2631930" y="1071538"/>
                </a:lnTo>
                <a:close/>
              </a:path>
              <a:path w="5334000" h="5560695">
                <a:moveTo>
                  <a:pt x="2587862" y="1060312"/>
                </a:moveTo>
                <a:lnTo>
                  <a:pt x="2546914" y="1036838"/>
                </a:lnTo>
                <a:lnTo>
                  <a:pt x="2606398" y="1051991"/>
                </a:lnTo>
                <a:lnTo>
                  <a:pt x="2603011" y="1051503"/>
                </a:lnTo>
                <a:lnTo>
                  <a:pt x="2592166" y="1056658"/>
                </a:lnTo>
                <a:lnTo>
                  <a:pt x="2587862" y="1060312"/>
                </a:lnTo>
                <a:close/>
              </a:path>
              <a:path w="5334000" h="5560695">
                <a:moveTo>
                  <a:pt x="1827963" y="938150"/>
                </a:moveTo>
                <a:lnTo>
                  <a:pt x="1739405" y="856192"/>
                </a:lnTo>
                <a:lnTo>
                  <a:pt x="1897962" y="896582"/>
                </a:lnTo>
                <a:lnTo>
                  <a:pt x="1827963" y="938150"/>
                </a:lnTo>
                <a:close/>
              </a:path>
              <a:path w="5334000" h="5560695">
                <a:moveTo>
                  <a:pt x="4135978" y="1476066"/>
                </a:moveTo>
                <a:lnTo>
                  <a:pt x="4074968" y="1459363"/>
                </a:lnTo>
                <a:lnTo>
                  <a:pt x="4023590" y="1446130"/>
                </a:lnTo>
                <a:lnTo>
                  <a:pt x="4136960" y="1475010"/>
                </a:lnTo>
                <a:lnTo>
                  <a:pt x="4135978" y="1476066"/>
                </a:lnTo>
                <a:close/>
              </a:path>
              <a:path w="5334000" h="5560695">
                <a:moveTo>
                  <a:pt x="478107" y="578625"/>
                </a:moveTo>
                <a:lnTo>
                  <a:pt x="280047" y="496924"/>
                </a:lnTo>
                <a:lnTo>
                  <a:pt x="498894" y="552672"/>
                </a:lnTo>
                <a:lnTo>
                  <a:pt x="478107" y="578625"/>
                </a:lnTo>
                <a:close/>
              </a:path>
              <a:path w="5334000" h="5560695">
                <a:moveTo>
                  <a:pt x="3437894" y="1307624"/>
                </a:moveTo>
                <a:lnTo>
                  <a:pt x="3244822" y="1255345"/>
                </a:lnTo>
                <a:lnTo>
                  <a:pt x="3440089" y="1305086"/>
                </a:lnTo>
                <a:lnTo>
                  <a:pt x="3437894" y="1307624"/>
                </a:lnTo>
                <a:close/>
              </a:path>
              <a:path w="5334000" h="5560695">
                <a:moveTo>
                  <a:pt x="4851460" y="1711436"/>
                </a:moveTo>
                <a:lnTo>
                  <a:pt x="4716599" y="1639547"/>
                </a:lnTo>
                <a:lnTo>
                  <a:pt x="4874420" y="1679750"/>
                </a:lnTo>
                <a:lnTo>
                  <a:pt x="4851460" y="1711436"/>
                </a:lnTo>
                <a:close/>
              </a:path>
              <a:path w="5334000" h="5560695">
                <a:moveTo>
                  <a:pt x="5002801" y="2048017"/>
                </a:moveTo>
                <a:lnTo>
                  <a:pt x="4921098" y="2027204"/>
                </a:lnTo>
                <a:lnTo>
                  <a:pt x="4993872" y="1741520"/>
                </a:lnTo>
                <a:lnTo>
                  <a:pt x="5048571" y="1868341"/>
                </a:lnTo>
                <a:lnTo>
                  <a:pt x="5002801" y="2048017"/>
                </a:lnTo>
                <a:close/>
              </a:path>
              <a:path w="5334000" h="5560695">
                <a:moveTo>
                  <a:pt x="5326361" y="4745045"/>
                </a:moveTo>
                <a:lnTo>
                  <a:pt x="4377356" y="4503301"/>
                </a:lnTo>
                <a:lnTo>
                  <a:pt x="4414022" y="4506822"/>
                </a:lnTo>
                <a:lnTo>
                  <a:pt x="4419072" y="4507547"/>
                </a:lnTo>
                <a:lnTo>
                  <a:pt x="4801986" y="4539308"/>
                </a:lnTo>
                <a:lnTo>
                  <a:pt x="5304167" y="4592160"/>
                </a:lnTo>
                <a:lnTo>
                  <a:pt x="5326361" y="4745045"/>
                </a:lnTo>
                <a:close/>
              </a:path>
              <a:path w="5334000" h="5560695">
                <a:moveTo>
                  <a:pt x="0" y="106569"/>
                </a:moveTo>
                <a:lnTo>
                  <a:pt x="0" y="5001"/>
                </a:lnTo>
                <a:lnTo>
                  <a:pt x="59551" y="0"/>
                </a:lnTo>
                <a:lnTo>
                  <a:pt x="38056" y="42979"/>
                </a:lnTo>
                <a:lnTo>
                  <a:pt x="20173" y="77022"/>
                </a:lnTo>
                <a:lnTo>
                  <a:pt x="0" y="106569"/>
                </a:lnTo>
                <a:close/>
              </a:path>
            </a:pathLst>
          </a:custGeom>
          <a:solidFill>
            <a:srgbClr val="FFE7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473539" y="9124410"/>
            <a:ext cx="1881505" cy="1162685"/>
          </a:xfrm>
          <a:custGeom>
            <a:avLst/>
            <a:gdLst/>
            <a:ahLst/>
            <a:cxnLst/>
            <a:rect l="l" t="t" r="r" b="b"/>
            <a:pathLst>
              <a:path w="1881504" h="1162684">
                <a:moveTo>
                  <a:pt x="634610" y="1162589"/>
                </a:moveTo>
                <a:lnTo>
                  <a:pt x="728953" y="792233"/>
                </a:lnTo>
                <a:lnTo>
                  <a:pt x="1671752" y="1032396"/>
                </a:lnTo>
                <a:lnTo>
                  <a:pt x="1664928" y="1059185"/>
                </a:lnTo>
                <a:lnTo>
                  <a:pt x="1058988" y="904831"/>
                </a:lnTo>
                <a:lnTo>
                  <a:pt x="1045671" y="903965"/>
                </a:lnTo>
                <a:lnTo>
                  <a:pt x="1033476" y="908126"/>
                </a:lnTo>
                <a:lnTo>
                  <a:pt x="1023731" y="916554"/>
                </a:lnTo>
                <a:lnTo>
                  <a:pt x="1017765" y="928487"/>
                </a:lnTo>
                <a:lnTo>
                  <a:pt x="1016952" y="941813"/>
                </a:lnTo>
                <a:lnTo>
                  <a:pt x="1021144" y="954004"/>
                </a:lnTo>
                <a:lnTo>
                  <a:pt x="1029590" y="963724"/>
                </a:lnTo>
                <a:lnTo>
                  <a:pt x="1041540" y="969639"/>
                </a:lnTo>
                <a:lnTo>
                  <a:pt x="1397464" y="1060305"/>
                </a:lnTo>
                <a:lnTo>
                  <a:pt x="1400058" y="1063295"/>
                </a:lnTo>
                <a:lnTo>
                  <a:pt x="1412044" y="1069274"/>
                </a:lnTo>
                <a:lnTo>
                  <a:pt x="1647105" y="1129152"/>
                </a:lnTo>
                <a:lnTo>
                  <a:pt x="1638587" y="1162589"/>
                </a:lnTo>
                <a:lnTo>
                  <a:pt x="1304269" y="1162589"/>
                </a:lnTo>
                <a:lnTo>
                  <a:pt x="823927" y="1040230"/>
                </a:lnTo>
                <a:lnTo>
                  <a:pt x="810624" y="1039367"/>
                </a:lnTo>
                <a:lnTo>
                  <a:pt x="798459" y="1043536"/>
                </a:lnTo>
                <a:lnTo>
                  <a:pt x="788744" y="1051972"/>
                </a:lnTo>
                <a:lnTo>
                  <a:pt x="782793" y="1063908"/>
                </a:lnTo>
                <a:lnTo>
                  <a:pt x="781942" y="1077226"/>
                </a:lnTo>
                <a:lnTo>
                  <a:pt x="786135" y="1089427"/>
                </a:lnTo>
                <a:lnTo>
                  <a:pt x="794596" y="1099179"/>
                </a:lnTo>
                <a:lnTo>
                  <a:pt x="806545" y="1105148"/>
                </a:lnTo>
                <a:lnTo>
                  <a:pt x="1032040" y="1162589"/>
                </a:lnTo>
                <a:lnTo>
                  <a:pt x="634610" y="1162589"/>
                </a:lnTo>
                <a:close/>
              </a:path>
              <a:path w="1881504" h="1162684">
                <a:moveTo>
                  <a:pt x="1397464" y="1060305"/>
                </a:moveTo>
                <a:lnTo>
                  <a:pt x="1041540" y="969639"/>
                </a:lnTo>
                <a:lnTo>
                  <a:pt x="1054843" y="970501"/>
                </a:lnTo>
                <a:lnTo>
                  <a:pt x="1067008" y="966332"/>
                </a:lnTo>
                <a:lnTo>
                  <a:pt x="1076722" y="957896"/>
                </a:lnTo>
                <a:lnTo>
                  <a:pt x="1082674" y="945960"/>
                </a:lnTo>
                <a:lnTo>
                  <a:pt x="1083539" y="932647"/>
                </a:lnTo>
                <a:lnTo>
                  <a:pt x="1079373" y="920463"/>
                </a:lnTo>
                <a:lnTo>
                  <a:pt x="1070936" y="910745"/>
                </a:lnTo>
                <a:lnTo>
                  <a:pt x="1058988" y="904831"/>
                </a:lnTo>
                <a:lnTo>
                  <a:pt x="1664928" y="1059185"/>
                </a:lnTo>
                <a:lnTo>
                  <a:pt x="1663693" y="1064031"/>
                </a:lnTo>
                <a:lnTo>
                  <a:pt x="1429426" y="1004355"/>
                </a:lnTo>
                <a:lnTo>
                  <a:pt x="1416123" y="1003493"/>
                </a:lnTo>
                <a:lnTo>
                  <a:pt x="1403958" y="1007662"/>
                </a:lnTo>
                <a:lnTo>
                  <a:pt x="1394243" y="1016098"/>
                </a:lnTo>
                <a:lnTo>
                  <a:pt x="1388292" y="1028034"/>
                </a:lnTo>
                <a:lnTo>
                  <a:pt x="1387428" y="1041349"/>
                </a:lnTo>
                <a:lnTo>
                  <a:pt x="1391601" y="1053545"/>
                </a:lnTo>
                <a:lnTo>
                  <a:pt x="1397464" y="1060305"/>
                </a:lnTo>
                <a:close/>
              </a:path>
              <a:path w="1881504" h="1162684">
                <a:moveTo>
                  <a:pt x="1647105" y="1129152"/>
                </a:moveTo>
                <a:lnTo>
                  <a:pt x="1412044" y="1069274"/>
                </a:lnTo>
                <a:lnTo>
                  <a:pt x="1425360" y="1070085"/>
                </a:lnTo>
                <a:lnTo>
                  <a:pt x="1437532" y="1065890"/>
                </a:lnTo>
                <a:lnTo>
                  <a:pt x="1447248" y="1057445"/>
                </a:lnTo>
                <a:lnTo>
                  <a:pt x="1453200" y="1045507"/>
                </a:lnTo>
                <a:lnTo>
                  <a:pt x="1454051" y="1032190"/>
                </a:lnTo>
                <a:lnTo>
                  <a:pt x="1449855" y="1019999"/>
                </a:lnTo>
                <a:lnTo>
                  <a:pt x="1441388" y="1010273"/>
                </a:lnTo>
                <a:lnTo>
                  <a:pt x="1429426" y="1004355"/>
                </a:lnTo>
                <a:lnTo>
                  <a:pt x="1663693" y="1064031"/>
                </a:lnTo>
                <a:lnTo>
                  <a:pt x="1647105" y="1129152"/>
                </a:lnTo>
                <a:close/>
              </a:path>
              <a:path w="1881504" h="1162684">
                <a:moveTo>
                  <a:pt x="1032040" y="1162589"/>
                </a:moveTo>
                <a:lnTo>
                  <a:pt x="806545" y="1105148"/>
                </a:lnTo>
                <a:lnTo>
                  <a:pt x="819861" y="1105959"/>
                </a:lnTo>
                <a:lnTo>
                  <a:pt x="832032" y="1101764"/>
                </a:lnTo>
                <a:lnTo>
                  <a:pt x="841749" y="1093319"/>
                </a:lnTo>
                <a:lnTo>
                  <a:pt x="847701" y="1081381"/>
                </a:lnTo>
                <a:lnTo>
                  <a:pt x="848512" y="1068068"/>
                </a:lnTo>
                <a:lnTo>
                  <a:pt x="844315" y="1055898"/>
                </a:lnTo>
                <a:lnTo>
                  <a:pt x="835867" y="1046182"/>
                </a:lnTo>
                <a:lnTo>
                  <a:pt x="823927" y="1040230"/>
                </a:lnTo>
                <a:lnTo>
                  <a:pt x="1304269" y="1162589"/>
                </a:lnTo>
                <a:lnTo>
                  <a:pt x="1284009" y="1162589"/>
                </a:lnTo>
                <a:lnTo>
                  <a:pt x="1194453" y="1139776"/>
                </a:lnTo>
                <a:lnTo>
                  <a:pt x="1181134" y="1138925"/>
                </a:lnTo>
                <a:lnTo>
                  <a:pt x="1168941" y="1143119"/>
                </a:lnTo>
                <a:lnTo>
                  <a:pt x="1159215" y="1151584"/>
                </a:lnTo>
                <a:lnTo>
                  <a:pt x="1153769" y="1162589"/>
                </a:lnTo>
                <a:lnTo>
                  <a:pt x="1032040" y="1162589"/>
                </a:lnTo>
                <a:close/>
              </a:path>
              <a:path w="1881504" h="1162684">
                <a:moveTo>
                  <a:pt x="1217281" y="1162589"/>
                </a:moveTo>
                <a:lnTo>
                  <a:pt x="1214830" y="1155442"/>
                </a:lnTo>
                <a:lnTo>
                  <a:pt x="1206392" y="1145728"/>
                </a:lnTo>
                <a:lnTo>
                  <a:pt x="1194453" y="1139776"/>
                </a:lnTo>
                <a:lnTo>
                  <a:pt x="1284009" y="1162589"/>
                </a:lnTo>
                <a:lnTo>
                  <a:pt x="1217281" y="1162589"/>
                </a:lnTo>
                <a:close/>
              </a:path>
              <a:path w="1881504" h="1162684">
                <a:moveTo>
                  <a:pt x="0" y="537903"/>
                </a:moveTo>
                <a:lnTo>
                  <a:pt x="54335" y="0"/>
                </a:lnTo>
                <a:lnTo>
                  <a:pt x="1881251" y="184919"/>
                </a:lnTo>
                <a:lnTo>
                  <a:pt x="1876239" y="234754"/>
                </a:lnTo>
                <a:lnTo>
                  <a:pt x="1676622" y="183904"/>
                </a:lnTo>
                <a:lnTo>
                  <a:pt x="1663219" y="185732"/>
                </a:lnTo>
                <a:lnTo>
                  <a:pt x="1651867" y="192014"/>
                </a:lnTo>
                <a:lnTo>
                  <a:pt x="1643754" y="201743"/>
                </a:lnTo>
                <a:lnTo>
                  <a:pt x="1640071" y="213910"/>
                </a:lnTo>
                <a:lnTo>
                  <a:pt x="1641446" y="227366"/>
                </a:lnTo>
                <a:lnTo>
                  <a:pt x="1646690" y="237876"/>
                </a:lnTo>
                <a:lnTo>
                  <a:pt x="1294622" y="148192"/>
                </a:lnTo>
                <a:lnTo>
                  <a:pt x="1281231" y="150023"/>
                </a:lnTo>
                <a:lnTo>
                  <a:pt x="1269899" y="156310"/>
                </a:lnTo>
                <a:lnTo>
                  <a:pt x="1261791" y="166040"/>
                </a:lnTo>
                <a:lnTo>
                  <a:pt x="1258071" y="178198"/>
                </a:lnTo>
                <a:lnTo>
                  <a:pt x="1259447" y="191654"/>
                </a:lnTo>
                <a:lnTo>
                  <a:pt x="1265763" y="202437"/>
                </a:lnTo>
                <a:lnTo>
                  <a:pt x="912621" y="112479"/>
                </a:lnTo>
                <a:lnTo>
                  <a:pt x="899231" y="114311"/>
                </a:lnTo>
                <a:lnTo>
                  <a:pt x="888212" y="119367"/>
                </a:lnTo>
                <a:lnTo>
                  <a:pt x="879790" y="130327"/>
                </a:lnTo>
                <a:lnTo>
                  <a:pt x="876070" y="142485"/>
                </a:lnTo>
                <a:lnTo>
                  <a:pt x="877446" y="155941"/>
                </a:lnTo>
                <a:lnTo>
                  <a:pt x="883763" y="166724"/>
                </a:lnTo>
                <a:lnTo>
                  <a:pt x="530709" y="76789"/>
                </a:lnTo>
                <a:lnTo>
                  <a:pt x="517619" y="77387"/>
                </a:lnTo>
                <a:lnTo>
                  <a:pt x="506267" y="83669"/>
                </a:lnTo>
                <a:lnTo>
                  <a:pt x="497841" y="94628"/>
                </a:lnTo>
                <a:lnTo>
                  <a:pt x="494158" y="106795"/>
                </a:lnTo>
                <a:lnTo>
                  <a:pt x="495533" y="120251"/>
                </a:lnTo>
                <a:lnTo>
                  <a:pt x="501839" y="131031"/>
                </a:lnTo>
                <a:lnTo>
                  <a:pt x="148708" y="41077"/>
                </a:lnTo>
                <a:lnTo>
                  <a:pt x="135619" y="41674"/>
                </a:lnTo>
                <a:lnTo>
                  <a:pt x="124266" y="47956"/>
                </a:lnTo>
                <a:lnTo>
                  <a:pt x="115840" y="58915"/>
                </a:lnTo>
                <a:lnTo>
                  <a:pt x="112157" y="71083"/>
                </a:lnTo>
                <a:lnTo>
                  <a:pt x="113534" y="84539"/>
                </a:lnTo>
                <a:lnTo>
                  <a:pt x="119850" y="95322"/>
                </a:lnTo>
                <a:lnTo>
                  <a:pt x="129602" y="104359"/>
                </a:lnTo>
                <a:lnTo>
                  <a:pt x="1052787" y="339526"/>
                </a:lnTo>
                <a:lnTo>
                  <a:pt x="1049155" y="351706"/>
                </a:lnTo>
                <a:lnTo>
                  <a:pt x="1050518" y="365159"/>
                </a:lnTo>
                <a:lnTo>
                  <a:pt x="1056803" y="375934"/>
                </a:lnTo>
                <a:lnTo>
                  <a:pt x="703705" y="285988"/>
                </a:lnTo>
                <a:lnTo>
                  <a:pt x="690616" y="286585"/>
                </a:lnTo>
                <a:lnTo>
                  <a:pt x="679263" y="292867"/>
                </a:lnTo>
                <a:lnTo>
                  <a:pt x="671151" y="302596"/>
                </a:lnTo>
                <a:lnTo>
                  <a:pt x="667154" y="315994"/>
                </a:lnTo>
                <a:lnTo>
                  <a:pt x="668531" y="329450"/>
                </a:lnTo>
                <a:lnTo>
                  <a:pt x="673945" y="338692"/>
                </a:lnTo>
                <a:lnTo>
                  <a:pt x="322019" y="249045"/>
                </a:lnTo>
                <a:lnTo>
                  <a:pt x="308615" y="250873"/>
                </a:lnTo>
                <a:lnTo>
                  <a:pt x="297263" y="257155"/>
                </a:lnTo>
                <a:lnTo>
                  <a:pt x="289150" y="266883"/>
                </a:lnTo>
                <a:lnTo>
                  <a:pt x="285154" y="280281"/>
                </a:lnTo>
                <a:lnTo>
                  <a:pt x="286530" y="293737"/>
                </a:lnTo>
                <a:lnTo>
                  <a:pt x="292846" y="304520"/>
                </a:lnTo>
                <a:lnTo>
                  <a:pt x="302912" y="312327"/>
                </a:lnTo>
                <a:lnTo>
                  <a:pt x="315538" y="316853"/>
                </a:lnTo>
                <a:lnTo>
                  <a:pt x="1225784" y="548724"/>
                </a:lnTo>
                <a:lnTo>
                  <a:pt x="1222152" y="560905"/>
                </a:lnTo>
                <a:lnTo>
                  <a:pt x="1223840" y="573130"/>
                </a:lnTo>
                <a:lnTo>
                  <a:pt x="1229084" y="583639"/>
                </a:lnTo>
                <a:lnTo>
                  <a:pt x="877016" y="493955"/>
                </a:lnTo>
                <a:lnTo>
                  <a:pt x="863625" y="495787"/>
                </a:lnTo>
                <a:lnTo>
                  <a:pt x="852293" y="502074"/>
                </a:lnTo>
                <a:lnTo>
                  <a:pt x="844185" y="511803"/>
                </a:lnTo>
                <a:lnTo>
                  <a:pt x="840464" y="523961"/>
                </a:lnTo>
                <a:lnTo>
                  <a:pt x="841841" y="537418"/>
                </a:lnTo>
                <a:lnTo>
                  <a:pt x="847093" y="547929"/>
                </a:lnTo>
                <a:lnTo>
                  <a:pt x="495015" y="458243"/>
                </a:lnTo>
                <a:lnTo>
                  <a:pt x="481624" y="460074"/>
                </a:lnTo>
                <a:lnTo>
                  <a:pt x="470293" y="466361"/>
                </a:lnTo>
                <a:lnTo>
                  <a:pt x="462184" y="476091"/>
                </a:lnTo>
                <a:lnTo>
                  <a:pt x="458464" y="488249"/>
                </a:lnTo>
                <a:lnTo>
                  <a:pt x="459840" y="501705"/>
                </a:lnTo>
                <a:lnTo>
                  <a:pt x="465093" y="512217"/>
                </a:lnTo>
                <a:lnTo>
                  <a:pt x="113015" y="422530"/>
                </a:lnTo>
                <a:lnTo>
                  <a:pt x="99662" y="424371"/>
                </a:lnTo>
                <a:lnTo>
                  <a:pt x="88336" y="430660"/>
                </a:lnTo>
                <a:lnTo>
                  <a:pt x="80233" y="440391"/>
                </a:lnTo>
                <a:lnTo>
                  <a:pt x="76551" y="452559"/>
                </a:lnTo>
                <a:lnTo>
                  <a:pt x="77914" y="466012"/>
                </a:lnTo>
                <a:lnTo>
                  <a:pt x="83887" y="478017"/>
                </a:lnTo>
                <a:lnTo>
                  <a:pt x="93922" y="485816"/>
                </a:lnTo>
                <a:lnTo>
                  <a:pt x="714542" y="643909"/>
                </a:lnTo>
                <a:lnTo>
                  <a:pt x="676767" y="661808"/>
                </a:lnTo>
                <a:lnTo>
                  <a:pt x="0" y="537903"/>
                </a:lnTo>
                <a:close/>
              </a:path>
              <a:path w="1881504" h="1162684">
                <a:moveTo>
                  <a:pt x="1869556" y="301200"/>
                </a:moveTo>
                <a:lnTo>
                  <a:pt x="1670368" y="250460"/>
                </a:lnTo>
                <a:lnTo>
                  <a:pt x="1683457" y="249863"/>
                </a:lnTo>
                <a:lnTo>
                  <a:pt x="1694810" y="243581"/>
                </a:lnTo>
                <a:lnTo>
                  <a:pt x="1702922" y="233852"/>
                </a:lnTo>
                <a:lnTo>
                  <a:pt x="1706919" y="220454"/>
                </a:lnTo>
                <a:lnTo>
                  <a:pt x="1705544" y="206998"/>
                </a:lnTo>
                <a:lnTo>
                  <a:pt x="1699237" y="196218"/>
                </a:lnTo>
                <a:lnTo>
                  <a:pt x="1689511" y="187187"/>
                </a:lnTo>
                <a:lnTo>
                  <a:pt x="1876239" y="234754"/>
                </a:lnTo>
                <a:lnTo>
                  <a:pt x="1869556" y="301200"/>
                </a:lnTo>
                <a:close/>
              </a:path>
              <a:path w="1881504" h="1162684">
                <a:moveTo>
                  <a:pt x="1863516" y="361258"/>
                </a:moveTo>
                <a:lnTo>
                  <a:pt x="1288455" y="214770"/>
                </a:lnTo>
                <a:lnTo>
                  <a:pt x="1301494" y="214160"/>
                </a:lnTo>
                <a:lnTo>
                  <a:pt x="1312820" y="207871"/>
                </a:lnTo>
                <a:lnTo>
                  <a:pt x="1321237" y="196909"/>
                </a:lnTo>
                <a:lnTo>
                  <a:pt x="1324918" y="184742"/>
                </a:lnTo>
                <a:lnTo>
                  <a:pt x="1323593" y="171298"/>
                </a:lnTo>
                <a:lnTo>
                  <a:pt x="1317303" y="160522"/>
                </a:lnTo>
                <a:lnTo>
                  <a:pt x="1307560" y="151488"/>
                </a:lnTo>
                <a:lnTo>
                  <a:pt x="1646690" y="237876"/>
                </a:lnTo>
                <a:lnTo>
                  <a:pt x="1647439" y="239377"/>
                </a:lnTo>
                <a:lnTo>
                  <a:pt x="1657479" y="247177"/>
                </a:lnTo>
                <a:lnTo>
                  <a:pt x="1869556" y="301200"/>
                </a:lnTo>
                <a:lnTo>
                  <a:pt x="1863516" y="361258"/>
                </a:lnTo>
                <a:close/>
              </a:path>
              <a:path w="1881504" h="1162684">
                <a:moveTo>
                  <a:pt x="1816735" y="410937"/>
                </a:moveTo>
                <a:lnTo>
                  <a:pt x="906455" y="179058"/>
                </a:lnTo>
                <a:lnTo>
                  <a:pt x="919846" y="177226"/>
                </a:lnTo>
                <a:lnTo>
                  <a:pt x="930864" y="172170"/>
                </a:lnTo>
                <a:lnTo>
                  <a:pt x="939286" y="161210"/>
                </a:lnTo>
                <a:lnTo>
                  <a:pt x="943006" y="149052"/>
                </a:lnTo>
                <a:lnTo>
                  <a:pt x="941629" y="135595"/>
                </a:lnTo>
                <a:lnTo>
                  <a:pt x="935313" y="124813"/>
                </a:lnTo>
                <a:lnTo>
                  <a:pt x="925561" y="115776"/>
                </a:lnTo>
                <a:lnTo>
                  <a:pt x="1265763" y="202437"/>
                </a:lnTo>
                <a:lnTo>
                  <a:pt x="1275516" y="211474"/>
                </a:lnTo>
                <a:lnTo>
                  <a:pt x="1863516" y="361258"/>
                </a:lnTo>
                <a:lnTo>
                  <a:pt x="1860175" y="394481"/>
                </a:lnTo>
                <a:lnTo>
                  <a:pt x="1853458" y="392770"/>
                </a:lnTo>
                <a:lnTo>
                  <a:pt x="1849619" y="393103"/>
                </a:lnTo>
                <a:lnTo>
                  <a:pt x="1836542" y="393703"/>
                </a:lnTo>
                <a:lnTo>
                  <a:pt x="1825210" y="399990"/>
                </a:lnTo>
                <a:lnTo>
                  <a:pt x="1817102" y="409720"/>
                </a:lnTo>
                <a:lnTo>
                  <a:pt x="1816735" y="410937"/>
                </a:lnTo>
                <a:close/>
              </a:path>
              <a:path w="1881504" h="1162684">
                <a:moveTo>
                  <a:pt x="1859147" y="404704"/>
                </a:moveTo>
                <a:lnTo>
                  <a:pt x="1860019" y="395752"/>
                </a:lnTo>
                <a:lnTo>
                  <a:pt x="1856983" y="393668"/>
                </a:lnTo>
                <a:lnTo>
                  <a:pt x="1860175" y="394481"/>
                </a:lnTo>
                <a:lnTo>
                  <a:pt x="1859147" y="404704"/>
                </a:lnTo>
                <a:close/>
              </a:path>
              <a:path w="1881504" h="1162684">
                <a:moveTo>
                  <a:pt x="1434734" y="375225"/>
                </a:moveTo>
                <a:lnTo>
                  <a:pt x="524454" y="143345"/>
                </a:lnTo>
                <a:lnTo>
                  <a:pt x="537845" y="141514"/>
                </a:lnTo>
                <a:lnTo>
                  <a:pt x="548863" y="136457"/>
                </a:lnTo>
                <a:lnTo>
                  <a:pt x="557285" y="125497"/>
                </a:lnTo>
                <a:lnTo>
                  <a:pt x="561006" y="113339"/>
                </a:lnTo>
                <a:lnTo>
                  <a:pt x="559630" y="99883"/>
                </a:lnTo>
                <a:lnTo>
                  <a:pt x="553324" y="89103"/>
                </a:lnTo>
                <a:lnTo>
                  <a:pt x="543597" y="80073"/>
                </a:lnTo>
                <a:lnTo>
                  <a:pt x="883763" y="166724"/>
                </a:lnTo>
                <a:lnTo>
                  <a:pt x="893515" y="175761"/>
                </a:lnTo>
                <a:lnTo>
                  <a:pt x="1816735" y="410937"/>
                </a:lnTo>
                <a:lnTo>
                  <a:pt x="1813068" y="423109"/>
                </a:lnTo>
                <a:lnTo>
                  <a:pt x="1814443" y="436564"/>
                </a:lnTo>
                <a:lnTo>
                  <a:pt x="1820749" y="447345"/>
                </a:lnTo>
                <a:lnTo>
                  <a:pt x="1467618" y="357390"/>
                </a:lnTo>
                <a:lnTo>
                  <a:pt x="1454541" y="357991"/>
                </a:lnTo>
                <a:lnTo>
                  <a:pt x="1443209" y="364278"/>
                </a:lnTo>
                <a:lnTo>
                  <a:pt x="1435101" y="374008"/>
                </a:lnTo>
                <a:lnTo>
                  <a:pt x="1434734" y="375225"/>
                </a:lnTo>
                <a:close/>
              </a:path>
              <a:path w="1881504" h="1162684">
                <a:moveTo>
                  <a:pt x="1847369" y="522275"/>
                </a:moveTo>
                <a:lnTo>
                  <a:pt x="1461452" y="423968"/>
                </a:lnTo>
                <a:lnTo>
                  <a:pt x="1474841" y="422137"/>
                </a:lnTo>
                <a:lnTo>
                  <a:pt x="1486164" y="415847"/>
                </a:lnTo>
                <a:lnTo>
                  <a:pt x="1494246" y="406111"/>
                </a:lnTo>
                <a:lnTo>
                  <a:pt x="1497915" y="393940"/>
                </a:lnTo>
                <a:lnTo>
                  <a:pt x="1496589" y="380497"/>
                </a:lnTo>
                <a:lnTo>
                  <a:pt x="1490613" y="368490"/>
                </a:lnTo>
                <a:lnTo>
                  <a:pt x="1480557" y="360686"/>
                </a:lnTo>
                <a:lnTo>
                  <a:pt x="1820749" y="447345"/>
                </a:lnTo>
                <a:lnTo>
                  <a:pt x="1830476" y="456375"/>
                </a:lnTo>
                <a:lnTo>
                  <a:pt x="1853436" y="462224"/>
                </a:lnTo>
                <a:lnTo>
                  <a:pt x="1847369" y="522275"/>
                </a:lnTo>
                <a:close/>
              </a:path>
              <a:path w="1881504" h="1162684">
                <a:moveTo>
                  <a:pt x="1853436" y="462224"/>
                </a:moveTo>
                <a:lnTo>
                  <a:pt x="1846802" y="460534"/>
                </a:lnTo>
                <a:lnTo>
                  <a:pt x="1850200" y="460089"/>
                </a:lnTo>
                <a:lnTo>
                  <a:pt x="1853824" y="458391"/>
                </a:lnTo>
                <a:lnTo>
                  <a:pt x="1853436" y="462224"/>
                </a:lnTo>
                <a:close/>
              </a:path>
              <a:path w="1881504" h="1162684">
                <a:moveTo>
                  <a:pt x="1052787" y="339526"/>
                </a:moveTo>
                <a:lnTo>
                  <a:pt x="142542" y="107655"/>
                </a:lnTo>
                <a:lnTo>
                  <a:pt x="155894" y="105814"/>
                </a:lnTo>
                <a:lnTo>
                  <a:pt x="167220" y="99525"/>
                </a:lnTo>
                <a:lnTo>
                  <a:pt x="175323" y="89794"/>
                </a:lnTo>
                <a:lnTo>
                  <a:pt x="179005" y="77627"/>
                </a:lnTo>
                <a:lnTo>
                  <a:pt x="177630" y="64171"/>
                </a:lnTo>
                <a:lnTo>
                  <a:pt x="171637" y="52160"/>
                </a:lnTo>
                <a:lnTo>
                  <a:pt x="161597" y="44360"/>
                </a:lnTo>
                <a:lnTo>
                  <a:pt x="501839" y="131031"/>
                </a:lnTo>
                <a:lnTo>
                  <a:pt x="511566" y="140062"/>
                </a:lnTo>
                <a:lnTo>
                  <a:pt x="1434734" y="375225"/>
                </a:lnTo>
                <a:lnTo>
                  <a:pt x="1431067" y="387396"/>
                </a:lnTo>
                <a:lnTo>
                  <a:pt x="1432444" y="400852"/>
                </a:lnTo>
                <a:lnTo>
                  <a:pt x="1438760" y="411635"/>
                </a:lnTo>
                <a:lnTo>
                  <a:pt x="1085618" y="321678"/>
                </a:lnTo>
                <a:lnTo>
                  <a:pt x="1072579" y="322288"/>
                </a:lnTo>
                <a:lnTo>
                  <a:pt x="1061253" y="328577"/>
                </a:lnTo>
                <a:lnTo>
                  <a:pt x="1053150" y="338308"/>
                </a:lnTo>
                <a:lnTo>
                  <a:pt x="1052787" y="339526"/>
                </a:lnTo>
                <a:close/>
              </a:path>
              <a:path w="1881504" h="1162684">
                <a:moveTo>
                  <a:pt x="1841301" y="582325"/>
                </a:moveTo>
                <a:lnTo>
                  <a:pt x="1079452" y="388256"/>
                </a:lnTo>
                <a:lnTo>
                  <a:pt x="1092842" y="386425"/>
                </a:lnTo>
                <a:lnTo>
                  <a:pt x="1104174" y="380138"/>
                </a:lnTo>
                <a:lnTo>
                  <a:pt x="1112282" y="370408"/>
                </a:lnTo>
                <a:lnTo>
                  <a:pt x="1116003" y="358250"/>
                </a:lnTo>
                <a:lnTo>
                  <a:pt x="1114626" y="344794"/>
                </a:lnTo>
                <a:lnTo>
                  <a:pt x="1108623" y="332780"/>
                </a:lnTo>
                <a:lnTo>
                  <a:pt x="1098557" y="324974"/>
                </a:lnTo>
                <a:lnTo>
                  <a:pt x="1438760" y="411635"/>
                </a:lnTo>
                <a:lnTo>
                  <a:pt x="1448826" y="419442"/>
                </a:lnTo>
                <a:lnTo>
                  <a:pt x="1461452" y="423968"/>
                </a:lnTo>
                <a:lnTo>
                  <a:pt x="1847369" y="522275"/>
                </a:lnTo>
                <a:lnTo>
                  <a:pt x="1841301" y="582325"/>
                </a:lnTo>
                <a:close/>
              </a:path>
              <a:path w="1881504" h="1162684">
                <a:moveTo>
                  <a:pt x="1607731" y="584423"/>
                </a:moveTo>
                <a:lnTo>
                  <a:pt x="697539" y="352566"/>
                </a:lnTo>
                <a:lnTo>
                  <a:pt x="710891" y="350725"/>
                </a:lnTo>
                <a:lnTo>
                  <a:pt x="722218" y="344436"/>
                </a:lnTo>
                <a:lnTo>
                  <a:pt x="730320" y="334705"/>
                </a:lnTo>
                <a:lnTo>
                  <a:pt x="734002" y="322538"/>
                </a:lnTo>
                <a:lnTo>
                  <a:pt x="732627" y="309082"/>
                </a:lnTo>
                <a:lnTo>
                  <a:pt x="726634" y="297071"/>
                </a:lnTo>
                <a:lnTo>
                  <a:pt x="716594" y="289271"/>
                </a:lnTo>
                <a:lnTo>
                  <a:pt x="1056803" y="375934"/>
                </a:lnTo>
                <a:lnTo>
                  <a:pt x="1066839" y="383733"/>
                </a:lnTo>
                <a:lnTo>
                  <a:pt x="1079452" y="388256"/>
                </a:lnTo>
                <a:lnTo>
                  <a:pt x="1841301" y="582325"/>
                </a:lnTo>
                <a:lnTo>
                  <a:pt x="1837945" y="615545"/>
                </a:lnTo>
                <a:lnTo>
                  <a:pt x="1640929" y="565358"/>
                </a:lnTo>
                <a:lnTo>
                  <a:pt x="1627538" y="567189"/>
                </a:lnTo>
                <a:lnTo>
                  <a:pt x="1616206" y="573476"/>
                </a:lnTo>
                <a:lnTo>
                  <a:pt x="1608098" y="583206"/>
                </a:lnTo>
                <a:lnTo>
                  <a:pt x="1607731" y="584423"/>
                </a:lnTo>
                <a:close/>
              </a:path>
              <a:path w="1881504" h="1162684">
                <a:moveTo>
                  <a:pt x="1831102" y="683261"/>
                </a:moveTo>
                <a:lnTo>
                  <a:pt x="1634449" y="633167"/>
                </a:lnTo>
                <a:lnTo>
                  <a:pt x="1647839" y="631336"/>
                </a:lnTo>
                <a:lnTo>
                  <a:pt x="1659171" y="625048"/>
                </a:lnTo>
                <a:lnTo>
                  <a:pt x="1667280" y="615319"/>
                </a:lnTo>
                <a:lnTo>
                  <a:pt x="1671313" y="601930"/>
                </a:lnTo>
                <a:lnTo>
                  <a:pt x="1669623" y="589705"/>
                </a:lnTo>
                <a:lnTo>
                  <a:pt x="1663621" y="577691"/>
                </a:lnTo>
                <a:lnTo>
                  <a:pt x="1653555" y="569885"/>
                </a:lnTo>
                <a:lnTo>
                  <a:pt x="1640929" y="565358"/>
                </a:lnTo>
                <a:lnTo>
                  <a:pt x="1837945" y="615545"/>
                </a:lnTo>
                <a:lnTo>
                  <a:pt x="1831102" y="683261"/>
                </a:lnTo>
                <a:close/>
              </a:path>
              <a:path w="1881504" h="1162684">
                <a:moveTo>
                  <a:pt x="1225784" y="548724"/>
                </a:moveTo>
                <a:lnTo>
                  <a:pt x="315538" y="316853"/>
                </a:lnTo>
                <a:lnTo>
                  <a:pt x="328891" y="315012"/>
                </a:lnTo>
                <a:lnTo>
                  <a:pt x="340217" y="308724"/>
                </a:lnTo>
                <a:lnTo>
                  <a:pt x="348320" y="298993"/>
                </a:lnTo>
                <a:lnTo>
                  <a:pt x="352315" y="285594"/>
                </a:lnTo>
                <a:lnTo>
                  <a:pt x="350664" y="273379"/>
                </a:lnTo>
                <a:lnTo>
                  <a:pt x="344666" y="261367"/>
                </a:lnTo>
                <a:lnTo>
                  <a:pt x="334606" y="253562"/>
                </a:lnTo>
                <a:lnTo>
                  <a:pt x="322019" y="249045"/>
                </a:lnTo>
                <a:lnTo>
                  <a:pt x="673945" y="338692"/>
                </a:lnTo>
                <a:lnTo>
                  <a:pt x="674847" y="340233"/>
                </a:lnTo>
                <a:lnTo>
                  <a:pt x="684913" y="348039"/>
                </a:lnTo>
                <a:lnTo>
                  <a:pt x="697539" y="352566"/>
                </a:lnTo>
                <a:lnTo>
                  <a:pt x="1607731" y="584423"/>
                </a:lnTo>
                <a:lnTo>
                  <a:pt x="1604064" y="596595"/>
                </a:lnTo>
                <a:lnTo>
                  <a:pt x="1605766" y="608823"/>
                </a:lnTo>
                <a:lnTo>
                  <a:pt x="1611037" y="619340"/>
                </a:lnTo>
                <a:lnTo>
                  <a:pt x="1258928" y="529646"/>
                </a:lnTo>
                <a:lnTo>
                  <a:pt x="1245576" y="531486"/>
                </a:lnTo>
                <a:lnTo>
                  <a:pt x="1234250" y="537775"/>
                </a:lnTo>
                <a:lnTo>
                  <a:pt x="1226147" y="547506"/>
                </a:lnTo>
                <a:lnTo>
                  <a:pt x="1225784" y="548724"/>
                </a:lnTo>
                <a:close/>
              </a:path>
              <a:path w="1881504" h="1162684">
                <a:moveTo>
                  <a:pt x="1682821" y="707085"/>
                </a:moveTo>
                <a:lnTo>
                  <a:pt x="1252448" y="597454"/>
                </a:lnTo>
                <a:lnTo>
                  <a:pt x="1265851" y="595626"/>
                </a:lnTo>
                <a:lnTo>
                  <a:pt x="1277204" y="589344"/>
                </a:lnTo>
                <a:lnTo>
                  <a:pt x="1285316" y="579616"/>
                </a:lnTo>
                <a:lnTo>
                  <a:pt x="1289313" y="566218"/>
                </a:lnTo>
                <a:lnTo>
                  <a:pt x="1287936" y="552762"/>
                </a:lnTo>
                <a:lnTo>
                  <a:pt x="1281620" y="541979"/>
                </a:lnTo>
                <a:lnTo>
                  <a:pt x="1271554" y="534172"/>
                </a:lnTo>
                <a:lnTo>
                  <a:pt x="1258928" y="529646"/>
                </a:lnTo>
                <a:lnTo>
                  <a:pt x="1611037" y="619340"/>
                </a:lnTo>
                <a:lnTo>
                  <a:pt x="1611790" y="620842"/>
                </a:lnTo>
                <a:lnTo>
                  <a:pt x="1621860" y="628649"/>
                </a:lnTo>
                <a:lnTo>
                  <a:pt x="1634449" y="633167"/>
                </a:lnTo>
                <a:lnTo>
                  <a:pt x="1831102" y="683261"/>
                </a:lnTo>
                <a:lnTo>
                  <a:pt x="1827229" y="721591"/>
                </a:lnTo>
                <a:lnTo>
                  <a:pt x="1682821" y="707085"/>
                </a:lnTo>
                <a:close/>
              </a:path>
              <a:path w="1881504" h="1162684">
                <a:moveTo>
                  <a:pt x="1283576" y="666980"/>
                </a:moveTo>
                <a:lnTo>
                  <a:pt x="870536" y="561764"/>
                </a:lnTo>
                <a:lnTo>
                  <a:pt x="883888" y="559923"/>
                </a:lnTo>
                <a:lnTo>
                  <a:pt x="895214" y="553635"/>
                </a:lnTo>
                <a:lnTo>
                  <a:pt x="903317" y="543904"/>
                </a:lnTo>
                <a:lnTo>
                  <a:pt x="907312" y="530505"/>
                </a:lnTo>
                <a:lnTo>
                  <a:pt x="905937" y="517049"/>
                </a:lnTo>
                <a:lnTo>
                  <a:pt x="899631" y="506269"/>
                </a:lnTo>
                <a:lnTo>
                  <a:pt x="889591" y="498469"/>
                </a:lnTo>
                <a:lnTo>
                  <a:pt x="877016" y="493955"/>
                </a:lnTo>
                <a:lnTo>
                  <a:pt x="1229084" y="583639"/>
                </a:lnTo>
                <a:lnTo>
                  <a:pt x="1229833" y="585141"/>
                </a:lnTo>
                <a:lnTo>
                  <a:pt x="1239873" y="592941"/>
                </a:lnTo>
                <a:lnTo>
                  <a:pt x="1252448" y="597454"/>
                </a:lnTo>
                <a:lnTo>
                  <a:pt x="1682821" y="707085"/>
                </a:lnTo>
                <a:lnTo>
                  <a:pt x="1283576" y="666980"/>
                </a:lnTo>
                <a:close/>
              </a:path>
              <a:path w="1881504" h="1162684">
                <a:moveTo>
                  <a:pt x="892825" y="627728"/>
                </a:moveTo>
                <a:lnTo>
                  <a:pt x="488849" y="524821"/>
                </a:lnTo>
                <a:lnTo>
                  <a:pt x="501887" y="524211"/>
                </a:lnTo>
                <a:lnTo>
                  <a:pt x="513214" y="517922"/>
                </a:lnTo>
                <a:lnTo>
                  <a:pt x="521316" y="508191"/>
                </a:lnTo>
                <a:lnTo>
                  <a:pt x="525312" y="494793"/>
                </a:lnTo>
                <a:lnTo>
                  <a:pt x="523974" y="481346"/>
                </a:lnTo>
                <a:lnTo>
                  <a:pt x="517663" y="470565"/>
                </a:lnTo>
                <a:lnTo>
                  <a:pt x="507603" y="462760"/>
                </a:lnTo>
                <a:lnTo>
                  <a:pt x="495015" y="458243"/>
                </a:lnTo>
                <a:lnTo>
                  <a:pt x="847093" y="547929"/>
                </a:lnTo>
                <a:lnTo>
                  <a:pt x="847844" y="549431"/>
                </a:lnTo>
                <a:lnTo>
                  <a:pt x="857910" y="557237"/>
                </a:lnTo>
                <a:lnTo>
                  <a:pt x="870536" y="561764"/>
                </a:lnTo>
                <a:lnTo>
                  <a:pt x="1283576" y="666980"/>
                </a:lnTo>
                <a:lnTo>
                  <a:pt x="892825" y="627728"/>
                </a:lnTo>
                <a:close/>
              </a:path>
              <a:path w="1881504" h="1162684">
                <a:moveTo>
                  <a:pt x="714542" y="643909"/>
                </a:moveTo>
                <a:lnTo>
                  <a:pt x="106848" y="489109"/>
                </a:lnTo>
                <a:lnTo>
                  <a:pt x="119887" y="488498"/>
                </a:lnTo>
                <a:lnTo>
                  <a:pt x="131213" y="482210"/>
                </a:lnTo>
                <a:lnTo>
                  <a:pt x="139316" y="472479"/>
                </a:lnTo>
                <a:lnTo>
                  <a:pt x="143311" y="459080"/>
                </a:lnTo>
                <a:lnTo>
                  <a:pt x="141986" y="445637"/>
                </a:lnTo>
                <a:lnTo>
                  <a:pt x="135696" y="434861"/>
                </a:lnTo>
                <a:lnTo>
                  <a:pt x="125639" y="427057"/>
                </a:lnTo>
                <a:lnTo>
                  <a:pt x="113015" y="422530"/>
                </a:lnTo>
                <a:lnTo>
                  <a:pt x="465093" y="512217"/>
                </a:lnTo>
                <a:lnTo>
                  <a:pt x="465843" y="513719"/>
                </a:lnTo>
                <a:lnTo>
                  <a:pt x="475909" y="521525"/>
                </a:lnTo>
                <a:lnTo>
                  <a:pt x="892825" y="627728"/>
                </a:lnTo>
                <a:lnTo>
                  <a:pt x="773901" y="615782"/>
                </a:lnTo>
                <a:lnTo>
                  <a:pt x="714542" y="643909"/>
                </a:lnTo>
                <a:close/>
              </a:path>
            </a:pathLst>
          </a:custGeom>
          <a:solidFill>
            <a:srgbClr val="458B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4726887"/>
            <a:ext cx="5053965" cy="5560695"/>
          </a:xfrm>
          <a:custGeom>
            <a:avLst/>
            <a:gdLst/>
            <a:ahLst/>
            <a:cxnLst/>
            <a:rect l="l" t="t" r="r" b="b"/>
            <a:pathLst>
              <a:path w="5053964" h="5560695">
                <a:moveTo>
                  <a:pt x="4213199" y="5147722"/>
                </a:moveTo>
                <a:lnTo>
                  <a:pt x="3473483" y="4935643"/>
                </a:lnTo>
                <a:lnTo>
                  <a:pt x="4247297" y="5013868"/>
                </a:lnTo>
                <a:lnTo>
                  <a:pt x="4213199" y="5147722"/>
                </a:lnTo>
                <a:close/>
              </a:path>
              <a:path w="5053964" h="5560695">
                <a:moveTo>
                  <a:pt x="1182094" y="5560111"/>
                </a:moveTo>
                <a:lnTo>
                  <a:pt x="0" y="5258991"/>
                </a:lnTo>
                <a:lnTo>
                  <a:pt x="0" y="5210946"/>
                </a:lnTo>
                <a:lnTo>
                  <a:pt x="1370703" y="5560111"/>
                </a:lnTo>
                <a:lnTo>
                  <a:pt x="1182094" y="5560111"/>
                </a:lnTo>
                <a:close/>
              </a:path>
              <a:path w="5053964" h="5560695">
                <a:moveTo>
                  <a:pt x="3372087" y="5560111"/>
                </a:moveTo>
                <a:lnTo>
                  <a:pt x="0" y="4701125"/>
                </a:lnTo>
                <a:lnTo>
                  <a:pt x="0" y="4653080"/>
                </a:lnTo>
                <a:lnTo>
                  <a:pt x="3560695" y="5560111"/>
                </a:lnTo>
                <a:lnTo>
                  <a:pt x="3372087" y="5560111"/>
                </a:lnTo>
                <a:close/>
              </a:path>
              <a:path w="5053964" h="5560695">
                <a:moveTo>
                  <a:pt x="3955780" y="5150931"/>
                </a:moveTo>
                <a:lnTo>
                  <a:pt x="3820402" y="5116446"/>
                </a:lnTo>
                <a:lnTo>
                  <a:pt x="3831895" y="5071328"/>
                </a:lnTo>
                <a:lnTo>
                  <a:pt x="3967273" y="5105814"/>
                </a:lnTo>
                <a:lnTo>
                  <a:pt x="3955780" y="5150931"/>
                </a:lnTo>
                <a:close/>
              </a:path>
              <a:path w="5053964" h="5560695">
                <a:moveTo>
                  <a:pt x="408450" y="4247305"/>
                </a:moveTo>
                <a:lnTo>
                  <a:pt x="145979" y="4180444"/>
                </a:lnTo>
                <a:lnTo>
                  <a:pt x="157472" y="4135327"/>
                </a:lnTo>
                <a:lnTo>
                  <a:pt x="419943" y="4202187"/>
                </a:lnTo>
                <a:lnTo>
                  <a:pt x="408450" y="4247305"/>
                </a:lnTo>
                <a:close/>
              </a:path>
              <a:path w="5053964" h="5560695">
                <a:moveTo>
                  <a:pt x="933393" y="4381026"/>
                </a:moveTo>
                <a:lnTo>
                  <a:pt x="670922" y="4314165"/>
                </a:lnTo>
                <a:lnTo>
                  <a:pt x="682415" y="4269048"/>
                </a:lnTo>
                <a:lnTo>
                  <a:pt x="944886" y="4335908"/>
                </a:lnTo>
                <a:lnTo>
                  <a:pt x="933393" y="4381026"/>
                </a:lnTo>
                <a:close/>
              </a:path>
              <a:path w="5053964" h="5560695">
                <a:moveTo>
                  <a:pt x="1458336" y="4514746"/>
                </a:moveTo>
                <a:lnTo>
                  <a:pt x="1195864" y="4447886"/>
                </a:lnTo>
                <a:lnTo>
                  <a:pt x="1207357" y="4402769"/>
                </a:lnTo>
                <a:lnTo>
                  <a:pt x="1469829" y="4469629"/>
                </a:lnTo>
                <a:lnTo>
                  <a:pt x="1458336" y="4514746"/>
                </a:lnTo>
                <a:close/>
              </a:path>
              <a:path w="5053964" h="5560695">
                <a:moveTo>
                  <a:pt x="1983190" y="4648445"/>
                </a:moveTo>
                <a:lnTo>
                  <a:pt x="1720719" y="4581585"/>
                </a:lnTo>
                <a:lnTo>
                  <a:pt x="1732212" y="4536467"/>
                </a:lnTo>
                <a:lnTo>
                  <a:pt x="1994683" y="4603328"/>
                </a:lnTo>
                <a:lnTo>
                  <a:pt x="1983190" y="4648445"/>
                </a:lnTo>
                <a:close/>
              </a:path>
              <a:path w="5053964" h="5560695">
                <a:moveTo>
                  <a:pt x="2508133" y="4782166"/>
                </a:moveTo>
                <a:lnTo>
                  <a:pt x="2245662" y="4715305"/>
                </a:lnTo>
                <a:lnTo>
                  <a:pt x="2257155" y="4670188"/>
                </a:lnTo>
                <a:lnTo>
                  <a:pt x="2519626" y="4737049"/>
                </a:lnTo>
                <a:lnTo>
                  <a:pt x="2508133" y="4782166"/>
                </a:lnTo>
                <a:close/>
              </a:path>
              <a:path w="5053964" h="5560695">
                <a:moveTo>
                  <a:pt x="3033076" y="4915887"/>
                </a:moveTo>
                <a:lnTo>
                  <a:pt x="2770604" y="4849026"/>
                </a:lnTo>
                <a:lnTo>
                  <a:pt x="2782097" y="4803909"/>
                </a:lnTo>
                <a:lnTo>
                  <a:pt x="3044569" y="4870770"/>
                </a:lnTo>
                <a:lnTo>
                  <a:pt x="3033076" y="4915887"/>
                </a:lnTo>
                <a:close/>
              </a:path>
              <a:path w="5053964" h="5560695">
                <a:moveTo>
                  <a:pt x="3557930" y="5049585"/>
                </a:moveTo>
                <a:lnTo>
                  <a:pt x="3295459" y="4982725"/>
                </a:lnTo>
                <a:lnTo>
                  <a:pt x="3306952" y="4937608"/>
                </a:lnTo>
                <a:lnTo>
                  <a:pt x="3569423" y="5004468"/>
                </a:lnTo>
                <a:lnTo>
                  <a:pt x="3557930" y="5049585"/>
                </a:lnTo>
                <a:close/>
              </a:path>
              <a:path w="5053964" h="5560695">
                <a:moveTo>
                  <a:pt x="3549126" y="4489476"/>
                </a:moveTo>
                <a:lnTo>
                  <a:pt x="0" y="3585391"/>
                </a:lnTo>
                <a:lnTo>
                  <a:pt x="0" y="3537346"/>
                </a:lnTo>
                <a:lnTo>
                  <a:pt x="3560619" y="4444359"/>
                </a:lnTo>
                <a:lnTo>
                  <a:pt x="3549126" y="4489476"/>
                </a:lnTo>
                <a:close/>
              </a:path>
              <a:path w="5053964" h="5560695">
                <a:moveTo>
                  <a:pt x="4222676" y="4103186"/>
                </a:moveTo>
                <a:lnTo>
                  <a:pt x="0" y="3027525"/>
                </a:lnTo>
                <a:lnTo>
                  <a:pt x="0" y="2979480"/>
                </a:lnTo>
                <a:lnTo>
                  <a:pt x="4234169" y="4058069"/>
                </a:lnTo>
                <a:lnTo>
                  <a:pt x="4222676" y="4103186"/>
                </a:lnTo>
                <a:close/>
              </a:path>
              <a:path w="5053964" h="5560695">
                <a:moveTo>
                  <a:pt x="4356125" y="3579313"/>
                </a:moveTo>
                <a:lnTo>
                  <a:pt x="4220747" y="3544828"/>
                </a:lnTo>
                <a:lnTo>
                  <a:pt x="4232240" y="3499710"/>
                </a:lnTo>
                <a:lnTo>
                  <a:pt x="4367618" y="3534196"/>
                </a:lnTo>
                <a:lnTo>
                  <a:pt x="4356125" y="3579313"/>
                </a:lnTo>
                <a:close/>
              </a:path>
              <a:path w="5053964" h="5560695">
                <a:moveTo>
                  <a:pt x="283853" y="2541965"/>
                </a:moveTo>
                <a:lnTo>
                  <a:pt x="21382" y="2475105"/>
                </a:lnTo>
                <a:lnTo>
                  <a:pt x="32875" y="2429988"/>
                </a:lnTo>
                <a:lnTo>
                  <a:pt x="295346" y="2496848"/>
                </a:lnTo>
                <a:lnTo>
                  <a:pt x="283853" y="2541965"/>
                </a:lnTo>
                <a:close/>
              </a:path>
              <a:path w="5053964" h="5560695">
                <a:moveTo>
                  <a:pt x="808796" y="2675686"/>
                </a:moveTo>
                <a:lnTo>
                  <a:pt x="546324" y="2608826"/>
                </a:lnTo>
                <a:lnTo>
                  <a:pt x="557817" y="2563709"/>
                </a:lnTo>
                <a:lnTo>
                  <a:pt x="820289" y="2630569"/>
                </a:lnTo>
                <a:lnTo>
                  <a:pt x="808796" y="2675686"/>
                </a:lnTo>
                <a:close/>
              </a:path>
              <a:path w="5053964" h="5560695">
                <a:moveTo>
                  <a:pt x="1333738" y="2809407"/>
                </a:moveTo>
                <a:lnTo>
                  <a:pt x="1071267" y="2742547"/>
                </a:lnTo>
                <a:lnTo>
                  <a:pt x="1082760" y="2697430"/>
                </a:lnTo>
                <a:lnTo>
                  <a:pt x="1345231" y="2764290"/>
                </a:lnTo>
                <a:lnTo>
                  <a:pt x="1333738" y="2809407"/>
                </a:lnTo>
                <a:close/>
              </a:path>
              <a:path w="5053964" h="5560695">
                <a:moveTo>
                  <a:pt x="1858681" y="2943128"/>
                </a:moveTo>
                <a:lnTo>
                  <a:pt x="1596210" y="2876268"/>
                </a:lnTo>
                <a:lnTo>
                  <a:pt x="1607703" y="2831151"/>
                </a:lnTo>
                <a:lnTo>
                  <a:pt x="1870174" y="2898011"/>
                </a:lnTo>
                <a:lnTo>
                  <a:pt x="1858681" y="2943128"/>
                </a:lnTo>
                <a:close/>
              </a:path>
              <a:path w="5053964" h="5560695">
                <a:moveTo>
                  <a:pt x="2383536" y="3076827"/>
                </a:moveTo>
                <a:lnTo>
                  <a:pt x="2121064" y="3009966"/>
                </a:lnTo>
                <a:lnTo>
                  <a:pt x="2132557" y="2964849"/>
                </a:lnTo>
                <a:lnTo>
                  <a:pt x="2395028" y="3031709"/>
                </a:lnTo>
                <a:lnTo>
                  <a:pt x="2383536" y="3076827"/>
                </a:lnTo>
                <a:close/>
              </a:path>
              <a:path w="5053964" h="5560695">
                <a:moveTo>
                  <a:pt x="2908478" y="3210548"/>
                </a:moveTo>
                <a:lnTo>
                  <a:pt x="2646007" y="3143687"/>
                </a:lnTo>
                <a:lnTo>
                  <a:pt x="2657500" y="3098570"/>
                </a:lnTo>
                <a:lnTo>
                  <a:pt x="2919971" y="3165430"/>
                </a:lnTo>
                <a:lnTo>
                  <a:pt x="2908478" y="3210548"/>
                </a:lnTo>
                <a:close/>
              </a:path>
              <a:path w="5053964" h="5560695">
                <a:moveTo>
                  <a:pt x="3433421" y="3344269"/>
                </a:moveTo>
                <a:lnTo>
                  <a:pt x="3170950" y="3277408"/>
                </a:lnTo>
                <a:lnTo>
                  <a:pt x="3182443" y="3232291"/>
                </a:lnTo>
                <a:lnTo>
                  <a:pt x="3444914" y="3299151"/>
                </a:lnTo>
                <a:lnTo>
                  <a:pt x="3433421" y="3344269"/>
                </a:lnTo>
                <a:close/>
              </a:path>
              <a:path w="5053964" h="5560695">
                <a:moveTo>
                  <a:pt x="3958275" y="3477967"/>
                </a:moveTo>
                <a:lnTo>
                  <a:pt x="3695804" y="3411107"/>
                </a:lnTo>
                <a:lnTo>
                  <a:pt x="3707297" y="3365989"/>
                </a:lnTo>
                <a:lnTo>
                  <a:pt x="3969768" y="3432850"/>
                </a:lnTo>
                <a:lnTo>
                  <a:pt x="3958275" y="3477967"/>
                </a:lnTo>
                <a:close/>
              </a:path>
              <a:path w="5053964" h="5560695">
                <a:moveTo>
                  <a:pt x="4489551" y="3055529"/>
                </a:moveTo>
                <a:lnTo>
                  <a:pt x="0" y="1911886"/>
                </a:lnTo>
                <a:lnTo>
                  <a:pt x="0" y="1863840"/>
                </a:lnTo>
                <a:lnTo>
                  <a:pt x="4501044" y="3010411"/>
                </a:lnTo>
                <a:lnTo>
                  <a:pt x="4489551" y="3055529"/>
                </a:lnTo>
                <a:close/>
              </a:path>
              <a:path w="5053964" h="5560695">
                <a:moveTo>
                  <a:pt x="1221485" y="655477"/>
                </a:moveTo>
                <a:lnTo>
                  <a:pt x="1084251" y="451423"/>
                </a:lnTo>
                <a:lnTo>
                  <a:pt x="1410339" y="478561"/>
                </a:lnTo>
                <a:lnTo>
                  <a:pt x="1295299" y="574249"/>
                </a:lnTo>
                <a:lnTo>
                  <a:pt x="1225376" y="603356"/>
                </a:lnTo>
                <a:lnTo>
                  <a:pt x="1221485" y="655477"/>
                </a:lnTo>
                <a:close/>
              </a:path>
              <a:path w="5053964" h="5560695">
                <a:moveTo>
                  <a:pt x="478107" y="578625"/>
                </a:moveTo>
                <a:lnTo>
                  <a:pt x="280047" y="496924"/>
                </a:lnTo>
                <a:lnTo>
                  <a:pt x="458957" y="308936"/>
                </a:lnTo>
                <a:lnTo>
                  <a:pt x="634039" y="383939"/>
                </a:lnTo>
                <a:lnTo>
                  <a:pt x="478107" y="578625"/>
                </a:lnTo>
                <a:close/>
              </a:path>
              <a:path w="5053964" h="5560695">
                <a:moveTo>
                  <a:pt x="3437894" y="1307623"/>
                </a:moveTo>
                <a:lnTo>
                  <a:pt x="3276902" y="1263892"/>
                </a:lnTo>
                <a:lnTo>
                  <a:pt x="3394419" y="1046471"/>
                </a:lnTo>
                <a:lnTo>
                  <a:pt x="3621019" y="1104193"/>
                </a:lnTo>
                <a:lnTo>
                  <a:pt x="3593595" y="1150320"/>
                </a:lnTo>
                <a:lnTo>
                  <a:pt x="3552592" y="1171545"/>
                </a:lnTo>
                <a:lnTo>
                  <a:pt x="3520023" y="1181594"/>
                </a:lnTo>
                <a:lnTo>
                  <a:pt x="3494385" y="1196865"/>
                </a:lnTo>
                <a:lnTo>
                  <a:pt x="3486792" y="1218465"/>
                </a:lnTo>
                <a:lnTo>
                  <a:pt x="3488585" y="1237758"/>
                </a:lnTo>
                <a:lnTo>
                  <a:pt x="3491106" y="1246108"/>
                </a:lnTo>
                <a:lnTo>
                  <a:pt x="3437894" y="1307623"/>
                </a:lnTo>
                <a:close/>
              </a:path>
              <a:path w="5053964" h="5560695">
                <a:moveTo>
                  <a:pt x="0" y="106569"/>
                </a:moveTo>
                <a:lnTo>
                  <a:pt x="0" y="4999"/>
                </a:lnTo>
                <a:lnTo>
                  <a:pt x="59551" y="0"/>
                </a:lnTo>
                <a:lnTo>
                  <a:pt x="53179" y="12931"/>
                </a:lnTo>
                <a:lnTo>
                  <a:pt x="38056" y="42979"/>
                </a:lnTo>
                <a:lnTo>
                  <a:pt x="20173" y="77022"/>
                </a:lnTo>
                <a:lnTo>
                  <a:pt x="5521" y="101938"/>
                </a:lnTo>
                <a:lnTo>
                  <a:pt x="0" y="106569"/>
                </a:lnTo>
                <a:close/>
              </a:path>
              <a:path w="5053964" h="5560695">
                <a:moveTo>
                  <a:pt x="1827963" y="938150"/>
                </a:moveTo>
                <a:lnTo>
                  <a:pt x="1739405" y="856192"/>
                </a:lnTo>
                <a:lnTo>
                  <a:pt x="1958817" y="702638"/>
                </a:lnTo>
                <a:lnTo>
                  <a:pt x="2078436" y="789411"/>
                </a:lnTo>
                <a:lnTo>
                  <a:pt x="1827963" y="938150"/>
                </a:lnTo>
                <a:close/>
              </a:path>
              <a:path w="5053964" h="5560695">
                <a:moveTo>
                  <a:pt x="4851460" y="1711436"/>
                </a:moveTo>
                <a:lnTo>
                  <a:pt x="4716599" y="1639547"/>
                </a:lnTo>
                <a:lnTo>
                  <a:pt x="4846264" y="1458814"/>
                </a:lnTo>
                <a:lnTo>
                  <a:pt x="5053551" y="1544085"/>
                </a:lnTo>
                <a:lnTo>
                  <a:pt x="5002748" y="1559295"/>
                </a:lnTo>
                <a:lnTo>
                  <a:pt x="4991499" y="1581485"/>
                </a:lnTo>
                <a:lnTo>
                  <a:pt x="4952775" y="1571620"/>
                </a:lnTo>
                <a:lnTo>
                  <a:pt x="4851460" y="1711436"/>
                </a:lnTo>
                <a:close/>
              </a:path>
              <a:path w="5053964" h="5560695">
                <a:moveTo>
                  <a:pt x="4990109" y="1584227"/>
                </a:moveTo>
                <a:lnTo>
                  <a:pt x="4952775" y="1571620"/>
                </a:lnTo>
                <a:lnTo>
                  <a:pt x="4991499" y="1581485"/>
                </a:lnTo>
                <a:lnTo>
                  <a:pt x="4990109" y="1584227"/>
                </a:lnTo>
                <a:close/>
              </a:path>
            </a:pathLst>
          </a:custGeom>
          <a:solidFill>
            <a:srgbClr val="FFC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2988813" y="0"/>
            <a:ext cx="5297805" cy="5104765"/>
          </a:xfrm>
          <a:custGeom>
            <a:avLst/>
            <a:gdLst/>
            <a:ahLst/>
            <a:cxnLst/>
            <a:rect l="l" t="t" r="r" b="b"/>
            <a:pathLst>
              <a:path w="5297805" h="5104765">
                <a:moveTo>
                  <a:pt x="94319" y="281421"/>
                </a:moveTo>
                <a:lnTo>
                  <a:pt x="64923" y="289800"/>
                </a:lnTo>
                <a:lnTo>
                  <a:pt x="47445" y="228753"/>
                </a:lnTo>
                <a:lnTo>
                  <a:pt x="29806" y="167752"/>
                </a:lnTo>
                <a:lnTo>
                  <a:pt x="15459" y="119018"/>
                </a:lnTo>
                <a:lnTo>
                  <a:pt x="4373" y="82560"/>
                </a:lnTo>
                <a:lnTo>
                  <a:pt x="0" y="70601"/>
                </a:lnTo>
                <a:lnTo>
                  <a:pt x="23110" y="50807"/>
                </a:lnTo>
                <a:lnTo>
                  <a:pt x="91225" y="18184"/>
                </a:lnTo>
                <a:lnTo>
                  <a:pt x="131311" y="6757"/>
                </a:lnTo>
                <a:lnTo>
                  <a:pt x="969032" y="5661"/>
                </a:lnTo>
                <a:lnTo>
                  <a:pt x="169855" y="233476"/>
                </a:lnTo>
                <a:lnTo>
                  <a:pt x="145643" y="253584"/>
                </a:lnTo>
                <a:lnTo>
                  <a:pt x="118036" y="261454"/>
                </a:lnTo>
                <a:lnTo>
                  <a:pt x="94319" y="281421"/>
                </a:lnTo>
                <a:close/>
              </a:path>
              <a:path w="5297805" h="5104765">
                <a:moveTo>
                  <a:pt x="347046" y="275408"/>
                </a:moveTo>
                <a:lnTo>
                  <a:pt x="313468" y="271774"/>
                </a:lnTo>
                <a:lnTo>
                  <a:pt x="273327" y="243598"/>
                </a:lnTo>
                <a:lnTo>
                  <a:pt x="238707" y="240261"/>
                </a:lnTo>
                <a:lnTo>
                  <a:pt x="200798" y="237862"/>
                </a:lnTo>
                <a:lnTo>
                  <a:pt x="169855" y="233476"/>
                </a:lnTo>
                <a:lnTo>
                  <a:pt x="969032" y="5661"/>
                </a:lnTo>
                <a:lnTo>
                  <a:pt x="1108653" y="5479"/>
                </a:lnTo>
                <a:lnTo>
                  <a:pt x="428305" y="199420"/>
                </a:lnTo>
                <a:lnTo>
                  <a:pt x="403539" y="219686"/>
                </a:lnTo>
                <a:lnTo>
                  <a:pt x="381230" y="239251"/>
                </a:lnTo>
                <a:lnTo>
                  <a:pt x="362144" y="257898"/>
                </a:lnTo>
                <a:lnTo>
                  <a:pt x="347046" y="275408"/>
                </a:lnTo>
                <a:close/>
              </a:path>
              <a:path w="5297805" h="5104765">
                <a:moveTo>
                  <a:pt x="2039454" y="4261"/>
                </a:moveTo>
                <a:lnTo>
                  <a:pt x="497937" y="443689"/>
                </a:lnTo>
                <a:lnTo>
                  <a:pt x="540825" y="418257"/>
                </a:lnTo>
                <a:lnTo>
                  <a:pt x="571732" y="383035"/>
                </a:lnTo>
                <a:lnTo>
                  <a:pt x="586821" y="339116"/>
                </a:lnTo>
                <a:lnTo>
                  <a:pt x="582258" y="287593"/>
                </a:lnTo>
                <a:lnTo>
                  <a:pt x="558968" y="241409"/>
                </a:lnTo>
                <a:lnTo>
                  <a:pt x="522989" y="212047"/>
                </a:lnTo>
                <a:lnTo>
                  <a:pt x="478157" y="198415"/>
                </a:lnTo>
                <a:lnTo>
                  <a:pt x="428305" y="199420"/>
                </a:lnTo>
                <a:lnTo>
                  <a:pt x="1108653" y="5479"/>
                </a:lnTo>
                <a:lnTo>
                  <a:pt x="2039454" y="4261"/>
                </a:lnTo>
                <a:close/>
              </a:path>
              <a:path w="5297805" h="5104765">
                <a:moveTo>
                  <a:pt x="206402" y="315500"/>
                </a:moveTo>
                <a:lnTo>
                  <a:pt x="171961" y="325318"/>
                </a:lnTo>
                <a:lnTo>
                  <a:pt x="185817" y="308162"/>
                </a:lnTo>
                <a:lnTo>
                  <a:pt x="206402" y="315500"/>
                </a:lnTo>
                <a:close/>
              </a:path>
              <a:path w="5297805" h="5104765">
                <a:moveTo>
                  <a:pt x="307418" y="854559"/>
                </a:moveTo>
                <a:lnTo>
                  <a:pt x="272778" y="851228"/>
                </a:lnTo>
                <a:lnTo>
                  <a:pt x="242993" y="846512"/>
                </a:lnTo>
                <a:lnTo>
                  <a:pt x="219340" y="840049"/>
                </a:lnTo>
                <a:lnTo>
                  <a:pt x="175051" y="680997"/>
                </a:lnTo>
                <a:lnTo>
                  <a:pt x="133950" y="534242"/>
                </a:lnTo>
                <a:lnTo>
                  <a:pt x="85735" y="363103"/>
                </a:lnTo>
                <a:lnTo>
                  <a:pt x="100259" y="345757"/>
                </a:lnTo>
                <a:lnTo>
                  <a:pt x="223010" y="310766"/>
                </a:lnTo>
                <a:lnTo>
                  <a:pt x="249580" y="316397"/>
                </a:lnTo>
                <a:lnTo>
                  <a:pt x="273016" y="322923"/>
                </a:lnTo>
                <a:lnTo>
                  <a:pt x="297717" y="342293"/>
                </a:lnTo>
                <a:lnTo>
                  <a:pt x="321120" y="362034"/>
                </a:lnTo>
                <a:lnTo>
                  <a:pt x="327046" y="360344"/>
                </a:lnTo>
                <a:lnTo>
                  <a:pt x="336665" y="370808"/>
                </a:lnTo>
                <a:lnTo>
                  <a:pt x="346532" y="381201"/>
                </a:lnTo>
                <a:lnTo>
                  <a:pt x="353202" y="379300"/>
                </a:lnTo>
                <a:lnTo>
                  <a:pt x="378169" y="411801"/>
                </a:lnTo>
                <a:lnTo>
                  <a:pt x="414685" y="441009"/>
                </a:lnTo>
                <a:lnTo>
                  <a:pt x="453161" y="443247"/>
                </a:lnTo>
                <a:lnTo>
                  <a:pt x="497937" y="443689"/>
                </a:lnTo>
                <a:lnTo>
                  <a:pt x="2039454" y="4261"/>
                </a:lnTo>
                <a:lnTo>
                  <a:pt x="2970255" y="3044"/>
                </a:lnTo>
                <a:lnTo>
                  <a:pt x="567568" y="687958"/>
                </a:lnTo>
                <a:lnTo>
                  <a:pt x="512698" y="730012"/>
                </a:lnTo>
                <a:lnTo>
                  <a:pt x="480148" y="778908"/>
                </a:lnTo>
                <a:lnTo>
                  <a:pt x="367903" y="810905"/>
                </a:lnTo>
                <a:lnTo>
                  <a:pt x="338674" y="832443"/>
                </a:lnTo>
                <a:lnTo>
                  <a:pt x="307418" y="854559"/>
                </a:lnTo>
                <a:close/>
              </a:path>
              <a:path w="5297805" h="5104765">
                <a:moveTo>
                  <a:pt x="3901057" y="1826"/>
                </a:moveTo>
                <a:lnTo>
                  <a:pt x="637200" y="932227"/>
                </a:lnTo>
                <a:lnTo>
                  <a:pt x="680089" y="906796"/>
                </a:lnTo>
                <a:lnTo>
                  <a:pt x="710995" y="871574"/>
                </a:lnTo>
                <a:lnTo>
                  <a:pt x="726084" y="827654"/>
                </a:lnTo>
                <a:lnTo>
                  <a:pt x="721521" y="776131"/>
                </a:lnTo>
                <a:lnTo>
                  <a:pt x="698232" y="729947"/>
                </a:lnTo>
                <a:lnTo>
                  <a:pt x="662253" y="700585"/>
                </a:lnTo>
                <a:lnTo>
                  <a:pt x="617420" y="686953"/>
                </a:lnTo>
                <a:lnTo>
                  <a:pt x="567568" y="687958"/>
                </a:lnTo>
                <a:lnTo>
                  <a:pt x="2970255" y="3044"/>
                </a:lnTo>
                <a:lnTo>
                  <a:pt x="3901057" y="1826"/>
                </a:lnTo>
                <a:close/>
              </a:path>
              <a:path w="5297805" h="5104765">
                <a:moveTo>
                  <a:pt x="670737" y="1199992"/>
                </a:moveTo>
                <a:lnTo>
                  <a:pt x="658600" y="1203452"/>
                </a:lnTo>
                <a:lnTo>
                  <a:pt x="638794" y="1195892"/>
                </a:lnTo>
                <a:lnTo>
                  <a:pt x="588740" y="1170542"/>
                </a:lnTo>
                <a:lnTo>
                  <a:pt x="529442" y="1147828"/>
                </a:lnTo>
                <a:lnTo>
                  <a:pt x="474940" y="1123747"/>
                </a:lnTo>
                <a:lnTo>
                  <a:pt x="434026" y="1108998"/>
                </a:lnTo>
                <a:lnTo>
                  <a:pt x="400366" y="1092181"/>
                </a:lnTo>
                <a:lnTo>
                  <a:pt x="382899" y="1097161"/>
                </a:lnTo>
                <a:lnTo>
                  <a:pt x="373156" y="1086732"/>
                </a:lnTo>
                <a:lnTo>
                  <a:pt x="370136" y="1074387"/>
                </a:lnTo>
                <a:lnTo>
                  <a:pt x="364189" y="1049670"/>
                </a:lnTo>
                <a:lnTo>
                  <a:pt x="354760" y="1012740"/>
                </a:lnTo>
                <a:lnTo>
                  <a:pt x="357574" y="959115"/>
                </a:lnTo>
                <a:lnTo>
                  <a:pt x="395487" y="935101"/>
                </a:lnTo>
                <a:lnTo>
                  <a:pt x="447354" y="907110"/>
                </a:lnTo>
                <a:lnTo>
                  <a:pt x="505495" y="890536"/>
                </a:lnTo>
                <a:lnTo>
                  <a:pt x="530002" y="909962"/>
                </a:lnTo>
                <a:lnTo>
                  <a:pt x="562435" y="927128"/>
                </a:lnTo>
                <a:lnTo>
                  <a:pt x="597583" y="930315"/>
                </a:lnTo>
                <a:lnTo>
                  <a:pt x="637200" y="932227"/>
                </a:lnTo>
                <a:lnTo>
                  <a:pt x="3901057" y="1826"/>
                </a:lnTo>
                <a:lnTo>
                  <a:pt x="4831858" y="608"/>
                </a:lnTo>
                <a:lnTo>
                  <a:pt x="679935" y="1184164"/>
                </a:lnTo>
                <a:lnTo>
                  <a:pt x="670737" y="1199992"/>
                </a:lnTo>
                <a:close/>
              </a:path>
              <a:path w="5297805" h="5104765">
                <a:moveTo>
                  <a:pt x="5297264" y="132057"/>
                </a:moveTo>
                <a:lnTo>
                  <a:pt x="776464" y="1420766"/>
                </a:lnTo>
                <a:lnTo>
                  <a:pt x="819353" y="1395334"/>
                </a:lnTo>
                <a:lnTo>
                  <a:pt x="850259" y="1360112"/>
                </a:lnTo>
                <a:lnTo>
                  <a:pt x="865348" y="1316193"/>
                </a:lnTo>
                <a:lnTo>
                  <a:pt x="860785" y="1264670"/>
                </a:lnTo>
                <a:lnTo>
                  <a:pt x="837495" y="1218485"/>
                </a:lnTo>
                <a:lnTo>
                  <a:pt x="801517" y="1189123"/>
                </a:lnTo>
                <a:lnTo>
                  <a:pt x="756684" y="1175492"/>
                </a:lnTo>
                <a:lnTo>
                  <a:pt x="706832" y="1176497"/>
                </a:lnTo>
                <a:lnTo>
                  <a:pt x="4831858" y="608"/>
                </a:lnTo>
                <a:lnTo>
                  <a:pt x="5297259" y="0"/>
                </a:lnTo>
                <a:lnTo>
                  <a:pt x="5297264" y="132057"/>
                </a:lnTo>
                <a:close/>
              </a:path>
              <a:path w="5297805" h="5104765">
                <a:moveTo>
                  <a:pt x="797064" y="1692218"/>
                </a:moveTo>
                <a:lnTo>
                  <a:pt x="693604" y="1721710"/>
                </a:lnTo>
                <a:lnTo>
                  <a:pt x="634262" y="1725421"/>
                </a:lnTo>
                <a:lnTo>
                  <a:pt x="578295" y="1728169"/>
                </a:lnTo>
                <a:lnTo>
                  <a:pt x="536303" y="1726933"/>
                </a:lnTo>
                <a:lnTo>
                  <a:pt x="509112" y="1721478"/>
                </a:lnTo>
                <a:lnTo>
                  <a:pt x="501025" y="1723784"/>
                </a:lnTo>
                <a:lnTo>
                  <a:pt x="445643" y="1633923"/>
                </a:lnTo>
                <a:lnTo>
                  <a:pt x="382975" y="1414081"/>
                </a:lnTo>
                <a:lnTo>
                  <a:pt x="443919" y="1357091"/>
                </a:lnTo>
                <a:lnTo>
                  <a:pt x="495448" y="1342401"/>
                </a:lnTo>
                <a:lnTo>
                  <a:pt x="542378" y="1342230"/>
                </a:lnTo>
                <a:lnTo>
                  <a:pt x="585943" y="1356223"/>
                </a:lnTo>
                <a:lnTo>
                  <a:pt x="625279" y="1384627"/>
                </a:lnTo>
                <a:lnTo>
                  <a:pt x="660324" y="1401049"/>
                </a:lnTo>
                <a:lnTo>
                  <a:pt x="688753" y="1406151"/>
                </a:lnTo>
                <a:lnTo>
                  <a:pt x="711721" y="1412810"/>
                </a:lnTo>
                <a:lnTo>
                  <a:pt x="728539" y="1421221"/>
                </a:lnTo>
                <a:lnTo>
                  <a:pt x="757546" y="1412953"/>
                </a:lnTo>
                <a:lnTo>
                  <a:pt x="776464" y="1420766"/>
                </a:lnTo>
                <a:lnTo>
                  <a:pt x="5297264" y="132057"/>
                </a:lnTo>
                <a:lnTo>
                  <a:pt x="5297275" y="396172"/>
                </a:lnTo>
                <a:lnTo>
                  <a:pt x="810051" y="1675310"/>
                </a:lnTo>
                <a:lnTo>
                  <a:pt x="797064" y="1692218"/>
                </a:lnTo>
                <a:close/>
              </a:path>
              <a:path w="5297805" h="5104765">
                <a:moveTo>
                  <a:pt x="5297286" y="647082"/>
                </a:moveTo>
                <a:lnTo>
                  <a:pt x="912246" y="1897090"/>
                </a:lnTo>
                <a:lnTo>
                  <a:pt x="955135" y="1871659"/>
                </a:lnTo>
                <a:lnTo>
                  <a:pt x="986041" y="1836437"/>
                </a:lnTo>
                <a:lnTo>
                  <a:pt x="1001130" y="1792517"/>
                </a:lnTo>
                <a:lnTo>
                  <a:pt x="996567" y="1740994"/>
                </a:lnTo>
                <a:lnTo>
                  <a:pt x="976759" y="1707023"/>
                </a:lnTo>
                <a:lnTo>
                  <a:pt x="940780" y="1677662"/>
                </a:lnTo>
                <a:lnTo>
                  <a:pt x="895948" y="1664030"/>
                </a:lnTo>
                <a:lnTo>
                  <a:pt x="846096" y="1665035"/>
                </a:lnTo>
                <a:lnTo>
                  <a:pt x="5297275" y="396172"/>
                </a:lnTo>
                <a:lnTo>
                  <a:pt x="5297286" y="647082"/>
                </a:lnTo>
                <a:close/>
              </a:path>
              <a:path w="5297805" h="5104765">
                <a:moveTo>
                  <a:pt x="671947" y="2427798"/>
                </a:moveTo>
                <a:lnTo>
                  <a:pt x="529202" y="1927046"/>
                </a:lnTo>
                <a:lnTo>
                  <a:pt x="564333" y="1903826"/>
                </a:lnTo>
                <a:lnTo>
                  <a:pt x="605877" y="1891983"/>
                </a:lnTo>
                <a:lnTo>
                  <a:pt x="651223" y="1892263"/>
                </a:lnTo>
                <a:lnTo>
                  <a:pt x="736856" y="1894264"/>
                </a:lnTo>
                <a:lnTo>
                  <a:pt x="782917" y="1894339"/>
                </a:lnTo>
                <a:lnTo>
                  <a:pt x="835346" y="1905806"/>
                </a:lnTo>
                <a:lnTo>
                  <a:pt x="886583" y="1904406"/>
                </a:lnTo>
                <a:lnTo>
                  <a:pt x="5297286" y="647082"/>
                </a:lnTo>
                <a:lnTo>
                  <a:pt x="5297297" y="911197"/>
                </a:lnTo>
                <a:lnTo>
                  <a:pt x="981878" y="2141360"/>
                </a:lnTo>
                <a:lnTo>
                  <a:pt x="948452" y="2164094"/>
                </a:lnTo>
                <a:lnTo>
                  <a:pt x="901122" y="2217204"/>
                </a:lnTo>
                <a:lnTo>
                  <a:pt x="894344" y="2258754"/>
                </a:lnTo>
                <a:lnTo>
                  <a:pt x="880162" y="2262796"/>
                </a:lnTo>
                <a:lnTo>
                  <a:pt x="872716" y="2278125"/>
                </a:lnTo>
                <a:lnTo>
                  <a:pt x="872127" y="2304705"/>
                </a:lnTo>
                <a:lnTo>
                  <a:pt x="859676" y="2321460"/>
                </a:lnTo>
                <a:lnTo>
                  <a:pt x="828870" y="2356653"/>
                </a:lnTo>
                <a:lnTo>
                  <a:pt x="777308" y="2371352"/>
                </a:lnTo>
                <a:lnTo>
                  <a:pt x="671947" y="2427798"/>
                </a:lnTo>
                <a:close/>
              </a:path>
              <a:path w="5297805" h="5104765">
                <a:moveTo>
                  <a:pt x="978345" y="2763045"/>
                </a:moveTo>
                <a:lnTo>
                  <a:pt x="833887" y="2804225"/>
                </a:lnTo>
                <a:lnTo>
                  <a:pt x="779876" y="2806415"/>
                </a:lnTo>
                <a:lnTo>
                  <a:pt x="692836" y="2501079"/>
                </a:lnTo>
                <a:lnTo>
                  <a:pt x="729018" y="2477559"/>
                </a:lnTo>
                <a:lnTo>
                  <a:pt x="1051510" y="2385629"/>
                </a:lnTo>
                <a:lnTo>
                  <a:pt x="1094398" y="2360197"/>
                </a:lnTo>
                <a:lnTo>
                  <a:pt x="1125305" y="2324975"/>
                </a:lnTo>
                <a:lnTo>
                  <a:pt x="1140394" y="2281056"/>
                </a:lnTo>
                <a:lnTo>
                  <a:pt x="1135831" y="2229533"/>
                </a:lnTo>
                <a:lnTo>
                  <a:pt x="1112541" y="2183348"/>
                </a:lnTo>
                <a:lnTo>
                  <a:pt x="1076562" y="2153986"/>
                </a:lnTo>
                <a:lnTo>
                  <a:pt x="1031730" y="2140355"/>
                </a:lnTo>
                <a:lnTo>
                  <a:pt x="981878" y="2141360"/>
                </a:lnTo>
                <a:lnTo>
                  <a:pt x="5297297" y="911197"/>
                </a:lnTo>
                <a:lnTo>
                  <a:pt x="5297319" y="1439428"/>
                </a:lnTo>
                <a:lnTo>
                  <a:pt x="1095566" y="2637188"/>
                </a:lnTo>
                <a:lnTo>
                  <a:pt x="1086949" y="2652851"/>
                </a:lnTo>
                <a:lnTo>
                  <a:pt x="1066715" y="2658619"/>
                </a:lnTo>
                <a:lnTo>
                  <a:pt x="1048026" y="2677152"/>
                </a:lnTo>
                <a:lnTo>
                  <a:pt x="1025149" y="2710085"/>
                </a:lnTo>
                <a:lnTo>
                  <a:pt x="1000420" y="2743547"/>
                </a:lnTo>
                <a:lnTo>
                  <a:pt x="978345" y="2763045"/>
                </a:lnTo>
                <a:close/>
              </a:path>
              <a:path w="5297805" h="5104765">
                <a:moveTo>
                  <a:pt x="1015495" y="2395895"/>
                </a:moveTo>
                <a:lnTo>
                  <a:pt x="785442" y="2461475"/>
                </a:lnTo>
                <a:lnTo>
                  <a:pt x="902630" y="2401657"/>
                </a:lnTo>
                <a:lnTo>
                  <a:pt x="976890" y="2380488"/>
                </a:lnTo>
                <a:lnTo>
                  <a:pt x="995547" y="2388376"/>
                </a:lnTo>
                <a:lnTo>
                  <a:pt x="1015495" y="2395895"/>
                </a:lnTo>
                <a:close/>
              </a:path>
              <a:path w="5297805" h="5104765">
                <a:moveTo>
                  <a:pt x="5297331" y="1703543"/>
                </a:moveTo>
                <a:lnTo>
                  <a:pt x="1190774" y="2874167"/>
                </a:lnTo>
                <a:lnTo>
                  <a:pt x="1233662" y="2848735"/>
                </a:lnTo>
                <a:lnTo>
                  <a:pt x="1264568" y="2813513"/>
                </a:lnTo>
                <a:lnTo>
                  <a:pt x="1279658" y="2769594"/>
                </a:lnTo>
                <a:lnTo>
                  <a:pt x="1275095" y="2718071"/>
                </a:lnTo>
                <a:lnTo>
                  <a:pt x="1251805" y="2671886"/>
                </a:lnTo>
                <a:lnTo>
                  <a:pt x="1215826" y="2642525"/>
                </a:lnTo>
                <a:lnTo>
                  <a:pt x="1170994" y="2628893"/>
                </a:lnTo>
                <a:lnTo>
                  <a:pt x="1121142" y="2629898"/>
                </a:lnTo>
                <a:lnTo>
                  <a:pt x="5297319" y="1439428"/>
                </a:lnTo>
                <a:lnTo>
                  <a:pt x="5297331" y="1703543"/>
                </a:lnTo>
                <a:close/>
              </a:path>
              <a:path w="5297805" h="5104765">
                <a:moveTo>
                  <a:pt x="964093" y="3400992"/>
                </a:moveTo>
                <a:lnTo>
                  <a:pt x="950474" y="3404874"/>
                </a:lnTo>
                <a:lnTo>
                  <a:pt x="800766" y="2879696"/>
                </a:lnTo>
                <a:lnTo>
                  <a:pt x="1047439" y="2809379"/>
                </a:lnTo>
                <a:lnTo>
                  <a:pt x="1073489" y="2841571"/>
                </a:lnTo>
                <a:lnTo>
                  <a:pt x="1109943" y="2870797"/>
                </a:lnTo>
                <a:lnTo>
                  <a:pt x="1147497" y="2873298"/>
                </a:lnTo>
                <a:lnTo>
                  <a:pt x="1190774" y="2874167"/>
                </a:lnTo>
                <a:lnTo>
                  <a:pt x="5297331" y="1703543"/>
                </a:lnTo>
                <a:lnTo>
                  <a:pt x="5297342" y="1967659"/>
                </a:lnTo>
                <a:lnTo>
                  <a:pt x="1260405" y="3118436"/>
                </a:lnTo>
                <a:lnTo>
                  <a:pt x="1217529" y="3143864"/>
                </a:lnTo>
                <a:lnTo>
                  <a:pt x="1186649" y="3179079"/>
                </a:lnTo>
                <a:lnTo>
                  <a:pt x="1171587" y="3222990"/>
                </a:lnTo>
                <a:lnTo>
                  <a:pt x="1176162" y="3274510"/>
                </a:lnTo>
                <a:lnTo>
                  <a:pt x="1176318" y="3274466"/>
                </a:lnTo>
                <a:lnTo>
                  <a:pt x="1180188" y="3286568"/>
                </a:lnTo>
                <a:lnTo>
                  <a:pt x="1131792" y="3300364"/>
                </a:lnTo>
                <a:lnTo>
                  <a:pt x="1084373" y="3327087"/>
                </a:lnTo>
                <a:lnTo>
                  <a:pt x="1039541" y="3353073"/>
                </a:lnTo>
                <a:lnTo>
                  <a:pt x="998906" y="3364657"/>
                </a:lnTo>
                <a:lnTo>
                  <a:pt x="974522" y="3384814"/>
                </a:lnTo>
                <a:lnTo>
                  <a:pt x="967541" y="3386803"/>
                </a:lnTo>
                <a:lnTo>
                  <a:pt x="964093" y="3400992"/>
                </a:lnTo>
                <a:close/>
              </a:path>
              <a:path w="5297805" h="5104765">
                <a:moveTo>
                  <a:pt x="5297352" y="2218568"/>
                </a:moveTo>
                <a:lnTo>
                  <a:pt x="1372926" y="3337273"/>
                </a:lnTo>
                <a:lnTo>
                  <a:pt x="1403832" y="3302051"/>
                </a:lnTo>
                <a:lnTo>
                  <a:pt x="1418921" y="3258132"/>
                </a:lnTo>
                <a:lnTo>
                  <a:pt x="1414358" y="3206609"/>
                </a:lnTo>
                <a:lnTo>
                  <a:pt x="1391069" y="3160424"/>
                </a:lnTo>
                <a:lnTo>
                  <a:pt x="1355090" y="3131063"/>
                </a:lnTo>
                <a:lnTo>
                  <a:pt x="1310257" y="3117431"/>
                </a:lnTo>
                <a:lnTo>
                  <a:pt x="1260405" y="3118436"/>
                </a:lnTo>
                <a:lnTo>
                  <a:pt x="5297342" y="1967659"/>
                </a:lnTo>
                <a:lnTo>
                  <a:pt x="5297352" y="2218568"/>
                </a:lnTo>
                <a:close/>
              </a:path>
              <a:path w="5297805" h="5104765">
                <a:moveTo>
                  <a:pt x="1309473" y="3738333"/>
                </a:moveTo>
                <a:lnTo>
                  <a:pt x="1065367" y="3807919"/>
                </a:lnTo>
                <a:lnTo>
                  <a:pt x="971364" y="3478155"/>
                </a:lnTo>
                <a:lnTo>
                  <a:pt x="989597" y="3459752"/>
                </a:lnTo>
                <a:lnTo>
                  <a:pt x="1007666" y="3428189"/>
                </a:lnTo>
                <a:lnTo>
                  <a:pt x="1030281" y="3408537"/>
                </a:lnTo>
                <a:lnTo>
                  <a:pt x="1084146" y="3393182"/>
                </a:lnTo>
                <a:lnTo>
                  <a:pt x="1120870" y="3369507"/>
                </a:lnTo>
                <a:lnTo>
                  <a:pt x="1204942" y="3319130"/>
                </a:lnTo>
                <a:lnTo>
                  <a:pt x="1233921" y="3350486"/>
                </a:lnTo>
                <a:lnTo>
                  <a:pt x="1261756" y="3355758"/>
                </a:lnTo>
                <a:lnTo>
                  <a:pt x="1294198" y="3359716"/>
                </a:lnTo>
                <a:lnTo>
                  <a:pt x="5297352" y="2218568"/>
                </a:lnTo>
                <a:lnTo>
                  <a:pt x="5297364" y="2495889"/>
                </a:lnTo>
                <a:lnTo>
                  <a:pt x="1356717" y="3619218"/>
                </a:lnTo>
                <a:lnTo>
                  <a:pt x="1327690" y="3653905"/>
                </a:lnTo>
                <a:lnTo>
                  <a:pt x="1312104" y="3697965"/>
                </a:lnTo>
                <a:lnTo>
                  <a:pt x="1309473" y="3738333"/>
                </a:lnTo>
                <a:close/>
              </a:path>
              <a:path w="5297805" h="5104765">
                <a:moveTo>
                  <a:pt x="5297375" y="2746799"/>
                </a:moveTo>
                <a:lnTo>
                  <a:pt x="1465819" y="3839030"/>
                </a:lnTo>
                <a:lnTo>
                  <a:pt x="1508708" y="3813598"/>
                </a:lnTo>
                <a:lnTo>
                  <a:pt x="1539614" y="3778376"/>
                </a:lnTo>
                <a:lnTo>
                  <a:pt x="1554703" y="3734457"/>
                </a:lnTo>
                <a:lnTo>
                  <a:pt x="1550140" y="3682934"/>
                </a:lnTo>
                <a:lnTo>
                  <a:pt x="1530332" y="3648963"/>
                </a:lnTo>
                <a:lnTo>
                  <a:pt x="1494354" y="3619601"/>
                </a:lnTo>
                <a:lnTo>
                  <a:pt x="1446039" y="3593756"/>
                </a:lnTo>
                <a:lnTo>
                  <a:pt x="5297364" y="2495889"/>
                </a:lnTo>
                <a:lnTo>
                  <a:pt x="5297375" y="2746799"/>
                </a:lnTo>
                <a:close/>
              </a:path>
              <a:path w="5297805" h="5104765">
                <a:moveTo>
                  <a:pt x="1399823" y="4359668"/>
                </a:moveTo>
                <a:lnTo>
                  <a:pt x="1343059" y="4375849"/>
                </a:lnTo>
                <a:lnTo>
                  <a:pt x="1304504" y="4373634"/>
                </a:lnTo>
                <a:lnTo>
                  <a:pt x="1232483" y="4394164"/>
                </a:lnTo>
                <a:lnTo>
                  <a:pt x="1086256" y="3881199"/>
                </a:lnTo>
                <a:lnTo>
                  <a:pt x="1341483" y="3808444"/>
                </a:lnTo>
                <a:lnTo>
                  <a:pt x="1366674" y="3827675"/>
                </a:lnTo>
                <a:lnTo>
                  <a:pt x="1398463" y="3845025"/>
                </a:lnTo>
                <a:lnTo>
                  <a:pt x="1431975" y="3848678"/>
                </a:lnTo>
                <a:lnTo>
                  <a:pt x="5297375" y="2746799"/>
                </a:lnTo>
                <a:lnTo>
                  <a:pt x="5297386" y="3010914"/>
                </a:lnTo>
                <a:lnTo>
                  <a:pt x="1535451" y="4083299"/>
                </a:lnTo>
                <a:lnTo>
                  <a:pt x="1492575" y="4108727"/>
                </a:lnTo>
                <a:lnTo>
                  <a:pt x="1461695" y="4143942"/>
                </a:lnTo>
                <a:lnTo>
                  <a:pt x="1446633" y="4187853"/>
                </a:lnTo>
                <a:lnTo>
                  <a:pt x="1451208" y="4239373"/>
                </a:lnTo>
                <a:lnTo>
                  <a:pt x="1454934" y="4251517"/>
                </a:lnTo>
                <a:lnTo>
                  <a:pt x="1455652" y="4251312"/>
                </a:lnTo>
                <a:lnTo>
                  <a:pt x="1460303" y="4263192"/>
                </a:lnTo>
                <a:lnTo>
                  <a:pt x="1465385" y="4274949"/>
                </a:lnTo>
                <a:lnTo>
                  <a:pt x="1447997" y="4306318"/>
                </a:lnTo>
                <a:lnTo>
                  <a:pt x="1426285" y="4338919"/>
                </a:lnTo>
                <a:lnTo>
                  <a:pt x="1399823" y="4359668"/>
                </a:lnTo>
                <a:close/>
              </a:path>
              <a:path w="5297805" h="5104765">
                <a:moveTo>
                  <a:pt x="5297397" y="3275030"/>
                </a:moveTo>
                <a:lnTo>
                  <a:pt x="1605083" y="4327568"/>
                </a:lnTo>
                <a:lnTo>
                  <a:pt x="1647972" y="4302136"/>
                </a:lnTo>
                <a:lnTo>
                  <a:pt x="1678878" y="4266914"/>
                </a:lnTo>
                <a:lnTo>
                  <a:pt x="1693967" y="4222995"/>
                </a:lnTo>
                <a:lnTo>
                  <a:pt x="1689404" y="4171472"/>
                </a:lnTo>
                <a:lnTo>
                  <a:pt x="1666114" y="4125287"/>
                </a:lnTo>
                <a:lnTo>
                  <a:pt x="1630136" y="4095926"/>
                </a:lnTo>
                <a:lnTo>
                  <a:pt x="1585303" y="4082294"/>
                </a:lnTo>
                <a:lnTo>
                  <a:pt x="1535451" y="4083299"/>
                </a:lnTo>
                <a:lnTo>
                  <a:pt x="5297386" y="3010914"/>
                </a:lnTo>
                <a:lnTo>
                  <a:pt x="5297397" y="3275030"/>
                </a:lnTo>
                <a:close/>
              </a:path>
              <a:path w="5297805" h="5104765">
                <a:moveTo>
                  <a:pt x="5297399" y="3327853"/>
                </a:moveTo>
                <a:lnTo>
                  <a:pt x="1374655" y="4446078"/>
                </a:lnTo>
                <a:lnTo>
                  <a:pt x="1409526" y="4422932"/>
                </a:lnTo>
                <a:lnTo>
                  <a:pt x="1434088" y="4402724"/>
                </a:lnTo>
                <a:lnTo>
                  <a:pt x="1462025" y="4381555"/>
                </a:lnTo>
                <a:lnTo>
                  <a:pt x="1487428" y="4347901"/>
                </a:lnTo>
                <a:lnTo>
                  <a:pt x="1511351" y="4314670"/>
                </a:lnTo>
                <a:lnTo>
                  <a:pt x="1532374" y="4321883"/>
                </a:lnTo>
                <a:lnTo>
                  <a:pt x="1555875" y="4328389"/>
                </a:lnTo>
                <a:lnTo>
                  <a:pt x="1581418" y="4334314"/>
                </a:lnTo>
                <a:lnTo>
                  <a:pt x="5297397" y="3275030"/>
                </a:lnTo>
                <a:lnTo>
                  <a:pt x="5297399" y="3327853"/>
                </a:lnTo>
                <a:close/>
              </a:path>
              <a:path w="5297805" h="5104765">
                <a:moveTo>
                  <a:pt x="1586774" y="4702553"/>
                </a:moveTo>
                <a:lnTo>
                  <a:pt x="1569180" y="4707569"/>
                </a:lnTo>
                <a:lnTo>
                  <a:pt x="1545888" y="4701003"/>
                </a:lnTo>
                <a:lnTo>
                  <a:pt x="1525902" y="4706700"/>
                </a:lnTo>
                <a:lnTo>
                  <a:pt x="1504301" y="4699651"/>
                </a:lnTo>
                <a:lnTo>
                  <a:pt x="1468772" y="4683367"/>
                </a:lnTo>
                <a:lnTo>
                  <a:pt x="1417576" y="4671550"/>
                </a:lnTo>
                <a:lnTo>
                  <a:pt x="1360066" y="4661532"/>
                </a:lnTo>
                <a:lnTo>
                  <a:pt x="1305597" y="4650647"/>
                </a:lnTo>
                <a:lnTo>
                  <a:pt x="1249891" y="4455232"/>
                </a:lnTo>
                <a:lnTo>
                  <a:pt x="1287352" y="4457759"/>
                </a:lnTo>
                <a:lnTo>
                  <a:pt x="1328533" y="4446020"/>
                </a:lnTo>
                <a:lnTo>
                  <a:pt x="1374655" y="4446078"/>
                </a:lnTo>
                <a:lnTo>
                  <a:pt x="5297399" y="3327853"/>
                </a:lnTo>
                <a:lnTo>
                  <a:pt x="5297408" y="3539145"/>
                </a:lnTo>
                <a:lnTo>
                  <a:pt x="1674715" y="4571837"/>
                </a:lnTo>
                <a:lnTo>
                  <a:pt x="1638090" y="4595484"/>
                </a:lnTo>
                <a:lnTo>
                  <a:pt x="1607305" y="4617465"/>
                </a:lnTo>
                <a:lnTo>
                  <a:pt x="1591721" y="4661525"/>
                </a:lnTo>
                <a:lnTo>
                  <a:pt x="1586774" y="4702553"/>
                </a:lnTo>
                <a:close/>
              </a:path>
              <a:path w="5297805" h="5104765">
                <a:moveTo>
                  <a:pt x="5297420" y="3803260"/>
                </a:moveTo>
                <a:lnTo>
                  <a:pt x="1744347" y="4816106"/>
                </a:lnTo>
                <a:lnTo>
                  <a:pt x="1787235" y="4790675"/>
                </a:lnTo>
                <a:lnTo>
                  <a:pt x="1818142" y="4755452"/>
                </a:lnTo>
                <a:lnTo>
                  <a:pt x="1833231" y="4711533"/>
                </a:lnTo>
                <a:lnTo>
                  <a:pt x="1828668" y="4660010"/>
                </a:lnTo>
                <a:lnTo>
                  <a:pt x="1805378" y="4613826"/>
                </a:lnTo>
                <a:lnTo>
                  <a:pt x="1769399" y="4584464"/>
                </a:lnTo>
                <a:lnTo>
                  <a:pt x="1724567" y="4570832"/>
                </a:lnTo>
                <a:lnTo>
                  <a:pt x="1674715" y="4571837"/>
                </a:lnTo>
                <a:lnTo>
                  <a:pt x="5297408" y="3539145"/>
                </a:lnTo>
                <a:lnTo>
                  <a:pt x="5297420" y="3803260"/>
                </a:lnTo>
                <a:close/>
              </a:path>
              <a:path w="5297805" h="5104765">
                <a:moveTo>
                  <a:pt x="5297431" y="4067376"/>
                </a:moveTo>
                <a:lnTo>
                  <a:pt x="1659303" y="5104468"/>
                </a:lnTo>
                <a:lnTo>
                  <a:pt x="1657377" y="5065399"/>
                </a:lnTo>
                <a:lnTo>
                  <a:pt x="1650591" y="5014509"/>
                </a:lnTo>
                <a:lnTo>
                  <a:pt x="1640700" y="4964505"/>
                </a:lnTo>
                <a:lnTo>
                  <a:pt x="1629457" y="4928093"/>
                </a:lnTo>
                <a:lnTo>
                  <a:pt x="1638504" y="4925514"/>
                </a:lnTo>
                <a:lnTo>
                  <a:pt x="1655029" y="4894391"/>
                </a:lnTo>
                <a:lnTo>
                  <a:pt x="1680522" y="4860712"/>
                </a:lnTo>
                <a:lnTo>
                  <a:pt x="1706026" y="4813824"/>
                </a:lnTo>
                <a:lnTo>
                  <a:pt x="1714390" y="4811440"/>
                </a:lnTo>
                <a:lnTo>
                  <a:pt x="1726490" y="4821197"/>
                </a:lnTo>
                <a:lnTo>
                  <a:pt x="5297420" y="3803260"/>
                </a:lnTo>
                <a:lnTo>
                  <a:pt x="5297431" y="4067376"/>
                </a:lnTo>
                <a:close/>
              </a:path>
            </a:pathLst>
          </a:custGeom>
          <a:solidFill>
            <a:srgbClr val="FAFA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3042127" y="0"/>
            <a:ext cx="5246370" cy="4305300"/>
          </a:xfrm>
          <a:custGeom>
            <a:avLst/>
            <a:gdLst/>
            <a:ahLst/>
            <a:cxnLst/>
            <a:rect l="l" t="t" r="r" b="b"/>
            <a:pathLst>
              <a:path w="5246369" h="4305300">
                <a:moveTo>
                  <a:pt x="1399050" y="4235785"/>
                </a:moveTo>
                <a:lnTo>
                  <a:pt x="1155721" y="4305149"/>
                </a:lnTo>
                <a:lnTo>
                  <a:pt x="1147295" y="4275589"/>
                </a:lnTo>
                <a:lnTo>
                  <a:pt x="1395678" y="4204784"/>
                </a:lnTo>
                <a:lnTo>
                  <a:pt x="1395791" y="4212490"/>
                </a:lnTo>
                <a:lnTo>
                  <a:pt x="1396406" y="4220242"/>
                </a:lnTo>
                <a:lnTo>
                  <a:pt x="1397500" y="4228015"/>
                </a:lnTo>
                <a:lnTo>
                  <a:pt x="1399050" y="4235785"/>
                </a:lnTo>
                <a:close/>
              </a:path>
              <a:path w="5246369" h="4305300">
                <a:moveTo>
                  <a:pt x="5245871" y="3139202"/>
                </a:moveTo>
                <a:lnTo>
                  <a:pt x="1636702" y="4168039"/>
                </a:lnTo>
                <a:lnTo>
                  <a:pt x="1633966" y="4160608"/>
                </a:lnTo>
                <a:lnTo>
                  <a:pt x="1630812" y="4153422"/>
                </a:lnTo>
                <a:lnTo>
                  <a:pt x="1627232" y="4146515"/>
                </a:lnTo>
                <a:lnTo>
                  <a:pt x="1623221" y="4139920"/>
                </a:lnTo>
                <a:lnTo>
                  <a:pt x="5245871" y="3107240"/>
                </a:lnTo>
                <a:lnTo>
                  <a:pt x="5245871" y="3139202"/>
                </a:lnTo>
                <a:close/>
              </a:path>
              <a:path w="5246369" h="4305300">
                <a:moveTo>
                  <a:pt x="1082327" y="2872811"/>
                </a:moveTo>
                <a:lnTo>
                  <a:pt x="772586" y="2961107"/>
                </a:lnTo>
                <a:lnTo>
                  <a:pt x="764137" y="2931469"/>
                </a:lnTo>
                <a:lnTo>
                  <a:pt x="1035851" y="2854014"/>
                </a:lnTo>
                <a:lnTo>
                  <a:pt x="1046683" y="2860475"/>
                </a:lnTo>
                <a:lnTo>
                  <a:pt x="1058092" y="2865778"/>
                </a:lnTo>
                <a:lnTo>
                  <a:pt x="1069999" y="2869899"/>
                </a:lnTo>
                <a:lnTo>
                  <a:pt x="1082327" y="2872811"/>
                </a:lnTo>
                <a:close/>
              </a:path>
              <a:path w="5246369" h="4305300">
                <a:moveTo>
                  <a:pt x="5245871" y="1685943"/>
                </a:moveTo>
                <a:lnTo>
                  <a:pt x="1187777" y="2842751"/>
                </a:lnTo>
                <a:lnTo>
                  <a:pt x="1196654" y="2833782"/>
                </a:lnTo>
                <a:lnTo>
                  <a:pt x="1204536" y="2824001"/>
                </a:lnTo>
                <a:lnTo>
                  <a:pt x="1211374" y="2813492"/>
                </a:lnTo>
                <a:lnTo>
                  <a:pt x="1217123" y="2802340"/>
                </a:lnTo>
                <a:lnTo>
                  <a:pt x="5245871" y="1653897"/>
                </a:lnTo>
                <a:lnTo>
                  <a:pt x="5245871" y="1685943"/>
                </a:lnTo>
                <a:close/>
              </a:path>
              <a:path w="5246369" h="4305300">
                <a:moveTo>
                  <a:pt x="5245871" y="232599"/>
                </a:moveTo>
                <a:lnTo>
                  <a:pt x="389428" y="1616987"/>
                </a:lnTo>
                <a:lnTo>
                  <a:pt x="380980" y="1587349"/>
                </a:lnTo>
                <a:lnTo>
                  <a:pt x="5245871" y="200553"/>
                </a:lnTo>
                <a:lnTo>
                  <a:pt x="5245871" y="232599"/>
                </a:lnTo>
                <a:close/>
              </a:path>
              <a:path w="5246369" h="4305300">
                <a:moveTo>
                  <a:pt x="86369" y="250034"/>
                </a:moveTo>
                <a:lnTo>
                  <a:pt x="8526" y="272224"/>
                </a:lnTo>
                <a:lnTo>
                  <a:pt x="0" y="242608"/>
                </a:lnTo>
                <a:lnTo>
                  <a:pt x="851074" y="0"/>
                </a:lnTo>
                <a:lnTo>
                  <a:pt x="950509" y="0"/>
                </a:lnTo>
                <a:lnTo>
                  <a:pt x="116296" y="237802"/>
                </a:lnTo>
                <a:lnTo>
                  <a:pt x="101156" y="243258"/>
                </a:lnTo>
                <a:lnTo>
                  <a:pt x="86369" y="250034"/>
                </a:lnTo>
                <a:close/>
              </a:path>
              <a:path w="5246369" h="4305300">
                <a:moveTo>
                  <a:pt x="963491" y="0"/>
                </a:moveTo>
                <a:lnTo>
                  <a:pt x="149049" y="232166"/>
                </a:lnTo>
                <a:lnTo>
                  <a:pt x="148637" y="232199"/>
                </a:lnTo>
                <a:lnTo>
                  <a:pt x="148282" y="232132"/>
                </a:lnTo>
                <a:lnTo>
                  <a:pt x="131828" y="234000"/>
                </a:lnTo>
                <a:lnTo>
                  <a:pt x="116296" y="237802"/>
                </a:lnTo>
                <a:lnTo>
                  <a:pt x="950509" y="0"/>
                </a:lnTo>
                <a:lnTo>
                  <a:pt x="963491" y="0"/>
                </a:lnTo>
                <a:close/>
              </a:path>
            </a:pathLst>
          </a:custGeom>
          <a:solidFill>
            <a:srgbClr val="FEAB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3168609" y="0"/>
            <a:ext cx="5120005" cy="4700270"/>
          </a:xfrm>
          <a:custGeom>
            <a:avLst/>
            <a:gdLst/>
            <a:ahLst/>
            <a:cxnLst/>
            <a:rect l="l" t="t" r="r" b="b"/>
            <a:pathLst>
              <a:path w="5120005" h="4700270">
                <a:moveTo>
                  <a:pt x="5119389" y="3623678"/>
                </a:moveTo>
                <a:lnTo>
                  <a:pt x="1630092" y="4618344"/>
                </a:lnTo>
                <a:lnTo>
                  <a:pt x="1624432" y="4611427"/>
                </a:lnTo>
                <a:lnTo>
                  <a:pt x="1618348" y="4604985"/>
                </a:lnTo>
                <a:lnTo>
                  <a:pt x="1611850" y="4599025"/>
                </a:lnTo>
                <a:lnTo>
                  <a:pt x="1604946" y="4593550"/>
                </a:lnTo>
                <a:lnTo>
                  <a:pt x="5119389" y="3591716"/>
                </a:lnTo>
                <a:lnTo>
                  <a:pt x="5119389" y="3623678"/>
                </a:lnTo>
                <a:close/>
              </a:path>
              <a:path w="5120005" h="4700270">
                <a:moveTo>
                  <a:pt x="1408460" y="4681523"/>
                </a:moveTo>
                <a:lnTo>
                  <a:pt x="1343136" y="4700144"/>
                </a:lnTo>
                <a:lnTo>
                  <a:pt x="1336872" y="4698818"/>
                </a:lnTo>
                <a:lnTo>
                  <a:pt x="1330753" y="4697114"/>
                </a:lnTo>
                <a:lnTo>
                  <a:pt x="1324956" y="4694476"/>
                </a:lnTo>
                <a:lnTo>
                  <a:pt x="1318443" y="4691934"/>
                </a:lnTo>
                <a:lnTo>
                  <a:pt x="1310255" y="4689215"/>
                </a:lnTo>
                <a:lnTo>
                  <a:pt x="1300580" y="4686368"/>
                </a:lnTo>
                <a:lnTo>
                  <a:pt x="1289606" y="4683442"/>
                </a:lnTo>
                <a:lnTo>
                  <a:pt x="1416986" y="4647130"/>
                </a:lnTo>
                <a:lnTo>
                  <a:pt x="1413937" y="4655442"/>
                </a:lnTo>
                <a:lnTo>
                  <a:pt x="1411482" y="4663955"/>
                </a:lnTo>
                <a:lnTo>
                  <a:pt x="1409647" y="4672654"/>
                </a:lnTo>
                <a:lnTo>
                  <a:pt x="1408460" y="4681523"/>
                </a:lnTo>
                <a:close/>
              </a:path>
              <a:path w="5120005" h="4700270">
                <a:moveTo>
                  <a:pt x="5119389" y="2654810"/>
                </a:moveTo>
                <a:lnTo>
                  <a:pt x="1378394" y="3721226"/>
                </a:lnTo>
                <a:lnTo>
                  <a:pt x="1378106" y="3713533"/>
                </a:lnTo>
                <a:lnTo>
                  <a:pt x="1377324" y="3705823"/>
                </a:lnTo>
                <a:lnTo>
                  <a:pt x="1376035" y="3698101"/>
                </a:lnTo>
                <a:lnTo>
                  <a:pt x="1374222" y="3690369"/>
                </a:lnTo>
                <a:lnTo>
                  <a:pt x="5119389" y="2622764"/>
                </a:lnTo>
                <a:lnTo>
                  <a:pt x="5119389" y="2654810"/>
                </a:lnTo>
                <a:close/>
              </a:path>
              <a:path w="5120005" h="4700270">
                <a:moveTo>
                  <a:pt x="5119389" y="2170334"/>
                </a:moveTo>
                <a:lnTo>
                  <a:pt x="1232859" y="3278237"/>
                </a:lnTo>
                <a:lnTo>
                  <a:pt x="1235477" y="3270000"/>
                </a:lnTo>
                <a:lnTo>
                  <a:pt x="1237511" y="3261592"/>
                </a:lnTo>
                <a:lnTo>
                  <a:pt x="1238961" y="3253019"/>
                </a:lnTo>
                <a:lnTo>
                  <a:pt x="1239830" y="3244287"/>
                </a:lnTo>
                <a:lnTo>
                  <a:pt x="5119389" y="2138372"/>
                </a:lnTo>
                <a:lnTo>
                  <a:pt x="5119389" y="2170334"/>
                </a:lnTo>
                <a:close/>
              </a:path>
              <a:path w="5120005" h="4700270">
                <a:moveTo>
                  <a:pt x="772743" y="3405361"/>
                </a:moveTo>
                <a:lnTo>
                  <a:pt x="765381" y="3379535"/>
                </a:lnTo>
                <a:lnTo>
                  <a:pt x="847269" y="3356192"/>
                </a:lnTo>
                <a:lnTo>
                  <a:pt x="831415" y="3364981"/>
                </a:lnTo>
                <a:lnTo>
                  <a:pt x="817544" y="3373150"/>
                </a:lnTo>
                <a:lnTo>
                  <a:pt x="806043" y="3380564"/>
                </a:lnTo>
                <a:lnTo>
                  <a:pt x="797301" y="3387089"/>
                </a:lnTo>
                <a:lnTo>
                  <a:pt x="791178" y="3392086"/>
                </a:lnTo>
                <a:lnTo>
                  <a:pt x="785026" y="3396792"/>
                </a:lnTo>
                <a:lnTo>
                  <a:pt x="778873" y="3401214"/>
                </a:lnTo>
                <a:lnTo>
                  <a:pt x="772743" y="3405361"/>
                </a:lnTo>
                <a:close/>
              </a:path>
              <a:path w="5120005" h="4700270">
                <a:moveTo>
                  <a:pt x="1039222" y="3333435"/>
                </a:moveTo>
                <a:lnTo>
                  <a:pt x="977632" y="3350992"/>
                </a:lnTo>
                <a:lnTo>
                  <a:pt x="1028497" y="3324128"/>
                </a:lnTo>
                <a:lnTo>
                  <a:pt x="1031883" y="3327453"/>
                </a:lnTo>
                <a:lnTo>
                  <a:pt x="1035536" y="3330533"/>
                </a:lnTo>
                <a:lnTo>
                  <a:pt x="1039222" y="3333435"/>
                </a:lnTo>
                <a:close/>
              </a:path>
              <a:path w="5120005" h="4700270">
                <a:moveTo>
                  <a:pt x="5119389" y="1201467"/>
                </a:moveTo>
                <a:lnTo>
                  <a:pt x="518377" y="2513041"/>
                </a:lnTo>
                <a:lnTo>
                  <a:pt x="514031" y="2497794"/>
                </a:lnTo>
                <a:lnTo>
                  <a:pt x="574706" y="2469798"/>
                </a:lnTo>
                <a:lnTo>
                  <a:pt x="603714" y="2456668"/>
                </a:lnTo>
                <a:lnTo>
                  <a:pt x="839655" y="2389410"/>
                </a:lnTo>
                <a:lnTo>
                  <a:pt x="848079" y="2389208"/>
                </a:lnTo>
                <a:lnTo>
                  <a:pt x="856531" y="2388437"/>
                </a:lnTo>
                <a:lnTo>
                  <a:pt x="864995" y="2387048"/>
                </a:lnTo>
                <a:lnTo>
                  <a:pt x="873458" y="2384989"/>
                </a:lnTo>
                <a:lnTo>
                  <a:pt x="5119389" y="1174635"/>
                </a:lnTo>
                <a:lnTo>
                  <a:pt x="5119389" y="1201467"/>
                </a:lnTo>
                <a:close/>
              </a:path>
              <a:path w="5120005" h="4700270">
                <a:moveTo>
                  <a:pt x="5119389" y="1174635"/>
                </a:moveTo>
                <a:lnTo>
                  <a:pt x="873458" y="2384989"/>
                </a:lnTo>
                <a:lnTo>
                  <a:pt x="882007" y="2382199"/>
                </a:lnTo>
                <a:lnTo>
                  <a:pt x="890008" y="2378926"/>
                </a:lnTo>
                <a:lnTo>
                  <a:pt x="897748" y="2375084"/>
                </a:lnTo>
                <a:lnTo>
                  <a:pt x="905134" y="2370745"/>
                </a:lnTo>
                <a:lnTo>
                  <a:pt x="5119389" y="1169421"/>
                </a:lnTo>
                <a:lnTo>
                  <a:pt x="5119389" y="1174635"/>
                </a:lnTo>
                <a:close/>
              </a:path>
              <a:path w="5120005" h="4700270">
                <a:moveTo>
                  <a:pt x="5119389" y="717075"/>
                </a:moveTo>
                <a:lnTo>
                  <a:pt x="390672" y="2065052"/>
                </a:lnTo>
                <a:lnTo>
                  <a:pt x="382224" y="2035415"/>
                </a:lnTo>
                <a:lnTo>
                  <a:pt x="5119389" y="685029"/>
                </a:lnTo>
                <a:lnTo>
                  <a:pt x="5119389" y="717075"/>
                </a:lnTo>
                <a:close/>
              </a:path>
              <a:path w="5120005" h="4700270">
                <a:moveTo>
                  <a:pt x="4235805" y="0"/>
                </a:moveTo>
                <a:lnTo>
                  <a:pt x="292773" y="1124008"/>
                </a:lnTo>
                <a:lnTo>
                  <a:pt x="280025" y="1118591"/>
                </a:lnTo>
                <a:lnTo>
                  <a:pt x="267995" y="1113671"/>
                </a:lnTo>
                <a:lnTo>
                  <a:pt x="256721" y="1109245"/>
                </a:lnTo>
                <a:lnTo>
                  <a:pt x="246241" y="1105311"/>
                </a:lnTo>
                <a:lnTo>
                  <a:pt x="4123682" y="0"/>
                </a:lnTo>
                <a:lnTo>
                  <a:pt x="4235805" y="0"/>
                </a:lnTo>
                <a:close/>
              </a:path>
              <a:path w="5120005" h="4700270">
                <a:moveTo>
                  <a:pt x="2536555" y="0"/>
                </a:moveTo>
                <a:lnTo>
                  <a:pt x="8215" y="720733"/>
                </a:lnTo>
                <a:lnTo>
                  <a:pt x="0" y="691029"/>
                </a:lnTo>
                <a:lnTo>
                  <a:pt x="2424137" y="0"/>
                </a:lnTo>
                <a:lnTo>
                  <a:pt x="2536555" y="0"/>
                </a:lnTo>
                <a:close/>
              </a:path>
            </a:pathLst>
          </a:custGeom>
          <a:solidFill>
            <a:srgbClr val="FFDF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307698" y="2371812"/>
            <a:ext cx="13677265" cy="5815330"/>
          </a:xfrm>
          <a:custGeom>
            <a:avLst/>
            <a:gdLst/>
            <a:ahLst/>
            <a:cxnLst/>
            <a:rect l="l" t="t" r="r" b="b"/>
            <a:pathLst>
              <a:path w="13677265" h="5815330">
                <a:moveTo>
                  <a:pt x="13676907" y="5503998"/>
                </a:moveTo>
                <a:lnTo>
                  <a:pt x="126405" y="5815200"/>
                </a:lnTo>
                <a:lnTo>
                  <a:pt x="0" y="311201"/>
                </a:lnTo>
                <a:lnTo>
                  <a:pt x="13550501" y="0"/>
                </a:lnTo>
                <a:lnTo>
                  <a:pt x="13676907" y="5503998"/>
                </a:lnTo>
                <a:close/>
              </a:path>
            </a:pathLst>
          </a:custGeom>
          <a:solidFill>
            <a:srgbClr val="FFC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645129" y="2721685"/>
            <a:ext cx="13011150" cy="5124450"/>
          </a:xfrm>
          <a:custGeom>
            <a:avLst/>
            <a:gdLst/>
            <a:ahLst/>
            <a:cxnLst/>
            <a:rect l="l" t="t" r="r" b="b"/>
            <a:pathLst>
              <a:path w="13011150" h="5124450">
                <a:moveTo>
                  <a:pt x="13011148" y="5124449"/>
                </a:moveTo>
                <a:lnTo>
                  <a:pt x="0" y="5124449"/>
                </a:lnTo>
                <a:lnTo>
                  <a:pt x="0" y="0"/>
                </a:lnTo>
                <a:lnTo>
                  <a:pt x="13011148" y="0"/>
                </a:lnTo>
                <a:lnTo>
                  <a:pt x="13011148" y="5124449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800" b="0" i="0">
                <a:solidFill>
                  <a:srgbClr val="291B2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750800" y="89182"/>
            <a:ext cx="5537200" cy="10198100"/>
          </a:xfrm>
          <a:custGeom>
            <a:avLst/>
            <a:gdLst/>
            <a:ahLst/>
            <a:cxnLst/>
            <a:rect l="l" t="t" r="r" b="b"/>
            <a:pathLst>
              <a:path w="5537200" h="10198100">
                <a:moveTo>
                  <a:pt x="25400" y="323602"/>
                </a:moveTo>
                <a:lnTo>
                  <a:pt x="25400" y="2014090"/>
                </a:lnTo>
                <a:lnTo>
                  <a:pt x="38100" y="2063062"/>
                </a:lnTo>
                <a:lnTo>
                  <a:pt x="38100" y="2161032"/>
                </a:lnTo>
                <a:lnTo>
                  <a:pt x="50800" y="2210034"/>
                </a:lnTo>
                <a:lnTo>
                  <a:pt x="50800" y="2413513"/>
                </a:lnTo>
                <a:lnTo>
                  <a:pt x="63500" y="2464411"/>
                </a:lnTo>
                <a:lnTo>
                  <a:pt x="63500" y="2616857"/>
                </a:lnTo>
                <a:lnTo>
                  <a:pt x="76200" y="2668706"/>
                </a:lnTo>
                <a:lnTo>
                  <a:pt x="76200" y="2772330"/>
                </a:lnTo>
                <a:lnTo>
                  <a:pt x="88900" y="2824116"/>
                </a:lnTo>
                <a:lnTo>
                  <a:pt x="88900" y="2875892"/>
                </a:lnTo>
                <a:lnTo>
                  <a:pt x="101600" y="2979436"/>
                </a:lnTo>
                <a:lnTo>
                  <a:pt x="114300" y="3031215"/>
                </a:lnTo>
                <a:lnTo>
                  <a:pt x="114300" y="3134815"/>
                </a:lnTo>
                <a:lnTo>
                  <a:pt x="127000" y="3186647"/>
                </a:lnTo>
                <a:lnTo>
                  <a:pt x="127000" y="3287813"/>
                </a:lnTo>
                <a:lnTo>
                  <a:pt x="139700" y="3337194"/>
                </a:lnTo>
                <a:lnTo>
                  <a:pt x="139700" y="3633958"/>
                </a:lnTo>
                <a:lnTo>
                  <a:pt x="152400" y="3683881"/>
                </a:lnTo>
                <a:lnTo>
                  <a:pt x="152400" y="3783645"/>
                </a:lnTo>
                <a:lnTo>
                  <a:pt x="165100" y="3883371"/>
                </a:lnTo>
                <a:lnTo>
                  <a:pt x="165100" y="3983143"/>
                </a:lnTo>
                <a:lnTo>
                  <a:pt x="177800" y="4032704"/>
                </a:lnTo>
                <a:lnTo>
                  <a:pt x="177800" y="4181411"/>
                </a:lnTo>
                <a:lnTo>
                  <a:pt x="190500" y="4379706"/>
                </a:lnTo>
                <a:lnTo>
                  <a:pt x="203200" y="4429277"/>
                </a:lnTo>
                <a:lnTo>
                  <a:pt x="203200" y="4577965"/>
                </a:lnTo>
                <a:lnTo>
                  <a:pt x="215900" y="4627517"/>
                </a:lnTo>
                <a:lnTo>
                  <a:pt x="215900" y="4726598"/>
                </a:lnTo>
                <a:lnTo>
                  <a:pt x="228600" y="4778551"/>
                </a:lnTo>
                <a:lnTo>
                  <a:pt x="228600" y="4882407"/>
                </a:lnTo>
                <a:lnTo>
                  <a:pt x="241300" y="4934317"/>
                </a:lnTo>
                <a:lnTo>
                  <a:pt x="241300" y="4986220"/>
                </a:lnTo>
                <a:lnTo>
                  <a:pt x="254000" y="5090019"/>
                </a:lnTo>
                <a:lnTo>
                  <a:pt x="254000" y="5193832"/>
                </a:lnTo>
                <a:lnTo>
                  <a:pt x="266700" y="5245752"/>
                </a:lnTo>
                <a:lnTo>
                  <a:pt x="266700" y="5349638"/>
                </a:lnTo>
                <a:lnTo>
                  <a:pt x="279400" y="5397574"/>
                </a:lnTo>
                <a:lnTo>
                  <a:pt x="279400" y="5637639"/>
                </a:lnTo>
                <a:lnTo>
                  <a:pt x="292100" y="5685634"/>
                </a:lnTo>
                <a:lnTo>
                  <a:pt x="292100" y="5781496"/>
                </a:lnTo>
                <a:lnTo>
                  <a:pt x="304800" y="5833389"/>
                </a:lnTo>
                <a:lnTo>
                  <a:pt x="304800" y="5937125"/>
                </a:lnTo>
                <a:lnTo>
                  <a:pt x="317500" y="5988973"/>
                </a:lnTo>
                <a:lnTo>
                  <a:pt x="317500" y="6092638"/>
                </a:lnTo>
                <a:lnTo>
                  <a:pt x="330200" y="6144459"/>
                </a:lnTo>
                <a:lnTo>
                  <a:pt x="330200" y="6196275"/>
                </a:lnTo>
                <a:lnTo>
                  <a:pt x="342900" y="6299901"/>
                </a:lnTo>
                <a:lnTo>
                  <a:pt x="342900" y="6351714"/>
                </a:lnTo>
                <a:lnTo>
                  <a:pt x="355600" y="6403531"/>
                </a:lnTo>
                <a:lnTo>
                  <a:pt x="355600" y="6440388"/>
                </a:lnTo>
                <a:lnTo>
                  <a:pt x="368300" y="6458760"/>
                </a:lnTo>
                <a:lnTo>
                  <a:pt x="368300" y="6527071"/>
                </a:lnTo>
                <a:lnTo>
                  <a:pt x="381000" y="6576895"/>
                </a:lnTo>
                <a:lnTo>
                  <a:pt x="381000" y="6676539"/>
                </a:lnTo>
                <a:lnTo>
                  <a:pt x="393700" y="6726360"/>
                </a:lnTo>
                <a:lnTo>
                  <a:pt x="393700" y="6776180"/>
                </a:lnTo>
                <a:lnTo>
                  <a:pt x="406400" y="6875820"/>
                </a:lnTo>
                <a:lnTo>
                  <a:pt x="406400" y="6925640"/>
                </a:lnTo>
                <a:lnTo>
                  <a:pt x="419100" y="6975462"/>
                </a:lnTo>
                <a:lnTo>
                  <a:pt x="419100" y="7025284"/>
                </a:lnTo>
                <a:lnTo>
                  <a:pt x="431800" y="7075109"/>
                </a:lnTo>
                <a:lnTo>
                  <a:pt x="431800" y="7174764"/>
                </a:lnTo>
                <a:lnTo>
                  <a:pt x="444500" y="7224596"/>
                </a:lnTo>
                <a:lnTo>
                  <a:pt x="444500" y="7374110"/>
                </a:lnTo>
                <a:lnTo>
                  <a:pt x="457200" y="7423956"/>
                </a:lnTo>
                <a:lnTo>
                  <a:pt x="457200" y="7723350"/>
                </a:lnTo>
                <a:lnTo>
                  <a:pt x="469900" y="7773339"/>
                </a:lnTo>
                <a:lnTo>
                  <a:pt x="469900" y="7922773"/>
                </a:lnTo>
                <a:lnTo>
                  <a:pt x="482600" y="7972431"/>
                </a:lnTo>
                <a:lnTo>
                  <a:pt x="482600" y="8071557"/>
                </a:lnTo>
                <a:lnTo>
                  <a:pt x="495300" y="8121040"/>
                </a:lnTo>
                <a:lnTo>
                  <a:pt x="495300" y="8219881"/>
                </a:lnTo>
                <a:lnTo>
                  <a:pt x="508000" y="8269252"/>
                </a:lnTo>
                <a:lnTo>
                  <a:pt x="508000" y="8318600"/>
                </a:lnTo>
                <a:lnTo>
                  <a:pt x="520700" y="8367932"/>
                </a:lnTo>
                <a:lnTo>
                  <a:pt x="533400" y="8466576"/>
                </a:lnTo>
                <a:lnTo>
                  <a:pt x="533400" y="8515901"/>
                </a:lnTo>
                <a:lnTo>
                  <a:pt x="546100" y="8565239"/>
                </a:lnTo>
                <a:lnTo>
                  <a:pt x="546100" y="8614595"/>
                </a:lnTo>
                <a:lnTo>
                  <a:pt x="558800" y="8663978"/>
                </a:lnTo>
                <a:lnTo>
                  <a:pt x="558800" y="8762848"/>
                </a:lnTo>
                <a:lnTo>
                  <a:pt x="571500" y="8812350"/>
                </a:lnTo>
                <a:lnTo>
                  <a:pt x="571500" y="8912522"/>
                </a:lnTo>
                <a:lnTo>
                  <a:pt x="584200" y="8962593"/>
                </a:lnTo>
                <a:lnTo>
                  <a:pt x="584200" y="9012656"/>
                </a:lnTo>
                <a:lnTo>
                  <a:pt x="596900" y="9062712"/>
                </a:lnTo>
                <a:lnTo>
                  <a:pt x="596900" y="9162806"/>
                </a:lnTo>
                <a:lnTo>
                  <a:pt x="609600" y="9212847"/>
                </a:lnTo>
                <a:lnTo>
                  <a:pt x="609600" y="9262884"/>
                </a:lnTo>
                <a:lnTo>
                  <a:pt x="635000" y="9463019"/>
                </a:lnTo>
                <a:lnTo>
                  <a:pt x="635000" y="9513055"/>
                </a:lnTo>
                <a:lnTo>
                  <a:pt x="647700" y="9563094"/>
                </a:lnTo>
                <a:lnTo>
                  <a:pt x="647700" y="9663185"/>
                </a:lnTo>
                <a:lnTo>
                  <a:pt x="660400" y="9713238"/>
                </a:lnTo>
                <a:lnTo>
                  <a:pt x="660400" y="9813367"/>
                </a:lnTo>
                <a:lnTo>
                  <a:pt x="673100" y="9864234"/>
                </a:lnTo>
                <a:lnTo>
                  <a:pt x="673100" y="9915113"/>
                </a:lnTo>
                <a:lnTo>
                  <a:pt x="685800" y="9966002"/>
                </a:lnTo>
                <a:lnTo>
                  <a:pt x="685800" y="10067801"/>
                </a:lnTo>
                <a:lnTo>
                  <a:pt x="698500" y="10118708"/>
                </a:lnTo>
                <a:lnTo>
                  <a:pt x="698500" y="10197817"/>
                </a:lnTo>
                <a:lnTo>
                  <a:pt x="5537200" y="10197817"/>
                </a:lnTo>
                <a:lnTo>
                  <a:pt x="5537200" y="0"/>
                </a:lnTo>
                <a:lnTo>
                  <a:pt x="5372100" y="3881"/>
                </a:lnTo>
                <a:lnTo>
                  <a:pt x="5219700" y="7572"/>
                </a:lnTo>
                <a:lnTo>
                  <a:pt x="4864100" y="16369"/>
                </a:lnTo>
                <a:lnTo>
                  <a:pt x="4660900" y="21060"/>
                </a:lnTo>
                <a:lnTo>
                  <a:pt x="4610100" y="22248"/>
                </a:lnTo>
                <a:lnTo>
                  <a:pt x="4559300" y="23464"/>
                </a:lnTo>
                <a:lnTo>
                  <a:pt x="4508500" y="24717"/>
                </a:lnTo>
                <a:lnTo>
                  <a:pt x="4457700" y="26017"/>
                </a:lnTo>
                <a:lnTo>
                  <a:pt x="4406900" y="27375"/>
                </a:lnTo>
                <a:lnTo>
                  <a:pt x="4356100" y="28802"/>
                </a:lnTo>
                <a:lnTo>
                  <a:pt x="4305300" y="30308"/>
                </a:lnTo>
                <a:lnTo>
                  <a:pt x="4267200" y="31902"/>
                </a:lnTo>
                <a:lnTo>
                  <a:pt x="4216400" y="33595"/>
                </a:lnTo>
                <a:lnTo>
                  <a:pt x="4165600" y="35398"/>
                </a:lnTo>
                <a:lnTo>
                  <a:pt x="4114800" y="37321"/>
                </a:lnTo>
                <a:lnTo>
                  <a:pt x="4064000" y="39374"/>
                </a:lnTo>
                <a:lnTo>
                  <a:pt x="4013200" y="41567"/>
                </a:lnTo>
                <a:lnTo>
                  <a:pt x="3962400" y="44415"/>
                </a:lnTo>
                <a:lnTo>
                  <a:pt x="3911600" y="48168"/>
                </a:lnTo>
                <a:lnTo>
                  <a:pt x="3860800" y="52620"/>
                </a:lnTo>
                <a:lnTo>
                  <a:pt x="3810000" y="57568"/>
                </a:lnTo>
                <a:lnTo>
                  <a:pt x="3759200" y="62808"/>
                </a:lnTo>
                <a:lnTo>
                  <a:pt x="3708400" y="68135"/>
                </a:lnTo>
                <a:lnTo>
                  <a:pt x="3657600" y="73345"/>
                </a:lnTo>
                <a:lnTo>
                  <a:pt x="3606800" y="78234"/>
                </a:lnTo>
                <a:lnTo>
                  <a:pt x="3556000" y="82598"/>
                </a:lnTo>
                <a:lnTo>
                  <a:pt x="3505200" y="86233"/>
                </a:lnTo>
                <a:lnTo>
                  <a:pt x="3454400" y="88546"/>
                </a:lnTo>
                <a:lnTo>
                  <a:pt x="3403600" y="89430"/>
                </a:lnTo>
                <a:lnTo>
                  <a:pt x="3352800" y="89394"/>
                </a:lnTo>
                <a:lnTo>
                  <a:pt x="3302000" y="88946"/>
                </a:lnTo>
                <a:lnTo>
                  <a:pt x="3251200" y="88596"/>
                </a:lnTo>
                <a:lnTo>
                  <a:pt x="3200400" y="88853"/>
                </a:lnTo>
                <a:lnTo>
                  <a:pt x="3149600" y="90225"/>
                </a:lnTo>
                <a:lnTo>
                  <a:pt x="3048000" y="94342"/>
                </a:lnTo>
                <a:lnTo>
                  <a:pt x="2844800" y="102492"/>
                </a:lnTo>
                <a:lnTo>
                  <a:pt x="2743200" y="106635"/>
                </a:lnTo>
                <a:lnTo>
                  <a:pt x="2692400" y="108747"/>
                </a:lnTo>
                <a:lnTo>
                  <a:pt x="2641600" y="110896"/>
                </a:lnTo>
                <a:lnTo>
                  <a:pt x="2590800" y="113088"/>
                </a:lnTo>
                <a:lnTo>
                  <a:pt x="2540000" y="115331"/>
                </a:lnTo>
                <a:lnTo>
                  <a:pt x="2489200" y="117631"/>
                </a:lnTo>
                <a:lnTo>
                  <a:pt x="2438400" y="119994"/>
                </a:lnTo>
                <a:lnTo>
                  <a:pt x="2387600" y="122429"/>
                </a:lnTo>
                <a:lnTo>
                  <a:pt x="2336800" y="124941"/>
                </a:lnTo>
                <a:lnTo>
                  <a:pt x="2286000" y="127537"/>
                </a:lnTo>
                <a:lnTo>
                  <a:pt x="2235200" y="130226"/>
                </a:lnTo>
                <a:lnTo>
                  <a:pt x="2184400" y="133012"/>
                </a:lnTo>
                <a:lnTo>
                  <a:pt x="2133600" y="135903"/>
                </a:lnTo>
                <a:lnTo>
                  <a:pt x="2082800" y="138907"/>
                </a:lnTo>
                <a:lnTo>
                  <a:pt x="2032000" y="142029"/>
                </a:lnTo>
                <a:lnTo>
                  <a:pt x="1981200" y="145250"/>
                </a:lnTo>
                <a:lnTo>
                  <a:pt x="1930400" y="148563"/>
                </a:lnTo>
                <a:lnTo>
                  <a:pt x="1879600" y="151962"/>
                </a:lnTo>
                <a:lnTo>
                  <a:pt x="1828800" y="155440"/>
                </a:lnTo>
                <a:lnTo>
                  <a:pt x="1778000" y="158992"/>
                </a:lnTo>
                <a:lnTo>
                  <a:pt x="1727200" y="162610"/>
                </a:lnTo>
                <a:lnTo>
                  <a:pt x="1676400" y="166289"/>
                </a:lnTo>
                <a:lnTo>
                  <a:pt x="1625600" y="170022"/>
                </a:lnTo>
                <a:lnTo>
                  <a:pt x="1574800" y="173802"/>
                </a:lnTo>
                <a:lnTo>
                  <a:pt x="1524000" y="177624"/>
                </a:lnTo>
                <a:lnTo>
                  <a:pt x="1473200" y="181481"/>
                </a:lnTo>
                <a:lnTo>
                  <a:pt x="1371600" y="189273"/>
                </a:lnTo>
                <a:lnTo>
                  <a:pt x="1117600" y="208918"/>
                </a:lnTo>
                <a:lnTo>
                  <a:pt x="1028700" y="216707"/>
                </a:lnTo>
                <a:lnTo>
                  <a:pt x="977900" y="220561"/>
                </a:lnTo>
                <a:lnTo>
                  <a:pt x="927100" y="224380"/>
                </a:lnTo>
                <a:lnTo>
                  <a:pt x="876300" y="228157"/>
                </a:lnTo>
                <a:lnTo>
                  <a:pt x="825500" y="231886"/>
                </a:lnTo>
                <a:lnTo>
                  <a:pt x="774700" y="235561"/>
                </a:lnTo>
                <a:lnTo>
                  <a:pt x="723900" y="239174"/>
                </a:lnTo>
                <a:lnTo>
                  <a:pt x="673100" y="242537"/>
                </a:lnTo>
                <a:lnTo>
                  <a:pt x="622300" y="245682"/>
                </a:lnTo>
                <a:lnTo>
                  <a:pt x="571500" y="248617"/>
                </a:lnTo>
                <a:lnTo>
                  <a:pt x="520700" y="251351"/>
                </a:lnTo>
                <a:lnTo>
                  <a:pt x="469900" y="253888"/>
                </a:lnTo>
                <a:lnTo>
                  <a:pt x="431800" y="256238"/>
                </a:lnTo>
                <a:lnTo>
                  <a:pt x="381000" y="258408"/>
                </a:lnTo>
                <a:lnTo>
                  <a:pt x="330200" y="260404"/>
                </a:lnTo>
                <a:lnTo>
                  <a:pt x="279400" y="262234"/>
                </a:lnTo>
                <a:lnTo>
                  <a:pt x="228600" y="263905"/>
                </a:lnTo>
                <a:lnTo>
                  <a:pt x="177800" y="265424"/>
                </a:lnTo>
                <a:lnTo>
                  <a:pt x="114300" y="268892"/>
                </a:lnTo>
                <a:lnTo>
                  <a:pt x="76200" y="277375"/>
                </a:lnTo>
                <a:lnTo>
                  <a:pt x="50800" y="294427"/>
                </a:lnTo>
                <a:lnTo>
                  <a:pt x="25400" y="323602"/>
                </a:lnTo>
                <a:close/>
              </a:path>
              <a:path w="5537200" h="10198100">
                <a:moveTo>
                  <a:pt x="12700" y="1055286"/>
                </a:moveTo>
                <a:lnTo>
                  <a:pt x="12700" y="1867196"/>
                </a:lnTo>
                <a:lnTo>
                  <a:pt x="25400" y="1916160"/>
                </a:lnTo>
                <a:lnTo>
                  <a:pt x="25400" y="1003150"/>
                </a:lnTo>
                <a:lnTo>
                  <a:pt x="12700" y="1055286"/>
                </a:lnTo>
                <a:close/>
              </a:path>
              <a:path w="5537200" h="10198100">
                <a:moveTo>
                  <a:pt x="12700" y="432541"/>
                </a:moveTo>
                <a:lnTo>
                  <a:pt x="12700" y="898261"/>
                </a:lnTo>
                <a:lnTo>
                  <a:pt x="25400" y="898894"/>
                </a:lnTo>
                <a:lnTo>
                  <a:pt x="25400" y="368456"/>
                </a:lnTo>
                <a:lnTo>
                  <a:pt x="12700" y="432541"/>
                </a:lnTo>
                <a:close/>
              </a:path>
              <a:path w="5537200" h="10198100">
                <a:moveTo>
                  <a:pt x="0" y="1211693"/>
                </a:moveTo>
                <a:lnTo>
                  <a:pt x="0" y="1720288"/>
                </a:lnTo>
                <a:lnTo>
                  <a:pt x="12700" y="1769263"/>
                </a:lnTo>
                <a:lnTo>
                  <a:pt x="12700" y="1159560"/>
                </a:lnTo>
                <a:lnTo>
                  <a:pt x="0" y="1211693"/>
                </a:lnTo>
                <a:close/>
              </a:path>
            </a:pathLst>
          </a:custGeom>
          <a:solidFill>
            <a:srgbClr val="EC5B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3078349" y="3"/>
            <a:ext cx="5210175" cy="10287000"/>
          </a:xfrm>
          <a:custGeom>
            <a:avLst/>
            <a:gdLst/>
            <a:ahLst/>
            <a:cxnLst/>
            <a:rect l="l" t="t" r="r" b="b"/>
            <a:pathLst>
              <a:path w="5210175" h="10287000">
                <a:moveTo>
                  <a:pt x="0" y="10286996"/>
                </a:moveTo>
                <a:lnTo>
                  <a:pt x="5209650" y="10286996"/>
                </a:lnTo>
                <a:lnTo>
                  <a:pt x="5209650" y="0"/>
                </a:lnTo>
                <a:lnTo>
                  <a:pt x="728441" y="0"/>
                </a:lnTo>
                <a:lnTo>
                  <a:pt x="287156" y="5473119"/>
                </a:lnTo>
                <a:lnTo>
                  <a:pt x="0" y="10286996"/>
                </a:lnTo>
                <a:close/>
              </a:path>
            </a:pathLst>
          </a:custGeom>
          <a:solidFill>
            <a:srgbClr val="291B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3783446" y="3"/>
            <a:ext cx="4504690" cy="10287000"/>
          </a:xfrm>
          <a:custGeom>
            <a:avLst/>
            <a:gdLst/>
            <a:ahLst/>
            <a:cxnLst/>
            <a:rect l="l" t="t" r="r" b="b"/>
            <a:pathLst>
              <a:path w="4504690" h="10287000">
                <a:moveTo>
                  <a:pt x="0" y="10286996"/>
                </a:moveTo>
                <a:lnTo>
                  <a:pt x="4504553" y="10286996"/>
                </a:lnTo>
                <a:lnTo>
                  <a:pt x="4504553" y="0"/>
                </a:lnTo>
                <a:lnTo>
                  <a:pt x="94467" y="0"/>
                </a:lnTo>
                <a:lnTo>
                  <a:pt x="94467" y="500143"/>
                </a:lnTo>
                <a:lnTo>
                  <a:pt x="66684" y="7042586"/>
                </a:lnTo>
                <a:lnTo>
                  <a:pt x="20241" y="9995335"/>
                </a:lnTo>
                <a:lnTo>
                  <a:pt x="17571" y="10044475"/>
                </a:lnTo>
                <a:lnTo>
                  <a:pt x="7436" y="10142681"/>
                </a:lnTo>
                <a:lnTo>
                  <a:pt x="4189" y="10191844"/>
                </a:lnTo>
                <a:lnTo>
                  <a:pt x="1531" y="10256938"/>
                </a:lnTo>
                <a:lnTo>
                  <a:pt x="0" y="10286996"/>
                </a:lnTo>
                <a:close/>
              </a:path>
              <a:path w="4504690" h="10287000">
                <a:moveTo>
                  <a:pt x="89336" y="0"/>
                </a:moveTo>
                <a:lnTo>
                  <a:pt x="94467" y="500143"/>
                </a:lnTo>
                <a:lnTo>
                  <a:pt x="94467" y="0"/>
                </a:lnTo>
                <a:lnTo>
                  <a:pt x="89336" y="0"/>
                </a:lnTo>
                <a:close/>
              </a:path>
            </a:pathLst>
          </a:custGeom>
          <a:solidFill>
            <a:srgbClr val="61A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427655" y="1395760"/>
            <a:ext cx="7040245" cy="7381875"/>
          </a:xfrm>
          <a:custGeom>
            <a:avLst/>
            <a:gdLst/>
            <a:ahLst/>
            <a:cxnLst/>
            <a:rect l="l" t="t" r="r" b="b"/>
            <a:pathLst>
              <a:path w="7040244" h="7381875">
                <a:moveTo>
                  <a:pt x="66572" y="7381874"/>
                </a:moveTo>
                <a:lnTo>
                  <a:pt x="0" y="347236"/>
                </a:lnTo>
                <a:lnTo>
                  <a:pt x="385764" y="350696"/>
                </a:lnTo>
                <a:lnTo>
                  <a:pt x="388936" y="333453"/>
                </a:lnTo>
                <a:lnTo>
                  <a:pt x="449913" y="316267"/>
                </a:lnTo>
                <a:lnTo>
                  <a:pt x="498256" y="238123"/>
                </a:lnTo>
                <a:lnTo>
                  <a:pt x="2667177" y="0"/>
                </a:lnTo>
                <a:lnTo>
                  <a:pt x="2628757" y="62111"/>
                </a:lnTo>
                <a:lnTo>
                  <a:pt x="2649640" y="111650"/>
                </a:lnTo>
                <a:lnTo>
                  <a:pt x="2681945" y="140774"/>
                </a:lnTo>
                <a:lnTo>
                  <a:pt x="2739173" y="203578"/>
                </a:lnTo>
                <a:lnTo>
                  <a:pt x="2763460" y="282645"/>
                </a:lnTo>
                <a:lnTo>
                  <a:pt x="2803611" y="348735"/>
                </a:lnTo>
                <a:lnTo>
                  <a:pt x="2806207" y="372496"/>
                </a:lnTo>
                <a:lnTo>
                  <a:pt x="7040036" y="410559"/>
                </a:lnTo>
                <a:lnTo>
                  <a:pt x="7040036" y="5597709"/>
                </a:lnTo>
                <a:lnTo>
                  <a:pt x="5260225" y="7205574"/>
                </a:lnTo>
                <a:lnTo>
                  <a:pt x="66572" y="7381874"/>
                </a:lnTo>
                <a:close/>
              </a:path>
            </a:pathLst>
          </a:custGeom>
          <a:solidFill>
            <a:srgbClr val="FFC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428117" y="1775062"/>
            <a:ext cx="7039609" cy="6972300"/>
          </a:xfrm>
          <a:custGeom>
            <a:avLst/>
            <a:gdLst/>
            <a:ahLst/>
            <a:cxnLst/>
            <a:rect l="l" t="t" r="r" b="b"/>
            <a:pathLst>
              <a:path w="7039609" h="6972300">
                <a:moveTo>
                  <a:pt x="3583677" y="12700"/>
                </a:moveTo>
                <a:lnTo>
                  <a:pt x="3565274" y="12700"/>
                </a:lnTo>
                <a:lnTo>
                  <a:pt x="3565274" y="0"/>
                </a:lnTo>
                <a:lnTo>
                  <a:pt x="3583677" y="0"/>
                </a:lnTo>
                <a:lnTo>
                  <a:pt x="3583677" y="12700"/>
                </a:lnTo>
                <a:close/>
              </a:path>
              <a:path w="7039609" h="6972300">
                <a:moveTo>
                  <a:pt x="4481428" y="12700"/>
                </a:moveTo>
                <a:lnTo>
                  <a:pt x="4463025" y="12700"/>
                </a:lnTo>
                <a:lnTo>
                  <a:pt x="4463025" y="0"/>
                </a:lnTo>
                <a:lnTo>
                  <a:pt x="4481428" y="0"/>
                </a:lnTo>
                <a:lnTo>
                  <a:pt x="4481428" y="12700"/>
                </a:lnTo>
                <a:close/>
              </a:path>
              <a:path w="7039609" h="6972300">
                <a:moveTo>
                  <a:pt x="374341" y="25400"/>
                </a:moveTo>
                <a:lnTo>
                  <a:pt x="115" y="25400"/>
                </a:lnTo>
                <a:lnTo>
                  <a:pt x="0" y="12700"/>
                </a:lnTo>
                <a:lnTo>
                  <a:pt x="377687" y="12700"/>
                </a:lnTo>
                <a:lnTo>
                  <a:pt x="374341" y="25400"/>
                </a:lnTo>
                <a:close/>
              </a:path>
              <a:path w="7039609" h="6972300">
                <a:moveTo>
                  <a:pt x="7039574" y="25400"/>
                </a:moveTo>
                <a:lnTo>
                  <a:pt x="2810014" y="25400"/>
                </a:lnTo>
                <a:lnTo>
                  <a:pt x="2807995" y="12700"/>
                </a:lnTo>
                <a:lnTo>
                  <a:pt x="5066218" y="12700"/>
                </a:lnTo>
                <a:lnTo>
                  <a:pt x="7039574" y="25400"/>
                </a:lnTo>
                <a:close/>
              </a:path>
              <a:path w="7039609" h="6972300">
                <a:moveTo>
                  <a:pt x="3583677" y="901700"/>
                </a:moveTo>
                <a:lnTo>
                  <a:pt x="3565274" y="901700"/>
                </a:lnTo>
                <a:lnTo>
                  <a:pt x="3565274" y="25400"/>
                </a:lnTo>
                <a:lnTo>
                  <a:pt x="3583677" y="25400"/>
                </a:lnTo>
                <a:lnTo>
                  <a:pt x="3583677" y="901700"/>
                </a:lnTo>
                <a:close/>
              </a:path>
              <a:path w="7039609" h="6972300">
                <a:moveTo>
                  <a:pt x="4481428" y="901700"/>
                </a:moveTo>
                <a:lnTo>
                  <a:pt x="4463025" y="901700"/>
                </a:lnTo>
                <a:lnTo>
                  <a:pt x="4463025" y="25400"/>
                </a:lnTo>
                <a:lnTo>
                  <a:pt x="4481428" y="25400"/>
                </a:lnTo>
                <a:lnTo>
                  <a:pt x="4481428" y="901700"/>
                </a:lnTo>
                <a:close/>
              </a:path>
              <a:path w="7039609" h="6972300">
                <a:moveTo>
                  <a:pt x="5379179" y="901700"/>
                </a:moveTo>
                <a:lnTo>
                  <a:pt x="5360776" y="901700"/>
                </a:lnTo>
                <a:lnTo>
                  <a:pt x="5360776" y="25400"/>
                </a:lnTo>
                <a:lnTo>
                  <a:pt x="5379179" y="25400"/>
                </a:lnTo>
                <a:lnTo>
                  <a:pt x="5379179" y="901700"/>
                </a:lnTo>
                <a:close/>
              </a:path>
              <a:path w="7039609" h="6972300">
                <a:moveTo>
                  <a:pt x="6276988" y="901700"/>
                </a:moveTo>
                <a:lnTo>
                  <a:pt x="6258585" y="901700"/>
                </a:lnTo>
                <a:lnTo>
                  <a:pt x="6258585" y="25400"/>
                </a:lnTo>
                <a:lnTo>
                  <a:pt x="6276988" y="25400"/>
                </a:lnTo>
                <a:lnTo>
                  <a:pt x="6276988" y="901700"/>
                </a:lnTo>
                <a:close/>
              </a:path>
              <a:path w="7039609" h="6972300">
                <a:moveTo>
                  <a:pt x="2685868" y="901700"/>
                </a:moveTo>
                <a:lnTo>
                  <a:pt x="2667523" y="901700"/>
                </a:lnTo>
                <a:lnTo>
                  <a:pt x="2667523" y="203200"/>
                </a:lnTo>
                <a:lnTo>
                  <a:pt x="2685868" y="203200"/>
                </a:lnTo>
                <a:lnTo>
                  <a:pt x="2685868" y="901700"/>
                </a:lnTo>
                <a:close/>
              </a:path>
              <a:path w="7039609" h="6972300">
                <a:moveTo>
                  <a:pt x="1788117" y="901700"/>
                </a:moveTo>
                <a:lnTo>
                  <a:pt x="1769715" y="901700"/>
                </a:lnTo>
                <a:lnTo>
                  <a:pt x="1769715" y="304800"/>
                </a:lnTo>
                <a:lnTo>
                  <a:pt x="1788117" y="304800"/>
                </a:lnTo>
                <a:lnTo>
                  <a:pt x="1788117" y="901700"/>
                </a:lnTo>
                <a:close/>
              </a:path>
              <a:path w="7039609" h="6972300">
                <a:moveTo>
                  <a:pt x="890366" y="901700"/>
                </a:moveTo>
                <a:lnTo>
                  <a:pt x="871964" y="901700"/>
                </a:lnTo>
                <a:lnTo>
                  <a:pt x="871964" y="406400"/>
                </a:lnTo>
                <a:lnTo>
                  <a:pt x="890366" y="393700"/>
                </a:lnTo>
                <a:lnTo>
                  <a:pt x="890366" y="901700"/>
                </a:lnTo>
                <a:close/>
              </a:path>
              <a:path w="7039609" h="6972300">
                <a:moveTo>
                  <a:pt x="7039574" y="927100"/>
                </a:moveTo>
                <a:lnTo>
                  <a:pt x="8653" y="927100"/>
                </a:lnTo>
                <a:lnTo>
                  <a:pt x="8480" y="901700"/>
                </a:lnTo>
                <a:lnTo>
                  <a:pt x="7039574" y="901700"/>
                </a:lnTo>
                <a:lnTo>
                  <a:pt x="7039574" y="927100"/>
                </a:lnTo>
                <a:close/>
              </a:path>
              <a:path w="7039609" h="6972300">
                <a:moveTo>
                  <a:pt x="890366" y="1803400"/>
                </a:moveTo>
                <a:lnTo>
                  <a:pt x="871964" y="1803400"/>
                </a:lnTo>
                <a:lnTo>
                  <a:pt x="871964" y="927100"/>
                </a:lnTo>
                <a:lnTo>
                  <a:pt x="890366" y="927100"/>
                </a:lnTo>
                <a:lnTo>
                  <a:pt x="890366" y="1803400"/>
                </a:lnTo>
                <a:close/>
              </a:path>
              <a:path w="7039609" h="6972300">
                <a:moveTo>
                  <a:pt x="1788117" y="1803400"/>
                </a:moveTo>
                <a:lnTo>
                  <a:pt x="1769715" y="1803400"/>
                </a:lnTo>
                <a:lnTo>
                  <a:pt x="1769715" y="927100"/>
                </a:lnTo>
                <a:lnTo>
                  <a:pt x="1788117" y="927100"/>
                </a:lnTo>
                <a:lnTo>
                  <a:pt x="1788117" y="1803400"/>
                </a:lnTo>
                <a:close/>
              </a:path>
              <a:path w="7039609" h="6972300">
                <a:moveTo>
                  <a:pt x="2685868" y="1803400"/>
                </a:moveTo>
                <a:lnTo>
                  <a:pt x="2667523" y="1803400"/>
                </a:lnTo>
                <a:lnTo>
                  <a:pt x="2667523" y="927100"/>
                </a:lnTo>
                <a:lnTo>
                  <a:pt x="2685868" y="927100"/>
                </a:lnTo>
                <a:lnTo>
                  <a:pt x="2685868" y="1803400"/>
                </a:lnTo>
                <a:close/>
              </a:path>
              <a:path w="7039609" h="6972300">
                <a:moveTo>
                  <a:pt x="3583677" y="1803400"/>
                </a:moveTo>
                <a:lnTo>
                  <a:pt x="3565274" y="1803400"/>
                </a:lnTo>
                <a:lnTo>
                  <a:pt x="3565274" y="927100"/>
                </a:lnTo>
                <a:lnTo>
                  <a:pt x="3583677" y="927100"/>
                </a:lnTo>
                <a:lnTo>
                  <a:pt x="3583677" y="1803400"/>
                </a:lnTo>
                <a:close/>
              </a:path>
              <a:path w="7039609" h="6972300">
                <a:moveTo>
                  <a:pt x="4481428" y="1803400"/>
                </a:moveTo>
                <a:lnTo>
                  <a:pt x="4463025" y="1803400"/>
                </a:lnTo>
                <a:lnTo>
                  <a:pt x="4463025" y="927100"/>
                </a:lnTo>
                <a:lnTo>
                  <a:pt x="4481428" y="927100"/>
                </a:lnTo>
                <a:lnTo>
                  <a:pt x="4481428" y="1803400"/>
                </a:lnTo>
                <a:close/>
              </a:path>
              <a:path w="7039609" h="6972300">
                <a:moveTo>
                  <a:pt x="5379179" y="1803400"/>
                </a:moveTo>
                <a:lnTo>
                  <a:pt x="5360776" y="1803400"/>
                </a:lnTo>
                <a:lnTo>
                  <a:pt x="5360776" y="927100"/>
                </a:lnTo>
                <a:lnTo>
                  <a:pt x="5379179" y="927100"/>
                </a:lnTo>
                <a:lnTo>
                  <a:pt x="5379179" y="1803400"/>
                </a:lnTo>
                <a:close/>
              </a:path>
              <a:path w="7039609" h="6972300">
                <a:moveTo>
                  <a:pt x="6276988" y="1803400"/>
                </a:moveTo>
                <a:lnTo>
                  <a:pt x="6258585" y="1803400"/>
                </a:lnTo>
                <a:lnTo>
                  <a:pt x="6258585" y="927100"/>
                </a:lnTo>
                <a:lnTo>
                  <a:pt x="6276988" y="927100"/>
                </a:lnTo>
                <a:lnTo>
                  <a:pt x="6276988" y="1803400"/>
                </a:lnTo>
                <a:close/>
              </a:path>
              <a:path w="7039609" h="6972300">
                <a:moveTo>
                  <a:pt x="7039574" y="1816100"/>
                </a:moveTo>
                <a:lnTo>
                  <a:pt x="17133" y="1816100"/>
                </a:lnTo>
                <a:lnTo>
                  <a:pt x="16960" y="1803400"/>
                </a:lnTo>
                <a:lnTo>
                  <a:pt x="7039574" y="1803400"/>
                </a:lnTo>
                <a:lnTo>
                  <a:pt x="7039574" y="1816100"/>
                </a:lnTo>
                <a:close/>
              </a:path>
              <a:path w="7039609" h="6972300">
                <a:moveTo>
                  <a:pt x="890366" y="2705100"/>
                </a:moveTo>
                <a:lnTo>
                  <a:pt x="871964" y="2705100"/>
                </a:lnTo>
                <a:lnTo>
                  <a:pt x="871964" y="1816100"/>
                </a:lnTo>
                <a:lnTo>
                  <a:pt x="890366" y="1816100"/>
                </a:lnTo>
                <a:lnTo>
                  <a:pt x="890366" y="2705100"/>
                </a:lnTo>
                <a:close/>
              </a:path>
              <a:path w="7039609" h="6972300">
                <a:moveTo>
                  <a:pt x="1788117" y="2705100"/>
                </a:moveTo>
                <a:lnTo>
                  <a:pt x="1769715" y="2705100"/>
                </a:lnTo>
                <a:lnTo>
                  <a:pt x="1769715" y="1816100"/>
                </a:lnTo>
                <a:lnTo>
                  <a:pt x="1788117" y="1816100"/>
                </a:lnTo>
                <a:lnTo>
                  <a:pt x="1788117" y="2705100"/>
                </a:lnTo>
                <a:close/>
              </a:path>
              <a:path w="7039609" h="6972300">
                <a:moveTo>
                  <a:pt x="2685868" y="2705100"/>
                </a:moveTo>
                <a:lnTo>
                  <a:pt x="2667523" y="2705100"/>
                </a:lnTo>
                <a:lnTo>
                  <a:pt x="2667523" y="1816100"/>
                </a:lnTo>
                <a:lnTo>
                  <a:pt x="2685868" y="1816100"/>
                </a:lnTo>
                <a:lnTo>
                  <a:pt x="2685868" y="2705100"/>
                </a:lnTo>
                <a:close/>
              </a:path>
              <a:path w="7039609" h="6972300">
                <a:moveTo>
                  <a:pt x="3583677" y="2705100"/>
                </a:moveTo>
                <a:lnTo>
                  <a:pt x="3565274" y="2705100"/>
                </a:lnTo>
                <a:lnTo>
                  <a:pt x="3565274" y="1816100"/>
                </a:lnTo>
                <a:lnTo>
                  <a:pt x="3583677" y="1816100"/>
                </a:lnTo>
                <a:lnTo>
                  <a:pt x="3583677" y="2705100"/>
                </a:lnTo>
                <a:close/>
              </a:path>
              <a:path w="7039609" h="6972300">
                <a:moveTo>
                  <a:pt x="4481428" y="2705100"/>
                </a:moveTo>
                <a:lnTo>
                  <a:pt x="4463025" y="2705100"/>
                </a:lnTo>
                <a:lnTo>
                  <a:pt x="4463025" y="1816100"/>
                </a:lnTo>
                <a:lnTo>
                  <a:pt x="4481428" y="1816100"/>
                </a:lnTo>
                <a:lnTo>
                  <a:pt x="4481428" y="2705100"/>
                </a:lnTo>
                <a:close/>
              </a:path>
              <a:path w="7039609" h="6972300">
                <a:moveTo>
                  <a:pt x="5379179" y="2705100"/>
                </a:moveTo>
                <a:lnTo>
                  <a:pt x="5360776" y="2705100"/>
                </a:lnTo>
                <a:lnTo>
                  <a:pt x="5360776" y="1816100"/>
                </a:lnTo>
                <a:lnTo>
                  <a:pt x="5379179" y="1816100"/>
                </a:lnTo>
                <a:lnTo>
                  <a:pt x="5379179" y="2705100"/>
                </a:lnTo>
                <a:close/>
              </a:path>
              <a:path w="7039609" h="6972300">
                <a:moveTo>
                  <a:pt x="6276988" y="2705100"/>
                </a:moveTo>
                <a:lnTo>
                  <a:pt x="6258585" y="2705100"/>
                </a:lnTo>
                <a:lnTo>
                  <a:pt x="6258585" y="1816100"/>
                </a:lnTo>
                <a:lnTo>
                  <a:pt x="6276988" y="1816100"/>
                </a:lnTo>
                <a:lnTo>
                  <a:pt x="6276988" y="2705100"/>
                </a:lnTo>
                <a:close/>
              </a:path>
              <a:path w="7039609" h="6972300">
                <a:moveTo>
                  <a:pt x="7039574" y="2717800"/>
                </a:moveTo>
                <a:lnTo>
                  <a:pt x="25613" y="2717800"/>
                </a:lnTo>
                <a:lnTo>
                  <a:pt x="25440" y="2705100"/>
                </a:lnTo>
                <a:lnTo>
                  <a:pt x="7039574" y="2705100"/>
                </a:lnTo>
                <a:lnTo>
                  <a:pt x="7039574" y="2717800"/>
                </a:lnTo>
                <a:close/>
              </a:path>
              <a:path w="7039609" h="6972300">
                <a:moveTo>
                  <a:pt x="890366" y="3594100"/>
                </a:moveTo>
                <a:lnTo>
                  <a:pt x="871964" y="3594100"/>
                </a:lnTo>
                <a:lnTo>
                  <a:pt x="871964" y="2717800"/>
                </a:lnTo>
                <a:lnTo>
                  <a:pt x="890366" y="2717800"/>
                </a:lnTo>
                <a:lnTo>
                  <a:pt x="890366" y="3594100"/>
                </a:lnTo>
                <a:close/>
              </a:path>
              <a:path w="7039609" h="6972300">
                <a:moveTo>
                  <a:pt x="1788117" y="3594100"/>
                </a:moveTo>
                <a:lnTo>
                  <a:pt x="1769715" y="3594100"/>
                </a:lnTo>
                <a:lnTo>
                  <a:pt x="1769715" y="2717800"/>
                </a:lnTo>
                <a:lnTo>
                  <a:pt x="1788117" y="2717800"/>
                </a:lnTo>
                <a:lnTo>
                  <a:pt x="1788117" y="3594100"/>
                </a:lnTo>
                <a:close/>
              </a:path>
              <a:path w="7039609" h="6972300">
                <a:moveTo>
                  <a:pt x="2685868" y="3594100"/>
                </a:moveTo>
                <a:lnTo>
                  <a:pt x="2667523" y="3594100"/>
                </a:lnTo>
                <a:lnTo>
                  <a:pt x="2667523" y="2717800"/>
                </a:lnTo>
                <a:lnTo>
                  <a:pt x="2685868" y="2717800"/>
                </a:lnTo>
                <a:lnTo>
                  <a:pt x="2685868" y="3594100"/>
                </a:lnTo>
                <a:close/>
              </a:path>
              <a:path w="7039609" h="6972300">
                <a:moveTo>
                  <a:pt x="3583677" y="3594100"/>
                </a:moveTo>
                <a:lnTo>
                  <a:pt x="3565274" y="3594100"/>
                </a:lnTo>
                <a:lnTo>
                  <a:pt x="3565274" y="2717800"/>
                </a:lnTo>
                <a:lnTo>
                  <a:pt x="3583677" y="2717800"/>
                </a:lnTo>
                <a:lnTo>
                  <a:pt x="3583677" y="3594100"/>
                </a:lnTo>
                <a:close/>
              </a:path>
              <a:path w="7039609" h="6972300">
                <a:moveTo>
                  <a:pt x="4481428" y="3594100"/>
                </a:moveTo>
                <a:lnTo>
                  <a:pt x="4463025" y="3594100"/>
                </a:lnTo>
                <a:lnTo>
                  <a:pt x="4463025" y="2717800"/>
                </a:lnTo>
                <a:lnTo>
                  <a:pt x="4481428" y="2717800"/>
                </a:lnTo>
                <a:lnTo>
                  <a:pt x="4481428" y="3594100"/>
                </a:lnTo>
                <a:close/>
              </a:path>
              <a:path w="7039609" h="6972300">
                <a:moveTo>
                  <a:pt x="5379179" y="3594100"/>
                </a:moveTo>
                <a:lnTo>
                  <a:pt x="5360776" y="3594100"/>
                </a:lnTo>
                <a:lnTo>
                  <a:pt x="5360776" y="2717800"/>
                </a:lnTo>
                <a:lnTo>
                  <a:pt x="5379179" y="2717800"/>
                </a:lnTo>
                <a:lnTo>
                  <a:pt x="5379179" y="3594100"/>
                </a:lnTo>
                <a:close/>
              </a:path>
              <a:path w="7039609" h="6972300">
                <a:moveTo>
                  <a:pt x="6276988" y="3594100"/>
                </a:moveTo>
                <a:lnTo>
                  <a:pt x="6258585" y="3594100"/>
                </a:lnTo>
                <a:lnTo>
                  <a:pt x="6258585" y="2717800"/>
                </a:lnTo>
                <a:lnTo>
                  <a:pt x="6276988" y="2717800"/>
                </a:lnTo>
                <a:lnTo>
                  <a:pt x="6276988" y="3594100"/>
                </a:lnTo>
                <a:close/>
              </a:path>
              <a:path w="7039609" h="6972300">
                <a:moveTo>
                  <a:pt x="7039574" y="3619500"/>
                </a:moveTo>
                <a:lnTo>
                  <a:pt x="34151" y="3619500"/>
                </a:lnTo>
                <a:lnTo>
                  <a:pt x="33978" y="3594100"/>
                </a:lnTo>
                <a:lnTo>
                  <a:pt x="7039574" y="3594100"/>
                </a:lnTo>
                <a:lnTo>
                  <a:pt x="7039574" y="3619500"/>
                </a:lnTo>
                <a:close/>
              </a:path>
              <a:path w="7039609" h="6972300">
                <a:moveTo>
                  <a:pt x="890366" y="4495800"/>
                </a:moveTo>
                <a:lnTo>
                  <a:pt x="871964" y="4495800"/>
                </a:lnTo>
                <a:lnTo>
                  <a:pt x="871964" y="3619500"/>
                </a:lnTo>
                <a:lnTo>
                  <a:pt x="890366" y="3619500"/>
                </a:lnTo>
                <a:lnTo>
                  <a:pt x="890366" y="4495800"/>
                </a:lnTo>
                <a:close/>
              </a:path>
              <a:path w="7039609" h="6972300">
                <a:moveTo>
                  <a:pt x="1788117" y="4495800"/>
                </a:moveTo>
                <a:lnTo>
                  <a:pt x="1769715" y="4495800"/>
                </a:lnTo>
                <a:lnTo>
                  <a:pt x="1769715" y="3619500"/>
                </a:lnTo>
                <a:lnTo>
                  <a:pt x="1788117" y="3619500"/>
                </a:lnTo>
                <a:lnTo>
                  <a:pt x="1788117" y="4495800"/>
                </a:lnTo>
                <a:close/>
              </a:path>
              <a:path w="7039609" h="6972300">
                <a:moveTo>
                  <a:pt x="2685868" y="4495800"/>
                </a:moveTo>
                <a:lnTo>
                  <a:pt x="2667523" y="4495800"/>
                </a:lnTo>
                <a:lnTo>
                  <a:pt x="2667523" y="3619500"/>
                </a:lnTo>
                <a:lnTo>
                  <a:pt x="2685868" y="3619500"/>
                </a:lnTo>
                <a:lnTo>
                  <a:pt x="2685868" y="4495800"/>
                </a:lnTo>
                <a:close/>
              </a:path>
              <a:path w="7039609" h="6972300">
                <a:moveTo>
                  <a:pt x="3583677" y="4495800"/>
                </a:moveTo>
                <a:lnTo>
                  <a:pt x="3565274" y="4495800"/>
                </a:lnTo>
                <a:lnTo>
                  <a:pt x="3565274" y="3619500"/>
                </a:lnTo>
                <a:lnTo>
                  <a:pt x="3583677" y="3619500"/>
                </a:lnTo>
                <a:lnTo>
                  <a:pt x="3583677" y="4495800"/>
                </a:lnTo>
                <a:close/>
              </a:path>
              <a:path w="7039609" h="6972300">
                <a:moveTo>
                  <a:pt x="4481428" y="4495800"/>
                </a:moveTo>
                <a:lnTo>
                  <a:pt x="4463025" y="4495800"/>
                </a:lnTo>
                <a:lnTo>
                  <a:pt x="4463025" y="3619500"/>
                </a:lnTo>
                <a:lnTo>
                  <a:pt x="4481428" y="3619500"/>
                </a:lnTo>
                <a:lnTo>
                  <a:pt x="4481428" y="4495800"/>
                </a:lnTo>
                <a:close/>
              </a:path>
              <a:path w="7039609" h="6972300">
                <a:moveTo>
                  <a:pt x="5379179" y="4495800"/>
                </a:moveTo>
                <a:lnTo>
                  <a:pt x="5360776" y="4495800"/>
                </a:lnTo>
                <a:lnTo>
                  <a:pt x="5360776" y="3619500"/>
                </a:lnTo>
                <a:lnTo>
                  <a:pt x="5379179" y="3619500"/>
                </a:lnTo>
                <a:lnTo>
                  <a:pt x="5379179" y="4495800"/>
                </a:lnTo>
                <a:close/>
              </a:path>
              <a:path w="7039609" h="6972300">
                <a:moveTo>
                  <a:pt x="6276988" y="4495800"/>
                </a:moveTo>
                <a:lnTo>
                  <a:pt x="6258585" y="4495800"/>
                </a:lnTo>
                <a:lnTo>
                  <a:pt x="6258585" y="3619500"/>
                </a:lnTo>
                <a:lnTo>
                  <a:pt x="6276988" y="3619500"/>
                </a:lnTo>
                <a:lnTo>
                  <a:pt x="6276988" y="4495800"/>
                </a:lnTo>
                <a:close/>
              </a:path>
              <a:path w="7039609" h="6972300">
                <a:moveTo>
                  <a:pt x="7039574" y="4508500"/>
                </a:moveTo>
                <a:lnTo>
                  <a:pt x="42631" y="4508500"/>
                </a:lnTo>
                <a:lnTo>
                  <a:pt x="42458" y="4495800"/>
                </a:lnTo>
                <a:lnTo>
                  <a:pt x="7039574" y="4495800"/>
                </a:lnTo>
                <a:lnTo>
                  <a:pt x="7039574" y="4508500"/>
                </a:lnTo>
                <a:close/>
              </a:path>
              <a:path w="7039609" h="6972300">
                <a:moveTo>
                  <a:pt x="890366" y="5397500"/>
                </a:moveTo>
                <a:lnTo>
                  <a:pt x="871964" y="5397500"/>
                </a:lnTo>
                <a:lnTo>
                  <a:pt x="871964" y="4508500"/>
                </a:lnTo>
                <a:lnTo>
                  <a:pt x="890366" y="4508500"/>
                </a:lnTo>
                <a:lnTo>
                  <a:pt x="890366" y="5397500"/>
                </a:lnTo>
                <a:close/>
              </a:path>
              <a:path w="7039609" h="6972300">
                <a:moveTo>
                  <a:pt x="1788117" y="5397500"/>
                </a:moveTo>
                <a:lnTo>
                  <a:pt x="1769715" y="5397500"/>
                </a:lnTo>
                <a:lnTo>
                  <a:pt x="1769715" y="4508500"/>
                </a:lnTo>
                <a:lnTo>
                  <a:pt x="1788117" y="4508500"/>
                </a:lnTo>
                <a:lnTo>
                  <a:pt x="1788117" y="5397500"/>
                </a:lnTo>
                <a:close/>
              </a:path>
              <a:path w="7039609" h="6972300">
                <a:moveTo>
                  <a:pt x="2685868" y="5397500"/>
                </a:moveTo>
                <a:lnTo>
                  <a:pt x="2667523" y="5397500"/>
                </a:lnTo>
                <a:lnTo>
                  <a:pt x="2667523" y="4508500"/>
                </a:lnTo>
                <a:lnTo>
                  <a:pt x="2685868" y="4508500"/>
                </a:lnTo>
                <a:lnTo>
                  <a:pt x="2685868" y="5397500"/>
                </a:lnTo>
                <a:close/>
              </a:path>
              <a:path w="7039609" h="6972300">
                <a:moveTo>
                  <a:pt x="3583677" y="5397500"/>
                </a:moveTo>
                <a:lnTo>
                  <a:pt x="3565274" y="5397500"/>
                </a:lnTo>
                <a:lnTo>
                  <a:pt x="3565274" y="4508500"/>
                </a:lnTo>
                <a:lnTo>
                  <a:pt x="3583677" y="4508500"/>
                </a:lnTo>
                <a:lnTo>
                  <a:pt x="3583677" y="5397500"/>
                </a:lnTo>
                <a:close/>
              </a:path>
              <a:path w="7039609" h="6972300">
                <a:moveTo>
                  <a:pt x="4481428" y="5397500"/>
                </a:moveTo>
                <a:lnTo>
                  <a:pt x="4463025" y="5397500"/>
                </a:lnTo>
                <a:lnTo>
                  <a:pt x="4463025" y="4508500"/>
                </a:lnTo>
                <a:lnTo>
                  <a:pt x="4481428" y="4508500"/>
                </a:lnTo>
                <a:lnTo>
                  <a:pt x="4481428" y="5397500"/>
                </a:lnTo>
                <a:close/>
              </a:path>
              <a:path w="7039609" h="6972300">
                <a:moveTo>
                  <a:pt x="5379179" y="5397500"/>
                </a:moveTo>
                <a:lnTo>
                  <a:pt x="5360776" y="5397500"/>
                </a:lnTo>
                <a:lnTo>
                  <a:pt x="5360776" y="4508500"/>
                </a:lnTo>
                <a:lnTo>
                  <a:pt x="5379179" y="4508500"/>
                </a:lnTo>
                <a:lnTo>
                  <a:pt x="5379179" y="5397500"/>
                </a:lnTo>
                <a:close/>
              </a:path>
              <a:path w="7039609" h="6972300">
                <a:moveTo>
                  <a:pt x="6276988" y="5397500"/>
                </a:moveTo>
                <a:lnTo>
                  <a:pt x="6258585" y="5397500"/>
                </a:lnTo>
                <a:lnTo>
                  <a:pt x="6258585" y="4508500"/>
                </a:lnTo>
                <a:lnTo>
                  <a:pt x="6276988" y="4508500"/>
                </a:lnTo>
                <a:lnTo>
                  <a:pt x="6276988" y="5397500"/>
                </a:lnTo>
                <a:close/>
              </a:path>
              <a:path w="7039609" h="6972300">
                <a:moveTo>
                  <a:pt x="6819954" y="5410200"/>
                </a:moveTo>
                <a:lnTo>
                  <a:pt x="51112" y="5410200"/>
                </a:lnTo>
                <a:lnTo>
                  <a:pt x="50939" y="5397500"/>
                </a:lnTo>
                <a:lnTo>
                  <a:pt x="6840318" y="5397500"/>
                </a:lnTo>
                <a:lnTo>
                  <a:pt x="6819954" y="5410200"/>
                </a:lnTo>
                <a:close/>
              </a:path>
              <a:path w="7039609" h="6972300">
                <a:moveTo>
                  <a:pt x="890366" y="6286500"/>
                </a:moveTo>
                <a:lnTo>
                  <a:pt x="871964" y="6286500"/>
                </a:lnTo>
                <a:lnTo>
                  <a:pt x="871964" y="5410200"/>
                </a:lnTo>
                <a:lnTo>
                  <a:pt x="890366" y="5410200"/>
                </a:lnTo>
                <a:lnTo>
                  <a:pt x="890366" y="6286500"/>
                </a:lnTo>
                <a:close/>
              </a:path>
              <a:path w="7039609" h="6972300">
                <a:moveTo>
                  <a:pt x="1788117" y="6286500"/>
                </a:moveTo>
                <a:lnTo>
                  <a:pt x="1769715" y="6286500"/>
                </a:lnTo>
                <a:lnTo>
                  <a:pt x="1769715" y="5410200"/>
                </a:lnTo>
                <a:lnTo>
                  <a:pt x="1788117" y="5410200"/>
                </a:lnTo>
                <a:lnTo>
                  <a:pt x="1788117" y="6286500"/>
                </a:lnTo>
                <a:close/>
              </a:path>
              <a:path w="7039609" h="6972300">
                <a:moveTo>
                  <a:pt x="2685868" y="6286500"/>
                </a:moveTo>
                <a:lnTo>
                  <a:pt x="2667523" y="6286500"/>
                </a:lnTo>
                <a:lnTo>
                  <a:pt x="2667523" y="5410200"/>
                </a:lnTo>
                <a:lnTo>
                  <a:pt x="2685868" y="5410200"/>
                </a:lnTo>
                <a:lnTo>
                  <a:pt x="2685868" y="6286500"/>
                </a:lnTo>
                <a:close/>
              </a:path>
              <a:path w="7039609" h="6972300">
                <a:moveTo>
                  <a:pt x="3583677" y="6286500"/>
                </a:moveTo>
                <a:lnTo>
                  <a:pt x="3565274" y="6286500"/>
                </a:lnTo>
                <a:lnTo>
                  <a:pt x="3565274" y="5410200"/>
                </a:lnTo>
                <a:lnTo>
                  <a:pt x="3583677" y="5410200"/>
                </a:lnTo>
                <a:lnTo>
                  <a:pt x="3583677" y="6286500"/>
                </a:lnTo>
                <a:close/>
              </a:path>
              <a:path w="7039609" h="6972300">
                <a:moveTo>
                  <a:pt x="4481428" y="6286500"/>
                </a:moveTo>
                <a:lnTo>
                  <a:pt x="4463025" y="6286500"/>
                </a:lnTo>
                <a:lnTo>
                  <a:pt x="4463025" y="5410200"/>
                </a:lnTo>
                <a:lnTo>
                  <a:pt x="4481428" y="5410200"/>
                </a:lnTo>
                <a:lnTo>
                  <a:pt x="4481428" y="6286500"/>
                </a:lnTo>
                <a:close/>
              </a:path>
              <a:path w="7039609" h="6972300">
                <a:moveTo>
                  <a:pt x="5379179" y="6286500"/>
                </a:moveTo>
                <a:lnTo>
                  <a:pt x="5360776" y="6286500"/>
                </a:lnTo>
                <a:lnTo>
                  <a:pt x="5360776" y="5410200"/>
                </a:lnTo>
                <a:lnTo>
                  <a:pt x="5379179" y="5410200"/>
                </a:lnTo>
                <a:lnTo>
                  <a:pt x="5379179" y="6286500"/>
                </a:lnTo>
                <a:close/>
              </a:path>
              <a:path w="7039609" h="6972300">
                <a:moveTo>
                  <a:pt x="6258585" y="5918200"/>
                </a:moveTo>
                <a:lnTo>
                  <a:pt x="6258585" y="5410200"/>
                </a:lnTo>
                <a:lnTo>
                  <a:pt x="6276988" y="5410200"/>
                </a:lnTo>
                <a:lnTo>
                  <a:pt x="6276988" y="5905500"/>
                </a:lnTo>
                <a:lnTo>
                  <a:pt x="6258585" y="5918200"/>
                </a:lnTo>
                <a:close/>
              </a:path>
              <a:path w="7039609" h="6972300">
                <a:moveTo>
                  <a:pt x="5826439" y="6311900"/>
                </a:moveTo>
                <a:lnTo>
                  <a:pt x="59650" y="6311900"/>
                </a:lnTo>
                <a:lnTo>
                  <a:pt x="59419" y="6286500"/>
                </a:lnTo>
                <a:lnTo>
                  <a:pt x="5846803" y="6286500"/>
                </a:lnTo>
                <a:lnTo>
                  <a:pt x="5826439" y="6311900"/>
                </a:lnTo>
                <a:close/>
              </a:path>
              <a:path w="7039609" h="6972300">
                <a:moveTo>
                  <a:pt x="890366" y="6972300"/>
                </a:moveTo>
                <a:lnTo>
                  <a:pt x="871964" y="6972300"/>
                </a:lnTo>
                <a:lnTo>
                  <a:pt x="871964" y="6311900"/>
                </a:lnTo>
                <a:lnTo>
                  <a:pt x="890366" y="6311900"/>
                </a:lnTo>
                <a:lnTo>
                  <a:pt x="890366" y="6972300"/>
                </a:lnTo>
                <a:close/>
              </a:path>
              <a:path w="7039609" h="6972300">
                <a:moveTo>
                  <a:pt x="1788117" y="6934200"/>
                </a:moveTo>
                <a:lnTo>
                  <a:pt x="1769715" y="6934200"/>
                </a:lnTo>
                <a:lnTo>
                  <a:pt x="1769715" y="6311900"/>
                </a:lnTo>
                <a:lnTo>
                  <a:pt x="1788117" y="6311900"/>
                </a:lnTo>
                <a:lnTo>
                  <a:pt x="1788117" y="6934200"/>
                </a:lnTo>
                <a:close/>
              </a:path>
              <a:path w="7039609" h="6972300">
                <a:moveTo>
                  <a:pt x="2685868" y="6908800"/>
                </a:moveTo>
                <a:lnTo>
                  <a:pt x="2667523" y="6908800"/>
                </a:lnTo>
                <a:lnTo>
                  <a:pt x="2667523" y="6311900"/>
                </a:lnTo>
                <a:lnTo>
                  <a:pt x="2685868" y="6311900"/>
                </a:lnTo>
                <a:lnTo>
                  <a:pt x="2685868" y="6908800"/>
                </a:lnTo>
                <a:close/>
              </a:path>
              <a:path w="7039609" h="6972300">
                <a:moveTo>
                  <a:pt x="3565274" y="6883400"/>
                </a:moveTo>
                <a:lnTo>
                  <a:pt x="3565274" y="6311900"/>
                </a:lnTo>
                <a:lnTo>
                  <a:pt x="3583677" y="6311900"/>
                </a:lnTo>
                <a:lnTo>
                  <a:pt x="3583677" y="6870700"/>
                </a:lnTo>
                <a:lnTo>
                  <a:pt x="3565274" y="6883400"/>
                </a:lnTo>
                <a:close/>
              </a:path>
              <a:path w="7039609" h="6972300">
                <a:moveTo>
                  <a:pt x="4481428" y="6845300"/>
                </a:moveTo>
                <a:lnTo>
                  <a:pt x="4463025" y="6845300"/>
                </a:lnTo>
                <a:lnTo>
                  <a:pt x="4463025" y="6311900"/>
                </a:lnTo>
                <a:lnTo>
                  <a:pt x="4481428" y="6311900"/>
                </a:lnTo>
                <a:lnTo>
                  <a:pt x="4481428" y="6845300"/>
                </a:lnTo>
                <a:close/>
              </a:path>
              <a:path w="7039609" h="6972300">
                <a:moveTo>
                  <a:pt x="5360776" y="6731000"/>
                </a:moveTo>
                <a:lnTo>
                  <a:pt x="5360776" y="6311900"/>
                </a:lnTo>
                <a:lnTo>
                  <a:pt x="5379179" y="6311900"/>
                </a:lnTo>
                <a:lnTo>
                  <a:pt x="5379179" y="6718300"/>
                </a:lnTo>
                <a:lnTo>
                  <a:pt x="5360776" y="6731000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748404" y="1746457"/>
            <a:ext cx="6719570" cy="6855459"/>
          </a:xfrm>
          <a:custGeom>
            <a:avLst/>
            <a:gdLst/>
            <a:ahLst/>
            <a:cxnLst/>
            <a:rect l="l" t="t" r="r" b="b"/>
            <a:pathLst>
              <a:path w="6719569" h="6855459">
                <a:moveTo>
                  <a:pt x="28728" y="494239"/>
                </a:moveTo>
                <a:lnTo>
                  <a:pt x="0" y="232759"/>
                </a:lnTo>
                <a:lnTo>
                  <a:pt x="44766" y="183335"/>
                </a:lnTo>
                <a:lnTo>
                  <a:pt x="47247" y="97925"/>
                </a:lnTo>
                <a:lnTo>
                  <a:pt x="65015" y="0"/>
                </a:lnTo>
                <a:lnTo>
                  <a:pt x="2485458" y="21799"/>
                </a:lnTo>
                <a:lnTo>
                  <a:pt x="2492034" y="81488"/>
                </a:lnTo>
                <a:lnTo>
                  <a:pt x="2451941" y="138986"/>
                </a:lnTo>
                <a:lnTo>
                  <a:pt x="2402098" y="190025"/>
                </a:lnTo>
                <a:lnTo>
                  <a:pt x="2402559" y="233567"/>
                </a:lnTo>
                <a:lnTo>
                  <a:pt x="28728" y="494239"/>
                </a:lnTo>
                <a:close/>
              </a:path>
              <a:path w="6719569" h="6855459">
                <a:moveTo>
                  <a:pt x="4939476" y="6854877"/>
                </a:moveTo>
                <a:lnTo>
                  <a:pt x="5156847" y="5247013"/>
                </a:lnTo>
                <a:lnTo>
                  <a:pt x="6719287" y="5247013"/>
                </a:lnTo>
                <a:lnTo>
                  <a:pt x="4939476" y="6854877"/>
                </a:lnTo>
                <a:close/>
              </a:path>
            </a:pathLst>
          </a:custGeom>
          <a:solidFill>
            <a:srgbClr val="458B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12128" y="3629981"/>
            <a:ext cx="5663743" cy="136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800" b="0" i="0">
                <a:solidFill>
                  <a:srgbClr val="291B2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29805" y="2122010"/>
            <a:ext cx="11791950" cy="2967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91B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226693" y="0"/>
            <a:ext cx="5061585" cy="1737995"/>
            <a:chOff x="13226693" y="0"/>
            <a:chExt cx="5061585" cy="1737995"/>
          </a:xfrm>
        </p:grpSpPr>
        <p:sp>
          <p:nvSpPr>
            <p:cNvPr id="3" name="object 3"/>
            <p:cNvSpPr/>
            <p:nvPr/>
          </p:nvSpPr>
          <p:spPr>
            <a:xfrm>
              <a:off x="13234406" y="0"/>
              <a:ext cx="5053965" cy="1529715"/>
            </a:xfrm>
            <a:custGeom>
              <a:avLst/>
              <a:gdLst/>
              <a:ahLst/>
              <a:cxnLst/>
              <a:rect l="l" t="t" r="r" b="b"/>
              <a:pathLst>
                <a:path w="5053965" h="1529715">
                  <a:moveTo>
                    <a:pt x="339966" y="1463244"/>
                  </a:moveTo>
                  <a:lnTo>
                    <a:pt x="325284" y="1461816"/>
                  </a:lnTo>
                  <a:lnTo>
                    <a:pt x="290823" y="1456506"/>
                  </a:lnTo>
                  <a:lnTo>
                    <a:pt x="0" y="1406058"/>
                  </a:lnTo>
                  <a:lnTo>
                    <a:pt x="83849" y="0"/>
                  </a:lnTo>
                  <a:lnTo>
                    <a:pt x="5053592" y="0"/>
                  </a:lnTo>
                  <a:lnTo>
                    <a:pt x="5053592" y="1230113"/>
                  </a:lnTo>
                  <a:lnTo>
                    <a:pt x="4731693" y="1262220"/>
                  </a:lnTo>
                  <a:lnTo>
                    <a:pt x="2881414" y="1151880"/>
                  </a:lnTo>
                  <a:lnTo>
                    <a:pt x="2669365" y="1296838"/>
                  </a:lnTo>
                  <a:lnTo>
                    <a:pt x="2347952" y="1349879"/>
                  </a:lnTo>
                  <a:lnTo>
                    <a:pt x="2289273" y="1379083"/>
                  </a:lnTo>
                  <a:lnTo>
                    <a:pt x="2055964" y="1499962"/>
                  </a:lnTo>
                  <a:lnTo>
                    <a:pt x="798277" y="1424960"/>
                  </a:lnTo>
                  <a:lnTo>
                    <a:pt x="596477" y="1477207"/>
                  </a:lnTo>
                  <a:lnTo>
                    <a:pt x="383532" y="1464508"/>
                  </a:lnTo>
                  <a:lnTo>
                    <a:pt x="339966" y="1463244"/>
                  </a:lnTo>
                  <a:close/>
                </a:path>
                <a:path w="5053965" h="1529715">
                  <a:moveTo>
                    <a:pt x="4071145" y="1501900"/>
                  </a:moveTo>
                  <a:lnTo>
                    <a:pt x="3561903" y="1458409"/>
                  </a:lnTo>
                  <a:lnTo>
                    <a:pt x="3374641" y="1353442"/>
                  </a:lnTo>
                  <a:lnTo>
                    <a:pt x="3169032" y="1313513"/>
                  </a:lnTo>
                  <a:lnTo>
                    <a:pt x="3094039" y="1217116"/>
                  </a:lnTo>
                  <a:lnTo>
                    <a:pt x="2881414" y="1151880"/>
                  </a:lnTo>
                  <a:lnTo>
                    <a:pt x="4731693" y="1262220"/>
                  </a:lnTo>
                  <a:lnTo>
                    <a:pt x="4071145" y="1501900"/>
                  </a:lnTo>
                  <a:close/>
                </a:path>
                <a:path w="5053965" h="1529715">
                  <a:moveTo>
                    <a:pt x="1298615" y="1507289"/>
                  </a:moveTo>
                  <a:lnTo>
                    <a:pt x="798277" y="1424960"/>
                  </a:lnTo>
                  <a:lnTo>
                    <a:pt x="2055964" y="1499962"/>
                  </a:lnTo>
                  <a:lnTo>
                    <a:pt x="1999354" y="1529490"/>
                  </a:lnTo>
                  <a:lnTo>
                    <a:pt x="1298615" y="1507289"/>
                  </a:lnTo>
                  <a:close/>
                </a:path>
                <a:path w="5053965" h="1529715">
                  <a:moveTo>
                    <a:pt x="591683" y="1478449"/>
                  </a:moveTo>
                  <a:lnTo>
                    <a:pt x="383532" y="1464508"/>
                  </a:lnTo>
                  <a:lnTo>
                    <a:pt x="596477" y="1477207"/>
                  </a:lnTo>
                  <a:lnTo>
                    <a:pt x="591683" y="1478449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226693" y="1091672"/>
              <a:ext cx="5061585" cy="646430"/>
            </a:xfrm>
            <a:custGeom>
              <a:avLst/>
              <a:gdLst/>
              <a:ahLst/>
              <a:cxnLst/>
              <a:rect l="l" t="t" r="r" b="b"/>
              <a:pathLst>
                <a:path w="5061584" h="646430">
                  <a:moveTo>
                    <a:pt x="4531581" y="367754"/>
                  </a:moveTo>
                  <a:lnTo>
                    <a:pt x="4021819" y="337354"/>
                  </a:lnTo>
                  <a:lnTo>
                    <a:pt x="4065718" y="337813"/>
                  </a:lnTo>
                  <a:lnTo>
                    <a:pt x="4101497" y="330642"/>
                  </a:lnTo>
                  <a:lnTo>
                    <a:pt x="4185011" y="303085"/>
                  </a:lnTo>
                  <a:lnTo>
                    <a:pt x="4241167" y="287264"/>
                  </a:lnTo>
                  <a:lnTo>
                    <a:pt x="4298100" y="273024"/>
                  </a:lnTo>
                  <a:lnTo>
                    <a:pt x="4349195" y="262574"/>
                  </a:lnTo>
                  <a:lnTo>
                    <a:pt x="4387836" y="258120"/>
                  </a:lnTo>
                  <a:lnTo>
                    <a:pt x="4423198" y="251486"/>
                  </a:lnTo>
                  <a:lnTo>
                    <a:pt x="4466211" y="235016"/>
                  </a:lnTo>
                  <a:lnTo>
                    <a:pt x="4512790" y="211698"/>
                  </a:lnTo>
                  <a:lnTo>
                    <a:pt x="4558851" y="184520"/>
                  </a:lnTo>
                  <a:lnTo>
                    <a:pt x="4600310" y="156467"/>
                  </a:lnTo>
                  <a:lnTo>
                    <a:pt x="4633083" y="130527"/>
                  </a:lnTo>
                  <a:lnTo>
                    <a:pt x="4668538" y="109203"/>
                  </a:lnTo>
                  <a:lnTo>
                    <a:pt x="4717150" y="92448"/>
                  </a:lnTo>
                  <a:lnTo>
                    <a:pt x="4773393" y="79518"/>
                  </a:lnTo>
                  <a:lnTo>
                    <a:pt x="4831740" y="69665"/>
                  </a:lnTo>
                  <a:lnTo>
                    <a:pt x="4932641" y="56207"/>
                  </a:lnTo>
                  <a:lnTo>
                    <a:pt x="5031030" y="40849"/>
                  </a:lnTo>
                  <a:lnTo>
                    <a:pt x="5061305" y="36910"/>
                  </a:lnTo>
                  <a:lnTo>
                    <a:pt x="5061305" y="296609"/>
                  </a:lnTo>
                  <a:lnTo>
                    <a:pt x="4978685" y="307443"/>
                  </a:lnTo>
                  <a:lnTo>
                    <a:pt x="4924907" y="313008"/>
                  </a:lnTo>
                  <a:lnTo>
                    <a:pt x="4874765" y="315085"/>
                  </a:lnTo>
                  <a:lnTo>
                    <a:pt x="4814197" y="319809"/>
                  </a:lnTo>
                  <a:lnTo>
                    <a:pt x="4771001" y="331660"/>
                  </a:lnTo>
                  <a:lnTo>
                    <a:pt x="4740703" y="345553"/>
                  </a:lnTo>
                  <a:lnTo>
                    <a:pt x="4718828" y="356402"/>
                  </a:lnTo>
                  <a:lnTo>
                    <a:pt x="4686888" y="365283"/>
                  </a:lnTo>
                  <a:lnTo>
                    <a:pt x="4637788" y="373323"/>
                  </a:lnTo>
                  <a:lnTo>
                    <a:pt x="4637475" y="373336"/>
                  </a:lnTo>
                  <a:lnTo>
                    <a:pt x="4538536" y="367436"/>
                  </a:lnTo>
                  <a:lnTo>
                    <a:pt x="4531581" y="367754"/>
                  </a:lnTo>
                  <a:close/>
                </a:path>
                <a:path w="5061584" h="646430">
                  <a:moveTo>
                    <a:pt x="2324633" y="421669"/>
                  </a:moveTo>
                  <a:lnTo>
                    <a:pt x="1846600" y="393162"/>
                  </a:lnTo>
                  <a:lnTo>
                    <a:pt x="1905817" y="396130"/>
                  </a:lnTo>
                  <a:lnTo>
                    <a:pt x="1960540" y="397375"/>
                  </a:lnTo>
                  <a:lnTo>
                    <a:pt x="2005870" y="396842"/>
                  </a:lnTo>
                  <a:lnTo>
                    <a:pt x="2072070" y="382387"/>
                  </a:lnTo>
                  <a:lnTo>
                    <a:pt x="2115508" y="358218"/>
                  </a:lnTo>
                  <a:lnTo>
                    <a:pt x="2163215" y="326898"/>
                  </a:lnTo>
                  <a:lnTo>
                    <a:pt x="2255406" y="262528"/>
                  </a:lnTo>
                  <a:lnTo>
                    <a:pt x="2291874" y="239340"/>
                  </a:lnTo>
                  <a:lnTo>
                    <a:pt x="2327909" y="222716"/>
                  </a:lnTo>
                  <a:lnTo>
                    <a:pt x="2371749" y="208580"/>
                  </a:lnTo>
                  <a:lnTo>
                    <a:pt x="2420853" y="197465"/>
                  </a:lnTo>
                  <a:lnTo>
                    <a:pt x="2472678" y="189907"/>
                  </a:lnTo>
                  <a:lnTo>
                    <a:pt x="2524683" y="186439"/>
                  </a:lnTo>
                  <a:lnTo>
                    <a:pt x="2574325" y="187596"/>
                  </a:lnTo>
                  <a:lnTo>
                    <a:pt x="2620069" y="185041"/>
                  </a:lnTo>
                  <a:lnTo>
                    <a:pt x="2662591" y="171134"/>
                  </a:lnTo>
                  <a:lnTo>
                    <a:pt x="2702668" y="147453"/>
                  </a:lnTo>
                  <a:lnTo>
                    <a:pt x="2741074" y="115575"/>
                  </a:lnTo>
                  <a:lnTo>
                    <a:pt x="2778587" y="77079"/>
                  </a:lnTo>
                  <a:lnTo>
                    <a:pt x="2815983" y="33543"/>
                  </a:lnTo>
                  <a:lnTo>
                    <a:pt x="2848381" y="6670"/>
                  </a:lnTo>
                  <a:lnTo>
                    <a:pt x="2881275" y="0"/>
                  </a:lnTo>
                  <a:lnTo>
                    <a:pt x="2914893" y="7374"/>
                  </a:lnTo>
                  <a:lnTo>
                    <a:pt x="2949459" y="22636"/>
                  </a:lnTo>
                  <a:lnTo>
                    <a:pt x="2985201" y="39628"/>
                  </a:lnTo>
                  <a:lnTo>
                    <a:pt x="3022342" y="52193"/>
                  </a:lnTo>
                  <a:lnTo>
                    <a:pt x="3070830" y="55084"/>
                  </a:lnTo>
                  <a:lnTo>
                    <a:pt x="3115478" y="73809"/>
                  </a:lnTo>
                  <a:lnTo>
                    <a:pt x="3144310" y="127085"/>
                  </a:lnTo>
                  <a:lnTo>
                    <a:pt x="3160572" y="153589"/>
                  </a:lnTo>
                  <a:lnTo>
                    <a:pt x="3184154" y="173203"/>
                  </a:lnTo>
                  <a:lnTo>
                    <a:pt x="3219627" y="180827"/>
                  </a:lnTo>
                  <a:lnTo>
                    <a:pt x="3264290" y="185494"/>
                  </a:lnTo>
                  <a:lnTo>
                    <a:pt x="3311362" y="198085"/>
                  </a:lnTo>
                  <a:lnTo>
                    <a:pt x="3359199" y="216347"/>
                  </a:lnTo>
                  <a:lnTo>
                    <a:pt x="3406160" y="238029"/>
                  </a:lnTo>
                  <a:lnTo>
                    <a:pt x="3450599" y="260878"/>
                  </a:lnTo>
                  <a:lnTo>
                    <a:pt x="3473158" y="273067"/>
                  </a:lnTo>
                  <a:lnTo>
                    <a:pt x="3075374" y="249346"/>
                  </a:lnTo>
                  <a:lnTo>
                    <a:pt x="2810090" y="278583"/>
                  </a:lnTo>
                  <a:lnTo>
                    <a:pt x="2729515" y="329954"/>
                  </a:lnTo>
                  <a:lnTo>
                    <a:pt x="2442639" y="348660"/>
                  </a:lnTo>
                  <a:lnTo>
                    <a:pt x="2432095" y="351562"/>
                  </a:lnTo>
                  <a:lnTo>
                    <a:pt x="2407184" y="360202"/>
                  </a:lnTo>
                  <a:lnTo>
                    <a:pt x="2377988" y="374476"/>
                  </a:lnTo>
                  <a:lnTo>
                    <a:pt x="2354591" y="394285"/>
                  </a:lnTo>
                  <a:lnTo>
                    <a:pt x="2324633" y="421669"/>
                  </a:lnTo>
                  <a:close/>
                </a:path>
                <a:path w="5061584" h="646430">
                  <a:moveTo>
                    <a:pt x="3070830" y="55084"/>
                  </a:moveTo>
                  <a:lnTo>
                    <a:pt x="3022342" y="52193"/>
                  </a:lnTo>
                  <a:lnTo>
                    <a:pt x="3061111" y="54173"/>
                  </a:lnTo>
                  <a:lnTo>
                    <a:pt x="3070830" y="55084"/>
                  </a:lnTo>
                  <a:close/>
                </a:path>
                <a:path w="5061584" h="646430">
                  <a:moveTo>
                    <a:pt x="3710743" y="567277"/>
                  </a:moveTo>
                  <a:lnTo>
                    <a:pt x="3694109" y="564802"/>
                  </a:lnTo>
                  <a:lnTo>
                    <a:pt x="3654703" y="557212"/>
                  </a:lnTo>
                  <a:lnTo>
                    <a:pt x="3608265" y="544257"/>
                  </a:lnTo>
                  <a:lnTo>
                    <a:pt x="3570537" y="525688"/>
                  </a:lnTo>
                  <a:lnTo>
                    <a:pt x="3526433" y="506949"/>
                  </a:lnTo>
                  <a:lnTo>
                    <a:pt x="3466035" y="493558"/>
                  </a:lnTo>
                  <a:lnTo>
                    <a:pt x="3412682" y="485521"/>
                  </a:lnTo>
                  <a:lnTo>
                    <a:pt x="3389712" y="482841"/>
                  </a:lnTo>
                  <a:lnTo>
                    <a:pt x="3360876" y="419386"/>
                  </a:lnTo>
                  <a:lnTo>
                    <a:pt x="3336754" y="385617"/>
                  </a:lnTo>
                  <a:lnTo>
                    <a:pt x="3309121" y="372535"/>
                  </a:lnTo>
                  <a:lnTo>
                    <a:pt x="3280344" y="369712"/>
                  </a:lnTo>
                  <a:lnTo>
                    <a:pt x="3252788" y="366719"/>
                  </a:lnTo>
                  <a:lnTo>
                    <a:pt x="3210381" y="344694"/>
                  </a:lnTo>
                  <a:lnTo>
                    <a:pt x="3151026" y="304757"/>
                  </a:lnTo>
                  <a:lnTo>
                    <a:pt x="3098199" y="266457"/>
                  </a:lnTo>
                  <a:lnTo>
                    <a:pt x="3075374" y="249346"/>
                  </a:lnTo>
                  <a:lnTo>
                    <a:pt x="3473158" y="273067"/>
                  </a:lnTo>
                  <a:lnTo>
                    <a:pt x="3525346" y="301068"/>
                  </a:lnTo>
                  <a:lnTo>
                    <a:pt x="3563123" y="314541"/>
                  </a:lnTo>
                  <a:lnTo>
                    <a:pt x="3611718" y="323481"/>
                  </a:lnTo>
                  <a:lnTo>
                    <a:pt x="3666996" y="328686"/>
                  </a:lnTo>
                  <a:lnTo>
                    <a:pt x="4481152" y="377237"/>
                  </a:lnTo>
                  <a:lnTo>
                    <a:pt x="4449615" y="390684"/>
                  </a:lnTo>
                  <a:lnTo>
                    <a:pt x="4395399" y="419808"/>
                  </a:lnTo>
                  <a:lnTo>
                    <a:pt x="4345430" y="444472"/>
                  </a:lnTo>
                  <a:lnTo>
                    <a:pt x="4307770" y="452581"/>
                  </a:lnTo>
                  <a:lnTo>
                    <a:pt x="4264341" y="461324"/>
                  </a:lnTo>
                  <a:lnTo>
                    <a:pt x="4213281" y="488157"/>
                  </a:lnTo>
                  <a:lnTo>
                    <a:pt x="4165216" y="518369"/>
                  </a:lnTo>
                  <a:lnTo>
                    <a:pt x="4145579" y="529133"/>
                  </a:lnTo>
                  <a:lnTo>
                    <a:pt x="4104062" y="552125"/>
                  </a:lnTo>
                  <a:lnTo>
                    <a:pt x="4082305" y="567714"/>
                  </a:lnTo>
                  <a:lnTo>
                    <a:pt x="3891030" y="556308"/>
                  </a:lnTo>
                  <a:lnTo>
                    <a:pt x="3710743" y="567277"/>
                  </a:lnTo>
                  <a:close/>
                </a:path>
                <a:path w="5061584" h="646430">
                  <a:moveTo>
                    <a:pt x="4481152" y="377237"/>
                  </a:moveTo>
                  <a:lnTo>
                    <a:pt x="3666996" y="328686"/>
                  </a:lnTo>
                  <a:lnTo>
                    <a:pt x="3724825" y="330952"/>
                  </a:lnTo>
                  <a:lnTo>
                    <a:pt x="3781070" y="331077"/>
                  </a:lnTo>
                  <a:lnTo>
                    <a:pt x="3831599" y="329858"/>
                  </a:lnTo>
                  <a:lnTo>
                    <a:pt x="3872279" y="328092"/>
                  </a:lnTo>
                  <a:lnTo>
                    <a:pt x="3922011" y="328704"/>
                  </a:lnTo>
                  <a:lnTo>
                    <a:pt x="4021819" y="337354"/>
                  </a:lnTo>
                  <a:lnTo>
                    <a:pt x="4531581" y="367754"/>
                  </a:lnTo>
                  <a:lnTo>
                    <a:pt x="4500016" y="369194"/>
                  </a:lnTo>
                  <a:lnTo>
                    <a:pt x="4481152" y="377237"/>
                  </a:lnTo>
                  <a:close/>
                </a:path>
                <a:path w="5061584" h="646430">
                  <a:moveTo>
                    <a:pt x="4584135" y="375660"/>
                  </a:moveTo>
                  <a:lnTo>
                    <a:pt x="4538536" y="367436"/>
                  </a:lnTo>
                  <a:lnTo>
                    <a:pt x="4637475" y="373336"/>
                  </a:lnTo>
                  <a:lnTo>
                    <a:pt x="4584135" y="375660"/>
                  </a:lnTo>
                  <a:close/>
                </a:path>
                <a:path w="5061584" h="646430">
                  <a:moveTo>
                    <a:pt x="247489" y="250528"/>
                  </a:moveTo>
                  <a:lnTo>
                    <a:pt x="16412" y="236748"/>
                  </a:lnTo>
                  <a:lnTo>
                    <a:pt x="35318" y="235789"/>
                  </a:lnTo>
                  <a:lnTo>
                    <a:pt x="82565" y="234422"/>
                  </a:lnTo>
                  <a:lnTo>
                    <a:pt x="143943" y="234917"/>
                  </a:lnTo>
                  <a:lnTo>
                    <a:pt x="205245" y="239541"/>
                  </a:lnTo>
                  <a:lnTo>
                    <a:pt x="241926" y="248455"/>
                  </a:lnTo>
                  <a:lnTo>
                    <a:pt x="247489" y="250528"/>
                  </a:lnTo>
                  <a:close/>
                </a:path>
                <a:path w="5061584" h="646430">
                  <a:moveTo>
                    <a:pt x="2312835" y="431034"/>
                  </a:moveTo>
                  <a:lnTo>
                    <a:pt x="1109964" y="359301"/>
                  </a:lnTo>
                  <a:lnTo>
                    <a:pt x="1158767" y="358850"/>
                  </a:lnTo>
                  <a:lnTo>
                    <a:pt x="1313968" y="361972"/>
                  </a:lnTo>
                  <a:lnTo>
                    <a:pt x="1367180" y="361543"/>
                  </a:lnTo>
                  <a:lnTo>
                    <a:pt x="1420405" y="358897"/>
                  </a:lnTo>
                  <a:lnTo>
                    <a:pt x="1473207" y="353145"/>
                  </a:lnTo>
                  <a:lnTo>
                    <a:pt x="1525149" y="343399"/>
                  </a:lnTo>
                  <a:lnTo>
                    <a:pt x="1587211" y="330788"/>
                  </a:lnTo>
                  <a:lnTo>
                    <a:pt x="1618169" y="329503"/>
                  </a:lnTo>
                  <a:lnTo>
                    <a:pt x="1631854" y="336702"/>
                  </a:lnTo>
                  <a:lnTo>
                    <a:pt x="1642096" y="349542"/>
                  </a:lnTo>
                  <a:lnTo>
                    <a:pt x="1662725" y="365179"/>
                  </a:lnTo>
                  <a:lnTo>
                    <a:pt x="1734270" y="382281"/>
                  </a:lnTo>
                  <a:lnTo>
                    <a:pt x="1787785" y="388527"/>
                  </a:lnTo>
                  <a:lnTo>
                    <a:pt x="1846600" y="393162"/>
                  </a:lnTo>
                  <a:lnTo>
                    <a:pt x="2324633" y="421669"/>
                  </a:lnTo>
                  <a:lnTo>
                    <a:pt x="2321063" y="424933"/>
                  </a:lnTo>
                  <a:lnTo>
                    <a:pt x="2312835" y="431034"/>
                  </a:lnTo>
                  <a:close/>
                </a:path>
                <a:path w="5061584" h="646430">
                  <a:moveTo>
                    <a:pt x="559565" y="509876"/>
                  </a:moveTo>
                  <a:lnTo>
                    <a:pt x="392535" y="492743"/>
                  </a:lnTo>
                  <a:lnTo>
                    <a:pt x="340876" y="485651"/>
                  </a:lnTo>
                  <a:lnTo>
                    <a:pt x="276546" y="478140"/>
                  </a:lnTo>
                  <a:lnTo>
                    <a:pt x="41079" y="458917"/>
                  </a:lnTo>
                  <a:lnTo>
                    <a:pt x="0" y="443732"/>
                  </a:lnTo>
                  <a:lnTo>
                    <a:pt x="12423" y="235411"/>
                  </a:lnTo>
                  <a:lnTo>
                    <a:pt x="14958" y="236209"/>
                  </a:lnTo>
                  <a:lnTo>
                    <a:pt x="16412" y="236748"/>
                  </a:lnTo>
                  <a:lnTo>
                    <a:pt x="247489" y="250528"/>
                  </a:lnTo>
                  <a:lnTo>
                    <a:pt x="285480" y="264683"/>
                  </a:lnTo>
                  <a:lnTo>
                    <a:pt x="333156" y="285300"/>
                  </a:lnTo>
                  <a:lnTo>
                    <a:pt x="382204" y="307378"/>
                  </a:lnTo>
                  <a:lnTo>
                    <a:pt x="429873" y="327994"/>
                  </a:lnTo>
                  <a:lnTo>
                    <a:pt x="473411" y="344221"/>
                  </a:lnTo>
                  <a:lnTo>
                    <a:pt x="510068" y="353134"/>
                  </a:lnTo>
                  <a:lnTo>
                    <a:pt x="2275877" y="458437"/>
                  </a:lnTo>
                  <a:lnTo>
                    <a:pt x="2269643" y="463059"/>
                  </a:lnTo>
                  <a:lnTo>
                    <a:pt x="2222519" y="495551"/>
                  </a:lnTo>
                  <a:lnTo>
                    <a:pt x="2188457" y="514273"/>
                  </a:lnTo>
                  <a:lnTo>
                    <a:pt x="2120472" y="537386"/>
                  </a:lnTo>
                  <a:lnTo>
                    <a:pt x="2092176" y="544385"/>
                  </a:lnTo>
                  <a:lnTo>
                    <a:pt x="2084325" y="547537"/>
                  </a:lnTo>
                  <a:lnTo>
                    <a:pt x="728726" y="466697"/>
                  </a:lnTo>
                  <a:lnTo>
                    <a:pt x="647255" y="511421"/>
                  </a:lnTo>
                  <a:lnTo>
                    <a:pt x="559565" y="509876"/>
                  </a:lnTo>
                  <a:close/>
                </a:path>
                <a:path w="5061584" h="646430">
                  <a:moveTo>
                    <a:pt x="2275877" y="458437"/>
                  </a:moveTo>
                  <a:lnTo>
                    <a:pt x="510068" y="353134"/>
                  </a:lnTo>
                  <a:lnTo>
                    <a:pt x="549657" y="353388"/>
                  </a:lnTo>
                  <a:lnTo>
                    <a:pt x="600593" y="347036"/>
                  </a:lnTo>
                  <a:lnTo>
                    <a:pt x="658107" y="336256"/>
                  </a:lnTo>
                  <a:lnTo>
                    <a:pt x="717434" y="323225"/>
                  </a:lnTo>
                  <a:lnTo>
                    <a:pt x="822456" y="299121"/>
                  </a:lnTo>
                  <a:lnTo>
                    <a:pt x="858617" y="292403"/>
                  </a:lnTo>
                  <a:lnTo>
                    <a:pt x="891343" y="294505"/>
                  </a:lnTo>
                  <a:lnTo>
                    <a:pt x="924858" y="306608"/>
                  </a:lnTo>
                  <a:lnTo>
                    <a:pt x="961322" y="323925"/>
                  </a:lnTo>
                  <a:lnTo>
                    <a:pt x="1002889" y="341670"/>
                  </a:lnTo>
                  <a:lnTo>
                    <a:pt x="1051718" y="355058"/>
                  </a:lnTo>
                  <a:lnTo>
                    <a:pt x="1109964" y="359301"/>
                  </a:lnTo>
                  <a:lnTo>
                    <a:pt x="2312835" y="431034"/>
                  </a:lnTo>
                  <a:lnTo>
                    <a:pt x="2275877" y="458437"/>
                  </a:lnTo>
                  <a:close/>
                </a:path>
                <a:path w="5061584" h="646430">
                  <a:moveTo>
                    <a:pt x="3999119" y="608974"/>
                  </a:moveTo>
                  <a:lnTo>
                    <a:pt x="3959922" y="603778"/>
                  </a:lnTo>
                  <a:lnTo>
                    <a:pt x="3925245" y="585337"/>
                  </a:lnTo>
                  <a:lnTo>
                    <a:pt x="3900483" y="565548"/>
                  </a:lnTo>
                  <a:lnTo>
                    <a:pt x="3891030" y="556308"/>
                  </a:lnTo>
                  <a:lnTo>
                    <a:pt x="4082305" y="567714"/>
                  </a:lnTo>
                  <a:lnTo>
                    <a:pt x="4072706" y="574592"/>
                  </a:lnTo>
                  <a:lnTo>
                    <a:pt x="4037471" y="596319"/>
                  </a:lnTo>
                  <a:lnTo>
                    <a:pt x="3999119" y="608974"/>
                  </a:lnTo>
                  <a:close/>
                </a:path>
                <a:path w="5061584" h="646430">
                  <a:moveTo>
                    <a:pt x="992558" y="525504"/>
                  </a:moveTo>
                  <a:lnTo>
                    <a:pt x="944362" y="518278"/>
                  </a:lnTo>
                  <a:lnTo>
                    <a:pt x="907357" y="508440"/>
                  </a:lnTo>
                  <a:lnTo>
                    <a:pt x="873711" y="500045"/>
                  </a:lnTo>
                  <a:lnTo>
                    <a:pt x="849251" y="494198"/>
                  </a:lnTo>
                  <a:lnTo>
                    <a:pt x="728726" y="466697"/>
                  </a:lnTo>
                  <a:lnTo>
                    <a:pt x="2084325" y="547537"/>
                  </a:lnTo>
                  <a:lnTo>
                    <a:pt x="2064442" y="555519"/>
                  </a:lnTo>
                  <a:lnTo>
                    <a:pt x="2029204" y="576508"/>
                  </a:lnTo>
                  <a:lnTo>
                    <a:pt x="2021417" y="581732"/>
                  </a:lnTo>
                  <a:lnTo>
                    <a:pt x="1120702" y="528018"/>
                  </a:lnTo>
                  <a:lnTo>
                    <a:pt x="1100030" y="528398"/>
                  </a:lnTo>
                  <a:lnTo>
                    <a:pt x="1050881" y="528218"/>
                  </a:lnTo>
                  <a:lnTo>
                    <a:pt x="992558" y="525504"/>
                  </a:lnTo>
                  <a:close/>
                </a:path>
                <a:path w="5061584" h="646430">
                  <a:moveTo>
                    <a:pt x="1204440" y="550337"/>
                  </a:moveTo>
                  <a:lnTo>
                    <a:pt x="1120702" y="528018"/>
                  </a:lnTo>
                  <a:lnTo>
                    <a:pt x="2021417" y="581732"/>
                  </a:lnTo>
                  <a:lnTo>
                    <a:pt x="2009647" y="589628"/>
                  </a:lnTo>
                  <a:lnTo>
                    <a:pt x="1352546" y="550442"/>
                  </a:lnTo>
                  <a:lnTo>
                    <a:pt x="1204440" y="550337"/>
                  </a:lnTo>
                  <a:close/>
                </a:path>
                <a:path w="5061584" h="646430">
                  <a:moveTo>
                    <a:pt x="1467273" y="602277"/>
                  </a:moveTo>
                  <a:lnTo>
                    <a:pt x="1429843" y="596805"/>
                  </a:lnTo>
                  <a:lnTo>
                    <a:pt x="1392572" y="578695"/>
                  </a:lnTo>
                  <a:lnTo>
                    <a:pt x="1363971" y="559417"/>
                  </a:lnTo>
                  <a:lnTo>
                    <a:pt x="1352546" y="550442"/>
                  </a:lnTo>
                  <a:lnTo>
                    <a:pt x="2009647" y="589628"/>
                  </a:lnTo>
                  <a:lnTo>
                    <a:pt x="1998809" y="596904"/>
                  </a:lnTo>
                  <a:lnTo>
                    <a:pt x="1861654" y="588724"/>
                  </a:lnTo>
                  <a:lnTo>
                    <a:pt x="1822110" y="587753"/>
                  </a:lnTo>
                  <a:lnTo>
                    <a:pt x="1787300" y="598825"/>
                  </a:lnTo>
                  <a:lnTo>
                    <a:pt x="1762964" y="609761"/>
                  </a:lnTo>
                  <a:lnTo>
                    <a:pt x="1588044" y="599329"/>
                  </a:lnTo>
                  <a:lnTo>
                    <a:pt x="1575685" y="598906"/>
                  </a:lnTo>
                  <a:lnTo>
                    <a:pt x="1545021" y="598445"/>
                  </a:lnTo>
                  <a:lnTo>
                    <a:pt x="1505677" y="599163"/>
                  </a:lnTo>
                  <a:lnTo>
                    <a:pt x="1467273" y="602277"/>
                  </a:lnTo>
                  <a:close/>
                </a:path>
                <a:path w="5061584" h="646430">
                  <a:moveTo>
                    <a:pt x="1986061" y="605934"/>
                  </a:moveTo>
                  <a:lnTo>
                    <a:pt x="1965086" y="602470"/>
                  </a:lnTo>
                  <a:lnTo>
                    <a:pt x="1916465" y="595182"/>
                  </a:lnTo>
                  <a:lnTo>
                    <a:pt x="1861654" y="588724"/>
                  </a:lnTo>
                  <a:lnTo>
                    <a:pt x="1998809" y="596904"/>
                  </a:lnTo>
                  <a:lnTo>
                    <a:pt x="1986061" y="605934"/>
                  </a:lnTo>
                  <a:close/>
                </a:path>
                <a:path w="5061584" h="646430">
                  <a:moveTo>
                    <a:pt x="1688656" y="646314"/>
                  </a:moveTo>
                  <a:lnTo>
                    <a:pt x="1588044" y="599329"/>
                  </a:lnTo>
                  <a:lnTo>
                    <a:pt x="1762964" y="609761"/>
                  </a:lnTo>
                  <a:lnTo>
                    <a:pt x="1742976" y="618742"/>
                  </a:lnTo>
                  <a:lnTo>
                    <a:pt x="1704855" y="637805"/>
                  </a:lnTo>
                  <a:lnTo>
                    <a:pt x="1688656" y="646314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-471" y="787362"/>
            <a:ext cx="5339080" cy="9500235"/>
            <a:chOff x="-471" y="787362"/>
            <a:chExt cx="5339080" cy="9500235"/>
          </a:xfrm>
        </p:grpSpPr>
        <p:sp>
          <p:nvSpPr>
            <p:cNvPr id="6" name="object 6"/>
            <p:cNvSpPr/>
            <p:nvPr/>
          </p:nvSpPr>
          <p:spPr>
            <a:xfrm>
              <a:off x="-471" y="787362"/>
              <a:ext cx="5338445" cy="9493885"/>
            </a:xfrm>
            <a:custGeom>
              <a:avLst/>
              <a:gdLst/>
              <a:ahLst/>
              <a:cxnLst/>
              <a:rect l="l" t="t" r="r" b="b"/>
              <a:pathLst>
                <a:path w="5338445" h="9493885">
                  <a:moveTo>
                    <a:pt x="452" y="678738"/>
                  </a:moveTo>
                  <a:lnTo>
                    <a:pt x="3958610" y="371768"/>
                  </a:lnTo>
                  <a:lnTo>
                    <a:pt x="3937006" y="93205"/>
                  </a:lnTo>
                  <a:lnTo>
                    <a:pt x="4113477" y="79519"/>
                  </a:lnTo>
                  <a:lnTo>
                    <a:pt x="4121079" y="53453"/>
                  </a:lnTo>
                  <a:lnTo>
                    <a:pt x="4137461" y="26706"/>
                  </a:lnTo>
                  <a:lnTo>
                    <a:pt x="4153324" y="0"/>
                  </a:lnTo>
                  <a:lnTo>
                    <a:pt x="471" y="322068"/>
                  </a:lnTo>
                  <a:lnTo>
                    <a:pt x="452" y="678738"/>
                  </a:lnTo>
                  <a:close/>
                </a:path>
                <a:path w="5338445" h="9493885">
                  <a:moveTo>
                    <a:pt x="4257168" y="170280"/>
                  </a:moveTo>
                  <a:lnTo>
                    <a:pt x="4336782" y="164106"/>
                  </a:lnTo>
                  <a:lnTo>
                    <a:pt x="4311780" y="140568"/>
                  </a:lnTo>
                  <a:lnTo>
                    <a:pt x="4255204" y="144956"/>
                  </a:lnTo>
                  <a:lnTo>
                    <a:pt x="4257168" y="170280"/>
                  </a:lnTo>
                  <a:close/>
                </a:path>
                <a:path w="5338445" h="9493885">
                  <a:moveTo>
                    <a:pt x="4331317" y="814174"/>
                  </a:moveTo>
                  <a:lnTo>
                    <a:pt x="4437465" y="805942"/>
                  </a:lnTo>
                  <a:lnTo>
                    <a:pt x="4526944" y="748050"/>
                  </a:lnTo>
                  <a:lnTo>
                    <a:pt x="4482755" y="178261"/>
                  </a:lnTo>
                  <a:lnTo>
                    <a:pt x="4455399" y="180383"/>
                  </a:lnTo>
                  <a:lnTo>
                    <a:pt x="4432901" y="169389"/>
                  </a:lnTo>
                  <a:lnTo>
                    <a:pt x="4416858" y="145157"/>
                  </a:lnTo>
                  <a:lnTo>
                    <a:pt x="4411810" y="145549"/>
                  </a:lnTo>
                  <a:lnTo>
                    <a:pt x="4370950" y="161456"/>
                  </a:lnTo>
                  <a:lnTo>
                    <a:pt x="4257168" y="170280"/>
                  </a:lnTo>
                  <a:lnTo>
                    <a:pt x="4270916" y="347548"/>
                  </a:lnTo>
                  <a:lnTo>
                    <a:pt x="452" y="678738"/>
                  </a:lnTo>
                  <a:lnTo>
                    <a:pt x="431" y="1099098"/>
                  </a:lnTo>
                  <a:lnTo>
                    <a:pt x="4289151" y="766492"/>
                  </a:lnTo>
                  <a:lnTo>
                    <a:pt x="4310656" y="777562"/>
                  </a:lnTo>
                  <a:lnTo>
                    <a:pt x="4323680" y="789290"/>
                  </a:lnTo>
                  <a:lnTo>
                    <a:pt x="4331317" y="814174"/>
                  </a:lnTo>
                  <a:close/>
                </a:path>
                <a:path w="5338445" h="9493885">
                  <a:moveTo>
                    <a:pt x="415" y="1404814"/>
                  </a:moveTo>
                  <a:lnTo>
                    <a:pt x="4014583" y="1093501"/>
                  </a:lnTo>
                  <a:lnTo>
                    <a:pt x="3991015" y="789613"/>
                  </a:lnTo>
                  <a:lnTo>
                    <a:pt x="431" y="1099098"/>
                  </a:lnTo>
                  <a:lnTo>
                    <a:pt x="415" y="1404814"/>
                  </a:lnTo>
                  <a:close/>
                </a:path>
                <a:path w="5338445" h="9493885">
                  <a:moveTo>
                    <a:pt x="4360110" y="837418"/>
                  </a:moveTo>
                  <a:lnTo>
                    <a:pt x="4386486" y="809896"/>
                  </a:lnTo>
                  <a:lnTo>
                    <a:pt x="4332739" y="814064"/>
                  </a:lnTo>
                  <a:lnTo>
                    <a:pt x="4360110" y="837418"/>
                  </a:lnTo>
                  <a:close/>
                </a:path>
                <a:path w="5338445" h="9493885">
                  <a:moveTo>
                    <a:pt x="4568616" y="1458154"/>
                  </a:moveTo>
                  <a:lnTo>
                    <a:pt x="4581935" y="1457121"/>
                  </a:lnTo>
                  <a:lnTo>
                    <a:pt x="4536764" y="874670"/>
                  </a:lnTo>
                  <a:lnTo>
                    <a:pt x="4479280" y="904604"/>
                  </a:lnTo>
                  <a:lnTo>
                    <a:pt x="4431151" y="908337"/>
                  </a:lnTo>
                  <a:lnTo>
                    <a:pt x="4427414" y="934103"/>
                  </a:lnTo>
                  <a:lnTo>
                    <a:pt x="4395217" y="936600"/>
                  </a:lnTo>
                  <a:lnTo>
                    <a:pt x="4369889" y="951302"/>
                  </a:lnTo>
                  <a:lnTo>
                    <a:pt x="4349159" y="952910"/>
                  </a:lnTo>
                  <a:lnTo>
                    <a:pt x="4338208" y="1068403"/>
                  </a:lnTo>
                  <a:lnTo>
                    <a:pt x="415" y="1404814"/>
                  </a:lnTo>
                  <a:lnTo>
                    <a:pt x="395" y="1799698"/>
                  </a:lnTo>
                  <a:lnTo>
                    <a:pt x="4531756" y="1448274"/>
                  </a:lnTo>
                  <a:lnTo>
                    <a:pt x="4568616" y="1458154"/>
                  </a:lnTo>
                  <a:close/>
                </a:path>
                <a:path w="5338445" h="9493885">
                  <a:moveTo>
                    <a:pt x="4431151" y="908337"/>
                  </a:moveTo>
                  <a:lnTo>
                    <a:pt x="4479280" y="904604"/>
                  </a:lnTo>
                  <a:lnTo>
                    <a:pt x="4433019" y="895454"/>
                  </a:lnTo>
                  <a:lnTo>
                    <a:pt x="4431151" y="908337"/>
                  </a:lnTo>
                  <a:close/>
                </a:path>
                <a:path w="5338445" h="9493885">
                  <a:moveTo>
                    <a:pt x="4380161" y="1536460"/>
                  </a:moveTo>
                  <a:lnTo>
                    <a:pt x="4421688" y="1520501"/>
                  </a:lnTo>
                  <a:lnTo>
                    <a:pt x="4480414" y="1464994"/>
                  </a:lnTo>
                  <a:lnTo>
                    <a:pt x="4531756" y="1448274"/>
                  </a:lnTo>
                  <a:lnTo>
                    <a:pt x="395" y="1799698"/>
                  </a:lnTo>
                  <a:lnTo>
                    <a:pt x="393" y="1837913"/>
                  </a:lnTo>
                  <a:lnTo>
                    <a:pt x="4382915" y="1498032"/>
                  </a:lnTo>
                  <a:lnTo>
                    <a:pt x="4380161" y="1536460"/>
                  </a:lnTo>
                  <a:close/>
                </a:path>
                <a:path w="5338445" h="9493885">
                  <a:moveTo>
                    <a:pt x="378" y="2130891"/>
                  </a:moveTo>
                  <a:lnTo>
                    <a:pt x="4070556" y="1815234"/>
                  </a:lnTo>
                  <a:lnTo>
                    <a:pt x="4047970" y="1524008"/>
                  </a:lnTo>
                  <a:lnTo>
                    <a:pt x="393" y="1837913"/>
                  </a:lnTo>
                  <a:lnTo>
                    <a:pt x="378" y="2130891"/>
                  </a:lnTo>
                  <a:close/>
                </a:path>
                <a:path w="5338445" h="9493885">
                  <a:moveTo>
                    <a:pt x="342" y="2831491"/>
                  </a:moveTo>
                  <a:lnTo>
                    <a:pt x="4124565" y="2511643"/>
                  </a:lnTo>
                  <a:lnTo>
                    <a:pt x="4103943" y="2245741"/>
                  </a:lnTo>
                  <a:lnTo>
                    <a:pt x="4371867" y="2224963"/>
                  </a:lnTo>
                  <a:lnTo>
                    <a:pt x="4627106" y="2039572"/>
                  </a:lnTo>
                  <a:lnTo>
                    <a:pt x="4592737" y="1596403"/>
                  </a:lnTo>
                  <a:lnTo>
                    <a:pt x="4542740" y="1613018"/>
                  </a:lnTo>
                  <a:lnTo>
                    <a:pt x="4526876" y="1639725"/>
                  </a:lnTo>
                  <a:lnTo>
                    <a:pt x="4499426" y="1641854"/>
                  </a:lnTo>
                  <a:lnTo>
                    <a:pt x="4478220" y="1668975"/>
                  </a:lnTo>
                  <a:lnTo>
                    <a:pt x="4396663" y="1675300"/>
                  </a:lnTo>
                  <a:lnTo>
                    <a:pt x="4405501" y="1789258"/>
                  </a:lnTo>
                  <a:lnTo>
                    <a:pt x="378" y="2130891"/>
                  </a:lnTo>
                  <a:lnTo>
                    <a:pt x="342" y="2831491"/>
                  </a:lnTo>
                  <a:close/>
                </a:path>
                <a:path w="5338445" h="9493885">
                  <a:moveTo>
                    <a:pt x="4396663" y="1675300"/>
                  </a:moveTo>
                  <a:lnTo>
                    <a:pt x="4460356" y="1670360"/>
                  </a:lnTo>
                  <a:lnTo>
                    <a:pt x="4447878" y="1658590"/>
                  </a:lnTo>
                  <a:lnTo>
                    <a:pt x="4443810" y="1658905"/>
                  </a:lnTo>
                  <a:lnTo>
                    <a:pt x="4396663" y="1675300"/>
                  </a:lnTo>
                  <a:close/>
                </a:path>
                <a:path w="5338445" h="9493885">
                  <a:moveTo>
                    <a:pt x="304" y="3557568"/>
                  </a:moveTo>
                  <a:lnTo>
                    <a:pt x="4180538" y="3233375"/>
                  </a:lnTo>
                  <a:lnTo>
                    <a:pt x="4158934" y="2954812"/>
                  </a:lnTo>
                  <a:lnTo>
                    <a:pt x="4434431" y="2933446"/>
                  </a:lnTo>
                  <a:lnTo>
                    <a:pt x="4687007" y="2811953"/>
                  </a:lnTo>
                  <a:lnTo>
                    <a:pt x="4656566" y="2419431"/>
                  </a:lnTo>
                  <a:lnTo>
                    <a:pt x="4769638" y="2079471"/>
                  </a:lnTo>
                  <a:lnTo>
                    <a:pt x="4763191" y="2092709"/>
                  </a:lnTo>
                  <a:lnTo>
                    <a:pt x="4745151" y="2094108"/>
                  </a:lnTo>
                  <a:lnTo>
                    <a:pt x="4723847" y="2108498"/>
                  </a:lnTo>
                  <a:lnTo>
                    <a:pt x="4705648" y="2135386"/>
                  </a:lnTo>
                  <a:lnTo>
                    <a:pt x="4677178" y="2150332"/>
                  </a:lnTo>
                  <a:lnTo>
                    <a:pt x="4635440" y="2166307"/>
                  </a:lnTo>
                  <a:lnTo>
                    <a:pt x="4597946" y="2181953"/>
                  </a:lnTo>
                  <a:lnTo>
                    <a:pt x="4582211" y="2195912"/>
                  </a:lnTo>
                  <a:lnTo>
                    <a:pt x="4582255" y="2234122"/>
                  </a:lnTo>
                  <a:lnTo>
                    <a:pt x="4572279" y="2260372"/>
                  </a:lnTo>
                  <a:lnTo>
                    <a:pt x="4561233" y="2286705"/>
                  </a:lnTo>
                  <a:lnTo>
                    <a:pt x="4555126" y="2287179"/>
                  </a:lnTo>
                  <a:lnTo>
                    <a:pt x="4442490" y="2486986"/>
                  </a:lnTo>
                  <a:lnTo>
                    <a:pt x="342" y="2831491"/>
                  </a:lnTo>
                  <a:lnTo>
                    <a:pt x="304" y="3557568"/>
                  </a:lnTo>
                  <a:close/>
                </a:path>
                <a:path w="5338445" h="9493885">
                  <a:moveTo>
                    <a:pt x="265" y="4321859"/>
                  </a:moveTo>
                  <a:lnTo>
                    <a:pt x="4358257" y="3983881"/>
                  </a:lnTo>
                  <a:lnTo>
                    <a:pt x="4301333" y="3975557"/>
                  </a:lnTo>
                  <a:lnTo>
                    <a:pt x="4273588" y="3964971"/>
                  </a:lnTo>
                  <a:lnTo>
                    <a:pt x="4265746" y="3952841"/>
                  </a:lnTo>
                  <a:lnTo>
                    <a:pt x="4236511" y="3955108"/>
                  </a:lnTo>
                  <a:lnTo>
                    <a:pt x="4212943" y="3651221"/>
                  </a:lnTo>
                  <a:lnTo>
                    <a:pt x="4550250" y="3625061"/>
                  </a:lnTo>
                  <a:lnTo>
                    <a:pt x="4757955" y="3507048"/>
                  </a:lnTo>
                  <a:lnTo>
                    <a:pt x="4626864" y="2918522"/>
                  </a:lnTo>
                  <a:lnTo>
                    <a:pt x="4604402" y="2958479"/>
                  </a:lnTo>
                  <a:lnTo>
                    <a:pt x="4578913" y="2960455"/>
                  </a:lnTo>
                  <a:lnTo>
                    <a:pt x="4584709" y="2998220"/>
                  </a:lnTo>
                  <a:lnTo>
                    <a:pt x="4439614" y="3073164"/>
                  </a:lnTo>
                  <a:lnTo>
                    <a:pt x="4484375" y="3209812"/>
                  </a:lnTo>
                  <a:lnTo>
                    <a:pt x="304" y="3557568"/>
                  </a:lnTo>
                  <a:lnTo>
                    <a:pt x="265" y="4321859"/>
                  </a:lnTo>
                  <a:close/>
                </a:path>
                <a:path w="5338445" h="9493885">
                  <a:moveTo>
                    <a:pt x="4793061" y="4179447"/>
                  </a:moveTo>
                  <a:lnTo>
                    <a:pt x="4750836" y="3634981"/>
                  </a:lnTo>
                  <a:lnTo>
                    <a:pt x="4542652" y="3778508"/>
                  </a:lnTo>
                  <a:lnTo>
                    <a:pt x="4544035" y="3791139"/>
                  </a:lnTo>
                  <a:lnTo>
                    <a:pt x="4547649" y="3829073"/>
                  </a:lnTo>
                  <a:lnTo>
                    <a:pt x="4551710" y="3879711"/>
                  </a:lnTo>
                  <a:lnTo>
                    <a:pt x="4553454" y="3917790"/>
                  </a:lnTo>
                  <a:lnTo>
                    <a:pt x="4537886" y="3944474"/>
                  </a:lnTo>
                  <a:lnTo>
                    <a:pt x="4419225" y="3953676"/>
                  </a:lnTo>
                  <a:lnTo>
                    <a:pt x="4358257" y="3983881"/>
                  </a:lnTo>
                  <a:lnTo>
                    <a:pt x="265" y="4321859"/>
                  </a:lnTo>
                  <a:lnTo>
                    <a:pt x="254" y="4538408"/>
                  </a:lnTo>
                  <a:lnTo>
                    <a:pt x="4780491" y="4167683"/>
                  </a:lnTo>
                  <a:lnTo>
                    <a:pt x="4793061" y="4179447"/>
                  </a:lnTo>
                  <a:close/>
                </a:path>
                <a:path w="5338445" h="9493885">
                  <a:moveTo>
                    <a:pt x="4419225" y="3953676"/>
                  </a:moveTo>
                  <a:lnTo>
                    <a:pt x="4466666" y="3949997"/>
                  </a:lnTo>
                  <a:lnTo>
                    <a:pt x="4449710" y="3938574"/>
                  </a:lnTo>
                  <a:lnTo>
                    <a:pt x="4419225" y="3953676"/>
                  </a:lnTo>
                  <a:close/>
                </a:path>
                <a:path w="5338445" h="9493885">
                  <a:moveTo>
                    <a:pt x="230" y="4996983"/>
                  </a:moveTo>
                  <a:lnTo>
                    <a:pt x="4447655" y="4652069"/>
                  </a:lnTo>
                  <a:lnTo>
                    <a:pt x="4339318" y="4647733"/>
                  </a:lnTo>
                  <a:lnTo>
                    <a:pt x="4290520" y="4651517"/>
                  </a:lnTo>
                  <a:lnTo>
                    <a:pt x="4269898" y="4385616"/>
                  </a:lnTo>
                  <a:lnTo>
                    <a:pt x="4488797" y="4368639"/>
                  </a:lnTo>
                  <a:lnTo>
                    <a:pt x="4500407" y="4355001"/>
                  </a:lnTo>
                  <a:lnTo>
                    <a:pt x="4530279" y="4339946"/>
                  </a:lnTo>
                  <a:lnTo>
                    <a:pt x="4568030" y="4324280"/>
                  </a:lnTo>
                  <a:lnTo>
                    <a:pt x="4601313" y="4283484"/>
                  </a:lnTo>
                  <a:lnTo>
                    <a:pt x="4631714" y="4255650"/>
                  </a:lnTo>
                  <a:lnTo>
                    <a:pt x="4660060" y="4227976"/>
                  </a:lnTo>
                  <a:lnTo>
                    <a:pt x="4691281" y="4225554"/>
                  </a:lnTo>
                  <a:lnTo>
                    <a:pt x="4719025" y="4185188"/>
                  </a:lnTo>
                  <a:lnTo>
                    <a:pt x="4752451" y="4169858"/>
                  </a:lnTo>
                  <a:lnTo>
                    <a:pt x="254" y="4538408"/>
                  </a:lnTo>
                  <a:lnTo>
                    <a:pt x="230" y="4996983"/>
                  </a:lnTo>
                  <a:close/>
                </a:path>
                <a:path w="5338445" h="9493885">
                  <a:moveTo>
                    <a:pt x="193" y="5723059"/>
                  </a:moveTo>
                  <a:lnTo>
                    <a:pt x="4347475" y="5385912"/>
                  </a:lnTo>
                  <a:lnTo>
                    <a:pt x="4325871" y="5107348"/>
                  </a:lnTo>
                  <a:lnTo>
                    <a:pt x="4615538" y="5084884"/>
                  </a:lnTo>
                  <a:lnTo>
                    <a:pt x="4762228" y="4920650"/>
                  </a:lnTo>
                  <a:lnTo>
                    <a:pt x="4752777" y="4908644"/>
                  </a:lnTo>
                  <a:lnTo>
                    <a:pt x="4762280" y="4882431"/>
                  </a:lnTo>
                  <a:lnTo>
                    <a:pt x="4793802" y="4854510"/>
                  </a:lnTo>
                  <a:lnTo>
                    <a:pt x="4826911" y="4826466"/>
                  </a:lnTo>
                  <a:lnTo>
                    <a:pt x="4842160" y="4812546"/>
                  </a:lnTo>
                  <a:lnTo>
                    <a:pt x="4802881" y="4306066"/>
                  </a:lnTo>
                  <a:lnTo>
                    <a:pt x="4755734" y="4322461"/>
                  </a:lnTo>
                  <a:lnTo>
                    <a:pt x="4752825" y="4335425"/>
                  </a:lnTo>
                  <a:lnTo>
                    <a:pt x="4742567" y="4336220"/>
                  </a:lnTo>
                  <a:lnTo>
                    <a:pt x="4730028" y="4362669"/>
                  </a:lnTo>
                  <a:lnTo>
                    <a:pt x="4715366" y="4389282"/>
                  </a:lnTo>
                  <a:lnTo>
                    <a:pt x="4697600" y="4416136"/>
                  </a:lnTo>
                  <a:lnTo>
                    <a:pt x="4629542" y="4421414"/>
                  </a:lnTo>
                  <a:lnTo>
                    <a:pt x="4586228" y="4450250"/>
                  </a:lnTo>
                  <a:lnTo>
                    <a:pt x="4593545" y="4526111"/>
                  </a:lnTo>
                  <a:lnTo>
                    <a:pt x="4600417" y="4602007"/>
                  </a:lnTo>
                  <a:lnTo>
                    <a:pt x="4602826" y="4627297"/>
                  </a:lnTo>
                  <a:lnTo>
                    <a:pt x="4555010" y="4643743"/>
                  </a:lnTo>
                  <a:lnTo>
                    <a:pt x="230" y="4996983"/>
                  </a:lnTo>
                  <a:lnTo>
                    <a:pt x="193" y="5723059"/>
                  </a:lnTo>
                  <a:close/>
                </a:path>
                <a:path w="5338445" h="9493885">
                  <a:moveTo>
                    <a:pt x="4629542" y="4421414"/>
                  </a:moveTo>
                  <a:lnTo>
                    <a:pt x="4676266" y="4417791"/>
                  </a:lnTo>
                  <a:lnTo>
                    <a:pt x="4658195" y="4406454"/>
                  </a:lnTo>
                  <a:lnTo>
                    <a:pt x="4651199" y="4406997"/>
                  </a:lnTo>
                  <a:lnTo>
                    <a:pt x="4629542" y="4421414"/>
                  </a:lnTo>
                  <a:close/>
                </a:path>
                <a:path w="5338445" h="9493885">
                  <a:moveTo>
                    <a:pt x="156" y="6449136"/>
                  </a:moveTo>
                  <a:lnTo>
                    <a:pt x="4403448" y="6107645"/>
                  </a:lnTo>
                  <a:lnTo>
                    <a:pt x="4379880" y="5803757"/>
                  </a:lnTo>
                  <a:lnTo>
                    <a:pt x="4675166" y="5780857"/>
                  </a:lnTo>
                  <a:lnTo>
                    <a:pt x="4892241" y="5458306"/>
                  </a:lnTo>
                  <a:lnTo>
                    <a:pt x="4868674" y="5154419"/>
                  </a:lnTo>
                  <a:lnTo>
                    <a:pt x="4673980" y="5220471"/>
                  </a:lnTo>
                  <a:lnTo>
                    <a:pt x="4688862" y="5244793"/>
                  </a:lnTo>
                  <a:lnTo>
                    <a:pt x="4688408" y="5257566"/>
                  </a:lnTo>
                  <a:lnTo>
                    <a:pt x="4682214" y="5270785"/>
                  </a:lnTo>
                  <a:lnTo>
                    <a:pt x="4677908" y="5271119"/>
                  </a:lnTo>
                  <a:lnTo>
                    <a:pt x="4692662" y="5308189"/>
                  </a:lnTo>
                  <a:lnTo>
                    <a:pt x="4621008" y="5339222"/>
                  </a:lnTo>
                  <a:lnTo>
                    <a:pt x="4600333" y="5366302"/>
                  </a:lnTo>
                  <a:lnTo>
                    <a:pt x="193" y="5723059"/>
                  </a:lnTo>
                  <a:lnTo>
                    <a:pt x="156" y="6449136"/>
                  </a:lnTo>
                  <a:close/>
                </a:path>
                <a:path w="5338445" h="9493885">
                  <a:moveTo>
                    <a:pt x="120" y="7149736"/>
                  </a:moveTo>
                  <a:lnTo>
                    <a:pt x="4457457" y="6804054"/>
                  </a:lnTo>
                  <a:lnTo>
                    <a:pt x="4436835" y="6538152"/>
                  </a:lnTo>
                  <a:lnTo>
                    <a:pt x="4811440" y="6509100"/>
                  </a:lnTo>
                  <a:lnTo>
                    <a:pt x="4854577" y="6442064"/>
                  </a:lnTo>
                  <a:lnTo>
                    <a:pt x="4882489" y="6401685"/>
                  </a:lnTo>
                  <a:lnTo>
                    <a:pt x="4918002" y="6373454"/>
                  </a:lnTo>
                  <a:lnTo>
                    <a:pt x="4962944" y="6369969"/>
                  </a:lnTo>
                  <a:lnTo>
                    <a:pt x="4930539" y="5952124"/>
                  </a:lnTo>
                  <a:lnTo>
                    <a:pt x="4846023" y="5780344"/>
                  </a:lnTo>
                  <a:lnTo>
                    <a:pt x="4668239" y="5985204"/>
                  </a:lnTo>
                  <a:lnTo>
                    <a:pt x="4729924" y="6082325"/>
                  </a:lnTo>
                  <a:lnTo>
                    <a:pt x="156" y="6449136"/>
                  </a:lnTo>
                  <a:lnTo>
                    <a:pt x="120" y="7149736"/>
                  </a:lnTo>
                  <a:close/>
                </a:path>
                <a:path w="5338445" h="9493885">
                  <a:moveTo>
                    <a:pt x="83" y="7863075"/>
                  </a:moveTo>
                  <a:lnTo>
                    <a:pt x="4512448" y="7513124"/>
                  </a:lnTo>
                  <a:lnTo>
                    <a:pt x="4492808" y="7259885"/>
                  </a:lnTo>
                  <a:lnTo>
                    <a:pt x="4813584" y="7235007"/>
                  </a:lnTo>
                  <a:lnTo>
                    <a:pt x="5019899" y="7104364"/>
                  </a:lnTo>
                  <a:lnTo>
                    <a:pt x="4995350" y="6787814"/>
                  </a:lnTo>
                  <a:lnTo>
                    <a:pt x="5026416" y="6454213"/>
                  </a:lnTo>
                  <a:lnTo>
                    <a:pt x="4919031" y="6538970"/>
                  </a:lnTo>
                  <a:lnTo>
                    <a:pt x="4881512" y="6605571"/>
                  </a:lnTo>
                  <a:lnTo>
                    <a:pt x="4828736" y="6609664"/>
                  </a:lnTo>
                  <a:lnTo>
                    <a:pt x="4781083" y="6778955"/>
                  </a:lnTo>
                  <a:lnTo>
                    <a:pt x="120" y="7149736"/>
                  </a:lnTo>
                  <a:lnTo>
                    <a:pt x="83" y="7863075"/>
                  </a:lnTo>
                  <a:close/>
                </a:path>
                <a:path w="5338445" h="9493885">
                  <a:moveTo>
                    <a:pt x="4828736" y="6609664"/>
                  </a:moveTo>
                  <a:lnTo>
                    <a:pt x="4881512" y="6605571"/>
                  </a:lnTo>
                  <a:lnTo>
                    <a:pt x="4832402" y="6596641"/>
                  </a:lnTo>
                  <a:lnTo>
                    <a:pt x="4828736" y="6609664"/>
                  </a:lnTo>
                  <a:close/>
                </a:path>
                <a:path w="5338445" h="9493885">
                  <a:moveTo>
                    <a:pt x="45" y="8614628"/>
                  </a:moveTo>
                  <a:lnTo>
                    <a:pt x="4570385" y="8260181"/>
                  </a:lnTo>
                  <a:lnTo>
                    <a:pt x="4546817" y="7956294"/>
                  </a:lnTo>
                  <a:lnTo>
                    <a:pt x="4836484" y="7933829"/>
                  </a:lnTo>
                  <a:lnTo>
                    <a:pt x="4847081" y="7920269"/>
                  </a:lnTo>
                  <a:lnTo>
                    <a:pt x="4870037" y="7880274"/>
                  </a:lnTo>
                  <a:lnTo>
                    <a:pt x="4895044" y="7852859"/>
                  </a:lnTo>
                  <a:lnTo>
                    <a:pt x="4907865" y="7826388"/>
                  </a:lnTo>
                  <a:lnTo>
                    <a:pt x="5044684" y="7752086"/>
                  </a:lnTo>
                  <a:lnTo>
                    <a:pt x="5068998" y="7737463"/>
                  </a:lnTo>
                  <a:lnTo>
                    <a:pt x="5043467" y="7408251"/>
                  </a:lnTo>
                  <a:lnTo>
                    <a:pt x="4988982" y="7183190"/>
                  </a:lnTo>
                  <a:lnTo>
                    <a:pt x="4784535" y="7300951"/>
                  </a:lnTo>
                  <a:lnTo>
                    <a:pt x="4827604" y="7488683"/>
                  </a:lnTo>
                  <a:lnTo>
                    <a:pt x="83" y="7863075"/>
                  </a:lnTo>
                  <a:lnTo>
                    <a:pt x="45" y="8614628"/>
                  </a:lnTo>
                  <a:close/>
                </a:path>
                <a:path w="5338445" h="9493885">
                  <a:moveTo>
                    <a:pt x="7" y="9340704"/>
                  </a:moveTo>
                  <a:lnTo>
                    <a:pt x="4626358" y="8981914"/>
                  </a:lnTo>
                  <a:lnTo>
                    <a:pt x="4602790" y="8678026"/>
                  </a:lnTo>
                  <a:lnTo>
                    <a:pt x="4909396" y="8654248"/>
                  </a:lnTo>
                  <a:lnTo>
                    <a:pt x="4981936" y="8597670"/>
                  </a:lnTo>
                  <a:lnTo>
                    <a:pt x="5073379" y="8565102"/>
                  </a:lnTo>
                  <a:lnTo>
                    <a:pt x="5127917" y="8497181"/>
                  </a:lnTo>
                  <a:lnTo>
                    <a:pt x="5113187" y="8307252"/>
                  </a:lnTo>
                  <a:lnTo>
                    <a:pt x="5249365" y="7774427"/>
                  </a:lnTo>
                  <a:lnTo>
                    <a:pt x="5238009" y="7775308"/>
                  </a:lnTo>
                  <a:lnTo>
                    <a:pt x="5208298" y="7790350"/>
                  </a:lnTo>
                  <a:lnTo>
                    <a:pt x="5173359" y="7793060"/>
                  </a:lnTo>
                  <a:lnTo>
                    <a:pt x="5148427" y="7807732"/>
                  </a:lnTo>
                  <a:lnTo>
                    <a:pt x="5134552" y="7821546"/>
                  </a:lnTo>
                  <a:lnTo>
                    <a:pt x="5124922" y="7835031"/>
                  </a:lnTo>
                  <a:lnTo>
                    <a:pt x="5119536" y="7848187"/>
                  </a:lnTo>
                  <a:lnTo>
                    <a:pt x="5118396" y="7861013"/>
                  </a:lnTo>
                  <a:lnTo>
                    <a:pt x="5083765" y="7863699"/>
                  </a:lnTo>
                  <a:lnTo>
                    <a:pt x="5080418" y="7876697"/>
                  </a:lnTo>
                  <a:lnTo>
                    <a:pt x="5079800" y="7876744"/>
                  </a:lnTo>
                  <a:lnTo>
                    <a:pt x="5076891" y="7902446"/>
                  </a:lnTo>
                  <a:lnTo>
                    <a:pt x="5068133" y="7928602"/>
                  </a:lnTo>
                  <a:lnTo>
                    <a:pt x="5058394" y="7942095"/>
                  </a:lnTo>
                  <a:lnTo>
                    <a:pt x="5053520" y="7942473"/>
                  </a:lnTo>
                  <a:lnTo>
                    <a:pt x="5053478" y="8057120"/>
                  </a:lnTo>
                  <a:lnTo>
                    <a:pt x="5000877" y="8150366"/>
                  </a:lnTo>
                  <a:lnTo>
                    <a:pt x="4937649" y="8206222"/>
                  </a:lnTo>
                  <a:lnTo>
                    <a:pt x="4907692" y="8234022"/>
                  </a:lnTo>
                  <a:lnTo>
                    <a:pt x="45" y="8614628"/>
                  </a:lnTo>
                  <a:lnTo>
                    <a:pt x="7" y="9340704"/>
                  </a:lnTo>
                  <a:close/>
                </a:path>
                <a:path w="5338445" h="9493885">
                  <a:moveTo>
                    <a:pt x="4665637" y="9488393"/>
                  </a:moveTo>
                  <a:lnTo>
                    <a:pt x="4660727" y="9425083"/>
                  </a:lnTo>
                  <a:lnTo>
                    <a:pt x="4927755" y="9404374"/>
                  </a:lnTo>
                  <a:lnTo>
                    <a:pt x="5191746" y="9320210"/>
                  </a:lnTo>
                  <a:lnTo>
                    <a:pt x="5143629" y="8699773"/>
                  </a:lnTo>
                  <a:lnTo>
                    <a:pt x="5133275" y="8700576"/>
                  </a:lnTo>
                  <a:lnTo>
                    <a:pt x="5108504" y="8715235"/>
                  </a:lnTo>
                  <a:lnTo>
                    <a:pt x="5076297" y="8730471"/>
                  </a:lnTo>
                  <a:lnTo>
                    <a:pt x="5045599" y="8758328"/>
                  </a:lnTo>
                  <a:lnTo>
                    <a:pt x="4949424" y="8765787"/>
                  </a:lnTo>
                  <a:lnTo>
                    <a:pt x="4964153" y="8955717"/>
                  </a:lnTo>
                  <a:lnTo>
                    <a:pt x="7" y="9340704"/>
                  </a:lnTo>
                  <a:lnTo>
                    <a:pt x="0" y="9493563"/>
                  </a:lnTo>
                  <a:lnTo>
                    <a:pt x="4665637" y="9488393"/>
                  </a:lnTo>
                  <a:close/>
                </a:path>
                <a:path w="5338445" h="9493885">
                  <a:moveTo>
                    <a:pt x="4949424" y="8765787"/>
                  </a:moveTo>
                  <a:lnTo>
                    <a:pt x="5020059" y="8760309"/>
                  </a:lnTo>
                  <a:lnTo>
                    <a:pt x="5001477" y="8749012"/>
                  </a:lnTo>
                  <a:lnTo>
                    <a:pt x="4990315" y="8737139"/>
                  </a:lnTo>
                  <a:lnTo>
                    <a:pt x="4986055" y="8724732"/>
                  </a:lnTo>
                  <a:lnTo>
                    <a:pt x="4949424" y="8765787"/>
                  </a:lnTo>
                  <a:close/>
                </a:path>
                <a:path w="5338445" h="9493885">
                  <a:moveTo>
                    <a:pt x="5305427" y="9489728"/>
                  </a:moveTo>
                  <a:lnTo>
                    <a:pt x="5338383" y="9448957"/>
                  </a:lnTo>
                  <a:lnTo>
                    <a:pt x="5330102" y="9436861"/>
                  </a:lnTo>
                  <a:lnTo>
                    <a:pt x="5306618" y="9438683"/>
                  </a:lnTo>
                  <a:lnTo>
                    <a:pt x="5263585" y="9429282"/>
                  </a:lnTo>
                  <a:lnTo>
                    <a:pt x="5145056" y="9438474"/>
                  </a:lnTo>
                  <a:lnTo>
                    <a:pt x="5120507" y="9453116"/>
                  </a:lnTo>
                  <a:lnTo>
                    <a:pt x="5115522" y="9478979"/>
                  </a:lnTo>
                  <a:lnTo>
                    <a:pt x="5115742" y="9478962"/>
                  </a:lnTo>
                  <a:lnTo>
                    <a:pt x="5112258" y="9491970"/>
                  </a:lnTo>
                  <a:lnTo>
                    <a:pt x="5305427" y="9489728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18006"/>
              <a:ext cx="5133340" cy="9469120"/>
            </a:xfrm>
            <a:custGeom>
              <a:avLst/>
              <a:gdLst/>
              <a:ahLst/>
              <a:cxnLst/>
              <a:rect l="l" t="t" r="r" b="b"/>
              <a:pathLst>
                <a:path w="5133340" h="9469120">
                  <a:moveTo>
                    <a:pt x="4682845" y="9468993"/>
                  </a:moveTo>
                  <a:lnTo>
                    <a:pt x="4678565" y="9459290"/>
                  </a:lnTo>
                  <a:lnTo>
                    <a:pt x="4664913" y="9454617"/>
                  </a:lnTo>
                  <a:lnTo>
                    <a:pt x="4479391" y="9468993"/>
                  </a:lnTo>
                  <a:lnTo>
                    <a:pt x="4682845" y="9468993"/>
                  </a:lnTo>
                  <a:close/>
                </a:path>
                <a:path w="5133340" h="9469120">
                  <a:moveTo>
                    <a:pt x="5132768" y="8307121"/>
                  </a:moveTo>
                  <a:lnTo>
                    <a:pt x="5127396" y="8294916"/>
                  </a:lnTo>
                  <a:lnTo>
                    <a:pt x="5113769" y="8290230"/>
                  </a:lnTo>
                  <a:lnTo>
                    <a:pt x="4196308" y="8361388"/>
                  </a:lnTo>
                  <a:lnTo>
                    <a:pt x="4155592" y="7836484"/>
                  </a:lnTo>
                  <a:lnTo>
                    <a:pt x="4984293" y="7772209"/>
                  </a:lnTo>
                  <a:lnTo>
                    <a:pt x="4997081" y="7765478"/>
                  </a:lnTo>
                  <a:lnTo>
                    <a:pt x="5000498" y="7752588"/>
                  </a:lnTo>
                  <a:lnTo>
                    <a:pt x="4995113" y="7740383"/>
                  </a:lnTo>
                  <a:lnTo>
                    <a:pt x="4981460" y="7735710"/>
                  </a:lnTo>
                  <a:lnTo>
                    <a:pt x="4152760" y="7799984"/>
                  </a:lnTo>
                  <a:lnTo>
                    <a:pt x="4112056" y="7275068"/>
                  </a:lnTo>
                  <a:lnTo>
                    <a:pt x="4493590" y="7245477"/>
                  </a:lnTo>
                  <a:lnTo>
                    <a:pt x="4506379" y="7238746"/>
                  </a:lnTo>
                  <a:lnTo>
                    <a:pt x="4509795" y="7225855"/>
                  </a:lnTo>
                  <a:lnTo>
                    <a:pt x="4504410" y="7213651"/>
                  </a:lnTo>
                  <a:lnTo>
                    <a:pt x="4490758" y="7208977"/>
                  </a:lnTo>
                  <a:lnTo>
                    <a:pt x="4109224" y="7238568"/>
                  </a:lnTo>
                  <a:lnTo>
                    <a:pt x="4068521" y="6713664"/>
                  </a:lnTo>
                  <a:lnTo>
                    <a:pt x="4450054" y="6684073"/>
                  </a:lnTo>
                  <a:lnTo>
                    <a:pt x="4462831" y="6677342"/>
                  </a:lnTo>
                  <a:lnTo>
                    <a:pt x="4466260" y="6664452"/>
                  </a:lnTo>
                  <a:lnTo>
                    <a:pt x="4460862" y="6652247"/>
                  </a:lnTo>
                  <a:lnTo>
                    <a:pt x="4447222" y="6647561"/>
                  </a:lnTo>
                  <a:lnTo>
                    <a:pt x="4065689" y="6677152"/>
                  </a:lnTo>
                  <a:lnTo>
                    <a:pt x="4024973" y="6152248"/>
                  </a:lnTo>
                  <a:lnTo>
                    <a:pt x="4942433" y="6081090"/>
                  </a:lnTo>
                  <a:lnTo>
                    <a:pt x="4955184" y="6074372"/>
                  </a:lnTo>
                  <a:lnTo>
                    <a:pt x="4958613" y="6061481"/>
                  </a:lnTo>
                  <a:lnTo>
                    <a:pt x="4953241" y="6049276"/>
                  </a:lnTo>
                  <a:lnTo>
                    <a:pt x="4939614" y="6044590"/>
                  </a:lnTo>
                  <a:lnTo>
                    <a:pt x="4022140" y="6115748"/>
                  </a:lnTo>
                  <a:lnTo>
                    <a:pt x="3981437" y="5590845"/>
                  </a:lnTo>
                  <a:lnTo>
                    <a:pt x="4839779" y="5524271"/>
                  </a:lnTo>
                  <a:lnTo>
                    <a:pt x="4852568" y="5517540"/>
                  </a:lnTo>
                  <a:lnTo>
                    <a:pt x="4855984" y="5504650"/>
                  </a:lnTo>
                  <a:lnTo>
                    <a:pt x="4850587" y="5492445"/>
                  </a:lnTo>
                  <a:lnTo>
                    <a:pt x="4836947" y="5487771"/>
                  </a:lnTo>
                  <a:lnTo>
                    <a:pt x="3978605" y="5554345"/>
                  </a:lnTo>
                  <a:lnTo>
                    <a:pt x="3937901" y="5029441"/>
                  </a:lnTo>
                  <a:lnTo>
                    <a:pt x="4707636" y="4969738"/>
                  </a:lnTo>
                  <a:lnTo>
                    <a:pt x="4720437" y="4963007"/>
                  </a:lnTo>
                  <a:lnTo>
                    <a:pt x="4723866" y="4950117"/>
                  </a:lnTo>
                  <a:lnTo>
                    <a:pt x="4718482" y="4937912"/>
                  </a:lnTo>
                  <a:lnTo>
                    <a:pt x="4704804" y="4933226"/>
                  </a:lnTo>
                  <a:lnTo>
                    <a:pt x="3935069" y="4992929"/>
                  </a:lnTo>
                  <a:lnTo>
                    <a:pt x="3894353" y="4468025"/>
                  </a:lnTo>
                  <a:lnTo>
                    <a:pt x="4275887" y="4438434"/>
                  </a:lnTo>
                  <a:lnTo>
                    <a:pt x="4288675" y="4431703"/>
                  </a:lnTo>
                  <a:lnTo>
                    <a:pt x="4292092" y="4418812"/>
                  </a:lnTo>
                  <a:lnTo>
                    <a:pt x="4286707" y="4406608"/>
                  </a:lnTo>
                  <a:lnTo>
                    <a:pt x="4273067" y="4401934"/>
                  </a:lnTo>
                  <a:lnTo>
                    <a:pt x="3891521" y="4431525"/>
                  </a:lnTo>
                  <a:lnTo>
                    <a:pt x="3850830" y="3906697"/>
                  </a:lnTo>
                  <a:lnTo>
                    <a:pt x="4232364" y="3877106"/>
                  </a:lnTo>
                  <a:lnTo>
                    <a:pt x="4245140" y="3870375"/>
                  </a:lnTo>
                  <a:lnTo>
                    <a:pt x="4248569" y="3857485"/>
                  </a:lnTo>
                  <a:lnTo>
                    <a:pt x="4243171" y="3845280"/>
                  </a:lnTo>
                  <a:lnTo>
                    <a:pt x="4229532" y="3840594"/>
                  </a:lnTo>
                  <a:lnTo>
                    <a:pt x="3847998" y="3870185"/>
                  </a:lnTo>
                  <a:lnTo>
                    <a:pt x="3807282" y="3345294"/>
                  </a:lnTo>
                  <a:lnTo>
                    <a:pt x="4699825" y="3276066"/>
                  </a:lnTo>
                  <a:lnTo>
                    <a:pt x="4712614" y="3269335"/>
                  </a:lnTo>
                  <a:lnTo>
                    <a:pt x="4716030" y="3256445"/>
                  </a:lnTo>
                  <a:lnTo>
                    <a:pt x="4710646" y="3244240"/>
                  </a:lnTo>
                  <a:lnTo>
                    <a:pt x="4696993" y="3239566"/>
                  </a:lnTo>
                  <a:lnTo>
                    <a:pt x="3804450" y="3308794"/>
                  </a:lnTo>
                  <a:lnTo>
                    <a:pt x="3763746" y="2783878"/>
                  </a:lnTo>
                  <a:lnTo>
                    <a:pt x="3967022" y="2768104"/>
                  </a:lnTo>
                  <a:lnTo>
                    <a:pt x="3979811" y="2761386"/>
                  </a:lnTo>
                  <a:lnTo>
                    <a:pt x="3983253" y="2748496"/>
                  </a:lnTo>
                  <a:lnTo>
                    <a:pt x="3977868" y="2736278"/>
                  </a:lnTo>
                  <a:lnTo>
                    <a:pt x="3964190" y="2731605"/>
                  </a:lnTo>
                  <a:lnTo>
                    <a:pt x="3760914" y="2747378"/>
                  </a:lnTo>
                  <a:lnTo>
                    <a:pt x="3720211" y="2222474"/>
                  </a:lnTo>
                  <a:lnTo>
                    <a:pt x="4422114" y="2168029"/>
                  </a:lnTo>
                  <a:lnTo>
                    <a:pt x="4434903" y="2161298"/>
                  </a:lnTo>
                  <a:lnTo>
                    <a:pt x="4438345" y="2148408"/>
                  </a:lnTo>
                  <a:lnTo>
                    <a:pt x="4432960" y="2136203"/>
                  </a:lnTo>
                  <a:lnTo>
                    <a:pt x="4419282" y="2131530"/>
                  </a:lnTo>
                  <a:lnTo>
                    <a:pt x="3717379" y="2185974"/>
                  </a:lnTo>
                  <a:lnTo>
                    <a:pt x="3676662" y="1661058"/>
                  </a:lnTo>
                  <a:lnTo>
                    <a:pt x="4058208" y="1631467"/>
                  </a:lnTo>
                  <a:lnTo>
                    <a:pt x="4070985" y="1624736"/>
                  </a:lnTo>
                  <a:lnTo>
                    <a:pt x="4074414" y="1611845"/>
                  </a:lnTo>
                  <a:lnTo>
                    <a:pt x="4069016" y="1599641"/>
                  </a:lnTo>
                  <a:lnTo>
                    <a:pt x="4055376" y="1594967"/>
                  </a:lnTo>
                  <a:lnTo>
                    <a:pt x="3673830" y="1624558"/>
                  </a:lnTo>
                  <a:lnTo>
                    <a:pt x="3633127" y="1099654"/>
                  </a:lnTo>
                  <a:lnTo>
                    <a:pt x="4014660" y="1070063"/>
                  </a:lnTo>
                  <a:lnTo>
                    <a:pt x="4027449" y="1063332"/>
                  </a:lnTo>
                  <a:lnTo>
                    <a:pt x="4030865" y="1050442"/>
                  </a:lnTo>
                  <a:lnTo>
                    <a:pt x="4025481" y="1038237"/>
                  </a:lnTo>
                  <a:lnTo>
                    <a:pt x="4011828" y="1033551"/>
                  </a:lnTo>
                  <a:lnTo>
                    <a:pt x="3630295" y="1063142"/>
                  </a:lnTo>
                  <a:lnTo>
                    <a:pt x="3549104" y="16179"/>
                  </a:lnTo>
                  <a:lnTo>
                    <a:pt x="3542385" y="3429"/>
                  </a:lnTo>
                  <a:lnTo>
                    <a:pt x="3529507" y="0"/>
                  </a:lnTo>
                  <a:lnTo>
                    <a:pt x="3517303" y="5372"/>
                  </a:lnTo>
                  <a:lnTo>
                    <a:pt x="3512629" y="19011"/>
                  </a:lnTo>
                  <a:lnTo>
                    <a:pt x="3513061" y="24638"/>
                  </a:lnTo>
                  <a:lnTo>
                    <a:pt x="3514648" y="31318"/>
                  </a:lnTo>
                  <a:lnTo>
                    <a:pt x="3514001" y="36779"/>
                  </a:lnTo>
                  <a:lnTo>
                    <a:pt x="3512845" y="71374"/>
                  </a:lnTo>
                  <a:lnTo>
                    <a:pt x="3516109" y="107937"/>
                  </a:lnTo>
                  <a:lnTo>
                    <a:pt x="3521075" y="144500"/>
                  </a:lnTo>
                  <a:lnTo>
                    <a:pt x="3525050" y="179120"/>
                  </a:lnTo>
                  <a:lnTo>
                    <a:pt x="3593820" y="1065974"/>
                  </a:lnTo>
                  <a:lnTo>
                    <a:pt x="0" y="1344688"/>
                  </a:lnTo>
                  <a:lnTo>
                    <a:pt x="0" y="1381404"/>
                  </a:lnTo>
                  <a:lnTo>
                    <a:pt x="3596652" y="1102487"/>
                  </a:lnTo>
                  <a:lnTo>
                    <a:pt x="3637356" y="1627390"/>
                  </a:lnTo>
                  <a:lnTo>
                    <a:pt x="0" y="1909470"/>
                  </a:lnTo>
                  <a:lnTo>
                    <a:pt x="0" y="1946198"/>
                  </a:lnTo>
                  <a:lnTo>
                    <a:pt x="3640188" y="1663890"/>
                  </a:lnTo>
                  <a:lnTo>
                    <a:pt x="3680904" y="2188807"/>
                  </a:lnTo>
                  <a:lnTo>
                    <a:pt x="0" y="2474264"/>
                  </a:lnTo>
                  <a:lnTo>
                    <a:pt x="0" y="2510980"/>
                  </a:lnTo>
                  <a:lnTo>
                    <a:pt x="3683736" y="2225294"/>
                  </a:lnTo>
                  <a:lnTo>
                    <a:pt x="3724440" y="2750210"/>
                  </a:lnTo>
                  <a:lnTo>
                    <a:pt x="0" y="3039046"/>
                  </a:lnTo>
                  <a:lnTo>
                    <a:pt x="0" y="3075762"/>
                  </a:lnTo>
                  <a:lnTo>
                    <a:pt x="3727272" y="2786710"/>
                  </a:lnTo>
                  <a:lnTo>
                    <a:pt x="3767975" y="3311614"/>
                  </a:lnTo>
                  <a:lnTo>
                    <a:pt x="0" y="3603828"/>
                  </a:lnTo>
                  <a:lnTo>
                    <a:pt x="0" y="3640556"/>
                  </a:lnTo>
                  <a:lnTo>
                    <a:pt x="3770807" y="3348126"/>
                  </a:lnTo>
                  <a:lnTo>
                    <a:pt x="3811511" y="3873017"/>
                  </a:lnTo>
                  <a:lnTo>
                    <a:pt x="0" y="4168622"/>
                  </a:lnTo>
                  <a:lnTo>
                    <a:pt x="0" y="4205338"/>
                  </a:lnTo>
                  <a:lnTo>
                    <a:pt x="3814343" y="3909530"/>
                  </a:lnTo>
                  <a:lnTo>
                    <a:pt x="3855047" y="4434357"/>
                  </a:lnTo>
                  <a:lnTo>
                    <a:pt x="0" y="4733315"/>
                  </a:lnTo>
                  <a:lnTo>
                    <a:pt x="0" y="4770044"/>
                  </a:lnTo>
                  <a:lnTo>
                    <a:pt x="3857879" y="4470857"/>
                  </a:lnTo>
                  <a:lnTo>
                    <a:pt x="3898582" y="4995761"/>
                  </a:lnTo>
                  <a:lnTo>
                    <a:pt x="0" y="5298110"/>
                  </a:lnTo>
                  <a:lnTo>
                    <a:pt x="0" y="5334825"/>
                  </a:lnTo>
                  <a:lnTo>
                    <a:pt x="3901414" y="5032273"/>
                  </a:lnTo>
                  <a:lnTo>
                    <a:pt x="3942130" y="5557177"/>
                  </a:lnTo>
                  <a:lnTo>
                    <a:pt x="0" y="5862891"/>
                  </a:lnTo>
                  <a:lnTo>
                    <a:pt x="0" y="5899620"/>
                  </a:lnTo>
                  <a:lnTo>
                    <a:pt x="3944963" y="5593677"/>
                  </a:lnTo>
                  <a:lnTo>
                    <a:pt x="3985666" y="6118580"/>
                  </a:lnTo>
                  <a:lnTo>
                    <a:pt x="0" y="6427673"/>
                  </a:lnTo>
                  <a:lnTo>
                    <a:pt x="0" y="6464401"/>
                  </a:lnTo>
                  <a:lnTo>
                    <a:pt x="3988498" y="6155080"/>
                  </a:lnTo>
                  <a:lnTo>
                    <a:pt x="4029202" y="6679984"/>
                  </a:lnTo>
                  <a:lnTo>
                    <a:pt x="0" y="6992467"/>
                  </a:lnTo>
                  <a:lnTo>
                    <a:pt x="0" y="7029183"/>
                  </a:lnTo>
                  <a:lnTo>
                    <a:pt x="4032034" y="6716496"/>
                  </a:lnTo>
                  <a:lnTo>
                    <a:pt x="4072750" y="7241400"/>
                  </a:lnTo>
                  <a:lnTo>
                    <a:pt x="0" y="7557249"/>
                  </a:lnTo>
                  <a:lnTo>
                    <a:pt x="0" y="7593978"/>
                  </a:lnTo>
                  <a:lnTo>
                    <a:pt x="4075569" y="7277900"/>
                  </a:lnTo>
                  <a:lnTo>
                    <a:pt x="4116286" y="7802816"/>
                  </a:lnTo>
                  <a:lnTo>
                    <a:pt x="0" y="8122031"/>
                  </a:lnTo>
                  <a:lnTo>
                    <a:pt x="0" y="8158759"/>
                  </a:lnTo>
                  <a:lnTo>
                    <a:pt x="4119118" y="7839316"/>
                  </a:lnTo>
                  <a:lnTo>
                    <a:pt x="4159821" y="8364220"/>
                  </a:lnTo>
                  <a:lnTo>
                    <a:pt x="0" y="8686825"/>
                  </a:lnTo>
                  <a:lnTo>
                    <a:pt x="0" y="8723541"/>
                  </a:lnTo>
                  <a:lnTo>
                    <a:pt x="4162653" y="8400720"/>
                  </a:lnTo>
                  <a:lnTo>
                    <a:pt x="4203357" y="8925623"/>
                  </a:lnTo>
                  <a:lnTo>
                    <a:pt x="0" y="9251607"/>
                  </a:lnTo>
                  <a:lnTo>
                    <a:pt x="0" y="9288335"/>
                  </a:lnTo>
                  <a:lnTo>
                    <a:pt x="4206189" y="8962123"/>
                  </a:lnTo>
                  <a:lnTo>
                    <a:pt x="4245508" y="9468993"/>
                  </a:lnTo>
                  <a:lnTo>
                    <a:pt x="4282211" y="9468993"/>
                  </a:lnTo>
                  <a:lnTo>
                    <a:pt x="4242676" y="8959291"/>
                  </a:lnTo>
                  <a:lnTo>
                    <a:pt x="4624209" y="8929700"/>
                  </a:lnTo>
                  <a:lnTo>
                    <a:pt x="4636986" y="8922982"/>
                  </a:lnTo>
                  <a:lnTo>
                    <a:pt x="4640415" y="8910091"/>
                  </a:lnTo>
                  <a:lnTo>
                    <a:pt x="4635017" y="8897887"/>
                  </a:lnTo>
                  <a:lnTo>
                    <a:pt x="4621377" y="8893200"/>
                  </a:lnTo>
                  <a:lnTo>
                    <a:pt x="4239844" y="8922791"/>
                  </a:lnTo>
                  <a:lnTo>
                    <a:pt x="4199140" y="8397888"/>
                  </a:lnTo>
                  <a:lnTo>
                    <a:pt x="5116601" y="8326729"/>
                  </a:lnTo>
                  <a:lnTo>
                    <a:pt x="5129352" y="8320011"/>
                  </a:lnTo>
                  <a:lnTo>
                    <a:pt x="5132768" y="8307121"/>
                  </a:lnTo>
                  <a:close/>
                </a:path>
              </a:pathLst>
            </a:custGeom>
            <a:solidFill>
              <a:srgbClr val="F6B9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254810" y="929584"/>
              <a:ext cx="1083945" cy="9357995"/>
            </a:xfrm>
            <a:custGeom>
              <a:avLst/>
              <a:gdLst/>
              <a:ahLst/>
              <a:cxnLst/>
              <a:rect l="l" t="t" r="r" b="b"/>
              <a:pathLst>
                <a:path w="1083945" h="9357995">
                  <a:moveTo>
                    <a:pt x="187902" y="2353719"/>
                  </a:moveTo>
                  <a:lnTo>
                    <a:pt x="401514" y="2280182"/>
                  </a:lnTo>
                  <a:lnTo>
                    <a:pt x="515384" y="1949448"/>
                  </a:lnTo>
                  <a:lnTo>
                    <a:pt x="508175" y="1953027"/>
                  </a:lnTo>
                  <a:lnTo>
                    <a:pt x="490751" y="1962731"/>
                  </a:lnTo>
                  <a:lnTo>
                    <a:pt x="469411" y="1977013"/>
                  </a:lnTo>
                  <a:lnTo>
                    <a:pt x="450456" y="1994321"/>
                  </a:lnTo>
                  <a:lnTo>
                    <a:pt x="422398" y="2014577"/>
                  </a:lnTo>
                  <a:lnTo>
                    <a:pt x="381031" y="2035343"/>
                  </a:lnTo>
                  <a:lnTo>
                    <a:pt x="343579" y="2051532"/>
                  </a:lnTo>
                  <a:lnTo>
                    <a:pt x="327267" y="2058058"/>
                  </a:lnTo>
                  <a:lnTo>
                    <a:pt x="327688" y="2101110"/>
                  </a:lnTo>
                  <a:lnTo>
                    <a:pt x="317916" y="2129997"/>
                  </a:lnTo>
                  <a:lnTo>
                    <a:pt x="306087" y="2146225"/>
                  </a:lnTo>
                  <a:lnTo>
                    <a:pt x="300336" y="2151300"/>
                  </a:lnTo>
                  <a:lnTo>
                    <a:pt x="187902" y="2353719"/>
                  </a:lnTo>
                  <a:close/>
                </a:path>
                <a:path w="1083945" h="9357995">
                  <a:moveTo>
                    <a:pt x="743945" y="6619526"/>
                  </a:moveTo>
                  <a:lnTo>
                    <a:pt x="771292" y="6314028"/>
                  </a:lnTo>
                  <a:lnTo>
                    <a:pt x="664384" y="6404947"/>
                  </a:lnTo>
                  <a:lnTo>
                    <a:pt x="626348" y="6464867"/>
                  </a:lnTo>
                  <a:lnTo>
                    <a:pt x="585864" y="6468006"/>
                  </a:lnTo>
                  <a:lnTo>
                    <a:pt x="743945" y="6619526"/>
                  </a:lnTo>
                  <a:close/>
                </a:path>
                <a:path w="1083945" h="9357995">
                  <a:moveTo>
                    <a:pt x="585864" y="6468006"/>
                  </a:moveTo>
                  <a:lnTo>
                    <a:pt x="626348" y="6464867"/>
                  </a:lnTo>
                  <a:lnTo>
                    <a:pt x="577556" y="6460044"/>
                  </a:lnTo>
                  <a:lnTo>
                    <a:pt x="585864" y="6468006"/>
                  </a:lnTo>
                  <a:close/>
                </a:path>
                <a:path w="1083945" h="9357995">
                  <a:moveTo>
                    <a:pt x="906716" y="8794403"/>
                  </a:moveTo>
                  <a:lnTo>
                    <a:pt x="888630" y="8561202"/>
                  </a:lnTo>
                  <a:lnTo>
                    <a:pt x="878616" y="8566387"/>
                  </a:lnTo>
                  <a:lnTo>
                    <a:pt x="853759" y="8579932"/>
                  </a:lnTo>
                  <a:lnTo>
                    <a:pt x="821835" y="8598820"/>
                  </a:lnTo>
                  <a:lnTo>
                    <a:pt x="790622" y="8620035"/>
                  </a:lnTo>
                  <a:lnTo>
                    <a:pt x="765542" y="8627947"/>
                  </a:lnTo>
                  <a:lnTo>
                    <a:pt x="694906" y="8633425"/>
                  </a:lnTo>
                  <a:lnTo>
                    <a:pt x="701676" y="8720709"/>
                  </a:lnTo>
                  <a:lnTo>
                    <a:pt x="906716" y="8794403"/>
                  </a:lnTo>
                  <a:close/>
                </a:path>
                <a:path w="1083945" h="9357995">
                  <a:moveTo>
                    <a:pt x="694906" y="8633425"/>
                  </a:moveTo>
                  <a:lnTo>
                    <a:pt x="765542" y="8627947"/>
                  </a:lnTo>
                  <a:lnTo>
                    <a:pt x="747019" y="8617413"/>
                  </a:lnTo>
                  <a:lnTo>
                    <a:pt x="735544" y="8601506"/>
                  </a:lnTo>
                  <a:lnTo>
                    <a:pt x="731610" y="8593299"/>
                  </a:lnTo>
                  <a:lnTo>
                    <a:pt x="694446" y="8627494"/>
                  </a:lnTo>
                  <a:lnTo>
                    <a:pt x="694906" y="8633425"/>
                  </a:lnTo>
                  <a:close/>
                </a:path>
                <a:path w="1083945" h="9357995">
                  <a:moveTo>
                    <a:pt x="294372" y="898659"/>
                  </a:moveTo>
                  <a:lnTo>
                    <a:pt x="281601" y="733984"/>
                  </a:lnTo>
                  <a:lnTo>
                    <a:pt x="224788" y="772573"/>
                  </a:lnTo>
                  <a:lnTo>
                    <a:pt x="175575" y="776389"/>
                  </a:lnTo>
                  <a:lnTo>
                    <a:pt x="172501" y="796629"/>
                  </a:lnTo>
                  <a:lnTo>
                    <a:pt x="114825" y="811891"/>
                  </a:lnTo>
                  <a:lnTo>
                    <a:pt x="94357" y="816870"/>
                  </a:lnTo>
                  <a:lnTo>
                    <a:pt x="88442" y="881103"/>
                  </a:lnTo>
                  <a:lnTo>
                    <a:pt x="294372" y="898659"/>
                  </a:lnTo>
                  <a:close/>
                </a:path>
                <a:path w="1083945" h="9357995">
                  <a:moveTo>
                    <a:pt x="175575" y="776389"/>
                  </a:moveTo>
                  <a:lnTo>
                    <a:pt x="224788" y="772573"/>
                  </a:lnTo>
                  <a:lnTo>
                    <a:pt x="178195" y="759136"/>
                  </a:lnTo>
                  <a:lnTo>
                    <a:pt x="175575" y="776389"/>
                  </a:lnTo>
                  <a:close/>
                </a:path>
                <a:path w="1083945" h="9357995">
                  <a:moveTo>
                    <a:pt x="2687" y="38382"/>
                  </a:moveTo>
                  <a:lnTo>
                    <a:pt x="116469" y="29558"/>
                  </a:lnTo>
                  <a:lnTo>
                    <a:pt x="81727" y="24813"/>
                  </a:lnTo>
                  <a:lnTo>
                    <a:pt x="57334" y="9122"/>
                  </a:lnTo>
                  <a:lnTo>
                    <a:pt x="48128" y="0"/>
                  </a:lnTo>
                  <a:lnTo>
                    <a:pt x="0" y="3732"/>
                  </a:lnTo>
                  <a:lnTo>
                    <a:pt x="2687" y="38382"/>
                  </a:lnTo>
                  <a:close/>
                </a:path>
                <a:path w="1083945" h="9357995">
                  <a:moveTo>
                    <a:pt x="267888" y="557169"/>
                  </a:moveTo>
                  <a:lnTo>
                    <a:pt x="227799" y="40249"/>
                  </a:lnTo>
                  <a:lnTo>
                    <a:pt x="200240" y="39745"/>
                  </a:lnTo>
                  <a:lnTo>
                    <a:pt x="177635" y="27376"/>
                  </a:lnTo>
                  <a:lnTo>
                    <a:pt x="162344" y="12841"/>
                  </a:lnTo>
                  <a:lnTo>
                    <a:pt x="156723" y="5841"/>
                  </a:lnTo>
                  <a:lnTo>
                    <a:pt x="116469" y="29558"/>
                  </a:lnTo>
                  <a:lnTo>
                    <a:pt x="2687" y="38382"/>
                  </a:lnTo>
                  <a:lnTo>
                    <a:pt x="11406" y="150807"/>
                  </a:lnTo>
                  <a:lnTo>
                    <a:pt x="35001" y="190063"/>
                  </a:lnTo>
                  <a:lnTo>
                    <a:pt x="61894" y="233861"/>
                  </a:lnTo>
                  <a:lnTo>
                    <a:pt x="91197" y="280886"/>
                  </a:lnTo>
                  <a:lnTo>
                    <a:pt x="122022" y="329823"/>
                  </a:lnTo>
                  <a:lnTo>
                    <a:pt x="153481" y="379357"/>
                  </a:lnTo>
                  <a:lnTo>
                    <a:pt x="184685" y="428174"/>
                  </a:lnTo>
                  <a:lnTo>
                    <a:pt x="242777" y="518394"/>
                  </a:lnTo>
                  <a:lnTo>
                    <a:pt x="267888" y="557169"/>
                  </a:lnTo>
                  <a:close/>
                </a:path>
                <a:path w="1083945" h="9357995">
                  <a:moveTo>
                    <a:pt x="572981" y="7354957"/>
                  </a:moveTo>
                  <a:lnTo>
                    <a:pt x="775263" y="7219836"/>
                  </a:lnTo>
                  <a:lnTo>
                    <a:pt x="734107" y="7046215"/>
                  </a:lnTo>
                  <a:lnTo>
                    <a:pt x="529273" y="7158991"/>
                  </a:lnTo>
                  <a:lnTo>
                    <a:pt x="572981" y="7354957"/>
                  </a:lnTo>
                  <a:close/>
                </a:path>
                <a:path w="1083945" h="9357995">
                  <a:moveTo>
                    <a:pt x="345499" y="4463993"/>
                  </a:moveTo>
                  <a:lnTo>
                    <a:pt x="565169" y="4390396"/>
                  </a:lnTo>
                  <a:lnTo>
                    <a:pt x="548221" y="4171862"/>
                  </a:lnTo>
                  <a:lnTo>
                    <a:pt x="501192" y="4189772"/>
                  </a:lnTo>
                  <a:lnTo>
                    <a:pt x="497558" y="4193386"/>
                  </a:lnTo>
                  <a:lnTo>
                    <a:pt x="488111" y="4204650"/>
                  </a:lnTo>
                  <a:lnTo>
                    <a:pt x="475037" y="4224204"/>
                  </a:lnTo>
                  <a:lnTo>
                    <a:pt x="460520" y="4252684"/>
                  </a:lnTo>
                  <a:lnTo>
                    <a:pt x="442319" y="4273928"/>
                  </a:lnTo>
                  <a:lnTo>
                    <a:pt x="421132" y="4277482"/>
                  </a:lnTo>
                  <a:lnTo>
                    <a:pt x="376534" y="4280941"/>
                  </a:lnTo>
                  <a:lnTo>
                    <a:pt x="330974" y="4308389"/>
                  </a:lnTo>
                  <a:lnTo>
                    <a:pt x="341166" y="4417085"/>
                  </a:lnTo>
                  <a:lnTo>
                    <a:pt x="345499" y="4463993"/>
                  </a:lnTo>
                  <a:close/>
                </a:path>
                <a:path w="1083945" h="9357995">
                  <a:moveTo>
                    <a:pt x="376534" y="4280941"/>
                  </a:moveTo>
                  <a:lnTo>
                    <a:pt x="421132" y="4277482"/>
                  </a:lnTo>
                  <a:lnTo>
                    <a:pt x="403572" y="4272732"/>
                  </a:lnTo>
                  <a:lnTo>
                    <a:pt x="396250" y="4269063"/>
                  </a:lnTo>
                  <a:lnTo>
                    <a:pt x="376534" y="4280941"/>
                  </a:lnTo>
                  <a:close/>
                </a:path>
                <a:path w="1083945" h="9357995">
                  <a:moveTo>
                    <a:pt x="1050914" y="9357415"/>
                  </a:moveTo>
                  <a:lnTo>
                    <a:pt x="1083322" y="9309589"/>
                  </a:lnTo>
                  <a:lnTo>
                    <a:pt x="1075745" y="9306571"/>
                  </a:lnTo>
                  <a:lnTo>
                    <a:pt x="1051633" y="9300294"/>
                  </a:lnTo>
                  <a:lnTo>
                    <a:pt x="1008912" y="9294921"/>
                  </a:lnTo>
                  <a:lnTo>
                    <a:pt x="945509" y="9294619"/>
                  </a:lnTo>
                  <a:lnTo>
                    <a:pt x="890406" y="9304403"/>
                  </a:lnTo>
                  <a:lnTo>
                    <a:pt x="866019" y="9321134"/>
                  </a:lnTo>
                  <a:lnTo>
                    <a:pt x="860254" y="9336943"/>
                  </a:lnTo>
                  <a:lnTo>
                    <a:pt x="861020" y="9343961"/>
                  </a:lnTo>
                  <a:lnTo>
                    <a:pt x="858088" y="9357415"/>
                  </a:lnTo>
                  <a:lnTo>
                    <a:pt x="1050914" y="9357415"/>
                  </a:lnTo>
                  <a:close/>
                </a:path>
                <a:path w="1083945" h="9357995">
                  <a:moveTo>
                    <a:pt x="807571" y="7867777"/>
                  </a:moveTo>
                  <a:lnTo>
                    <a:pt x="939402" y="7856323"/>
                  </a:lnTo>
                  <a:lnTo>
                    <a:pt x="994980" y="7643781"/>
                  </a:lnTo>
                  <a:lnTo>
                    <a:pt x="994601" y="7638893"/>
                  </a:lnTo>
                  <a:lnTo>
                    <a:pt x="953263" y="7651313"/>
                  </a:lnTo>
                  <a:lnTo>
                    <a:pt x="893647" y="7671993"/>
                  </a:lnTo>
                  <a:lnTo>
                    <a:pt x="864868" y="7713878"/>
                  </a:lnTo>
                  <a:lnTo>
                    <a:pt x="863202" y="7719930"/>
                  </a:lnTo>
                  <a:lnTo>
                    <a:pt x="840596" y="7725244"/>
                  </a:lnTo>
                  <a:lnTo>
                    <a:pt x="829450" y="7733942"/>
                  </a:lnTo>
                  <a:lnTo>
                    <a:pt x="825725" y="7742064"/>
                  </a:lnTo>
                  <a:lnTo>
                    <a:pt x="825381" y="7745651"/>
                  </a:lnTo>
                  <a:lnTo>
                    <a:pt x="822399" y="7770415"/>
                  </a:lnTo>
                  <a:lnTo>
                    <a:pt x="813053" y="7788987"/>
                  </a:lnTo>
                  <a:lnTo>
                    <a:pt x="803172" y="7800653"/>
                  </a:lnTo>
                  <a:lnTo>
                    <a:pt x="798583" y="7804700"/>
                  </a:lnTo>
                  <a:lnTo>
                    <a:pt x="803124" y="7820837"/>
                  </a:lnTo>
                  <a:lnTo>
                    <a:pt x="806066" y="7836745"/>
                  </a:lnTo>
                  <a:lnTo>
                    <a:pt x="807513" y="7852399"/>
                  </a:lnTo>
                  <a:lnTo>
                    <a:pt x="807571" y="7867777"/>
                  </a:lnTo>
                  <a:close/>
                </a:path>
                <a:path w="1083945" h="9357995">
                  <a:moveTo>
                    <a:pt x="475370" y="5949497"/>
                  </a:moveTo>
                  <a:lnTo>
                    <a:pt x="652283" y="5771423"/>
                  </a:lnTo>
                  <a:lnTo>
                    <a:pt x="591433" y="5647037"/>
                  </a:lnTo>
                  <a:lnTo>
                    <a:pt x="413857" y="5854590"/>
                  </a:lnTo>
                  <a:lnTo>
                    <a:pt x="475370" y="5949497"/>
                  </a:lnTo>
                  <a:close/>
                </a:path>
                <a:path w="1083945" h="9357995">
                  <a:moveTo>
                    <a:pt x="229600" y="3074132"/>
                  </a:moveTo>
                  <a:lnTo>
                    <a:pt x="417296" y="2983342"/>
                  </a:lnTo>
                  <a:lnTo>
                    <a:pt x="371727" y="2778176"/>
                  </a:lnTo>
                  <a:lnTo>
                    <a:pt x="349618" y="2822679"/>
                  </a:lnTo>
                  <a:lnTo>
                    <a:pt x="324565" y="2830279"/>
                  </a:lnTo>
                  <a:lnTo>
                    <a:pt x="330271" y="2866887"/>
                  </a:lnTo>
                  <a:lnTo>
                    <a:pt x="184880" y="2938002"/>
                  </a:lnTo>
                  <a:lnTo>
                    <a:pt x="229600" y="3074132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0926250" y="0"/>
            <a:ext cx="3723004" cy="1025525"/>
            <a:chOff x="10926250" y="0"/>
            <a:chExt cx="3723004" cy="1025525"/>
          </a:xfrm>
        </p:grpSpPr>
        <p:sp>
          <p:nvSpPr>
            <p:cNvPr id="10" name="object 10"/>
            <p:cNvSpPr/>
            <p:nvPr/>
          </p:nvSpPr>
          <p:spPr>
            <a:xfrm>
              <a:off x="10926250" y="0"/>
              <a:ext cx="3723004" cy="1025525"/>
            </a:xfrm>
            <a:custGeom>
              <a:avLst/>
              <a:gdLst/>
              <a:ahLst/>
              <a:cxnLst/>
              <a:rect l="l" t="t" r="r" b="b"/>
              <a:pathLst>
                <a:path w="3723005" h="1025525">
                  <a:moveTo>
                    <a:pt x="3471398" y="1025222"/>
                  </a:moveTo>
                  <a:lnTo>
                    <a:pt x="0" y="160193"/>
                  </a:lnTo>
                  <a:lnTo>
                    <a:pt x="63066" y="0"/>
                  </a:lnTo>
                  <a:lnTo>
                    <a:pt x="3649995" y="0"/>
                  </a:lnTo>
                  <a:lnTo>
                    <a:pt x="3722376" y="18036"/>
                  </a:lnTo>
                  <a:lnTo>
                    <a:pt x="3721857" y="20117"/>
                  </a:lnTo>
                  <a:lnTo>
                    <a:pt x="3685258" y="47770"/>
                  </a:lnTo>
                  <a:lnTo>
                    <a:pt x="3644455" y="80564"/>
                  </a:lnTo>
                  <a:lnTo>
                    <a:pt x="3603763" y="116251"/>
                  </a:lnTo>
                  <a:lnTo>
                    <a:pt x="3567498" y="152581"/>
                  </a:lnTo>
                  <a:lnTo>
                    <a:pt x="3539977" y="187305"/>
                  </a:lnTo>
                  <a:lnTo>
                    <a:pt x="3517739" y="230516"/>
                  </a:lnTo>
                  <a:lnTo>
                    <a:pt x="3511022" y="265809"/>
                  </a:lnTo>
                  <a:lnTo>
                    <a:pt x="3513324" y="299022"/>
                  </a:lnTo>
                  <a:lnTo>
                    <a:pt x="3518143" y="335991"/>
                  </a:lnTo>
                  <a:lnTo>
                    <a:pt x="3518975" y="382554"/>
                  </a:lnTo>
                  <a:lnTo>
                    <a:pt x="3515573" y="441702"/>
                  </a:lnTo>
                  <a:lnTo>
                    <a:pt x="3513470" y="485201"/>
                  </a:lnTo>
                  <a:lnTo>
                    <a:pt x="3512401" y="512042"/>
                  </a:lnTo>
                  <a:lnTo>
                    <a:pt x="3512104" y="521213"/>
                  </a:lnTo>
                  <a:lnTo>
                    <a:pt x="3515514" y="707504"/>
                  </a:lnTo>
                  <a:lnTo>
                    <a:pt x="3455519" y="792795"/>
                  </a:lnTo>
                  <a:lnTo>
                    <a:pt x="3456857" y="898393"/>
                  </a:lnTo>
                  <a:lnTo>
                    <a:pt x="3471398" y="1025222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926250" y="0"/>
              <a:ext cx="3723004" cy="910590"/>
            </a:xfrm>
            <a:custGeom>
              <a:avLst/>
              <a:gdLst/>
              <a:ahLst/>
              <a:cxnLst/>
              <a:rect l="l" t="t" r="r" b="b"/>
              <a:pathLst>
                <a:path w="3723005" h="910590">
                  <a:moveTo>
                    <a:pt x="3515490" y="242174"/>
                  </a:moveTo>
                  <a:lnTo>
                    <a:pt x="3303882" y="189444"/>
                  </a:lnTo>
                  <a:lnTo>
                    <a:pt x="3500220" y="0"/>
                  </a:lnTo>
                  <a:lnTo>
                    <a:pt x="3649995" y="0"/>
                  </a:lnTo>
                  <a:lnTo>
                    <a:pt x="3722376" y="18036"/>
                  </a:lnTo>
                  <a:lnTo>
                    <a:pt x="3721857" y="20117"/>
                  </a:lnTo>
                  <a:lnTo>
                    <a:pt x="3685258" y="47770"/>
                  </a:lnTo>
                  <a:lnTo>
                    <a:pt x="3644455" y="80564"/>
                  </a:lnTo>
                  <a:lnTo>
                    <a:pt x="3603763" y="116251"/>
                  </a:lnTo>
                  <a:lnTo>
                    <a:pt x="3567498" y="152581"/>
                  </a:lnTo>
                  <a:lnTo>
                    <a:pt x="3539977" y="187305"/>
                  </a:lnTo>
                  <a:lnTo>
                    <a:pt x="3517355" y="231630"/>
                  </a:lnTo>
                  <a:lnTo>
                    <a:pt x="3515490" y="242174"/>
                  </a:lnTo>
                  <a:close/>
                </a:path>
                <a:path w="3723005" h="910590">
                  <a:moveTo>
                    <a:pt x="2483020" y="264463"/>
                  </a:moveTo>
                  <a:lnTo>
                    <a:pt x="2187704" y="190874"/>
                  </a:lnTo>
                  <a:lnTo>
                    <a:pt x="2385537" y="0"/>
                  </a:lnTo>
                  <a:lnTo>
                    <a:pt x="3087127" y="0"/>
                  </a:lnTo>
                  <a:lnTo>
                    <a:pt x="3258077" y="149410"/>
                  </a:lnTo>
                  <a:lnTo>
                    <a:pt x="2736867" y="19531"/>
                  </a:lnTo>
                  <a:lnTo>
                    <a:pt x="2483020" y="264463"/>
                  </a:lnTo>
                  <a:close/>
                </a:path>
                <a:path w="3723005" h="910590">
                  <a:moveTo>
                    <a:pt x="3067915" y="775638"/>
                  </a:moveTo>
                  <a:lnTo>
                    <a:pt x="2772599" y="702049"/>
                  </a:lnTo>
                  <a:lnTo>
                    <a:pt x="3126785" y="360321"/>
                  </a:lnTo>
                  <a:lnTo>
                    <a:pt x="2736867" y="19531"/>
                  </a:lnTo>
                  <a:lnTo>
                    <a:pt x="3258077" y="149410"/>
                  </a:lnTo>
                  <a:lnTo>
                    <a:pt x="3303882" y="189444"/>
                  </a:lnTo>
                  <a:lnTo>
                    <a:pt x="3515490" y="242174"/>
                  </a:lnTo>
                  <a:lnTo>
                    <a:pt x="3510966" y="267747"/>
                  </a:lnTo>
                  <a:lnTo>
                    <a:pt x="3513733" y="302018"/>
                  </a:lnTo>
                  <a:lnTo>
                    <a:pt x="3518578" y="340802"/>
                  </a:lnTo>
                  <a:lnTo>
                    <a:pt x="3498831" y="359822"/>
                  </a:lnTo>
                  <a:lnTo>
                    <a:pt x="3519218" y="377648"/>
                  </a:lnTo>
                  <a:lnTo>
                    <a:pt x="3519101" y="380891"/>
                  </a:lnTo>
                  <a:lnTo>
                    <a:pt x="3518975" y="382554"/>
                  </a:lnTo>
                  <a:lnTo>
                    <a:pt x="3515573" y="441702"/>
                  </a:lnTo>
                  <a:lnTo>
                    <a:pt x="3513470" y="485201"/>
                  </a:lnTo>
                  <a:lnTo>
                    <a:pt x="3512401" y="512042"/>
                  </a:lnTo>
                  <a:lnTo>
                    <a:pt x="3512104" y="521213"/>
                  </a:lnTo>
                  <a:lnTo>
                    <a:pt x="3513155" y="578399"/>
                  </a:lnTo>
                  <a:lnTo>
                    <a:pt x="3321761" y="530706"/>
                  </a:lnTo>
                  <a:lnTo>
                    <a:pt x="3067915" y="775638"/>
                  </a:lnTo>
                  <a:close/>
                </a:path>
                <a:path w="3723005" h="910590">
                  <a:moveTo>
                    <a:pt x="1366862" y="265897"/>
                  </a:moveTo>
                  <a:lnTo>
                    <a:pt x="1071553" y="192310"/>
                  </a:lnTo>
                  <a:lnTo>
                    <a:pt x="1270875" y="0"/>
                  </a:lnTo>
                  <a:lnTo>
                    <a:pt x="1969313" y="0"/>
                  </a:lnTo>
                  <a:lnTo>
                    <a:pt x="2141899" y="150840"/>
                  </a:lnTo>
                  <a:lnTo>
                    <a:pt x="1620689" y="20961"/>
                  </a:lnTo>
                  <a:lnTo>
                    <a:pt x="1366862" y="265897"/>
                  </a:lnTo>
                  <a:close/>
                </a:path>
                <a:path w="3723005" h="910590">
                  <a:moveTo>
                    <a:pt x="2059271" y="673338"/>
                  </a:moveTo>
                  <a:lnTo>
                    <a:pt x="1763958" y="599749"/>
                  </a:lnTo>
                  <a:lnTo>
                    <a:pt x="2010635" y="361758"/>
                  </a:lnTo>
                  <a:lnTo>
                    <a:pt x="1620689" y="20961"/>
                  </a:lnTo>
                  <a:lnTo>
                    <a:pt x="2141899" y="150840"/>
                  </a:lnTo>
                  <a:lnTo>
                    <a:pt x="2187704" y="190874"/>
                  </a:lnTo>
                  <a:lnTo>
                    <a:pt x="2483020" y="264463"/>
                  </a:lnTo>
                  <a:lnTo>
                    <a:pt x="2382674" y="361286"/>
                  </a:lnTo>
                  <a:lnTo>
                    <a:pt x="2726787" y="662013"/>
                  </a:lnTo>
                  <a:lnTo>
                    <a:pt x="2205584" y="532136"/>
                  </a:lnTo>
                  <a:lnTo>
                    <a:pt x="2059271" y="673338"/>
                  </a:lnTo>
                  <a:close/>
                </a:path>
                <a:path w="3723005" h="910590">
                  <a:moveTo>
                    <a:pt x="3515387" y="699922"/>
                  </a:moveTo>
                  <a:lnTo>
                    <a:pt x="3321761" y="530706"/>
                  </a:lnTo>
                  <a:lnTo>
                    <a:pt x="3513155" y="578399"/>
                  </a:lnTo>
                  <a:lnTo>
                    <a:pt x="3515387" y="699922"/>
                  </a:lnTo>
                  <a:close/>
                </a:path>
                <a:path w="3723005" h="910590">
                  <a:moveTo>
                    <a:pt x="287475" y="231828"/>
                  </a:moveTo>
                  <a:lnTo>
                    <a:pt x="0" y="160193"/>
                  </a:lnTo>
                  <a:lnTo>
                    <a:pt x="6028" y="144902"/>
                  </a:lnTo>
                  <a:lnTo>
                    <a:pt x="156196" y="0"/>
                  </a:lnTo>
                  <a:lnTo>
                    <a:pt x="851498" y="0"/>
                  </a:lnTo>
                  <a:lnTo>
                    <a:pt x="1025788" y="152315"/>
                  </a:lnTo>
                  <a:lnTo>
                    <a:pt x="504531" y="22424"/>
                  </a:lnTo>
                  <a:lnTo>
                    <a:pt x="287475" y="231828"/>
                  </a:lnTo>
                  <a:close/>
                </a:path>
                <a:path w="3723005" h="910590">
                  <a:moveTo>
                    <a:pt x="1447491" y="520890"/>
                  </a:moveTo>
                  <a:lnTo>
                    <a:pt x="878073" y="378998"/>
                  </a:lnTo>
                  <a:lnTo>
                    <a:pt x="894457" y="363187"/>
                  </a:lnTo>
                  <a:lnTo>
                    <a:pt x="504531" y="22424"/>
                  </a:lnTo>
                  <a:lnTo>
                    <a:pt x="1025788" y="152315"/>
                  </a:lnTo>
                  <a:lnTo>
                    <a:pt x="1071553" y="192310"/>
                  </a:lnTo>
                  <a:lnTo>
                    <a:pt x="1366862" y="265897"/>
                  </a:lnTo>
                  <a:lnTo>
                    <a:pt x="1266523" y="362722"/>
                  </a:lnTo>
                  <a:lnTo>
                    <a:pt x="1447491" y="520890"/>
                  </a:lnTo>
                  <a:close/>
                </a:path>
                <a:path w="3723005" h="910590">
                  <a:moveTo>
                    <a:pt x="3011112" y="910525"/>
                  </a:moveTo>
                  <a:lnTo>
                    <a:pt x="2489914" y="780648"/>
                  </a:lnTo>
                  <a:lnTo>
                    <a:pt x="2205584" y="532136"/>
                  </a:lnTo>
                  <a:lnTo>
                    <a:pt x="2726787" y="662013"/>
                  </a:lnTo>
                  <a:lnTo>
                    <a:pt x="2772599" y="702049"/>
                  </a:lnTo>
                  <a:lnTo>
                    <a:pt x="3067915" y="775638"/>
                  </a:lnTo>
                  <a:lnTo>
                    <a:pt x="2967568" y="872461"/>
                  </a:lnTo>
                  <a:lnTo>
                    <a:pt x="3011112" y="910525"/>
                  </a:lnTo>
                  <a:close/>
                </a:path>
              </a:pathLst>
            </a:custGeom>
            <a:solidFill>
              <a:srgbClr val="F6B9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006492" y="0"/>
              <a:ext cx="3531235" cy="1008380"/>
            </a:xfrm>
            <a:custGeom>
              <a:avLst/>
              <a:gdLst/>
              <a:ahLst/>
              <a:cxnLst/>
              <a:rect l="l" t="t" r="r" b="b"/>
              <a:pathLst>
                <a:path w="3531234" h="1008380">
                  <a:moveTo>
                    <a:pt x="361249" y="270207"/>
                  </a:moveTo>
                  <a:lnTo>
                    <a:pt x="288404" y="252055"/>
                  </a:lnTo>
                  <a:lnTo>
                    <a:pt x="0" y="0"/>
                  </a:lnTo>
                  <a:lnTo>
                    <a:pt x="52082" y="0"/>
                  </a:lnTo>
                  <a:lnTo>
                    <a:pt x="361249" y="270207"/>
                  </a:lnTo>
                  <a:close/>
                </a:path>
                <a:path w="3531234" h="1008380">
                  <a:moveTo>
                    <a:pt x="3505852" y="133203"/>
                  </a:moveTo>
                  <a:lnTo>
                    <a:pt x="3353429" y="0"/>
                  </a:lnTo>
                  <a:lnTo>
                    <a:pt x="3405498" y="0"/>
                  </a:lnTo>
                  <a:lnTo>
                    <a:pt x="3530844" y="109548"/>
                  </a:lnTo>
                  <a:lnTo>
                    <a:pt x="3524414" y="115441"/>
                  </a:lnTo>
                  <a:lnTo>
                    <a:pt x="3518093" y="121355"/>
                  </a:lnTo>
                  <a:lnTo>
                    <a:pt x="3511900" y="127280"/>
                  </a:lnTo>
                  <a:lnTo>
                    <a:pt x="3505852" y="133203"/>
                  </a:lnTo>
                  <a:close/>
                </a:path>
                <a:path w="3531234" h="1008380">
                  <a:moveTo>
                    <a:pt x="2714517" y="347225"/>
                  </a:moveTo>
                  <a:lnTo>
                    <a:pt x="2673247" y="336941"/>
                  </a:lnTo>
                  <a:lnTo>
                    <a:pt x="3022461" y="0"/>
                  </a:lnTo>
                  <a:lnTo>
                    <a:pt x="3074370" y="0"/>
                  </a:lnTo>
                  <a:lnTo>
                    <a:pt x="2714517" y="347225"/>
                  </a:lnTo>
                  <a:close/>
                </a:path>
                <a:path w="3531234" h="1008380">
                  <a:moveTo>
                    <a:pt x="2656625" y="19531"/>
                  </a:moveTo>
                  <a:lnTo>
                    <a:pt x="2634274" y="0"/>
                  </a:lnTo>
                  <a:lnTo>
                    <a:pt x="2676868" y="0"/>
                  </a:lnTo>
                  <a:lnTo>
                    <a:pt x="2656625" y="19531"/>
                  </a:lnTo>
                  <a:close/>
                </a:path>
                <a:path w="3531234" h="1008380">
                  <a:moveTo>
                    <a:pt x="3241520" y="530706"/>
                  </a:moveTo>
                  <a:lnTo>
                    <a:pt x="3046544" y="360321"/>
                  </a:lnTo>
                  <a:lnTo>
                    <a:pt x="3223640" y="189444"/>
                  </a:lnTo>
                  <a:lnTo>
                    <a:pt x="3418589" y="359822"/>
                  </a:lnTo>
                  <a:lnTo>
                    <a:pt x="3241520" y="530706"/>
                  </a:lnTo>
                  <a:close/>
                </a:path>
                <a:path w="3531234" h="1008380">
                  <a:moveTo>
                    <a:pt x="2294926" y="752055"/>
                  </a:moveTo>
                  <a:lnTo>
                    <a:pt x="2253676" y="741776"/>
                  </a:lnTo>
                  <a:lnTo>
                    <a:pt x="2648486" y="360826"/>
                  </a:lnTo>
                  <a:lnTo>
                    <a:pt x="2235624" y="0"/>
                  </a:lnTo>
                  <a:lnTo>
                    <a:pt x="2287714" y="0"/>
                  </a:lnTo>
                  <a:lnTo>
                    <a:pt x="2673247" y="336941"/>
                  </a:lnTo>
                  <a:lnTo>
                    <a:pt x="2714517" y="347225"/>
                  </a:lnTo>
                  <a:lnTo>
                    <a:pt x="2700496" y="360754"/>
                  </a:lnTo>
                  <a:lnTo>
                    <a:pt x="2748601" y="402796"/>
                  </a:lnTo>
                  <a:lnTo>
                    <a:pt x="2675735" y="384639"/>
                  </a:lnTo>
                  <a:lnTo>
                    <a:pt x="2294926" y="752055"/>
                  </a:lnTo>
                  <a:close/>
                </a:path>
                <a:path w="3531234" h="1008380">
                  <a:moveTo>
                    <a:pt x="1598316" y="348678"/>
                  </a:moveTo>
                  <a:lnTo>
                    <a:pt x="1557063" y="338398"/>
                  </a:lnTo>
                  <a:lnTo>
                    <a:pt x="1907773" y="0"/>
                  </a:lnTo>
                  <a:lnTo>
                    <a:pt x="1959695" y="0"/>
                  </a:lnTo>
                  <a:lnTo>
                    <a:pt x="1598316" y="348678"/>
                  </a:lnTo>
                  <a:close/>
                </a:path>
                <a:path w="3531234" h="1008380">
                  <a:moveTo>
                    <a:pt x="1540447" y="20961"/>
                  </a:moveTo>
                  <a:lnTo>
                    <a:pt x="1516463" y="0"/>
                  </a:lnTo>
                  <a:lnTo>
                    <a:pt x="1562171" y="0"/>
                  </a:lnTo>
                  <a:lnTo>
                    <a:pt x="1540447" y="20961"/>
                  </a:lnTo>
                  <a:close/>
                </a:path>
                <a:path w="3531234" h="1008380">
                  <a:moveTo>
                    <a:pt x="2125342" y="532136"/>
                  </a:moveTo>
                  <a:lnTo>
                    <a:pt x="1930393" y="361758"/>
                  </a:lnTo>
                  <a:lnTo>
                    <a:pt x="2107489" y="190880"/>
                  </a:lnTo>
                  <a:lnTo>
                    <a:pt x="2302432" y="361286"/>
                  </a:lnTo>
                  <a:lnTo>
                    <a:pt x="2125342" y="532136"/>
                  </a:lnTo>
                  <a:close/>
                </a:path>
                <a:path w="3531234" h="1008380">
                  <a:moveTo>
                    <a:pt x="1409069" y="531311"/>
                  </a:moveTo>
                  <a:lnTo>
                    <a:pt x="1367792" y="521025"/>
                  </a:lnTo>
                  <a:lnTo>
                    <a:pt x="1532335" y="362262"/>
                  </a:lnTo>
                  <a:lnTo>
                    <a:pt x="1117830" y="0"/>
                  </a:lnTo>
                  <a:lnTo>
                    <a:pt x="1169889" y="0"/>
                  </a:lnTo>
                  <a:lnTo>
                    <a:pt x="1557063" y="338398"/>
                  </a:lnTo>
                  <a:lnTo>
                    <a:pt x="1598316" y="348678"/>
                  </a:lnTo>
                  <a:lnTo>
                    <a:pt x="1584318" y="362183"/>
                  </a:lnTo>
                  <a:lnTo>
                    <a:pt x="1632417" y="404224"/>
                  </a:lnTo>
                  <a:lnTo>
                    <a:pt x="1559584" y="386075"/>
                  </a:lnTo>
                  <a:lnTo>
                    <a:pt x="1409069" y="531311"/>
                  </a:lnTo>
                  <a:close/>
                </a:path>
                <a:path w="3531234" h="1008380">
                  <a:moveTo>
                    <a:pt x="3180838" y="972813"/>
                  </a:moveTo>
                  <a:lnTo>
                    <a:pt x="3139561" y="962528"/>
                  </a:lnTo>
                  <a:lnTo>
                    <a:pt x="3233381" y="872001"/>
                  </a:lnTo>
                  <a:lnTo>
                    <a:pt x="2675735" y="384639"/>
                  </a:lnTo>
                  <a:lnTo>
                    <a:pt x="2748601" y="402796"/>
                  </a:lnTo>
                  <a:lnTo>
                    <a:pt x="3258142" y="848116"/>
                  </a:lnTo>
                  <a:lnTo>
                    <a:pt x="3299427" y="858404"/>
                  </a:lnTo>
                  <a:lnTo>
                    <a:pt x="3285384" y="871956"/>
                  </a:lnTo>
                  <a:lnTo>
                    <a:pt x="3333426" y="913954"/>
                  </a:lnTo>
                  <a:lnTo>
                    <a:pt x="3260630" y="895814"/>
                  </a:lnTo>
                  <a:lnTo>
                    <a:pt x="3180838" y="972813"/>
                  </a:lnTo>
                  <a:close/>
                </a:path>
                <a:path w="3531234" h="1008380">
                  <a:moveTo>
                    <a:pt x="3299427" y="858404"/>
                  </a:moveTo>
                  <a:lnTo>
                    <a:pt x="3258142" y="848116"/>
                  </a:lnTo>
                  <a:lnTo>
                    <a:pt x="3434711" y="677739"/>
                  </a:lnTo>
                  <a:lnTo>
                    <a:pt x="3435272" y="707504"/>
                  </a:lnTo>
                  <a:lnTo>
                    <a:pt x="3391913" y="769153"/>
                  </a:lnTo>
                  <a:lnTo>
                    <a:pt x="3299427" y="858404"/>
                  </a:lnTo>
                  <a:close/>
                </a:path>
                <a:path w="3531234" h="1008380">
                  <a:moveTo>
                    <a:pt x="1093145" y="452586"/>
                  </a:moveTo>
                  <a:lnTo>
                    <a:pt x="846024" y="391007"/>
                  </a:lnTo>
                  <a:lnTo>
                    <a:pt x="814215" y="363187"/>
                  </a:lnTo>
                  <a:lnTo>
                    <a:pt x="991312" y="192310"/>
                  </a:lnTo>
                  <a:lnTo>
                    <a:pt x="1186281" y="362722"/>
                  </a:lnTo>
                  <a:lnTo>
                    <a:pt x="1093145" y="452586"/>
                  </a:lnTo>
                  <a:close/>
                </a:path>
                <a:path w="3531234" h="1008380">
                  <a:moveTo>
                    <a:pt x="1924870" y="659842"/>
                  </a:moveTo>
                  <a:lnTo>
                    <a:pt x="1852025" y="641690"/>
                  </a:lnTo>
                  <a:lnTo>
                    <a:pt x="1559584" y="386075"/>
                  </a:lnTo>
                  <a:lnTo>
                    <a:pt x="1632417" y="404224"/>
                  </a:lnTo>
                  <a:lnTo>
                    <a:pt x="1924870" y="659842"/>
                  </a:lnTo>
                  <a:close/>
                </a:path>
                <a:path w="3531234" h="1008380">
                  <a:moveTo>
                    <a:pt x="2864914" y="894089"/>
                  </a:moveTo>
                  <a:lnTo>
                    <a:pt x="2569601" y="820501"/>
                  </a:lnTo>
                  <a:lnTo>
                    <a:pt x="2692357" y="702049"/>
                  </a:lnTo>
                  <a:lnTo>
                    <a:pt x="2887326" y="872461"/>
                  </a:lnTo>
                  <a:lnTo>
                    <a:pt x="2864914" y="894089"/>
                  </a:lnTo>
                  <a:close/>
                </a:path>
                <a:path w="3531234" h="1008380">
                  <a:moveTo>
                    <a:pt x="3389204" y="1008201"/>
                  </a:moveTo>
                  <a:lnTo>
                    <a:pt x="3260630" y="895814"/>
                  </a:lnTo>
                  <a:lnTo>
                    <a:pt x="3333426" y="913954"/>
                  </a:lnTo>
                  <a:lnTo>
                    <a:pt x="3383398" y="957638"/>
                  </a:lnTo>
                  <a:lnTo>
                    <a:pt x="3389204" y="1008201"/>
                  </a:lnTo>
                  <a:close/>
                </a:path>
                <a:path w="3531234" h="1008380">
                  <a:moveTo>
                    <a:pt x="523184" y="310559"/>
                  </a:moveTo>
                  <a:lnTo>
                    <a:pt x="481907" y="300273"/>
                  </a:lnTo>
                  <a:lnTo>
                    <a:pt x="793109" y="0"/>
                  </a:lnTo>
                  <a:lnTo>
                    <a:pt x="845040" y="0"/>
                  </a:lnTo>
                  <a:lnTo>
                    <a:pt x="523184" y="310559"/>
                  </a:lnTo>
                  <a:close/>
                </a:path>
                <a:path w="3531234" h="1008380">
                  <a:moveTo>
                    <a:pt x="424290" y="22424"/>
                  </a:moveTo>
                  <a:lnTo>
                    <a:pt x="398634" y="0"/>
                  </a:lnTo>
                  <a:lnTo>
                    <a:pt x="447530" y="0"/>
                  </a:lnTo>
                  <a:lnTo>
                    <a:pt x="424290" y="22424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150154" y="2236696"/>
            <a:ext cx="16610330" cy="6331585"/>
            <a:chOff x="1150154" y="2236696"/>
            <a:chExt cx="16610330" cy="6331585"/>
          </a:xfrm>
        </p:grpSpPr>
        <p:sp>
          <p:nvSpPr>
            <p:cNvPr id="14" name="object 14"/>
            <p:cNvSpPr/>
            <p:nvPr/>
          </p:nvSpPr>
          <p:spPr>
            <a:xfrm>
              <a:off x="1661651" y="2357128"/>
              <a:ext cx="14962505" cy="5845175"/>
            </a:xfrm>
            <a:custGeom>
              <a:avLst/>
              <a:gdLst/>
              <a:ahLst/>
              <a:cxnLst/>
              <a:rect l="l" t="t" r="r" b="b"/>
              <a:pathLst>
                <a:path w="14962505" h="5845175">
                  <a:moveTo>
                    <a:pt x="11771401" y="5577284"/>
                  </a:moveTo>
                  <a:lnTo>
                    <a:pt x="126405" y="5844723"/>
                  </a:lnTo>
                  <a:lnTo>
                    <a:pt x="0" y="340725"/>
                  </a:lnTo>
                  <a:lnTo>
                    <a:pt x="14836037" y="0"/>
                  </a:lnTo>
                  <a:lnTo>
                    <a:pt x="14962443" y="5503998"/>
                  </a:lnTo>
                  <a:lnTo>
                    <a:pt x="11771401" y="5577284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073629" y="2721681"/>
              <a:ext cx="14154150" cy="5124450"/>
            </a:xfrm>
            <a:custGeom>
              <a:avLst/>
              <a:gdLst/>
              <a:ahLst/>
              <a:cxnLst/>
              <a:rect l="l" t="t" r="r" b="b"/>
              <a:pathLst>
                <a:path w="14154150" h="5124450">
                  <a:moveTo>
                    <a:pt x="14154148" y="5124449"/>
                  </a:moveTo>
                  <a:lnTo>
                    <a:pt x="0" y="5124449"/>
                  </a:lnTo>
                  <a:lnTo>
                    <a:pt x="0" y="0"/>
                  </a:lnTo>
                  <a:lnTo>
                    <a:pt x="14154148" y="0"/>
                  </a:lnTo>
                  <a:lnTo>
                    <a:pt x="14154148" y="5124449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57997" y="2242924"/>
              <a:ext cx="2538730" cy="1558925"/>
            </a:xfrm>
            <a:custGeom>
              <a:avLst/>
              <a:gdLst/>
              <a:ahLst/>
              <a:cxnLst/>
              <a:rect l="l" t="t" r="r" b="b"/>
              <a:pathLst>
                <a:path w="2538729" h="1558925">
                  <a:moveTo>
                    <a:pt x="2524020" y="717263"/>
                  </a:moveTo>
                  <a:lnTo>
                    <a:pt x="115689" y="1558619"/>
                  </a:lnTo>
                  <a:lnTo>
                    <a:pt x="0" y="1227466"/>
                  </a:lnTo>
                  <a:lnTo>
                    <a:pt x="108067" y="903040"/>
                  </a:lnTo>
                  <a:lnTo>
                    <a:pt x="138107" y="810206"/>
                  </a:lnTo>
                  <a:lnTo>
                    <a:pt x="158833" y="766983"/>
                  </a:lnTo>
                  <a:lnTo>
                    <a:pt x="2325797" y="0"/>
                  </a:lnTo>
                  <a:lnTo>
                    <a:pt x="2341121" y="5657"/>
                  </a:lnTo>
                  <a:lnTo>
                    <a:pt x="2355084" y="45626"/>
                  </a:lnTo>
                  <a:lnTo>
                    <a:pt x="2363938" y="92128"/>
                  </a:lnTo>
                  <a:lnTo>
                    <a:pt x="2362796" y="105344"/>
                  </a:lnTo>
                  <a:lnTo>
                    <a:pt x="2362289" y="117144"/>
                  </a:lnTo>
                  <a:lnTo>
                    <a:pt x="2371499" y="158652"/>
                  </a:lnTo>
                  <a:lnTo>
                    <a:pt x="2403102" y="216861"/>
                  </a:lnTo>
                  <a:lnTo>
                    <a:pt x="2418600" y="242885"/>
                  </a:lnTo>
                  <a:lnTo>
                    <a:pt x="2431106" y="280979"/>
                  </a:lnTo>
                  <a:lnTo>
                    <a:pt x="2429253" y="296241"/>
                  </a:lnTo>
                  <a:lnTo>
                    <a:pt x="2427140" y="312743"/>
                  </a:lnTo>
                  <a:lnTo>
                    <a:pt x="2427485" y="331753"/>
                  </a:lnTo>
                  <a:lnTo>
                    <a:pt x="2433002" y="354535"/>
                  </a:lnTo>
                  <a:lnTo>
                    <a:pt x="2443312" y="392509"/>
                  </a:lnTo>
                  <a:lnTo>
                    <a:pt x="2452113" y="435013"/>
                  </a:lnTo>
                  <a:lnTo>
                    <a:pt x="2463042" y="477545"/>
                  </a:lnTo>
                  <a:lnTo>
                    <a:pt x="2479734" y="515605"/>
                  </a:lnTo>
                  <a:lnTo>
                    <a:pt x="2493663" y="538420"/>
                  </a:lnTo>
                  <a:lnTo>
                    <a:pt x="2497024" y="545596"/>
                  </a:lnTo>
                  <a:lnTo>
                    <a:pt x="2494495" y="548222"/>
                  </a:lnTo>
                  <a:lnTo>
                    <a:pt x="2490753" y="557384"/>
                  </a:lnTo>
                  <a:lnTo>
                    <a:pt x="2494884" y="585583"/>
                  </a:lnTo>
                  <a:lnTo>
                    <a:pt x="2508342" y="628197"/>
                  </a:lnTo>
                  <a:lnTo>
                    <a:pt x="2524400" y="670614"/>
                  </a:lnTo>
                  <a:lnTo>
                    <a:pt x="2536335" y="698221"/>
                  </a:lnTo>
                  <a:lnTo>
                    <a:pt x="2538134" y="701819"/>
                  </a:lnTo>
                  <a:lnTo>
                    <a:pt x="2524020" y="717263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50150" y="2236697"/>
              <a:ext cx="16596994" cy="6331585"/>
            </a:xfrm>
            <a:custGeom>
              <a:avLst/>
              <a:gdLst/>
              <a:ahLst/>
              <a:cxnLst/>
              <a:rect l="l" t="t" r="r" b="b"/>
              <a:pathLst>
                <a:path w="16596994" h="6331584">
                  <a:moveTo>
                    <a:pt x="290322" y="1505699"/>
                  </a:moveTo>
                  <a:lnTo>
                    <a:pt x="288709" y="1504924"/>
                  </a:lnTo>
                  <a:lnTo>
                    <a:pt x="200964" y="1462938"/>
                  </a:lnTo>
                  <a:lnTo>
                    <a:pt x="157683" y="1552041"/>
                  </a:lnTo>
                  <a:lnTo>
                    <a:pt x="222618" y="1529359"/>
                  </a:lnTo>
                  <a:lnTo>
                    <a:pt x="223583" y="1527670"/>
                  </a:lnTo>
                  <a:lnTo>
                    <a:pt x="225399" y="1528394"/>
                  </a:lnTo>
                  <a:lnTo>
                    <a:pt x="290322" y="1505699"/>
                  </a:lnTo>
                  <a:close/>
                </a:path>
                <a:path w="16596994" h="6331584">
                  <a:moveTo>
                    <a:pt x="539508" y="633018"/>
                  </a:moveTo>
                  <a:lnTo>
                    <a:pt x="411327" y="677799"/>
                  </a:lnTo>
                  <a:lnTo>
                    <a:pt x="497624" y="718947"/>
                  </a:lnTo>
                  <a:lnTo>
                    <a:pt x="539508" y="633018"/>
                  </a:lnTo>
                  <a:close/>
                </a:path>
                <a:path w="16596994" h="6331584">
                  <a:moveTo>
                    <a:pt x="621030" y="1390180"/>
                  </a:moveTo>
                  <a:lnTo>
                    <a:pt x="619404" y="1389392"/>
                  </a:lnTo>
                  <a:lnTo>
                    <a:pt x="531647" y="1347406"/>
                  </a:lnTo>
                  <a:lnTo>
                    <a:pt x="488365" y="1436522"/>
                  </a:lnTo>
                  <a:lnTo>
                    <a:pt x="553300" y="1413840"/>
                  </a:lnTo>
                  <a:lnTo>
                    <a:pt x="554266" y="1412151"/>
                  </a:lnTo>
                  <a:lnTo>
                    <a:pt x="556082" y="1412862"/>
                  </a:lnTo>
                  <a:lnTo>
                    <a:pt x="621030" y="1390180"/>
                  </a:lnTo>
                  <a:close/>
                </a:path>
                <a:path w="16596994" h="6331584">
                  <a:moveTo>
                    <a:pt x="870191" y="517486"/>
                  </a:moveTo>
                  <a:lnTo>
                    <a:pt x="742022" y="562267"/>
                  </a:lnTo>
                  <a:lnTo>
                    <a:pt x="828306" y="603427"/>
                  </a:lnTo>
                  <a:lnTo>
                    <a:pt x="870191" y="517486"/>
                  </a:lnTo>
                  <a:close/>
                </a:path>
                <a:path w="16596994" h="6331584">
                  <a:moveTo>
                    <a:pt x="951712" y="1274648"/>
                  </a:moveTo>
                  <a:lnTo>
                    <a:pt x="950087" y="1273873"/>
                  </a:lnTo>
                  <a:lnTo>
                    <a:pt x="862330" y="1231887"/>
                  </a:lnTo>
                  <a:lnTo>
                    <a:pt x="819048" y="1320990"/>
                  </a:lnTo>
                  <a:lnTo>
                    <a:pt x="883983" y="1298308"/>
                  </a:lnTo>
                  <a:lnTo>
                    <a:pt x="884948" y="1296631"/>
                  </a:lnTo>
                  <a:lnTo>
                    <a:pt x="886777" y="1297330"/>
                  </a:lnTo>
                  <a:lnTo>
                    <a:pt x="951712" y="1274648"/>
                  </a:lnTo>
                  <a:close/>
                </a:path>
                <a:path w="16596994" h="6331584">
                  <a:moveTo>
                    <a:pt x="1200886" y="401955"/>
                  </a:moveTo>
                  <a:lnTo>
                    <a:pt x="1072705" y="446735"/>
                  </a:lnTo>
                  <a:lnTo>
                    <a:pt x="1158989" y="487895"/>
                  </a:lnTo>
                  <a:lnTo>
                    <a:pt x="1200886" y="401955"/>
                  </a:lnTo>
                  <a:close/>
                </a:path>
                <a:path w="16596994" h="6331584">
                  <a:moveTo>
                    <a:pt x="1282395" y="1159129"/>
                  </a:moveTo>
                  <a:lnTo>
                    <a:pt x="1280769" y="1158341"/>
                  </a:lnTo>
                  <a:lnTo>
                    <a:pt x="1193038" y="1116355"/>
                  </a:lnTo>
                  <a:lnTo>
                    <a:pt x="1149731" y="1205471"/>
                  </a:lnTo>
                  <a:lnTo>
                    <a:pt x="1214678" y="1182776"/>
                  </a:lnTo>
                  <a:lnTo>
                    <a:pt x="1215656" y="1181100"/>
                  </a:lnTo>
                  <a:lnTo>
                    <a:pt x="1217460" y="1181811"/>
                  </a:lnTo>
                  <a:lnTo>
                    <a:pt x="1282395" y="1159129"/>
                  </a:lnTo>
                  <a:close/>
                </a:path>
                <a:path w="16596994" h="6331584">
                  <a:moveTo>
                    <a:pt x="1531569" y="286435"/>
                  </a:moveTo>
                  <a:lnTo>
                    <a:pt x="1403388" y="331216"/>
                  </a:lnTo>
                  <a:lnTo>
                    <a:pt x="1489684" y="372364"/>
                  </a:lnTo>
                  <a:lnTo>
                    <a:pt x="1531569" y="286435"/>
                  </a:lnTo>
                  <a:close/>
                </a:path>
                <a:path w="16596994" h="6331584">
                  <a:moveTo>
                    <a:pt x="1613077" y="1043597"/>
                  </a:moveTo>
                  <a:lnTo>
                    <a:pt x="1611452" y="1042822"/>
                  </a:lnTo>
                  <a:lnTo>
                    <a:pt x="1523707" y="1000823"/>
                  </a:lnTo>
                  <a:lnTo>
                    <a:pt x="1480413" y="1089952"/>
                  </a:lnTo>
                  <a:lnTo>
                    <a:pt x="1545361" y="1067257"/>
                  </a:lnTo>
                  <a:lnTo>
                    <a:pt x="1546326" y="1065568"/>
                  </a:lnTo>
                  <a:lnTo>
                    <a:pt x="1548142" y="1066279"/>
                  </a:lnTo>
                  <a:lnTo>
                    <a:pt x="1613077" y="1043597"/>
                  </a:lnTo>
                  <a:close/>
                </a:path>
                <a:path w="16596994" h="6331584">
                  <a:moveTo>
                    <a:pt x="1862251" y="170916"/>
                  </a:moveTo>
                  <a:lnTo>
                    <a:pt x="1734070" y="215696"/>
                  </a:lnTo>
                  <a:lnTo>
                    <a:pt x="1820367" y="256844"/>
                  </a:lnTo>
                  <a:lnTo>
                    <a:pt x="1862251" y="170916"/>
                  </a:lnTo>
                  <a:close/>
                </a:path>
                <a:path w="16596994" h="6331584">
                  <a:moveTo>
                    <a:pt x="1943773" y="928065"/>
                  </a:moveTo>
                  <a:lnTo>
                    <a:pt x="1942147" y="927290"/>
                  </a:lnTo>
                  <a:lnTo>
                    <a:pt x="1854390" y="885304"/>
                  </a:lnTo>
                  <a:lnTo>
                    <a:pt x="1811096" y="974420"/>
                  </a:lnTo>
                  <a:lnTo>
                    <a:pt x="1876044" y="951738"/>
                  </a:lnTo>
                  <a:lnTo>
                    <a:pt x="1877009" y="950048"/>
                  </a:lnTo>
                  <a:lnTo>
                    <a:pt x="1878825" y="950760"/>
                  </a:lnTo>
                  <a:lnTo>
                    <a:pt x="1943773" y="928065"/>
                  </a:lnTo>
                  <a:close/>
                </a:path>
                <a:path w="16596994" h="6331584">
                  <a:moveTo>
                    <a:pt x="2192934" y="55384"/>
                  </a:moveTo>
                  <a:lnTo>
                    <a:pt x="2064753" y="100164"/>
                  </a:lnTo>
                  <a:lnTo>
                    <a:pt x="2151049" y="141312"/>
                  </a:lnTo>
                  <a:lnTo>
                    <a:pt x="2192934" y="55384"/>
                  </a:lnTo>
                  <a:close/>
                </a:path>
                <a:path w="16596994" h="6331584">
                  <a:moveTo>
                    <a:pt x="2274455" y="812546"/>
                  </a:moveTo>
                  <a:lnTo>
                    <a:pt x="2272830" y="811771"/>
                  </a:lnTo>
                  <a:lnTo>
                    <a:pt x="2185073" y="769785"/>
                  </a:lnTo>
                  <a:lnTo>
                    <a:pt x="2141791" y="858888"/>
                  </a:lnTo>
                  <a:lnTo>
                    <a:pt x="2206726" y="836206"/>
                  </a:lnTo>
                  <a:lnTo>
                    <a:pt x="2207691" y="834517"/>
                  </a:lnTo>
                  <a:lnTo>
                    <a:pt x="2209520" y="835228"/>
                  </a:lnTo>
                  <a:lnTo>
                    <a:pt x="2274455" y="812546"/>
                  </a:lnTo>
                  <a:close/>
                </a:path>
                <a:path w="16596994" h="6331584">
                  <a:moveTo>
                    <a:pt x="2558618" y="714146"/>
                  </a:moveTo>
                  <a:lnTo>
                    <a:pt x="2539339" y="674865"/>
                  </a:lnTo>
                  <a:lnTo>
                    <a:pt x="2527452" y="633158"/>
                  </a:lnTo>
                  <a:lnTo>
                    <a:pt x="2518168" y="591261"/>
                  </a:lnTo>
                  <a:lnTo>
                    <a:pt x="2515946" y="563384"/>
                  </a:lnTo>
                  <a:lnTo>
                    <a:pt x="2520099" y="552577"/>
                  </a:lnTo>
                  <a:lnTo>
                    <a:pt x="2523553" y="546328"/>
                  </a:lnTo>
                  <a:lnTo>
                    <a:pt x="2521127" y="535546"/>
                  </a:lnTo>
                  <a:lnTo>
                    <a:pt x="2507615" y="511086"/>
                  </a:lnTo>
                  <a:lnTo>
                    <a:pt x="2489695" y="475018"/>
                  </a:lnTo>
                  <a:lnTo>
                    <a:pt x="2476055" y="436892"/>
                  </a:lnTo>
                  <a:lnTo>
                    <a:pt x="2464549" y="398792"/>
                  </a:lnTo>
                  <a:lnTo>
                    <a:pt x="2453005" y="362826"/>
                  </a:lnTo>
                  <a:lnTo>
                    <a:pt x="2447429" y="339229"/>
                  </a:lnTo>
                  <a:lnTo>
                    <a:pt x="2446934" y="318439"/>
                  </a:lnTo>
                  <a:lnTo>
                    <a:pt x="2448915" y="300151"/>
                  </a:lnTo>
                  <a:lnTo>
                    <a:pt x="2450706" y="284073"/>
                  </a:lnTo>
                  <a:lnTo>
                    <a:pt x="2437219" y="245465"/>
                  </a:lnTo>
                  <a:lnTo>
                    <a:pt x="2422093" y="220357"/>
                  </a:lnTo>
                  <a:lnTo>
                    <a:pt x="2408783" y="197650"/>
                  </a:lnTo>
                  <a:lnTo>
                    <a:pt x="2408783" y="269709"/>
                  </a:lnTo>
                  <a:lnTo>
                    <a:pt x="2375878" y="253796"/>
                  </a:lnTo>
                  <a:lnTo>
                    <a:pt x="2268334" y="477024"/>
                  </a:lnTo>
                  <a:lnTo>
                    <a:pt x="2132495" y="411467"/>
                  </a:lnTo>
                  <a:lnTo>
                    <a:pt x="2045182" y="369328"/>
                  </a:lnTo>
                  <a:lnTo>
                    <a:pt x="1937651" y="592543"/>
                  </a:lnTo>
                  <a:lnTo>
                    <a:pt x="1801825" y="526999"/>
                  </a:lnTo>
                  <a:lnTo>
                    <a:pt x="1714500" y="484860"/>
                  </a:lnTo>
                  <a:lnTo>
                    <a:pt x="1606969" y="708075"/>
                  </a:lnTo>
                  <a:lnTo>
                    <a:pt x="1471142" y="642518"/>
                  </a:lnTo>
                  <a:lnTo>
                    <a:pt x="1383817" y="600379"/>
                  </a:lnTo>
                  <a:lnTo>
                    <a:pt x="1276273" y="823607"/>
                  </a:lnTo>
                  <a:lnTo>
                    <a:pt x="1140447" y="758050"/>
                  </a:lnTo>
                  <a:lnTo>
                    <a:pt x="1053134" y="715911"/>
                  </a:lnTo>
                  <a:lnTo>
                    <a:pt x="945591" y="939126"/>
                  </a:lnTo>
                  <a:lnTo>
                    <a:pt x="809752" y="873582"/>
                  </a:lnTo>
                  <a:lnTo>
                    <a:pt x="722439" y="831443"/>
                  </a:lnTo>
                  <a:lnTo>
                    <a:pt x="614908" y="1054646"/>
                  </a:lnTo>
                  <a:lnTo>
                    <a:pt x="479069" y="989101"/>
                  </a:lnTo>
                  <a:lnTo>
                    <a:pt x="391756" y="946962"/>
                  </a:lnTo>
                  <a:lnTo>
                    <a:pt x="284226" y="1170178"/>
                  </a:lnTo>
                  <a:lnTo>
                    <a:pt x="148386" y="1104620"/>
                  </a:lnTo>
                  <a:lnTo>
                    <a:pt x="72847" y="1068171"/>
                  </a:lnTo>
                  <a:lnTo>
                    <a:pt x="83273" y="1024864"/>
                  </a:lnTo>
                  <a:lnTo>
                    <a:pt x="85661" y="1017092"/>
                  </a:lnTo>
                  <a:lnTo>
                    <a:pt x="260350" y="1101839"/>
                  </a:lnTo>
                  <a:lnTo>
                    <a:pt x="303199" y="1012875"/>
                  </a:lnTo>
                  <a:lnTo>
                    <a:pt x="367880" y="878624"/>
                  </a:lnTo>
                  <a:lnTo>
                    <a:pt x="591032" y="986307"/>
                  </a:lnTo>
                  <a:lnTo>
                    <a:pt x="633882" y="897343"/>
                  </a:lnTo>
                  <a:lnTo>
                    <a:pt x="698563" y="763092"/>
                  </a:lnTo>
                  <a:lnTo>
                    <a:pt x="921715" y="870788"/>
                  </a:lnTo>
                  <a:lnTo>
                    <a:pt x="964577" y="781824"/>
                  </a:lnTo>
                  <a:lnTo>
                    <a:pt x="1029258" y="647573"/>
                  </a:lnTo>
                  <a:lnTo>
                    <a:pt x="1252397" y="755256"/>
                  </a:lnTo>
                  <a:lnTo>
                    <a:pt x="1295260" y="666292"/>
                  </a:lnTo>
                  <a:lnTo>
                    <a:pt x="1359941" y="532041"/>
                  </a:lnTo>
                  <a:lnTo>
                    <a:pt x="1583093" y="639737"/>
                  </a:lnTo>
                  <a:lnTo>
                    <a:pt x="1625955" y="550773"/>
                  </a:lnTo>
                  <a:lnTo>
                    <a:pt x="1690624" y="416521"/>
                  </a:lnTo>
                  <a:lnTo>
                    <a:pt x="1913775" y="524205"/>
                  </a:lnTo>
                  <a:lnTo>
                    <a:pt x="1956625" y="435241"/>
                  </a:lnTo>
                  <a:lnTo>
                    <a:pt x="2021306" y="300990"/>
                  </a:lnTo>
                  <a:lnTo>
                    <a:pt x="2244458" y="408686"/>
                  </a:lnTo>
                  <a:lnTo>
                    <a:pt x="2287320" y="319722"/>
                  </a:lnTo>
                  <a:lnTo>
                    <a:pt x="2352002" y="185458"/>
                  </a:lnTo>
                  <a:lnTo>
                    <a:pt x="2377173" y="197307"/>
                  </a:lnTo>
                  <a:lnTo>
                    <a:pt x="2379256" y="204089"/>
                  </a:lnTo>
                  <a:lnTo>
                    <a:pt x="2405011" y="228269"/>
                  </a:lnTo>
                  <a:lnTo>
                    <a:pt x="2408783" y="269709"/>
                  </a:lnTo>
                  <a:lnTo>
                    <a:pt x="2408783" y="197650"/>
                  </a:lnTo>
                  <a:lnTo>
                    <a:pt x="2405837" y="192620"/>
                  </a:lnTo>
                  <a:lnTo>
                    <a:pt x="2392134" y="166217"/>
                  </a:lnTo>
                  <a:lnTo>
                    <a:pt x="2384641" y="145173"/>
                  </a:lnTo>
                  <a:lnTo>
                    <a:pt x="2383663" y="135636"/>
                  </a:lnTo>
                  <a:lnTo>
                    <a:pt x="2383663" y="124282"/>
                  </a:lnTo>
                  <a:lnTo>
                    <a:pt x="2384425" y="111569"/>
                  </a:lnTo>
                  <a:lnTo>
                    <a:pt x="2385682" y="97942"/>
                  </a:lnTo>
                  <a:lnTo>
                    <a:pt x="2361438" y="28549"/>
                  </a:lnTo>
                  <a:lnTo>
                    <a:pt x="2361438" y="135572"/>
                  </a:lnTo>
                  <a:lnTo>
                    <a:pt x="2329383" y="120713"/>
                  </a:lnTo>
                  <a:lnTo>
                    <a:pt x="2221420" y="342734"/>
                  </a:lnTo>
                  <a:lnTo>
                    <a:pt x="2086483" y="278218"/>
                  </a:lnTo>
                  <a:lnTo>
                    <a:pt x="1998687" y="236245"/>
                  </a:lnTo>
                  <a:lnTo>
                    <a:pt x="1890737" y="458266"/>
                  </a:lnTo>
                  <a:lnTo>
                    <a:pt x="1755800" y="393750"/>
                  </a:lnTo>
                  <a:lnTo>
                    <a:pt x="1668005" y="351777"/>
                  </a:lnTo>
                  <a:lnTo>
                    <a:pt x="1560055" y="573786"/>
                  </a:lnTo>
                  <a:lnTo>
                    <a:pt x="1425117" y="509270"/>
                  </a:lnTo>
                  <a:lnTo>
                    <a:pt x="1337322" y="467296"/>
                  </a:lnTo>
                  <a:lnTo>
                    <a:pt x="1229360" y="689317"/>
                  </a:lnTo>
                  <a:lnTo>
                    <a:pt x="1094422" y="624801"/>
                  </a:lnTo>
                  <a:lnTo>
                    <a:pt x="1006640" y="582828"/>
                  </a:lnTo>
                  <a:lnTo>
                    <a:pt x="898677" y="804849"/>
                  </a:lnTo>
                  <a:lnTo>
                    <a:pt x="763739" y="740333"/>
                  </a:lnTo>
                  <a:lnTo>
                    <a:pt x="675944" y="698360"/>
                  </a:lnTo>
                  <a:lnTo>
                    <a:pt x="567994" y="920369"/>
                  </a:lnTo>
                  <a:lnTo>
                    <a:pt x="433057" y="855853"/>
                  </a:lnTo>
                  <a:lnTo>
                    <a:pt x="345262" y="813879"/>
                  </a:lnTo>
                  <a:lnTo>
                    <a:pt x="237312" y="1035888"/>
                  </a:lnTo>
                  <a:lnTo>
                    <a:pt x="105956" y="972794"/>
                  </a:lnTo>
                  <a:lnTo>
                    <a:pt x="108610" y="967079"/>
                  </a:lnTo>
                  <a:lnTo>
                    <a:pt x="114833" y="948956"/>
                  </a:lnTo>
                  <a:lnTo>
                    <a:pt x="121437" y="923671"/>
                  </a:lnTo>
                  <a:lnTo>
                    <a:pt x="213436" y="967549"/>
                  </a:lnTo>
                  <a:lnTo>
                    <a:pt x="255511" y="880211"/>
                  </a:lnTo>
                  <a:lnTo>
                    <a:pt x="320967" y="744347"/>
                  </a:lnTo>
                  <a:lnTo>
                    <a:pt x="544118" y="852030"/>
                  </a:lnTo>
                  <a:lnTo>
                    <a:pt x="586193" y="764679"/>
                  </a:lnTo>
                  <a:lnTo>
                    <a:pt x="651649" y="628815"/>
                  </a:lnTo>
                  <a:lnTo>
                    <a:pt x="874801" y="736511"/>
                  </a:lnTo>
                  <a:lnTo>
                    <a:pt x="916889" y="649160"/>
                  </a:lnTo>
                  <a:lnTo>
                    <a:pt x="982345" y="513283"/>
                  </a:lnTo>
                  <a:lnTo>
                    <a:pt x="1205484" y="620979"/>
                  </a:lnTo>
                  <a:lnTo>
                    <a:pt x="1247571" y="533628"/>
                  </a:lnTo>
                  <a:lnTo>
                    <a:pt x="1313027" y="397764"/>
                  </a:lnTo>
                  <a:lnTo>
                    <a:pt x="1536179" y="505447"/>
                  </a:lnTo>
                  <a:lnTo>
                    <a:pt x="1578254" y="418109"/>
                  </a:lnTo>
                  <a:lnTo>
                    <a:pt x="1643710" y="282232"/>
                  </a:lnTo>
                  <a:lnTo>
                    <a:pt x="1866861" y="389928"/>
                  </a:lnTo>
                  <a:lnTo>
                    <a:pt x="1908937" y="302577"/>
                  </a:lnTo>
                  <a:lnTo>
                    <a:pt x="1974392" y="166712"/>
                  </a:lnTo>
                  <a:lnTo>
                    <a:pt x="2197544" y="274396"/>
                  </a:lnTo>
                  <a:lnTo>
                    <a:pt x="2239632" y="187058"/>
                  </a:lnTo>
                  <a:lnTo>
                    <a:pt x="2305088" y="51181"/>
                  </a:lnTo>
                  <a:lnTo>
                    <a:pt x="2349169" y="73101"/>
                  </a:lnTo>
                  <a:lnTo>
                    <a:pt x="2350020" y="76923"/>
                  </a:lnTo>
                  <a:lnTo>
                    <a:pt x="2352548" y="90271"/>
                  </a:lnTo>
                  <a:lnTo>
                    <a:pt x="2356053" y="109778"/>
                  </a:lnTo>
                  <a:lnTo>
                    <a:pt x="2361438" y="135572"/>
                  </a:lnTo>
                  <a:lnTo>
                    <a:pt x="2361438" y="28549"/>
                  </a:lnTo>
                  <a:lnTo>
                    <a:pt x="2351468" y="0"/>
                  </a:lnTo>
                  <a:lnTo>
                    <a:pt x="2333612" y="6235"/>
                  </a:lnTo>
                  <a:lnTo>
                    <a:pt x="2335072" y="12357"/>
                  </a:lnTo>
                  <a:lnTo>
                    <a:pt x="2326906" y="8585"/>
                  </a:lnTo>
                  <a:lnTo>
                    <a:pt x="2261476" y="31445"/>
                  </a:lnTo>
                  <a:lnTo>
                    <a:pt x="2174925" y="209651"/>
                  </a:lnTo>
                  <a:lnTo>
                    <a:pt x="2038451" y="144335"/>
                  </a:lnTo>
                  <a:lnTo>
                    <a:pt x="1996211" y="124117"/>
                  </a:lnTo>
                  <a:lnTo>
                    <a:pt x="1930793" y="146964"/>
                  </a:lnTo>
                  <a:lnTo>
                    <a:pt x="1844243" y="325183"/>
                  </a:lnTo>
                  <a:lnTo>
                    <a:pt x="1707781" y="259854"/>
                  </a:lnTo>
                  <a:lnTo>
                    <a:pt x="1665554" y="239636"/>
                  </a:lnTo>
                  <a:lnTo>
                    <a:pt x="1600111" y="262496"/>
                  </a:lnTo>
                  <a:lnTo>
                    <a:pt x="1513560" y="440702"/>
                  </a:lnTo>
                  <a:lnTo>
                    <a:pt x="1377086" y="375386"/>
                  </a:lnTo>
                  <a:lnTo>
                    <a:pt x="1334846" y="355168"/>
                  </a:lnTo>
                  <a:lnTo>
                    <a:pt x="1269428" y="378015"/>
                  </a:lnTo>
                  <a:lnTo>
                    <a:pt x="1182865" y="556234"/>
                  </a:lnTo>
                  <a:lnTo>
                    <a:pt x="1046403" y="490905"/>
                  </a:lnTo>
                  <a:lnTo>
                    <a:pt x="1004163" y="470687"/>
                  </a:lnTo>
                  <a:lnTo>
                    <a:pt x="938733" y="493547"/>
                  </a:lnTo>
                  <a:lnTo>
                    <a:pt x="852182" y="671766"/>
                  </a:lnTo>
                  <a:lnTo>
                    <a:pt x="715721" y="606437"/>
                  </a:lnTo>
                  <a:lnTo>
                    <a:pt x="673481" y="586206"/>
                  </a:lnTo>
                  <a:lnTo>
                    <a:pt x="608050" y="609066"/>
                  </a:lnTo>
                  <a:lnTo>
                    <a:pt x="521500" y="787285"/>
                  </a:lnTo>
                  <a:lnTo>
                    <a:pt x="385038" y="721956"/>
                  </a:lnTo>
                  <a:lnTo>
                    <a:pt x="342798" y="701738"/>
                  </a:lnTo>
                  <a:lnTo>
                    <a:pt x="277368" y="724598"/>
                  </a:lnTo>
                  <a:lnTo>
                    <a:pt x="190817" y="902804"/>
                  </a:lnTo>
                  <a:lnTo>
                    <a:pt x="147548" y="882078"/>
                  </a:lnTo>
                  <a:lnTo>
                    <a:pt x="151345" y="876350"/>
                  </a:lnTo>
                  <a:lnTo>
                    <a:pt x="160172" y="848042"/>
                  </a:lnTo>
                  <a:lnTo>
                    <a:pt x="163372" y="832713"/>
                  </a:lnTo>
                  <a:lnTo>
                    <a:pt x="166941" y="834466"/>
                  </a:lnTo>
                  <a:lnTo>
                    <a:pt x="204089" y="758266"/>
                  </a:lnTo>
                  <a:lnTo>
                    <a:pt x="208826" y="748538"/>
                  </a:lnTo>
                  <a:lnTo>
                    <a:pt x="178485" y="759142"/>
                  </a:lnTo>
                  <a:lnTo>
                    <a:pt x="178358" y="759193"/>
                  </a:lnTo>
                  <a:lnTo>
                    <a:pt x="111391" y="782586"/>
                  </a:lnTo>
                  <a:lnTo>
                    <a:pt x="106553" y="804379"/>
                  </a:lnTo>
                  <a:lnTo>
                    <a:pt x="97675" y="843064"/>
                  </a:lnTo>
                  <a:lnTo>
                    <a:pt x="73317" y="890905"/>
                  </a:lnTo>
                  <a:lnTo>
                    <a:pt x="63423" y="909701"/>
                  </a:lnTo>
                  <a:lnTo>
                    <a:pt x="57378" y="926414"/>
                  </a:lnTo>
                  <a:lnTo>
                    <a:pt x="57048" y="939266"/>
                  </a:lnTo>
                  <a:lnTo>
                    <a:pt x="59664" y="950887"/>
                  </a:lnTo>
                  <a:lnTo>
                    <a:pt x="61226" y="965149"/>
                  </a:lnTo>
                  <a:lnTo>
                    <a:pt x="57721" y="986116"/>
                  </a:lnTo>
                  <a:lnTo>
                    <a:pt x="52781" y="1010958"/>
                  </a:lnTo>
                  <a:lnTo>
                    <a:pt x="50152" y="1034097"/>
                  </a:lnTo>
                  <a:lnTo>
                    <a:pt x="45948" y="1055446"/>
                  </a:lnTo>
                  <a:lnTo>
                    <a:pt x="36322" y="1074915"/>
                  </a:lnTo>
                  <a:lnTo>
                    <a:pt x="28638" y="1094155"/>
                  </a:lnTo>
                  <a:lnTo>
                    <a:pt x="28422" y="1113764"/>
                  </a:lnTo>
                  <a:lnTo>
                    <a:pt x="28968" y="1132065"/>
                  </a:lnTo>
                  <a:lnTo>
                    <a:pt x="23583" y="1147406"/>
                  </a:lnTo>
                  <a:lnTo>
                    <a:pt x="13728" y="1158773"/>
                  </a:lnTo>
                  <a:lnTo>
                    <a:pt x="5918" y="1169593"/>
                  </a:lnTo>
                  <a:lnTo>
                    <a:pt x="1054" y="1184935"/>
                  </a:lnTo>
                  <a:lnTo>
                    <a:pt x="0" y="1209814"/>
                  </a:lnTo>
                  <a:lnTo>
                    <a:pt x="76" y="1211465"/>
                  </a:lnTo>
                  <a:lnTo>
                    <a:pt x="7658" y="1233170"/>
                  </a:lnTo>
                  <a:lnTo>
                    <a:pt x="18122" y="1263142"/>
                  </a:lnTo>
                  <a:lnTo>
                    <a:pt x="26149" y="1286103"/>
                  </a:lnTo>
                  <a:lnTo>
                    <a:pt x="30518" y="1262976"/>
                  </a:lnTo>
                  <a:lnTo>
                    <a:pt x="32893" y="1250772"/>
                  </a:lnTo>
                  <a:lnTo>
                    <a:pt x="35496" y="1238084"/>
                  </a:lnTo>
                  <a:lnTo>
                    <a:pt x="39662" y="1218488"/>
                  </a:lnTo>
                  <a:lnTo>
                    <a:pt x="83693" y="1127226"/>
                  </a:lnTo>
                  <a:lnTo>
                    <a:pt x="306844" y="1234922"/>
                  </a:lnTo>
                  <a:lnTo>
                    <a:pt x="348919" y="1147572"/>
                  </a:lnTo>
                  <a:lnTo>
                    <a:pt x="414375" y="1011707"/>
                  </a:lnTo>
                  <a:lnTo>
                    <a:pt x="637527" y="1119390"/>
                  </a:lnTo>
                  <a:lnTo>
                    <a:pt x="679602" y="1032052"/>
                  </a:lnTo>
                  <a:lnTo>
                    <a:pt x="745058" y="896175"/>
                  </a:lnTo>
                  <a:lnTo>
                    <a:pt x="968209" y="1003871"/>
                  </a:lnTo>
                  <a:lnTo>
                    <a:pt x="1010285" y="916520"/>
                  </a:lnTo>
                  <a:lnTo>
                    <a:pt x="1075753" y="780643"/>
                  </a:lnTo>
                  <a:lnTo>
                    <a:pt x="1298892" y="888339"/>
                  </a:lnTo>
                  <a:lnTo>
                    <a:pt x="1340967" y="801001"/>
                  </a:lnTo>
                  <a:lnTo>
                    <a:pt x="1406436" y="665124"/>
                  </a:lnTo>
                  <a:lnTo>
                    <a:pt x="1629587" y="772807"/>
                  </a:lnTo>
                  <a:lnTo>
                    <a:pt x="1671662" y="685469"/>
                  </a:lnTo>
                  <a:lnTo>
                    <a:pt x="1737118" y="549605"/>
                  </a:lnTo>
                  <a:lnTo>
                    <a:pt x="1960270" y="657288"/>
                  </a:lnTo>
                  <a:lnTo>
                    <a:pt x="2002345" y="569950"/>
                  </a:lnTo>
                  <a:lnTo>
                    <a:pt x="2067801" y="434073"/>
                  </a:lnTo>
                  <a:lnTo>
                    <a:pt x="2290953" y="541769"/>
                  </a:lnTo>
                  <a:lnTo>
                    <a:pt x="2333028" y="454418"/>
                  </a:lnTo>
                  <a:lnTo>
                    <a:pt x="2398496" y="318541"/>
                  </a:lnTo>
                  <a:lnTo>
                    <a:pt x="2414066" y="326250"/>
                  </a:lnTo>
                  <a:lnTo>
                    <a:pt x="2414803" y="330606"/>
                  </a:lnTo>
                  <a:lnTo>
                    <a:pt x="2420683" y="352005"/>
                  </a:lnTo>
                  <a:lnTo>
                    <a:pt x="2426398" y="369798"/>
                  </a:lnTo>
                  <a:lnTo>
                    <a:pt x="2428976" y="377228"/>
                  </a:lnTo>
                  <a:lnTo>
                    <a:pt x="2429700" y="390563"/>
                  </a:lnTo>
                  <a:lnTo>
                    <a:pt x="2422372" y="386880"/>
                  </a:lnTo>
                  <a:lnTo>
                    <a:pt x="2314829" y="610108"/>
                  </a:lnTo>
                  <a:lnTo>
                    <a:pt x="2178989" y="544550"/>
                  </a:lnTo>
                  <a:lnTo>
                    <a:pt x="2091677" y="502412"/>
                  </a:lnTo>
                  <a:lnTo>
                    <a:pt x="1984146" y="725627"/>
                  </a:lnTo>
                  <a:lnTo>
                    <a:pt x="1848307" y="660082"/>
                  </a:lnTo>
                  <a:lnTo>
                    <a:pt x="1760994" y="617943"/>
                  </a:lnTo>
                  <a:lnTo>
                    <a:pt x="1653463" y="841159"/>
                  </a:lnTo>
                  <a:lnTo>
                    <a:pt x="1517624" y="775601"/>
                  </a:lnTo>
                  <a:lnTo>
                    <a:pt x="1430312" y="733463"/>
                  </a:lnTo>
                  <a:lnTo>
                    <a:pt x="1322755" y="956678"/>
                  </a:lnTo>
                  <a:lnTo>
                    <a:pt x="1186942" y="891133"/>
                  </a:lnTo>
                  <a:lnTo>
                    <a:pt x="1099629" y="848995"/>
                  </a:lnTo>
                  <a:lnTo>
                    <a:pt x="992085" y="1072210"/>
                  </a:lnTo>
                  <a:lnTo>
                    <a:pt x="856246" y="1006665"/>
                  </a:lnTo>
                  <a:lnTo>
                    <a:pt x="768921" y="964526"/>
                  </a:lnTo>
                  <a:lnTo>
                    <a:pt x="661403" y="1187729"/>
                  </a:lnTo>
                  <a:lnTo>
                    <a:pt x="525564" y="1122184"/>
                  </a:lnTo>
                  <a:lnTo>
                    <a:pt x="438251" y="1080046"/>
                  </a:lnTo>
                  <a:lnTo>
                    <a:pt x="330720" y="1303261"/>
                  </a:lnTo>
                  <a:lnTo>
                    <a:pt x="194881" y="1237703"/>
                  </a:lnTo>
                  <a:lnTo>
                    <a:pt x="107569" y="1195565"/>
                  </a:lnTo>
                  <a:lnTo>
                    <a:pt x="41998" y="1331480"/>
                  </a:lnTo>
                  <a:lnTo>
                    <a:pt x="64617" y="1396225"/>
                  </a:lnTo>
                  <a:lnTo>
                    <a:pt x="130187" y="1260309"/>
                  </a:lnTo>
                  <a:lnTo>
                    <a:pt x="353339" y="1368005"/>
                  </a:lnTo>
                  <a:lnTo>
                    <a:pt x="395414" y="1280655"/>
                  </a:lnTo>
                  <a:lnTo>
                    <a:pt x="460870" y="1144790"/>
                  </a:lnTo>
                  <a:lnTo>
                    <a:pt x="684022" y="1252474"/>
                  </a:lnTo>
                  <a:lnTo>
                    <a:pt x="726097" y="1165136"/>
                  </a:lnTo>
                  <a:lnTo>
                    <a:pt x="791540" y="1029258"/>
                  </a:lnTo>
                  <a:lnTo>
                    <a:pt x="1014691" y="1136954"/>
                  </a:lnTo>
                  <a:lnTo>
                    <a:pt x="1056779" y="1049604"/>
                  </a:lnTo>
                  <a:lnTo>
                    <a:pt x="1122248" y="913726"/>
                  </a:lnTo>
                  <a:lnTo>
                    <a:pt x="1345374" y="1021422"/>
                  </a:lnTo>
                  <a:lnTo>
                    <a:pt x="1387462" y="934085"/>
                  </a:lnTo>
                  <a:lnTo>
                    <a:pt x="1452930" y="798207"/>
                  </a:lnTo>
                  <a:lnTo>
                    <a:pt x="1676082" y="905891"/>
                  </a:lnTo>
                  <a:lnTo>
                    <a:pt x="1718157" y="818553"/>
                  </a:lnTo>
                  <a:lnTo>
                    <a:pt x="1783613" y="682688"/>
                  </a:lnTo>
                  <a:lnTo>
                    <a:pt x="2006765" y="790371"/>
                  </a:lnTo>
                  <a:lnTo>
                    <a:pt x="2048840" y="703033"/>
                  </a:lnTo>
                  <a:lnTo>
                    <a:pt x="2114296" y="567156"/>
                  </a:lnTo>
                  <a:lnTo>
                    <a:pt x="2337447" y="674852"/>
                  </a:lnTo>
                  <a:lnTo>
                    <a:pt x="2379522" y="587502"/>
                  </a:lnTo>
                  <a:lnTo>
                    <a:pt x="2444534" y="452577"/>
                  </a:lnTo>
                  <a:lnTo>
                    <a:pt x="2448153" y="463715"/>
                  </a:lnTo>
                  <a:lnTo>
                    <a:pt x="2446248" y="468896"/>
                  </a:lnTo>
                  <a:lnTo>
                    <a:pt x="2442654" y="481507"/>
                  </a:lnTo>
                  <a:lnTo>
                    <a:pt x="2440508" y="497103"/>
                  </a:lnTo>
                  <a:lnTo>
                    <a:pt x="2442946" y="511289"/>
                  </a:lnTo>
                  <a:lnTo>
                    <a:pt x="2448585" y="524802"/>
                  </a:lnTo>
                  <a:lnTo>
                    <a:pt x="2453475" y="538949"/>
                  </a:lnTo>
                  <a:lnTo>
                    <a:pt x="2456243" y="547979"/>
                  </a:lnTo>
                  <a:lnTo>
                    <a:pt x="2361323" y="743191"/>
                  </a:lnTo>
                  <a:lnTo>
                    <a:pt x="2226373" y="678675"/>
                  </a:lnTo>
                  <a:lnTo>
                    <a:pt x="2138578" y="636701"/>
                  </a:lnTo>
                  <a:lnTo>
                    <a:pt x="2030641" y="858710"/>
                  </a:lnTo>
                  <a:lnTo>
                    <a:pt x="1895690" y="794194"/>
                  </a:lnTo>
                  <a:lnTo>
                    <a:pt x="1807908" y="752221"/>
                  </a:lnTo>
                  <a:lnTo>
                    <a:pt x="1699958" y="974229"/>
                  </a:lnTo>
                  <a:lnTo>
                    <a:pt x="1565008" y="909726"/>
                  </a:lnTo>
                  <a:lnTo>
                    <a:pt x="1477225" y="867740"/>
                  </a:lnTo>
                  <a:lnTo>
                    <a:pt x="1369250" y="1089761"/>
                  </a:lnTo>
                  <a:lnTo>
                    <a:pt x="1234325" y="1025245"/>
                  </a:lnTo>
                  <a:lnTo>
                    <a:pt x="1146543" y="983272"/>
                  </a:lnTo>
                  <a:lnTo>
                    <a:pt x="1038567" y="1205293"/>
                  </a:lnTo>
                  <a:lnTo>
                    <a:pt x="903630" y="1140777"/>
                  </a:lnTo>
                  <a:lnTo>
                    <a:pt x="815835" y="1098804"/>
                  </a:lnTo>
                  <a:lnTo>
                    <a:pt x="707885" y="1320812"/>
                  </a:lnTo>
                  <a:lnTo>
                    <a:pt x="572947" y="1256296"/>
                  </a:lnTo>
                  <a:lnTo>
                    <a:pt x="485152" y="1214323"/>
                  </a:lnTo>
                  <a:lnTo>
                    <a:pt x="377215" y="1436344"/>
                  </a:lnTo>
                  <a:lnTo>
                    <a:pt x="242265" y="1371828"/>
                  </a:lnTo>
                  <a:lnTo>
                    <a:pt x="154482" y="1329855"/>
                  </a:lnTo>
                  <a:lnTo>
                    <a:pt x="88912" y="1465757"/>
                  </a:lnTo>
                  <a:lnTo>
                    <a:pt x="111531" y="1530502"/>
                  </a:lnTo>
                  <a:lnTo>
                    <a:pt x="177088" y="1394599"/>
                  </a:lnTo>
                  <a:lnTo>
                    <a:pt x="358876" y="1481759"/>
                  </a:lnTo>
                  <a:lnTo>
                    <a:pt x="419823" y="1460461"/>
                  </a:lnTo>
                  <a:lnTo>
                    <a:pt x="442595" y="1413497"/>
                  </a:lnTo>
                  <a:lnTo>
                    <a:pt x="507771" y="1279067"/>
                  </a:lnTo>
                  <a:lnTo>
                    <a:pt x="689571" y="1366227"/>
                  </a:lnTo>
                  <a:lnTo>
                    <a:pt x="750506" y="1344942"/>
                  </a:lnTo>
                  <a:lnTo>
                    <a:pt x="773277" y="1297978"/>
                  </a:lnTo>
                  <a:lnTo>
                    <a:pt x="838454" y="1163548"/>
                  </a:lnTo>
                  <a:lnTo>
                    <a:pt x="1020254" y="1250708"/>
                  </a:lnTo>
                  <a:lnTo>
                    <a:pt x="1081189" y="1229423"/>
                  </a:lnTo>
                  <a:lnTo>
                    <a:pt x="1103960" y="1182446"/>
                  </a:lnTo>
                  <a:lnTo>
                    <a:pt x="1169162" y="1048016"/>
                  </a:lnTo>
                  <a:lnTo>
                    <a:pt x="1350937" y="1135176"/>
                  </a:lnTo>
                  <a:lnTo>
                    <a:pt x="1411884" y="1113891"/>
                  </a:lnTo>
                  <a:lnTo>
                    <a:pt x="1434655" y="1066914"/>
                  </a:lnTo>
                  <a:lnTo>
                    <a:pt x="1499844" y="932484"/>
                  </a:lnTo>
                  <a:lnTo>
                    <a:pt x="1681619" y="1019657"/>
                  </a:lnTo>
                  <a:lnTo>
                    <a:pt x="1742567" y="998359"/>
                  </a:lnTo>
                  <a:lnTo>
                    <a:pt x="1765338" y="951395"/>
                  </a:lnTo>
                  <a:lnTo>
                    <a:pt x="1830527" y="816965"/>
                  </a:lnTo>
                  <a:lnTo>
                    <a:pt x="2012302" y="904125"/>
                  </a:lnTo>
                  <a:lnTo>
                    <a:pt x="2073249" y="882840"/>
                  </a:lnTo>
                  <a:lnTo>
                    <a:pt x="2096020" y="835863"/>
                  </a:lnTo>
                  <a:lnTo>
                    <a:pt x="2161197" y="701446"/>
                  </a:lnTo>
                  <a:lnTo>
                    <a:pt x="2342985" y="788606"/>
                  </a:lnTo>
                  <a:lnTo>
                    <a:pt x="2403932" y="767308"/>
                  </a:lnTo>
                  <a:lnTo>
                    <a:pt x="2426703" y="720344"/>
                  </a:lnTo>
                  <a:lnTo>
                    <a:pt x="2475534" y="619658"/>
                  </a:lnTo>
                  <a:lnTo>
                    <a:pt x="2498344" y="672884"/>
                  </a:lnTo>
                  <a:lnTo>
                    <a:pt x="2500490" y="685723"/>
                  </a:lnTo>
                  <a:lnTo>
                    <a:pt x="2472474" y="743369"/>
                  </a:lnTo>
                  <a:lnTo>
                    <a:pt x="2531173" y="722871"/>
                  </a:lnTo>
                  <a:lnTo>
                    <a:pt x="2531859" y="723493"/>
                  </a:lnTo>
                  <a:lnTo>
                    <a:pt x="2558618" y="714146"/>
                  </a:lnTo>
                  <a:close/>
                </a:path>
                <a:path w="16596994" h="6331584">
                  <a:moveTo>
                    <a:pt x="16596957" y="5378780"/>
                  </a:moveTo>
                  <a:lnTo>
                    <a:pt x="16564140" y="5303088"/>
                  </a:lnTo>
                  <a:lnTo>
                    <a:pt x="16549078" y="5259184"/>
                  </a:lnTo>
                  <a:lnTo>
                    <a:pt x="16544074" y="5230012"/>
                  </a:lnTo>
                  <a:lnTo>
                    <a:pt x="16547732" y="5220398"/>
                  </a:lnTo>
                  <a:lnTo>
                    <a:pt x="16550297" y="5217604"/>
                  </a:lnTo>
                  <a:lnTo>
                    <a:pt x="16546627" y="5210238"/>
                  </a:lnTo>
                  <a:lnTo>
                    <a:pt x="16531578" y="5186908"/>
                  </a:lnTo>
                  <a:lnTo>
                    <a:pt x="16513277" y="5147818"/>
                  </a:lnTo>
                  <a:lnTo>
                    <a:pt x="16500844" y="5103927"/>
                  </a:lnTo>
                  <a:lnTo>
                    <a:pt x="16490633" y="5060023"/>
                  </a:lnTo>
                  <a:lnTo>
                    <a:pt x="16478961" y="5020856"/>
                  </a:lnTo>
                  <a:lnTo>
                    <a:pt x="16472650" y="4997335"/>
                  </a:lnTo>
                  <a:lnTo>
                    <a:pt x="16471824" y="4977600"/>
                  </a:lnTo>
                  <a:lnTo>
                    <a:pt x="16473602" y="4960417"/>
                  </a:lnTo>
                  <a:lnTo>
                    <a:pt x="16475139" y="4944516"/>
                  </a:lnTo>
                  <a:lnTo>
                    <a:pt x="16461194" y="4905273"/>
                  </a:lnTo>
                  <a:lnTo>
                    <a:pt x="16444430" y="4878654"/>
                  </a:lnTo>
                  <a:lnTo>
                    <a:pt x="16425926" y="4848174"/>
                  </a:lnTo>
                  <a:lnTo>
                    <a:pt x="16410115" y="4819027"/>
                  </a:lnTo>
                  <a:lnTo>
                    <a:pt x="16401390" y="4796421"/>
                  </a:lnTo>
                  <a:lnTo>
                    <a:pt x="16400018" y="4786985"/>
                  </a:lnTo>
                  <a:lnTo>
                    <a:pt x="16399498" y="4776152"/>
                  </a:lnTo>
                  <a:lnTo>
                    <a:pt x="16399726" y="4763884"/>
                  </a:lnTo>
                  <a:lnTo>
                    <a:pt x="16400590" y="4750130"/>
                  </a:lnTo>
                  <a:lnTo>
                    <a:pt x="16390214" y="4702073"/>
                  </a:lnTo>
                  <a:lnTo>
                    <a:pt x="16374707" y="4660925"/>
                  </a:lnTo>
                  <a:lnTo>
                    <a:pt x="16358629" y="4655451"/>
                  </a:lnTo>
                  <a:lnTo>
                    <a:pt x="14137132" y="5493245"/>
                  </a:lnTo>
                  <a:lnTo>
                    <a:pt x="14114628" y="5527002"/>
                  </a:lnTo>
                  <a:lnTo>
                    <a:pt x="14075867" y="5650763"/>
                  </a:lnTo>
                  <a:lnTo>
                    <a:pt x="13971664" y="5990475"/>
                  </a:lnTo>
                  <a:lnTo>
                    <a:pt x="14100226" y="6331382"/>
                  </a:lnTo>
                  <a:lnTo>
                    <a:pt x="16582670" y="5395176"/>
                  </a:lnTo>
                  <a:lnTo>
                    <a:pt x="16596957" y="5378780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121653" y="6894755"/>
              <a:ext cx="2620010" cy="1659889"/>
            </a:xfrm>
            <a:custGeom>
              <a:avLst/>
              <a:gdLst/>
              <a:ahLst/>
              <a:cxnLst/>
              <a:rect l="l" t="t" r="r" b="b"/>
              <a:pathLst>
                <a:path w="2620009" h="1659890">
                  <a:moveTo>
                    <a:pt x="155529" y="913637"/>
                  </a:moveTo>
                  <a:lnTo>
                    <a:pt x="120648" y="898288"/>
                  </a:lnTo>
                  <a:lnTo>
                    <a:pt x="106009" y="865804"/>
                  </a:lnTo>
                  <a:lnTo>
                    <a:pt x="126022" y="858256"/>
                  </a:lnTo>
                  <a:lnTo>
                    <a:pt x="165566" y="835199"/>
                  </a:lnTo>
                  <a:lnTo>
                    <a:pt x="196934" y="823370"/>
                  </a:lnTo>
                  <a:lnTo>
                    <a:pt x="155529" y="913637"/>
                  </a:lnTo>
                  <a:close/>
                </a:path>
                <a:path w="2620009" h="1659890">
                  <a:moveTo>
                    <a:pt x="249426" y="958307"/>
                  </a:moveTo>
                  <a:lnTo>
                    <a:pt x="181969" y="983747"/>
                  </a:lnTo>
                  <a:lnTo>
                    <a:pt x="267586" y="796725"/>
                  </a:lnTo>
                  <a:lnTo>
                    <a:pt x="335033" y="771289"/>
                  </a:lnTo>
                  <a:lnTo>
                    <a:pt x="379510" y="791163"/>
                  </a:lnTo>
                  <a:lnTo>
                    <a:pt x="313399" y="816095"/>
                  </a:lnTo>
                  <a:lnTo>
                    <a:pt x="249426" y="958307"/>
                  </a:lnTo>
                  <a:close/>
                </a:path>
                <a:path w="2620009" h="1659890">
                  <a:moveTo>
                    <a:pt x="496386" y="785090"/>
                  </a:moveTo>
                  <a:lnTo>
                    <a:pt x="405665" y="744651"/>
                  </a:lnTo>
                  <a:lnTo>
                    <a:pt x="537791" y="694823"/>
                  </a:lnTo>
                  <a:lnTo>
                    <a:pt x="496386" y="785090"/>
                  </a:lnTo>
                  <a:close/>
                </a:path>
                <a:path w="2620009" h="1659890">
                  <a:moveTo>
                    <a:pt x="590284" y="829760"/>
                  </a:moveTo>
                  <a:lnTo>
                    <a:pt x="522826" y="855200"/>
                  </a:lnTo>
                  <a:lnTo>
                    <a:pt x="608444" y="668178"/>
                  </a:lnTo>
                  <a:lnTo>
                    <a:pt x="675890" y="642742"/>
                  </a:lnTo>
                  <a:lnTo>
                    <a:pt x="720367" y="662616"/>
                  </a:lnTo>
                  <a:lnTo>
                    <a:pt x="654257" y="687548"/>
                  </a:lnTo>
                  <a:lnTo>
                    <a:pt x="590284" y="829760"/>
                  </a:lnTo>
                  <a:close/>
                </a:path>
                <a:path w="2620009" h="1659890">
                  <a:moveTo>
                    <a:pt x="837243" y="656543"/>
                  </a:moveTo>
                  <a:lnTo>
                    <a:pt x="746543" y="616097"/>
                  </a:lnTo>
                  <a:lnTo>
                    <a:pt x="878648" y="566276"/>
                  </a:lnTo>
                  <a:lnTo>
                    <a:pt x="837243" y="656543"/>
                  </a:lnTo>
                  <a:close/>
                </a:path>
                <a:path w="2620009" h="1659890">
                  <a:moveTo>
                    <a:pt x="931149" y="701210"/>
                  </a:moveTo>
                  <a:lnTo>
                    <a:pt x="863684" y="726653"/>
                  </a:lnTo>
                  <a:lnTo>
                    <a:pt x="949301" y="539631"/>
                  </a:lnTo>
                  <a:lnTo>
                    <a:pt x="1016747" y="514195"/>
                  </a:lnTo>
                  <a:lnTo>
                    <a:pt x="1061225" y="534069"/>
                  </a:lnTo>
                  <a:lnTo>
                    <a:pt x="995134" y="558993"/>
                  </a:lnTo>
                  <a:lnTo>
                    <a:pt x="931149" y="701210"/>
                  </a:lnTo>
                  <a:close/>
                </a:path>
                <a:path w="2620009" h="1659890">
                  <a:moveTo>
                    <a:pt x="1178101" y="527996"/>
                  </a:moveTo>
                  <a:lnTo>
                    <a:pt x="1087400" y="487550"/>
                  </a:lnTo>
                  <a:lnTo>
                    <a:pt x="1219526" y="437722"/>
                  </a:lnTo>
                  <a:lnTo>
                    <a:pt x="1178101" y="527996"/>
                  </a:lnTo>
                  <a:close/>
                </a:path>
                <a:path w="2620009" h="1659890">
                  <a:moveTo>
                    <a:pt x="1272007" y="572663"/>
                  </a:moveTo>
                  <a:lnTo>
                    <a:pt x="1204541" y="598106"/>
                  </a:lnTo>
                  <a:lnTo>
                    <a:pt x="1290178" y="411076"/>
                  </a:lnTo>
                  <a:lnTo>
                    <a:pt x="1357605" y="385648"/>
                  </a:lnTo>
                  <a:lnTo>
                    <a:pt x="1402087" y="405520"/>
                  </a:lnTo>
                  <a:lnTo>
                    <a:pt x="1335991" y="430446"/>
                  </a:lnTo>
                  <a:lnTo>
                    <a:pt x="1272007" y="572663"/>
                  </a:lnTo>
                  <a:close/>
                </a:path>
                <a:path w="2620009" h="1659890">
                  <a:moveTo>
                    <a:pt x="1518978" y="399442"/>
                  </a:moveTo>
                  <a:lnTo>
                    <a:pt x="1428258" y="359003"/>
                  </a:lnTo>
                  <a:lnTo>
                    <a:pt x="1560383" y="309175"/>
                  </a:lnTo>
                  <a:lnTo>
                    <a:pt x="1518978" y="399442"/>
                  </a:lnTo>
                  <a:close/>
                </a:path>
                <a:path w="2620009" h="1659890">
                  <a:moveTo>
                    <a:pt x="1612876" y="444112"/>
                  </a:moveTo>
                  <a:lnTo>
                    <a:pt x="1545419" y="469552"/>
                  </a:lnTo>
                  <a:lnTo>
                    <a:pt x="1631036" y="282530"/>
                  </a:lnTo>
                  <a:lnTo>
                    <a:pt x="1698482" y="257093"/>
                  </a:lnTo>
                  <a:lnTo>
                    <a:pt x="1742960" y="276967"/>
                  </a:lnTo>
                  <a:lnTo>
                    <a:pt x="1676849" y="301899"/>
                  </a:lnTo>
                  <a:lnTo>
                    <a:pt x="1612876" y="444112"/>
                  </a:lnTo>
                  <a:close/>
                </a:path>
                <a:path w="2620009" h="1659890">
                  <a:moveTo>
                    <a:pt x="1859836" y="270895"/>
                  </a:moveTo>
                  <a:lnTo>
                    <a:pt x="1769115" y="230456"/>
                  </a:lnTo>
                  <a:lnTo>
                    <a:pt x="1901240" y="180628"/>
                  </a:lnTo>
                  <a:lnTo>
                    <a:pt x="1859836" y="270895"/>
                  </a:lnTo>
                  <a:close/>
                </a:path>
                <a:path w="2620009" h="1659890">
                  <a:moveTo>
                    <a:pt x="1953733" y="315565"/>
                  </a:moveTo>
                  <a:lnTo>
                    <a:pt x="1886276" y="341005"/>
                  </a:lnTo>
                  <a:lnTo>
                    <a:pt x="1971893" y="153983"/>
                  </a:lnTo>
                  <a:lnTo>
                    <a:pt x="2039320" y="128554"/>
                  </a:lnTo>
                  <a:lnTo>
                    <a:pt x="2083802" y="148426"/>
                  </a:lnTo>
                  <a:lnTo>
                    <a:pt x="2017706" y="173353"/>
                  </a:lnTo>
                  <a:lnTo>
                    <a:pt x="1953733" y="315565"/>
                  </a:lnTo>
                  <a:close/>
                </a:path>
                <a:path w="2620009" h="1659890">
                  <a:moveTo>
                    <a:pt x="2200693" y="142348"/>
                  </a:moveTo>
                  <a:lnTo>
                    <a:pt x="2109973" y="101909"/>
                  </a:lnTo>
                  <a:lnTo>
                    <a:pt x="2242098" y="52081"/>
                  </a:lnTo>
                  <a:lnTo>
                    <a:pt x="2200693" y="142348"/>
                  </a:lnTo>
                  <a:close/>
                </a:path>
                <a:path w="2620009" h="1659890">
                  <a:moveTo>
                    <a:pt x="2294599" y="187015"/>
                  </a:moveTo>
                  <a:lnTo>
                    <a:pt x="2227133" y="212458"/>
                  </a:lnTo>
                  <a:lnTo>
                    <a:pt x="2312750" y="25436"/>
                  </a:lnTo>
                  <a:lnTo>
                    <a:pt x="2380197" y="0"/>
                  </a:lnTo>
                  <a:lnTo>
                    <a:pt x="2406564" y="11773"/>
                  </a:lnTo>
                  <a:lnTo>
                    <a:pt x="2407525" y="26341"/>
                  </a:lnTo>
                  <a:lnTo>
                    <a:pt x="2358584" y="44798"/>
                  </a:lnTo>
                  <a:lnTo>
                    <a:pt x="2294599" y="187015"/>
                  </a:lnTo>
                  <a:close/>
                </a:path>
                <a:path w="2620009" h="1659890">
                  <a:moveTo>
                    <a:pt x="548371" y="922933"/>
                  </a:moveTo>
                  <a:lnTo>
                    <a:pt x="313399" y="816095"/>
                  </a:lnTo>
                  <a:lnTo>
                    <a:pt x="379510" y="791163"/>
                  </a:lnTo>
                  <a:lnTo>
                    <a:pt x="522826" y="855200"/>
                  </a:lnTo>
                  <a:lnTo>
                    <a:pt x="590284" y="829760"/>
                  </a:lnTo>
                  <a:lnTo>
                    <a:pt x="548371" y="922933"/>
                  </a:lnTo>
                  <a:close/>
                </a:path>
                <a:path w="2620009" h="1659890">
                  <a:moveTo>
                    <a:pt x="889228" y="794386"/>
                  </a:moveTo>
                  <a:lnTo>
                    <a:pt x="654257" y="687548"/>
                  </a:lnTo>
                  <a:lnTo>
                    <a:pt x="720367" y="662616"/>
                  </a:lnTo>
                  <a:lnTo>
                    <a:pt x="863684" y="726653"/>
                  </a:lnTo>
                  <a:lnTo>
                    <a:pt x="931149" y="701210"/>
                  </a:lnTo>
                  <a:lnTo>
                    <a:pt x="889228" y="794386"/>
                  </a:lnTo>
                  <a:close/>
                </a:path>
                <a:path w="2620009" h="1659890">
                  <a:moveTo>
                    <a:pt x="1230085" y="665840"/>
                  </a:moveTo>
                  <a:lnTo>
                    <a:pt x="995134" y="558993"/>
                  </a:lnTo>
                  <a:lnTo>
                    <a:pt x="1061225" y="534069"/>
                  </a:lnTo>
                  <a:lnTo>
                    <a:pt x="1204541" y="598106"/>
                  </a:lnTo>
                  <a:lnTo>
                    <a:pt x="1272007" y="572663"/>
                  </a:lnTo>
                  <a:lnTo>
                    <a:pt x="1230085" y="665840"/>
                  </a:lnTo>
                  <a:close/>
                </a:path>
                <a:path w="2620009" h="1659890">
                  <a:moveTo>
                    <a:pt x="1570963" y="537285"/>
                  </a:moveTo>
                  <a:lnTo>
                    <a:pt x="1335991" y="430446"/>
                  </a:lnTo>
                  <a:lnTo>
                    <a:pt x="1402087" y="405520"/>
                  </a:lnTo>
                  <a:lnTo>
                    <a:pt x="1545419" y="469552"/>
                  </a:lnTo>
                  <a:lnTo>
                    <a:pt x="1612876" y="444112"/>
                  </a:lnTo>
                  <a:lnTo>
                    <a:pt x="1570963" y="537285"/>
                  </a:lnTo>
                  <a:close/>
                </a:path>
                <a:path w="2620009" h="1659890">
                  <a:moveTo>
                    <a:pt x="1911820" y="408738"/>
                  </a:moveTo>
                  <a:lnTo>
                    <a:pt x="1676849" y="301899"/>
                  </a:lnTo>
                  <a:lnTo>
                    <a:pt x="1742960" y="276967"/>
                  </a:lnTo>
                  <a:lnTo>
                    <a:pt x="1886276" y="341005"/>
                  </a:lnTo>
                  <a:lnTo>
                    <a:pt x="1953733" y="315565"/>
                  </a:lnTo>
                  <a:lnTo>
                    <a:pt x="1911820" y="408738"/>
                  </a:lnTo>
                  <a:close/>
                </a:path>
                <a:path w="2620009" h="1659890">
                  <a:moveTo>
                    <a:pt x="2252678" y="280191"/>
                  </a:moveTo>
                  <a:lnTo>
                    <a:pt x="2017706" y="173353"/>
                  </a:lnTo>
                  <a:lnTo>
                    <a:pt x="2083802" y="148426"/>
                  </a:lnTo>
                  <a:lnTo>
                    <a:pt x="2227133" y="212458"/>
                  </a:lnTo>
                  <a:lnTo>
                    <a:pt x="2294599" y="187015"/>
                  </a:lnTo>
                  <a:lnTo>
                    <a:pt x="2252678" y="280191"/>
                  </a:lnTo>
                  <a:close/>
                </a:path>
                <a:path w="2620009" h="1659890">
                  <a:moveTo>
                    <a:pt x="2410321" y="68720"/>
                  </a:moveTo>
                  <a:lnTo>
                    <a:pt x="2358584" y="44798"/>
                  </a:lnTo>
                  <a:lnTo>
                    <a:pt x="2407525" y="26341"/>
                  </a:lnTo>
                  <a:lnTo>
                    <a:pt x="2410321" y="68720"/>
                  </a:lnTo>
                  <a:close/>
                </a:path>
                <a:path w="2620009" h="1659890">
                  <a:moveTo>
                    <a:pt x="207513" y="1051480"/>
                  </a:moveTo>
                  <a:lnTo>
                    <a:pt x="80339" y="993571"/>
                  </a:lnTo>
                  <a:lnTo>
                    <a:pt x="110546" y="952318"/>
                  </a:lnTo>
                  <a:lnTo>
                    <a:pt x="181969" y="983747"/>
                  </a:lnTo>
                  <a:lnTo>
                    <a:pt x="249426" y="958307"/>
                  </a:lnTo>
                  <a:lnTo>
                    <a:pt x="207513" y="1051480"/>
                  </a:lnTo>
                  <a:close/>
                </a:path>
                <a:path w="2620009" h="1659890">
                  <a:moveTo>
                    <a:pt x="300691" y="1096422"/>
                  </a:moveTo>
                  <a:lnTo>
                    <a:pt x="233954" y="1121590"/>
                  </a:lnTo>
                  <a:lnTo>
                    <a:pt x="340288" y="887393"/>
                  </a:lnTo>
                  <a:lnTo>
                    <a:pt x="432129" y="928767"/>
                  </a:lnTo>
                  <a:lnTo>
                    <a:pt x="365384" y="953938"/>
                  </a:lnTo>
                  <a:lnTo>
                    <a:pt x="300691" y="1096422"/>
                  </a:lnTo>
                  <a:close/>
                </a:path>
                <a:path w="2620009" h="1659890">
                  <a:moveTo>
                    <a:pt x="641548" y="967875"/>
                  </a:moveTo>
                  <a:lnTo>
                    <a:pt x="574811" y="993043"/>
                  </a:lnTo>
                  <a:lnTo>
                    <a:pt x="681145" y="758846"/>
                  </a:lnTo>
                  <a:lnTo>
                    <a:pt x="772986" y="800220"/>
                  </a:lnTo>
                  <a:lnTo>
                    <a:pt x="706241" y="825391"/>
                  </a:lnTo>
                  <a:lnTo>
                    <a:pt x="641548" y="967875"/>
                  </a:lnTo>
                  <a:close/>
                </a:path>
                <a:path w="2620009" h="1659890">
                  <a:moveTo>
                    <a:pt x="982414" y="839325"/>
                  </a:moveTo>
                  <a:lnTo>
                    <a:pt x="915668" y="864496"/>
                  </a:lnTo>
                  <a:lnTo>
                    <a:pt x="1022023" y="630292"/>
                  </a:lnTo>
                  <a:lnTo>
                    <a:pt x="1113856" y="671668"/>
                  </a:lnTo>
                  <a:lnTo>
                    <a:pt x="1047119" y="696837"/>
                  </a:lnTo>
                  <a:lnTo>
                    <a:pt x="982414" y="839325"/>
                  </a:lnTo>
                  <a:close/>
                </a:path>
                <a:path w="2620009" h="1659890">
                  <a:moveTo>
                    <a:pt x="1323271" y="710778"/>
                  </a:moveTo>
                  <a:lnTo>
                    <a:pt x="1256526" y="735949"/>
                  </a:lnTo>
                  <a:lnTo>
                    <a:pt x="1362880" y="501745"/>
                  </a:lnTo>
                  <a:lnTo>
                    <a:pt x="1454721" y="543118"/>
                  </a:lnTo>
                  <a:lnTo>
                    <a:pt x="1387976" y="568290"/>
                  </a:lnTo>
                  <a:lnTo>
                    <a:pt x="1323271" y="710778"/>
                  </a:lnTo>
                  <a:close/>
                </a:path>
                <a:path w="2620009" h="1659890">
                  <a:moveTo>
                    <a:pt x="1664141" y="582226"/>
                  </a:moveTo>
                  <a:lnTo>
                    <a:pt x="1597403" y="607395"/>
                  </a:lnTo>
                  <a:lnTo>
                    <a:pt x="1703737" y="373198"/>
                  </a:lnTo>
                  <a:lnTo>
                    <a:pt x="1795579" y="414571"/>
                  </a:lnTo>
                  <a:lnTo>
                    <a:pt x="1728833" y="439743"/>
                  </a:lnTo>
                  <a:lnTo>
                    <a:pt x="1664141" y="582226"/>
                  </a:lnTo>
                  <a:close/>
                </a:path>
                <a:path w="2620009" h="1659890">
                  <a:moveTo>
                    <a:pt x="2004998" y="453680"/>
                  </a:moveTo>
                  <a:lnTo>
                    <a:pt x="1938261" y="478848"/>
                  </a:lnTo>
                  <a:lnTo>
                    <a:pt x="2044595" y="244651"/>
                  </a:lnTo>
                  <a:lnTo>
                    <a:pt x="2136436" y="286024"/>
                  </a:lnTo>
                  <a:lnTo>
                    <a:pt x="2069691" y="311196"/>
                  </a:lnTo>
                  <a:lnTo>
                    <a:pt x="2004998" y="453680"/>
                  </a:lnTo>
                  <a:close/>
                </a:path>
                <a:path w="2620009" h="1659890">
                  <a:moveTo>
                    <a:pt x="2345863" y="325130"/>
                  </a:moveTo>
                  <a:lnTo>
                    <a:pt x="2279118" y="350301"/>
                  </a:lnTo>
                  <a:lnTo>
                    <a:pt x="2385472" y="116096"/>
                  </a:lnTo>
                  <a:lnTo>
                    <a:pt x="2429453" y="136157"/>
                  </a:lnTo>
                  <a:lnTo>
                    <a:pt x="2442254" y="170692"/>
                  </a:lnTo>
                  <a:lnTo>
                    <a:pt x="2410568" y="182641"/>
                  </a:lnTo>
                  <a:lnTo>
                    <a:pt x="2345863" y="325130"/>
                  </a:lnTo>
                  <a:close/>
                </a:path>
                <a:path w="2620009" h="1659890">
                  <a:moveTo>
                    <a:pt x="259050" y="1188135"/>
                  </a:moveTo>
                  <a:lnTo>
                    <a:pt x="55902" y="1096442"/>
                  </a:lnTo>
                  <a:lnTo>
                    <a:pt x="75225" y="1049792"/>
                  </a:lnTo>
                  <a:lnTo>
                    <a:pt x="233954" y="1121590"/>
                  </a:lnTo>
                  <a:lnTo>
                    <a:pt x="300691" y="1096422"/>
                  </a:lnTo>
                  <a:lnTo>
                    <a:pt x="259050" y="1188135"/>
                  </a:lnTo>
                  <a:close/>
                </a:path>
                <a:path w="2620009" h="1659890">
                  <a:moveTo>
                    <a:pt x="599907" y="1059588"/>
                  </a:moveTo>
                  <a:lnTo>
                    <a:pt x="365384" y="953938"/>
                  </a:lnTo>
                  <a:lnTo>
                    <a:pt x="432129" y="928767"/>
                  </a:lnTo>
                  <a:lnTo>
                    <a:pt x="574811" y="993043"/>
                  </a:lnTo>
                  <a:lnTo>
                    <a:pt x="641548" y="967875"/>
                  </a:lnTo>
                  <a:lnTo>
                    <a:pt x="599907" y="1059588"/>
                  </a:lnTo>
                  <a:close/>
                </a:path>
                <a:path w="2620009" h="1659890">
                  <a:moveTo>
                    <a:pt x="940764" y="931042"/>
                  </a:moveTo>
                  <a:lnTo>
                    <a:pt x="706241" y="825391"/>
                  </a:lnTo>
                  <a:lnTo>
                    <a:pt x="772986" y="800220"/>
                  </a:lnTo>
                  <a:lnTo>
                    <a:pt x="915668" y="864496"/>
                  </a:lnTo>
                  <a:lnTo>
                    <a:pt x="982414" y="839325"/>
                  </a:lnTo>
                  <a:lnTo>
                    <a:pt x="940764" y="931042"/>
                  </a:lnTo>
                  <a:close/>
                </a:path>
                <a:path w="2620009" h="1659890">
                  <a:moveTo>
                    <a:pt x="1281622" y="802495"/>
                  </a:moveTo>
                  <a:lnTo>
                    <a:pt x="1047119" y="696837"/>
                  </a:lnTo>
                  <a:lnTo>
                    <a:pt x="1113856" y="671668"/>
                  </a:lnTo>
                  <a:lnTo>
                    <a:pt x="1256526" y="735949"/>
                  </a:lnTo>
                  <a:lnTo>
                    <a:pt x="1323271" y="710778"/>
                  </a:lnTo>
                  <a:lnTo>
                    <a:pt x="1281622" y="802495"/>
                  </a:lnTo>
                  <a:close/>
                </a:path>
                <a:path w="2620009" h="1659890">
                  <a:moveTo>
                    <a:pt x="1622499" y="673940"/>
                  </a:moveTo>
                  <a:lnTo>
                    <a:pt x="1387976" y="568290"/>
                  </a:lnTo>
                  <a:lnTo>
                    <a:pt x="1454721" y="543118"/>
                  </a:lnTo>
                  <a:lnTo>
                    <a:pt x="1597403" y="607395"/>
                  </a:lnTo>
                  <a:lnTo>
                    <a:pt x="1664141" y="582226"/>
                  </a:lnTo>
                  <a:lnTo>
                    <a:pt x="1622499" y="673940"/>
                  </a:lnTo>
                  <a:close/>
                </a:path>
                <a:path w="2620009" h="1659890">
                  <a:moveTo>
                    <a:pt x="1963357" y="545393"/>
                  </a:moveTo>
                  <a:lnTo>
                    <a:pt x="1728833" y="439743"/>
                  </a:lnTo>
                  <a:lnTo>
                    <a:pt x="1795579" y="414571"/>
                  </a:lnTo>
                  <a:lnTo>
                    <a:pt x="1938261" y="478848"/>
                  </a:lnTo>
                  <a:lnTo>
                    <a:pt x="2004998" y="453680"/>
                  </a:lnTo>
                  <a:lnTo>
                    <a:pt x="1963357" y="545393"/>
                  </a:lnTo>
                  <a:close/>
                </a:path>
                <a:path w="2620009" h="1659890">
                  <a:moveTo>
                    <a:pt x="2304214" y="416846"/>
                  </a:moveTo>
                  <a:lnTo>
                    <a:pt x="2069691" y="311196"/>
                  </a:lnTo>
                  <a:lnTo>
                    <a:pt x="2136436" y="286024"/>
                  </a:lnTo>
                  <a:lnTo>
                    <a:pt x="2279118" y="350301"/>
                  </a:lnTo>
                  <a:lnTo>
                    <a:pt x="2345863" y="325130"/>
                  </a:lnTo>
                  <a:lnTo>
                    <a:pt x="2304214" y="416846"/>
                  </a:lnTo>
                  <a:close/>
                </a:path>
                <a:path w="2620009" h="1659890">
                  <a:moveTo>
                    <a:pt x="2454171" y="202845"/>
                  </a:moveTo>
                  <a:lnTo>
                    <a:pt x="2410568" y="182641"/>
                  </a:lnTo>
                  <a:lnTo>
                    <a:pt x="2442254" y="170692"/>
                  </a:lnTo>
                  <a:lnTo>
                    <a:pt x="2454171" y="202845"/>
                  </a:lnTo>
                  <a:close/>
                </a:path>
                <a:path w="2620009" h="1659890">
                  <a:moveTo>
                    <a:pt x="11651" y="1362875"/>
                  </a:moveTo>
                  <a:lnTo>
                    <a:pt x="0" y="1331979"/>
                  </a:lnTo>
                  <a:lnTo>
                    <a:pt x="50967" y="1152595"/>
                  </a:lnTo>
                  <a:lnTo>
                    <a:pt x="143976" y="1194885"/>
                  </a:lnTo>
                  <a:lnTo>
                    <a:pt x="76511" y="1220328"/>
                  </a:lnTo>
                  <a:lnTo>
                    <a:pt x="11651" y="1362875"/>
                  </a:lnTo>
                  <a:close/>
                </a:path>
                <a:path w="2620009" h="1659890">
                  <a:moveTo>
                    <a:pt x="352676" y="1234265"/>
                  </a:moveTo>
                  <a:lnTo>
                    <a:pt x="285938" y="1259434"/>
                  </a:lnTo>
                  <a:lnTo>
                    <a:pt x="391824" y="1024048"/>
                  </a:lnTo>
                  <a:lnTo>
                    <a:pt x="484834" y="1066338"/>
                  </a:lnTo>
                  <a:lnTo>
                    <a:pt x="417368" y="1091781"/>
                  </a:lnTo>
                  <a:lnTo>
                    <a:pt x="352676" y="1234265"/>
                  </a:lnTo>
                  <a:close/>
                </a:path>
                <a:path w="2620009" h="1659890">
                  <a:moveTo>
                    <a:pt x="693533" y="1105718"/>
                  </a:moveTo>
                  <a:lnTo>
                    <a:pt x="626796" y="1130887"/>
                  </a:lnTo>
                  <a:lnTo>
                    <a:pt x="732682" y="895501"/>
                  </a:lnTo>
                  <a:lnTo>
                    <a:pt x="825691" y="937791"/>
                  </a:lnTo>
                  <a:lnTo>
                    <a:pt x="758226" y="963235"/>
                  </a:lnTo>
                  <a:lnTo>
                    <a:pt x="693533" y="1105718"/>
                  </a:lnTo>
                  <a:close/>
                </a:path>
                <a:path w="2620009" h="1659890">
                  <a:moveTo>
                    <a:pt x="1034398" y="977168"/>
                  </a:moveTo>
                  <a:lnTo>
                    <a:pt x="967653" y="1002340"/>
                  </a:lnTo>
                  <a:lnTo>
                    <a:pt x="1073559" y="766947"/>
                  </a:lnTo>
                  <a:lnTo>
                    <a:pt x="1166561" y="809240"/>
                  </a:lnTo>
                  <a:lnTo>
                    <a:pt x="1099103" y="834680"/>
                  </a:lnTo>
                  <a:lnTo>
                    <a:pt x="1034398" y="977168"/>
                  </a:lnTo>
                  <a:close/>
                </a:path>
                <a:path w="2620009" h="1659890">
                  <a:moveTo>
                    <a:pt x="1375256" y="848621"/>
                  </a:moveTo>
                  <a:lnTo>
                    <a:pt x="1308510" y="873793"/>
                  </a:lnTo>
                  <a:lnTo>
                    <a:pt x="1414416" y="638400"/>
                  </a:lnTo>
                  <a:lnTo>
                    <a:pt x="1507426" y="680690"/>
                  </a:lnTo>
                  <a:lnTo>
                    <a:pt x="1439961" y="706133"/>
                  </a:lnTo>
                  <a:lnTo>
                    <a:pt x="1375256" y="848621"/>
                  </a:lnTo>
                  <a:close/>
                </a:path>
                <a:path w="2620009" h="1659890">
                  <a:moveTo>
                    <a:pt x="1716125" y="720070"/>
                  </a:moveTo>
                  <a:lnTo>
                    <a:pt x="1649388" y="745238"/>
                  </a:lnTo>
                  <a:lnTo>
                    <a:pt x="1755274" y="509853"/>
                  </a:lnTo>
                  <a:lnTo>
                    <a:pt x="1848283" y="552143"/>
                  </a:lnTo>
                  <a:lnTo>
                    <a:pt x="1780818" y="577586"/>
                  </a:lnTo>
                  <a:lnTo>
                    <a:pt x="1716125" y="720070"/>
                  </a:lnTo>
                  <a:close/>
                </a:path>
                <a:path w="2620009" h="1659890">
                  <a:moveTo>
                    <a:pt x="2056983" y="591523"/>
                  </a:moveTo>
                  <a:lnTo>
                    <a:pt x="1990245" y="616691"/>
                  </a:lnTo>
                  <a:lnTo>
                    <a:pt x="2096131" y="381306"/>
                  </a:lnTo>
                  <a:lnTo>
                    <a:pt x="2189141" y="423596"/>
                  </a:lnTo>
                  <a:lnTo>
                    <a:pt x="2121675" y="449039"/>
                  </a:lnTo>
                  <a:lnTo>
                    <a:pt x="2056983" y="591523"/>
                  </a:lnTo>
                  <a:close/>
                </a:path>
                <a:path w="2620009" h="1659890">
                  <a:moveTo>
                    <a:pt x="2397848" y="462973"/>
                  </a:moveTo>
                  <a:lnTo>
                    <a:pt x="2331103" y="488144"/>
                  </a:lnTo>
                  <a:lnTo>
                    <a:pt x="2437009" y="252751"/>
                  </a:lnTo>
                  <a:lnTo>
                    <a:pt x="2496782" y="280430"/>
                  </a:lnTo>
                  <a:lnTo>
                    <a:pt x="2492525" y="309181"/>
                  </a:lnTo>
                  <a:lnTo>
                    <a:pt x="2462553" y="320485"/>
                  </a:lnTo>
                  <a:lnTo>
                    <a:pt x="2397848" y="462973"/>
                  </a:lnTo>
                  <a:close/>
                </a:path>
                <a:path w="2620009" h="1659890">
                  <a:moveTo>
                    <a:pt x="311034" y="1325979"/>
                  </a:moveTo>
                  <a:lnTo>
                    <a:pt x="76511" y="1220328"/>
                  </a:lnTo>
                  <a:lnTo>
                    <a:pt x="143976" y="1194885"/>
                  </a:lnTo>
                  <a:lnTo>
                    <a:pt x="285938" y="1259434"/>
                  </a:lnTo>
                  <a:lnTo>
                    <a:pt x="352676" y="1234265"/>
                  </a:lnTo>
                  <a:lnTo>
                    <a:pt x="311034" y="1325979"/>
                  </a:lnTo>
                  <a:close/>
                </a:path>
                <a:path w="2620009" h="1659890">
                  <a:moveTo>
                    <a:pt x="651892" y="1197432"/>
                  </a:moveTo>
                  <a:lnTo>
                    <a:pt x="417368" y="1091781"/>
                  </a:lnTo>
                  <a:lnTo>
                    <a:pt x="484834" y="1066338"/>
                  </a:lnTo>
                  <a:lnTo>
                    <a:pt x="626796" y="1130887"/>
                  </a:lnTo>
                  <a:lnTo>
                    <a:pt x="693533" y="1105718"/>
                  </a:lnTo>
                  <a:lnTo>
                    <a:pt x="651892" y="1197432"/>
                  </a:lnTo>
                  <a:close/>
                </a:path>
                <a:path w="2620009" h="1659890">
                  <a:moveTo>
                    <a:pt x="992749" y="1068885"/>
                  </a:moveTo>
                  <a:lnTo>
                    <a:pt x="758226" y="963235"/>
                  </a:lnTo>
                  <a:lnTo>
                    <a:pt x="825691" y="937791"/>
                  </a:lnTo>
                  <a:lnTo>
                    <a:pt x="967653" y="1002340"/>
                  </a:lnTo>
                  <a:lnTo>
                    <a:pt x="1034398" y="977168"/>
                  </a:lnTo>
                  <a:lnTo>
                    <a:pt x="992749" y="1068885"/>
                  </a:lnTo>
                  <a:close/>
                </a:path>
                <a:path w="2620009" h="1659890">
                  <a:moveTo>
                    <a:pt x="1333606" y="940338"/>
                  </a:moveTo>
                  <a:lnTo>
                    <a:pt x="1099103" y="834680"/>
                  </a:lnTo>
                  <a:lnTo>
                    <a:pt x="1166561" y="809240"/>
                  </a:lnTo>
                  <a:lnTo>
                    <a:pt x="1308510" y="873793"/>
                  </a:lnTo>
                  <a:lnTo>
                    <a:pt x="1375256" y="848621"/>
                  </a:lnTo>
                  <a:lnTo>
                    <a:pt x="1333606" y="940338"/>
                  </a:lnTo>
                  <a:close/>
                </a:path>
                <a:path w="2620009" h="1659890">
                  <a:moveTo>
                    <a:pt x="1674484" y="811783"/>
                  </a:moveTo>
                  <a:lnTo>
                    <a:pt x="1439961" y="706133"/>
                  </a:lnTo>
                  <a:lnTo>
                    <a:pt x="1507426" y="680690"/>
                  </a:lnTo>
                  <a:lnTo>
                    <a:pt x="1649388" y="745238"/>
                  </a:lnTo>
                  <a:lnTo>
                    <a:pt x="1716125" y="720070"/>
                  </a:lnTo>
                  <a:lnTo>
                    <a:pt x="1674484" y="811783"/>
                  </a:lnTo>
                  <a:close/>
                </a:path>
                <a:path w="2620009" h="1659890">
                  <a:moveTo>
                    <a:pt x="2015341" y="683236"/>
                  </a:moveTo>
                  <a:lnTo>
                    <a:pt x="1780818" y="577586"/>
                  </a:lnTo>
                  <a:lnTo>
                    <a:pt x="1848283" y="552143"/>
                  </a:lnTo>
                  <a:lnTo>
                    <a:pt x="1990245" y="616691"/>
                  </a:lnTo>
                  <a:lnTo>
                    <a:pt x="2056983" y="591523"/>
                  </a:lnTo>
                  <a:lnTo>
                    <a:pt x="2015341" y="683236"/>
                  </a:lnTo>
                  <a:close/>
                </a:path>
                <a:path w="2620009" h="1659890">
                  <a:moveTo>
                    <a:pt x="2356199" y="554689"/>
                  </a:moveTo>
                  <a:lnTo>
                    <a:pt x="2121675" y="449039"/>
                  </a:lnTo>
                  <a:lnTo>
                    <a:pt x="2189141" y="423596"/>
                  </a:lnTo>
                  <a:lnTo>
                    <a:pt x="2331103" y="488144"/>
                  </a:lnTo>
                  <a:lnTo>
                    <a:pt x="2397848" y="462973"/>
                  </a:lnTo>
                  <a:lnTo>
                    <a:pt x="2356199" y="554689"/>
                  </a:lnTo>
                  <a:close/>
                </a:path>
                <a:path w="2620009" h="1659890">
                  <a:moveTo>
                    <a:pt x="2489119" y="332183"/>
                  </a:moveTo>
                  <a:lnTo>
                    <a:pt x="2462553" y="320485"/>
                  </a:lnTo>
                  <a:lnTo>
                    <a:pt x="2492525" y="309181"/>
                  </a:lnTo>
                  <a:lnTo>
                    <a:pt x="2489119" y="332183"/>
                  </a:lnTo>
                  <a:close/>
                </a:path>
                <a:path w="2620009" h="1659890">
                  <a:moveTo>
                    <a:pt x="63636" y="1500718"/>
                  </a:moveTo>
                  <a:lnTo>
                    <a:pt x="38092" y="1432985"/>
                  </a:lnTo>
                  <a:lnTo>
                    <a:pt x="102952" y="1290438"/>
                  </a:lnTo>
                  <a:lnTo>
                    <a:pt x="194793" y="1331812"/>
                  </a:lnTo>
                  <a:lnTo>
                    <a:pt x="128048" y="1356983"/>
                  </a:lnTo>
                  <a:lnTo>
                    <a:pt x="63636" y="1500718"/>
                  </a:lnTo>
                  <a:close/>
                </a:path>
                <a:path w="2620009" h="1659890">
                  <a:moveTo>
                    <a:pt x="404932" y="1370649"/>
                  </a:moveTo>
                  <a:lnTo>
                    <a:pt x="337475" y="1396089"/>
                  </a:lnTo>
                  <a:lnTo>
                    <a:pt x="443809" y="1161891"/>
                  </a:lnTo>
                  <a:lnTo>
                    <a:pt x="535650" y="1203265"/>
                  </a:lnTo>
                  <a:lnTo>
                    <a:pt x="468905" y="1228436"/>
                  </a:lnTo>
                  <a:lnTo>
                    <a:pt x="404932" y="1370649"/>
                  </a:lnTo>
                  <a:close/>
                </a:path>
                <a:path w="2620009" h="1659890">
                  <a:moveTo>
                    <a:pt x="745789" y="1242102"/>
                  </a:moveTo>
                  <a:lnTo>
                    <a:pt x="678332" y="1267542"/>
                  </a:lnTo>
                  <a:lnTo>
                    <a:pt x="784666" y="1033344"/>
                  </a:lnTo>
                  <a:lnTo>
                    <a:pt x="876508" y="1074718"/>
                  </a:lnTo>
                  <a:lnTo>
                    <a:pt x="809762" y="1099890"/>
                  </a:lnTo>
                  <a:lnTo>
                    <a:pt x="745789" y="1242102"/>
                  </a:lnTo>
                  <a:close/>
                </a:path>
                <a:path w="2620009" h="1659890">
                  <a:moveTo>
                    <a:pt x="1086655" y="1113552"/>
                  </a:moveTo>
                  <a:lnTo>
                    <a:pt x="1019189" y="1138995"/>
                  </a:lnTo>
                  <a:lnTo>
                    <a:pt x="1125544" y="904790"/>
                  </a:lnTo>
                  <a:lnTo>
                    <a:pt x="1217377" y="946167"/>
                  </a:lnTo>
                  <a:lnTo>
                    <a:pt x="1150640" y="971335"/>
                  </a:lnTo>
                  <a:lnTo>
                    <a:pt x="1086655" y="1113552"/>
                  </a:lnTo>
                  <a:close/>
                </a:path>
                <a:path w="2620009" h="1659890">
                  <a:moveTo>
                    <a:pt x="1427512" y="985005"/>
                  </a:moveTo>
                  <a:lnTo>
                    <a:pt x="1360047" y="1010448"/>
                  </a:lnTo>
                  <a:lnTo>
                    <a:pt x="1466401" y="776243"/>
                  </a:lnTo>
                  <a:lnTo>
                    <a:pt x="1558242" y="817617"/>
                  </a:lnTo>
                  <a:lnTo>
                    <a:pt x="1491497" y="842788"/>
                  </a:lnTo>
                  <a:lnTo>
                    <a:pt x="1427512" y="985005"/>
                  </a:lnTo>
                  <a:close/>
                </a:path>
                <a:path w="2620009" h="1659890">
                  <a:moveTo>
                    <a:pt x="1768382" y="856453"/>
                  </a:moveTo>
                  <a:lnTo>
                    <a:pt x="1700924" y="881893"/>
                  </a:lnTo>
                  <a:lnTo>
                    <a:pt x="1807259" y="647696"/>
                  </a:lnTo>
                  <a:lnTo>
                    <a:pt x="1899100" y="689070"/>
                  </a:lnTo>
                  <a:lnTo>
                    <a:pt x="1832355" y="714241"/>
                  </a:lnTo>
                  <a:lnTo>
                    <a:pt x="1768382" y="856453"/>
                  </a:lnTo>
                  <a:close/>
                </a:path>
                <a:path w="2620009" h="1659890">
                  <a:moveTo>
                    <a:pt x="2109239" y="727906"/>
                  </a:moveTo>
                  <a:lnTo>
                    <a:pt x="2041782" y="753346"/>
                  </a:lnTo>
                  <a:lnTo>
                    <a:pt x="2148116" y="519149"/>
                  </a:lnTo>
                  <a:lnTo>
                    <a:pt x="2239957" y="560523"/>
                  </a:lnTo>
                  <a:lnTo>
                    <a:pt x="2173212" y="585694"/>
                  </a:lnTo>
                  <a:lnTo>
                    <a:pt x="2109239" y="727906"/>
                  </a:lnTo>
                  <a:close/>
                </a:path>
                <a:path w="2620009" h="1659890">
                  <a:moveTo>
                    <a:pt x="2450104" y="599356"/>
                  </a:moveTo>
                  <a:lnTo>
                    <a:pt x="2382639" y="624799"/>
                  </a:lnTo>
                  <a:lnTo>
                    <a:pt x="2488993" y="390595"/>
                  </a:lnTo>
                  <a:lnTo>
                    <a:pt x="2521952" y="405311"/>
                  </a:lnTo>
                  <a:lnTo>
                    <a:pt x="2532622" y="450150"/>
                  </a:lnTo>
                  <a:lnTo>
                    <a:pt x="2514089" y="457140"/>
                  </a:lnTo>
                  <a:lnTo>
                    <a:pt x="2450104" y="599356"/>
                  </a:lnTo>
                  <a:close/>
                </a:path>
                <a:path w="2620009" h="1659890">
                  <a:moveTo>
                    <a:pt x="363019" y="1463822"/>
                  </a:moveTo>
                  <a:lnTo>
                    <a:pt x="128048" y="1356983"/>
                  </a:lnTo>
                  <a:lnTo>
                    <a:pt x="194793" y="1331812"/>
                  </a:lnTo>
                  <a:lnTo>
                    <a:pt x="337475" y="1396089"/>
                  </a:lnTo>
                  <a:lnTo>
                    <a:pt x="404932" y="1370649"/>
                  </a:lnTo>
                  <a:lnTo>
                    <a:pt x="363019" y="1463822"/>
                  </a:lnTo>
                  <a:close/>
                </a:path>
                <a:path w="2620009" h="1659890">
                  <a:moveTo>
                    <a:pt x="703876" y="1335275"/>
                  </a:moveTo>
                  <a:lnTo>
                    <a:pt x="468905" y="1228436"/>
                  </a:lnTo>
                  <a:lnTo>
                    <a:pt x="535650" y="1203265"/>
                  </a:lnTo>
                  <a:lnTo>
                    <a:pt x="678332" y="1267542"/>
                  </a:lnTo>
                  <a:lnTo>
                    <a:pt x="745789" y="1242102"/>
                  </a:lnTo>
                  <a:lnTo>
                    <a:pt x="703876" y="1335275"/>
                  </a:lnTo>
                  <a:close/>
                </a:path>
                <a:path w="2620009" h="1659890">
                  <a:moveTo>
                    <a:pt x="1044734" y="1206728"/>
                  </a:moveTo>
                  <a:lnTo>
                    <a:pt x="809762" y="1099890"/>
                  </a:lnTo>
                  <a:lnTo>
                    <a:pt x="876508" y="1074718"/>
                  </a:lnTo>
                  <a:lnTo>
                    <a:pt x="1019189" y="1138995"/>
                  </a:lnTo>
                  <a:lnTo>
                    <a:pt x="1086655" y="1113552"/>
                  </a:lnTo>
                  <a:lnTo>
                    <a:pt x="1044734" y="1206728"/>
                  </a:lnTo>
                  <a:close/>
                </a:path>
                <a:path w="2620009" h="1659890">
                  <a:moveTo>
                    <a:pt x="1385591" y="1078181"/>
                  </a:moveTo>
                  <a:lnTo>
                    <a:pt x="1150640" y="971335"/>
                  </a:lnTo>
                  <a:lnTo>
                    <a:pt x="1217377" y="946167"/>
                  </a:lnTo>
                  <a:lnTo>
                    <a:pt x="1360047" y="1010448"/>
                  </a:lnTo>
                  <a:lnTo>
                    <a:pt x="1427512" y="985005"/>
                  </a:lnTo>
                  <a:lnTo>
                    <a:pt x="1385591" y="1078181"/>
                  </a:lnTo>
                  <a:close/>
                </a:path>
                <a:path w="2620009" h="1659890">
                  <a:moveTo>
                    <a:pt x="1726468" y="949627"/>
                  </a:moveTo>
                  <a:lnTo>
                    <a:pt x="1491497" y="842788"/>
                  </a:lnTo>
                  <a:lnTo>
                    <a:pt x="1558242" y="817617"/>
                  </a:lnTo>
                  <a:lnTo>
                    <a:pt x="1700924" y="881893"/>
                  </a:lnTo>
                  <a:lnTo>
                    <a:pt x="1768382" y="856453"/>
                  </a:lnTo>
                  <a:lnTo>
                    <a:pt x="1726468" y="949627"/>
                  </a:lnTo>
                  <a:close/>
                </a:path>
                <a:path w="2620009" h="1659890">
                  <a:moveTo>
                    <a:pt x="2067326" y="821080"/>
                  </a:moveTo>
                  <a:lnTo>
                    <a:pt x="1832355" y="714241"/>
                  </a:lnTo>
                  <a:lnTo>
                    <a:pt x="1899100" y="689070"/>
                  </a:lnTo>
                  <a:lnTo>
                    <a:pt x="2041782" y="753346"/>
                  </a:lnTo>
                  <a:lnTo>
                    <a:pt x="2109239" y="727906"/>
                  </a:lnTo>
                  <a:lnTo>
                    <a:pt x="2067326" y="821080"/>
                  </a:lnTo>
                  <a:close/>
                </a:path>
                <a:path w="2620009" h="1659890">
                  <a:moveTo>
                    <a:pt x="2408183" y="692533"/>
                  </a:moveTo>
                  <a:lnTo>
                    <a:pt x="2173212" y="585694"/>
                  </a:lnTo>
                  <a:lnTo>
                    <a:pt x="2239957" y="560523"/>
                  </a:lnTo>
                  <a:lnTo>
                    <a:pt x="2382639" y="624799"/>
                  </a:lnTo>
                  <a:lnTo>
                    <a:pt x="2450104" y="599356"/>
                  </a:lnTo>
                  <a:lnTo>
                    <a:pt x="2408183" y="692533"/>
                  </a:lnTo>
                  <a:close/>
                </a:path>
                <a:path w="2620009" h="1659890">
                  <a:moveTo>
                    <a:pt x="2536772" y="467588"/>
                  </a:moveTo>
                  <a:lnTo>
                    <a:pt x="2514089" y="457140"/>
                  </a:lnTo>
                  <a:lnTo>
                    <a:pt x="2532622" y="450150"/>
                  </a:lnTo>
                  <a:lnTo>
                    <a:pt x="2536772" y="467588"/>
                  </a:lnTo>
                  <a:close/>
                </a:path>
                <a:path w="2620009" h="1659890">
                  <a:moveTo>
                    <a:pt x="115172" y="1637373"/>
                  </a:moveTo>
                  <a:lnTo>
                    <a:pt x="90076" y="1570828"/>
                  </a:lnTo>
                  <a:lnTo>
                    <a:pt x="154936" y="1428282"/>
                  </a:lnTo>
                  <a:lnTo>
                    <a:pt x="246777" y="1469655"/>
                  </a:lnTo>
                  <a:lnTo>
                    <a:pt x="180032" y="1494827"/>
                  </a:lnTo>
                  <a:lnTo>
                    <a:pt x="115172" y="1637373"/>
                  </a:lnTo>
                  <a:close/>
                </a:path>
                <a:path w="2620009" h="1659890">
                  <a:moveTo>
                    <a:pt x="456508" y="1508646"/>
                  </a:moveTo>
                  <a:lnTo>
                    <a:pt x="389459" y="1533932"/>
                  </a:lnTo>
                  <a:lnTo>
                    <a:pt x="495794" y="1299735"/>
                  </a:lnTo>
                  <a:lnTo>
                    <a:pt x="587635" y="1341108"/>
                  </a:lnTo>
                  <a:lnTo>
                    <a:pt x="520890" y="1366280"/>
                  </a:lnTo>
                  <a:lnTo>
                    <a:pt x="456508" y="1508646"/>
                  </a:lnTo>
                  <a:close/>
                </a:path>
                <a:path w="2620009" h="1659890">
                  <a:moveTo>
                    <a:pt x="797365" y="1380099"/>
                  </a:moveTo>
                  <a:lnTo>
                    <a:pt x="730317" y="1405385"/>
                  </a:lnTo>
                  <a:lnTo>
                    <a:pt x="836651" y="1171188"/>
                  </a:lnTo>
                  <a:lnTo>
                    <a:pt x="928492" y="1212561"/>
                  </a:lnTo>
                  <a:lnTo>
                    <a:pt x="861747" y="1237733"/>
                  </a:lnTo>
                  <a:lnTo>
                    <a:pt x="797365" y="1380099"/>
                  </a:lnTo>
                  <a:close/>
                </a:path>
                <a:path w="2620009" h="1659890">
                  <a:moveTo>
                    <a:pt x="1138228" y="1251550"/>
                  </a:moveTo>
                  <a:lnTo>
                    <a:pt x="1071174" y="1276838"/>
                  </a:lnTo>
                  <a:lnTo>
                    <a:pt x="1177528" y="1042633"/>
                  </a:lnTo>
                  <a:lnTo>
                    <a:pt x="1269362" y="1084010"/>
                  </a:lnTo>
                  <a:lnTo>
                    <a:pt x="1202624" y="1109178"/>
                  </a:lnTo>
                  <a:lnTo>
                    <a:pt x="1138228" y="1251550"/>
                  </a:lnTo>
                  <a:close/>
                </a:path>
                <a:path w="2620009" h="1659890">
                  <a:moveTo>
                    <a:pt x="1479100" y="1122998"/>
                  </a:moveTo>
                  <a:lnTo>
                    <a:pt x="1412031" y="1148291"/>
                  </a:lnTo>
                  <a:lnTo>
                    <a:pt x="1518386" y="914086"/>
                  </a:lnTo>
                  <a:lnTo>
                    <a:pt x="1610227" y="955460"/>
                  </a:lnTo>
                  <a:lnTo>
                    <a:pt x="1543482" y="980631"/>
                  </a:lnTo>
                  <a:lnTo>
                    <a:pt x="1479100" y="1122998"/>
                  </a:lnTo>
                  <a:close/>
                </a:path>
                <a:path w="2620009" h="1659890">
                  <a:moveTo>
                    <a:pt x="1819957" y="994451"/>
                  </a:moveTo>
                  <a:lnTo>
                    <a:pt x="1752909" y="1019737"/>
                  </a:lnTo>
                  <a:lnTo>
                    <a:pt x="1859243" y="785539"/>
                  </a:lnTo>
                  <a:lnTo>
                    <a:pt x="1951084" y="826913"/>
                  </a:lnTo>
                  <a:lnTo>
                    <a:pt x="1884339" y="852084"/>
                  </a:lnTo>
                  <a:lnTo>
                    <a:pt x="1819957" y="994451"/>
                  </a:lnTo>
                  <a:close/>
                </a:path>
                <a:path w="2620009" h="1659890">
                  <a:moveTo>
                    <a:pt x="2160815" y="865904"/>
                  </a:moveTo>
                  <a:lnTo>
                    <a:pt x="2093766" y="891190"/>
                  </a:lnTo>
                  <a:lnTo>
                    <a:pt x="2200101" y="656992"/>
                  </a:lnTo>
                  <a:lnTo>
                    <a:pt x="2291942" y="698366"/>
                  </a:lnTo>
                  <a:lnTo>
                    <a:pt x="2225197" y="723538"/>
                  </a:lnTo>
                  <a:lnTo>
                    <a:pt x="2160815" y="865904"/>
                  </a:lnTo>
                  <a:close/>
                </a:path>
                <a:path w="2620009" h="1659890">
                  <a:moveTo>
                    <a:pt x="2501677" y="737355"/>
                  </a:moveTo>
                  <a:lnTo>
                    <a:pt x="2434624" y="762643"/>
                  </a:lnTo>
                  <a:lnTo>
                    <a:pt x="2540978" y="528438"/>
                  </a:lnTo>
                  <a:lnTo>
                    <a:pt x="2566074" y="594983"/>
                  </a:lnTo>
                  <a:lnTo>
                    <a:pt x="2501677" y="737355"/>
                  </a:lnTo>
                  <a:close/>
                </a:path>
                <a:path w="2620009" h="1659890">
                  <a:moveTo>
                    <a:pt x="434307" y="1557738"/>
                  </a:moveTo>
                  <a:lnTo>
                    <a:pt x="371480" y="1581432"/>
                  </a:lnTo>
                  <a:lnTo>
                    <a:pt x="180032" y="1494827"/>
                  </a:lnTo>
                  <a:lnTo>
                    <a:pt x="246777" y="1469655"/>
                  </a:lnTo>
                  <a:lnTo>
                    <a:pt x="389459" y="1533932"/>
                  </a:lnTo>
                  <a:lnTo>
                    <a:pt x="456508" y="1508646"/>
                  </a:lnTo>
                  <a:lnTo>
                    <a:pt x="434307" y="1557738"/>
                  </a:lnTo>
                  <a:close/>
                </a:path>
                <a:path w="2620009" h="1659890">
                  <a:moveTo>
                    <a:pt x="775164" y="1429191"/>
                  </a:moveTo>
                  <a:lnTo>
                    <a:pt x="712358" y="1452877"/>
                  </a:lnTo>
                  <a:lnTo>
                    <a:pt x="520890" y="1366280"/>
                  </a:lnTo>
                  <a:lnTo>
                    <a:pt x="587635" y="1341108"/>
                  </a:lnTo>
                  <a:lnTo>
                    <a:pt x="730317" y="1405385"/>
                  </a:lnTo>
                  <a:lnTo>
                    <a:pt x="797365" y="1380099"/>
                  </a:lnTo>
                  <a:lnTo>
                    <a:pt x="775164" y="1429191"/>
                  </a:lnTo>
                  <a:close/>
                </a:path>
                <a:path w="2620009" h="1659890">
                  <a:moveTo>
                    <a:pt x="1116022" y="1300644"/>
                  </a:moveTo>
                  <a:lnTo>
                    <a:pt x="1053215" y="1324330"/>
                  </a:lnTo>
                  <a:lnTo>
                    <a:pt x="861747" y="1237733"/>
                  </a:lnTo>
                  <a:lnTo>
                    <a:pt x="928492" y="1212561"/>
                  </a:lnTo>
                  <a:lnTo>
                    <a:pt x="1071174" y="1276838"/>
                  </a:lnTo>
                  <a:lnTo>
                    <a:pt x="1138228" y="1251550"/>
                  </a:lnTo>
                  <a:lnTo>
                    <a:pt x="1116022" y="1300644"/>
                  </a:lnTo>
                  <a:close/>
                </a:path>
                <a:path w="2620009" h="1659890">
                  <a:moveTo>
                    <a:pt x="1456899" y="1172090"/>
                  </a:moveTo>
                  <a:lnTo>
                    <a:pt x="1394072" y="1195783"/>
                  </a:lnTo>
                  <a:lnTo>
                    <a:pt x="1202624" y="1109178"/>
                  </a:lnTo>
                  <a:lnTo>
                    <a:pt x="1269362" y="1084010"/>
                  </a:lnTo>
                  <a:lnTo>
                    <a:pt x="1412031" y="1148291"/>
                  </a:lnTo>
                  <a:lnTo>
                    <a:pt x="1479100" y="1122998"/>
                  </a:lnTo>
                  <a:lnTo>
                    <a:pt x="1456899" y="1172090"/>
                  </a:lnTo>
                  <a:close/>
                </a:path>
                <a:path w="2620009" h="1659890">
                  <a:moveTo>
                    <a:pt x="1797757" y="1043543"/>
                  </a:moveTo>
                  <a:lnTo>
                    <a:pt x="1734930" y="1067236"/>
                  </a:lnTo>
                  <a:lnTo>
                    <a:pt x="1543482" y="980631"/>
                  </a:lnTo>
                  <a:lnTo>
                    <a:pt x="1610227" y="955460"/>
                  </a:lnTo>
                  <a:lnTo>
                    <a:pt x="1752909" y="1019737"/>
                  </a:lnTo>
                  <a:lnTo>
                    <a:pt x="1819957" y="994451"/>
                  </a:lnTo>
                  <a:lnTo>
                    <a:pt x="1797757" y="1043543"/>
                  </a:lnTo>
                  <a:close/>
                </a:path>
                <a:path w="2620009" h="1659890">
                  <a:moveTo>
                    <a:pt x="2138614" y="914996"/>
                  </a:moveTo>
                  <a:lnTo>
                    <a:pt x="2075787" y="938690"/>
                  </a:lnTo>
                  <a:lnTo>
                    <a:pt x="1884339" y="852084"/>
                  </a:lnTo>
                  <a:lnTo>
                    <a:pt x="1951084" y="826913"/>
                  </a:lnTo>
                  <a:lnTo>
                    <a:pt x="2093766" y="891190"/>
                  </a:lnTo>
                  <a:lnTo>
                    <a:pt x="2160815" y="865904"/>
                  </a:lnTo>
                  <a:lnTo>
                    <a:pt x="2138614" y="914996"/>
                  </a:lnTo>
                  <a:close/>
                </a:path>
                <a:path w="2620009" h="1659890">
                  <a:moveTo>
                    <a:pt x="2479471" y="786449"/>
                  </a:moveTo>
                  <a:lnTo>
                    <a:pt x="2416645" y="810143"/>
                  </a:lnTo>
                  <a:lnTo>
                    <a:pt x="2225197" y="723538"/>
                  </a:lnTo>
                  <a:lnTo>
                    <a:pt x="2291942" y="698366"/>
                  </a:lnTo>
                  <a:lnTo>
                    <a:pt x="2434624" y="762643"/>
                  </a:lnTo>
                  <a:lnTo>
                    <a:pt x="2501677" y="737355"/>
                  </a:lnTo>
                  <a:lnTo>
                    <a:pt x="2479471" y="786449"/>
                  </a:lnTo>
                  <a:close/>
                </a:path>
                <a:path w="2620009" h="1659890">
                  <a:moveTo>
                    <a:pt x="231031" y="1634399"/>
                  </a:moveTo>
                  <a:lnTo>
                    <a:pt x="164102" y="1659640"/>
                  </a:lnTo>
                  <a:lnTo>
                    <a:pt x="206473" y="1564937"/>
                  </a:lnTo>
                  <a:lnTo>
                    <a:pt x="299201" y="1607333"/>
                  </a:lnTo>
                  <a:lnTo>
                    <a:pt x="232017" y="1632670"/>
                  </a:lnTo>
                  <a:lnTo>
                    <a:pt x="231031" y="1634399"/>
                  </a:lnTo>
                  <a:close/>
                </a:path>
                <a:path w="2620009" h="1659890">
                  <a:moveTo>
                    <a:pt x="571889" y="1505852"/>
                  </a:moveTo>
                  <a:lnTo>
                    <a:pt x="504960" y="1531093"/>
                  </a:lnTo>
                  <a:lnTo>
                    <a:pt x="547330" y="1436390"/>
                  </a:lnTo>
                  <a:lnTo>
                    <a:pt x="640078" y="1478779"/>
                  </a:lnTo>
                  <a:lnTo>
                    <a:pt x="572874" y="1504123"/>
                  </a:lnTo>
                  <a:lnTo>
                    <a:pt x="571889" y="1505852"/>
                  </a:lnTo>
                  <a:close/>
                </a:path>
                <a:path w="2620009" h="1659890">
                  <a:moveTo>
                    <a:pt x="912746" y="1377305"/>
                  </a:moveTo>
                  <a:lnTo>
                    <a:pt x="845817" y="1402546"/>
                  </a:lnTo>
                  <a:lnTo>
                    <a:pt x="888187" y="1307843"/>
                  </a:lnTo>
                  <a:lnTo>
                    <a:pt x="980935" y="1350232"/>
                  </a:lnTo>
                  <a:lnTo>
                    <a:pt x="913732" y="1375576"/>
                  </a:lnTo>
                  <a:lnTo>
                    <a:pt x="912746" y="1377305"/>
                  </a:lnTo>
                  <a:close/>
                </a:path>
                <a:path w="2620009" h="1659890">
                  <a:moveTo>
                    <a:pt x="1253623" y="1248751"/>
                  </a:moveTo>
                  <a:lnTo>
                    <a:pt x="1186674" y="1273999"/>
                  </a:lnTo>
                  <a:lnTo>
                    <a:pt x="1229065" y="1179288"/>
                  </a:lnTo>
                  <a:lnTo>
                    <a:pt x="1321793" y="1221685"/>
                  </a:lnTo>
                  <a:lnTo>
                    <a:pt x="1254609" y="1247022"/>
                  </a:lnTo>
                  <a:lnTo>
                    <a:pt x="1253623" y="1248751"/>
                  </a:lnTo>
                  <a:close/>
                </a:path>
                <a:path w="2620009" h="1659890">
                  <a:moveTo>
                    <a:pt x="1594481" y="1120204"/>
                  </a:moveTo>
                  <a:lnTo>
                    <a:pt x="1527532" y="1145452"/>
                  </a:lnTo>
                  <a:lnTo>
                    <a:pt x="1569922" y="1050741"/>
                  </a:lnTo>
                  <a:lnTo>
                    <a:pt x="1662650" y="1093138"/>
                  </a:lnTo>
                  <a:lnTo>
                    <a:pt x="1595466" y="1118475"/>
                  </a:lnTo>
                  <a:lnTo>
                    <a:pt x="1594481" y="1120204"/>
                  </a:lnTo>
                  <a:close/>
                </a:path>
                <a:path w="2620009" h="1659890">
                  <a:moveTo>
                    <a:pt x="1935338" y="991657"/>
                  </a:moveTo>
                  <a:lnTo>
                    <a:pt x="1868389" y="1016905"/>
                  </a:lnTo>
                  <a:lnTo>
                    <a:pt x="1910780" y="922194"/>
                  </a:lnTo>
                  <a:lnTo>
                    <a:pt x="2003527" y="964583"/>
                  </a:lnTo>
                  <a:lnTo>
                    <a:pt x="1936324" y="989928"/>
                  </a:lnTo>
                  <a:lnTo>
                    <a:pt x="1935338" y="991657"/>
                  </a:lnTo>
                  <a:close/>
                </a:path>
                <a:path w="2620009" h="1659890">
                  <a:moveTo>
                    <a:pt x="2276196" y="863110"/>
                  </a:moveTo>
                  <a:lnTo>
                    <a:pt x="2209267" y="888351"/>
                  </a:lnTo>
                  <a:lnTo>
                    <a:pt x="2251637" y="793647"/>
                  </a:lnTo>
                  <a:lnTo>
                    <a:pt x="2344385" y="836037"/>
                  </a:lnTo>
                  <a:lnTo>
                    <a:pt x="2277181" y="861381"/>
                  </a:lnTo>
                  <a:lnTo>
                    <a:pt x="2276196" y="863110"/>
                  </a:lnTo>
                  <a:close/>
                </a:path>
                <a:path w="2620009" h="1659890">
                  <a:moveTo>
                    <a:pt x="2617053" y="734563"/>
                  </a:moveTo>
                  <a:lnTo>
                    <a:pt x="2550124" y="759804"/>
                  </a:lnTo>
                  <a:lnTo>
                    <a:pt x="2592514" y="665093"/>
                  </a:lnTo>
                  <a:lnTo>
                    <a:pt x="2619468" y="732295"/>
                  </a:lnTo>
                  <a:lnTo>
                    <a:pt x="2618058" y="732826"/>
                  </a:lnTo>
                  <a:lnTo>
                    <a:pt x="2617053" y="734563"/>
                  </a:lnTo>
                  <a:close/>
                </a:path>
                <a:path w="2620009" h="1659890">
                  <a:moveTo>
                    <a:pt x="300827" y="1608077"/>
                  </a:moveTo>
                  <a:lnTo>
                    <a:pt x="233899" y="1633318"/>
                  </a:lnTo>
                  <a:lnTo>
                    <a:pt x="232017" y="1632670"/>
                  </a:lnTo>
                  <a:lnTo>
                    <a:pt x="299201" y="1607333"/>
                  </a:lnTo>
                  <a:lnTo>
                    <a:pt x="300827" y="1608077"/>
                  </a:lnTo>
                  <a:close/>
                </a:path>
                <a:path w="2620009" h="1659890">
                  <a:moveTo>
                    <a:pt x="641705" y="1479522"/>
                  </a:moveTo>
                  <a:lnTo>
                    <a:pt x="574756" y="1504771"/>
                  </a:lnTo>
                  <a:lnTo>
                    <a:pt x="572874" y="1504123"/>
                  </a:lnTo>
                  <a:lnTo>
                    <a:pt x="640078" y="1478779"/>
                  </a:lnTo>
                  <a:lnTo>
                    <a:pt x="641705" y="1479522"/>
                  </a:lnTo>
                  <a:close/>
                </a:path>
                <a:path w="2620009" h="1659890">
                  <a:moveTo>
                    <a:pt x="982562" y="1350976"/>
                  </a:moveTo>
                  <a:lnTo>
                    <a:pt x="915633" y="1376216"/>
                  </a:lnTo>
                  <a:lnTo>
                    <a:pt x="913732" y="1375576"/>
                  </a:lnTo>
                  <a:lnTo>
                    <a:pt x="980935" y="1350232"/>
                  </a:lnTo>
                  <a:lnTo>
                    <a:pt x="982562" y="1350976"/>
                  </a:lnTo>
                  <a:close/>
                </a:path>
                <a:path w="2620009" h="1659890">
                  <a:moveTo>
                    <a:pt x="1323420" y="1222429"/>
                  </a:moveTo>
                  <a:lnTo>
                    <a:pt x="1256491" y="1247669"/>
                  </a:lnTo>
                  <a:lnTo>
                    <a:pt x="1254609" y="1247022"/>
                  </a:lnTo>
                  <a:lnTo>
                    <a:pt x="1321793" y="1221685"/>
                  </a:lnTo>
                  <a:lnTo>
                    <a:pt x="1323420" y="1222429"/>
                  </a:lnTo>
                  <a:close/>
                </a:path>
                <a:path w="2620009" h="1659890">
                  <a:moveTo>
                    <a:pt x="1664277" y="1093882"/>
                  </a:moveTo>
                  <a:lnTo>
                    <a:pt x="1597348" y="1119122"/>
                  </a:lnTo>
                  <a:lnTo>
                    <a:pt x="1595466" y="1118475"/>
                  </a:lnTo>
                  <a:lnTo>
                    <a:pt x="1662650" y="1093138"/>
                  </a:lnTo>
                  <a:lnTo>
                    <a:pt x="1664277" y="1093882"/>
                  </a:lnTo>
                  <a:close/>
                </a:path>
                <a:path w="2620009" h="1659890">
                  <a:moveTo>
                    <a:pt x="2005154" y="965327"/>
                  </a:moveTo>
                  <a:lnTo>
                    <a:pt x="1938206" y="990575"/>
                  </a:lnTo>
                  <a:lnTo>
                    <a:pt x="1936324" y="989928"/>
                  </a:lnTo>
                  <a:lnTo>
                    <a:pt x="2003527" y="964583"/>
                  </a:lnTo>
                  <a:lnTo>
                    <a:pt x="2005154" y="965327"/>
                  </a:lnTo>
                  <a:close/>
                </a:path>
                <a:path w="2620009" h="1659890">
                  <a:moveTo>
                    <a:pt x="2346012" y="836780"/>
                  </a:moveTo>
                  <a:lnTo>
                    <a:pt x="2279083" y="862021"/>
                  </a:lnTo>
                  <a:lnTo>
                    <a:pt x="2277181" y="861381"/>
                  </a:lnTo>
                  <a:lnTo>
                    <a:pt x="2344385" y="836037"/>
                  </a:lnTo>
                  <a:lnTo>
                    <a:pt x="2346012" y="836780"/>
                  </a:lnTo>
                  <a:close/>
                </a:path>
                <a:path w="2620009" h="1659890">
                  <a:moveTo>
                    <a:pt x="2619940" y="733474"/>
                  </a:moveTo>
                  <a:lnTo>
                    <a:pt x="2618058" y="732826"/>
                  </a:lnTo>
                  <a:lnTo>
                    <a:pt x="2619468" y="732295"/>
                  </a:lnTo>
                  <a:lnTo>
                    <a:pt x="2619940" y="733474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5113066" y="6885210"/>
              <a:ext cx="2647950" cy="1396365"/>
            </a:xfrm>
            <a:custGeom>
              <a:avLst/>
              <a:gdLst/>
              <a:ahLst/>
              <a:cxnLst/>
              <a:rect l="l" t="t" r="r" b="b"/>
              <a:pathLst>
                <a:path w="2647950" h="1396365">
                  <a:moveTo>
                    <a:pt x="29099" y="1395914"/>
                  </a:moveTo>
                  <a:lnTo>
                    <a:pt x="119" y="1319071"/>
                  </a:lnTo>
                  <a:lnTo>
                    <a:pt x="0" y="1317367"/>
                  </a:lnTo>
                  <a:lnTo>
                    <a:pt x="469" y="1291493"/>
                  </a:lnTo>
                  <a:lnTo>
                    <a:pt x="5145" y="1275442"/>
                  </a:lnTo>
                  <a:lnTo>
                    <a:pt x="12988" y="1263998"/>
                  </a:lnTo>
                  <a:lnTo>
                    <a:pt x="22956" y="1251944"/>
                  </a:lnTo>
                  <a:lnTo>
                    <a:pt x="28170" y="1235872"/>
                  </a:lnTo>
                  <a:lnTo>
                    <a:pt x="27143" y="1216877"/>
                  </a:lnTo>
                  <a:lnTo>
                    <a:pt x="26879" y="1196513"/>
                  </a:lnTo>
                  <a:lnTo>
                    <a:pt x="34382" y="1176332"/>
                  </a:lnTo>
                  <a:lnTo>
                    <a:pt x="43902" y="1155863"/>
                  </a:lnTo>
                  <a:lnTo>
                    <a:pt x="47729" y="1133582"/>
                  </a:lnTo>
                  <a:lnTo>
                    <a:pt x="49886" y="1109483"/>
                  </a:lnTo>
                  <a:lnTo>
                    <a:pt x="54393" y="1083557"/>
                  </a:lnTo>
                  <a:lnTo>
                    <a:pt x="57511" y="1061690"/>
                  </a:lnTo>
                  <a:lnTo>
                    <a:pt x="55532" y="1046917"/>
                  </a:lnTo>
                  <a:lnTo>
                    <a:pt x="52523" y="1034925"/>
                  </a:lnTo>
                  <a:lnTo>
                    <a:pt x="52551" y="1021558"/>
                  </a:lnTo>
                  <a:lnTo>
                    <a:pt x="58412" y="1004055"/>
                  </a:lnTo>
                  <a:lnTo>
                    <a:pt x="68227" y="984267"/>
                  </a:lnTo>
                  <a:lnTo>
                    <a:pt x="79015" y="964662"/>
                  </a:lnTo>
                  <a:lnTo>
                    <a:pt x="87796" y="947707"/>
                  </a:lnTo>
                  <a:lnTo>
                    <a:pt x="92343" y="933961"/>
                  </a:lnTo>
                  <a:lnTo>
                    <a:pt x="96483" y="915270"/>
                  </a:lnTo>
                  <a:lnTo>
                    <a:pt x="100603" y="893563"/>
                  </a:lnTo>
                  <a:lnTo>
                    <a:pt x="105085" y="870792"/>
                  </a:lnTo>
                  <a:lnTo>
                    <a:pt x="174244" y="844710"/>
                  </a:lnTo>
                  <a:lnTo>
                    <a:pt x="172575" y="853657"/>
                  </a:lnTo>
                  <a:lnTo>
                    <a:pt x="169430" y="869879"/>
                  </a:lnTo>
                  <a:lnTo>
                    <a:pt x="168106" y="876828"/>
                  </a:lnTo>
                  <a:lnTo>
                    <a:pt x="157442" y="937504"/>
                  </a:lnTo>
                  <a:lnTo>
                    <a:pt x="136926" y="986307"/>
                  </a:lnTo>
                  <a:lnTo>
                    <a:pt x="126356" y="997361"/>
                  </a:lnTo>
                  <a:lnTo>
                    <a:pt x="120922" y="1009169"/>
                  </a:lnTo>
                  <a:lnTo>
                    <a:pt x="106817" y="1062466"/>
                  </a:lnTo>
                  <a:lnTo>
                    <a:pt x="89708" y="1095476"/>
                  </a:lnTo>
                  <a:lnTo>
                    <a:pt x="81931" y="1123131"/>
                  </a:lnTo>
                  <a:lnTo>
                    <a:pt x="70111" y="1177953"/>
                  </a:lnTo>
                  <a:lnTo>
                    <a:pt x="56968" y="1243980"/>
                  </a:lnTo>
                  <a:lnTo>
                    <a:pt x="45226" y="1305249"/>
                  </a:lnTo>
                  <a:lnTo>
                    <a:pt x="37607" y="1345798"/>
                  </a:lnTo>
                  <a:lnTo>
                    <a:pt x="33052" y="1371779"/>
                  </a:lnTo>
                  <a:lnTo>
                    <a:pt x="29099" y="1395914"/>
                  </a:lnTo>
                  <a:close/>
                </a:path>
                <a:path w="2647950" h="1396365">
                  <a:moveTo>
                    <a:pt x="2619757" y="746663"/>
                  </a:moveTo>
                  <a:lnTo>
                    <a:pt x="2610394" y="738470"/>
                  </a:lnTo>
                  <a:lnTo>
                    <a:pt x="2600250" y="730589"/>
                  </a:lnTo>
                  <a:lnTo>
                    <a:pt x="2592117" y="724658"/>
                  </a:lnTo>
                  <a:lnTo>
                    <a:pt x="2588785" y="722317"/>
                  </a:lnTo>
                  <a:lnTo>
                    <a:pt x="2587322" y="714046"/>
                  </a:lnTo>
                  <a:lnTo>
                    <a:pt x="2578848" y="673703"/>
                  </a:lnTo>
                  <a:lnTo>
                    <a:pt x="2552088" y="633446"/>
                  </a:lnTo>
                  <a:lnTo>
                    <a:pt x="2534675" y="616835"/>
                  </a:lnTo>
                  <a:lnTo>
                    <a:pt x="2538962" y="573195"/>
                  </a:lnTo>
                  <a:lnTo>
                    <a:pt x="2537496" y="568533"/>
                  </a:lnTo>
                  <a:lnTo>
                    <a:pt x="2533639" y="557047"/>
                  </a:lnTo>
                  <a:lnTo>
                    <a:pt x="2528205" y="542485"/>
                  </a:lnTo>
                  <a:lnTo>
                    <a:pt x="2522005" y="528594"/>
                  </a:lnTo>
                  <a:lnTo>
                    <a:pt x="2519114" y="513931"/>
                  </a:lnTo>
                  <a:lnTo>
                    <a:pt x="2520959" y="497670"/>
                  </a:lnTo>
                  <a:lnTo>
                    <a:pt x="2524382" y="484485"/>
                  </a:lnTo>
                  <a:lnTo>
                    <a:pt x="2526225" y="479050"/>
                  </a:lnTo>
                  <a:lnTo>
                    <a:pt x="2506828" y="423876"/>
                  </a:lnTo>
                  <a:lnTo>
                    <a:pt x="2504119" y="389734"/>
                  </a:lnTo>
                  <a:lnTo>
                    <a:pt x="2501261" y="382087"/>
                  </a:lnTo>
                  <a:lnTo>
                    <a:pt x="2494870" y="363761"/>
                  </a:lnTo>
                  <a:lnTo>
                    <a:pt x="2488223" y="341681"/>
                  </a:lnTo>
                  <a:lnTo>
                    <a:pt x="2484598" y="322772"/>
                  </a:lnTo>
                  <a:lnTo>
                    <a:pt x="2483397" y="307708"/>
                  </a:lnTo>
                  <a:lnTo>
                    <a:pt x="2482105" y="294080"/>
                  </a:lnTo>
                  <a:lnTo>
                    <a:pt x="2481072" y="284204"/>
                  </a:lnTo>
                  <a:lnTo>
                    <a:pt x="2480649" y="280398"/>
                  </a:lnTo>
                  <a:lnTo>
                    <a:pt x="2475473" y="235670"/>
                  </a:lnTo>
                  <a:lnTo>
                    <a:pt x="2448099" y="211216"/>
                  </a:lnTo>
                  <a:lnTo>
                    <a:pt x="2437157" y="178340"/>
                  </a:lnTo>
                  <a:lnTo>
                    <a:pt x="2434434" y="167432"/>
                  </a:lnTo>
                  <a:lnTo>
                    <a:pt x="2428256" y="142200"/>
                  </a:lnTo>
                  <a:lnTo>
                    <a:pt x="2421609" y="113883"/>
                  </a:lnTo>
                  <a:lnTo>
                    <a:pt x="2417480" y="93718"/>
                  </a:lnTo>
                  <a:lnTo>
                    <a:pt x="2414522" y="79916"/>
                  </a:lnTo>
                  <a:lnTo>
                    <a:pt x="2409020" y="57730"/>
                  </a:lnTo>
                  <a:lnTo>
                    <a:pt x="2402300" y="31838"/>
                  </a:lnTo>
                  <a:lnTo>
                    <a:pt x="2395692" y="6939"/>
                  </a:lnTo>
                  <a:lnTo>
                    <a:pt x="2414093" y="0"/>
                  </a:lnTo>
                  <a:lnTo>
                    <a:pt x="2452118" y="100829"/>
                  </a:lnTo>
                  <a:lnTo>
                    <a:pt x="2451153" y="115006"/>
                  </a:lnTo>
                  <a:lnTo>
                    <a:pt x="2450685" y="128230"/>
                  </a:lnTo>
                  <a:lnTo>
                    <a:pt x="2460537" y="171560"/>
                  </a:lnTo>
                  <a:lnTo>
                    <a:pt x="2493037" y="227010"/>
                  </a:lnTo>
                  <a:lnTo>
                    <a:pt x="2509384" y="252676"/>
                  </a:lnTo>
                  <a:lnTo>
                    <a:pt x="2524380" y="292439"/>
                  </a:lnTo>
                  <a:lnTo>
                    <a:pt x="2522914" y="309177"/>
                  </a:lnTo>
                  <a:lnTo>
                    <a:pt x="2521322" y="328219"/>
                  </a:lnTo>
                  <a:lnTo>
                    <a:pt x="2522350" y="349799"/>
                  </a:lnTo>
                  <a:lnTo>
                    <a:pt x="2528745" y="374155"/>
                  </a:lnTo>
                  <a:lnTo>
                    <a:pt x="2541643" y="411209"/>
                  </a:lnTo>
                  <a:lnTo>
                    <a:pt x="2554562" y="450473"/>
                  </a:lnTo>
                  <a:lnTo>
                    <a:pt x="2569694" y="489715"/>
                  </a:lnTo>
                  <a:lnTo>
                    <a:pt x="2589233" y="526705"/>
                  </a:lnTo>
                  <a:lnTo>
                    <a:pt x="2603884" y="551753"/>
                  </a:lnTo>
                  <a:lnTo>
                    <a:pt x="2606678" y="562897"/>
                  </a:lnTo>
                  <a:lnTo>
                    <a:pt x="2603240" y="569469"/>
                  </a:lnTo>
                  <a:lnTo>
                    <a:pt x="2599195" y="580804"/>
                  </a:lnTo>
                  <a:lnTo>
                    <a:pt x="2602206" y="609696"/>
                  </a:lnTo>
                  <a:lnTo>
                    <a:pt x="2612904" y="652966"/>
                  </a:lnTo>
                  <a:lnTo>
                    <a:pt x="2626305" y="695961"/>
                  </a:lnTo>
                  <a:lnTo>
                    <a:pt x="2642878" y="731856"/>
                  </a:lnTo>
                  <a:lnTo>
                    <a:pt x="2647337" y="736261"/>
                  </a:lnTo>
                  <a:lnTo>
                    <a:pt x="2619757" y="746663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10596583" y="9129738"/>
            <a:ext cx="2400935" cy="1157605"/>
          </a:xfrm>
          <a:custGeom>
            <a:avLst/>
            <a:gdLst/>
            <a:ahLst/>
            <a:cxnLst/>
            <a:rect l="l" t="t" r="r" b="b"/>
            <a:pathLst>
              <a:path w="2400934" h="1157604">
                <a:moveTo>
                  <a:pt x="2400624" y="361925"/>
                </a:moveTo>
                <a:lnTo>
                  <a:pt x="2386284" y="389021"/>
                </a:lnTo>
                <a:lnTo>
                  <a:pt x="2361231" y="407899"/>
                </a:lnTo>
                <a:lnTo>
                  <a:pt x="2330020" y="413266"/>
                </a:lnTo>
                <a:lnTo>
                  <a:pt x="2297206" y="399831"/>
                </a:lnTo>
                <a:lnTo>
                  <a:pt x="2256640" y="367875"/>
                </a:lnTo>
                <a:lnTo>
                  <a:pt x="2175083" y="301009"/>
                </a:lnTo>
                <a:lnTo>
                  <a:pt x="2133774" y="267485"/>
                </a:lnTo>
                <a:lnTo>
                  <a:pt x="2091899" y="234821"/>
                </a:lnTo>
                <a:lnTo>
                  <a:pt x="2049299" y="203710"/>
                </a:lnTo>
                <a:lnTo>
                  <a:pt x="2005815" y="174844"/>
                </a:lnTo>
                <a:lnTo>
                  <a:pt x="1961287" y="148914"/>
                </a:lnTo>
                <a:lnTo>
                  <a:pt x="1913392" y="130452"/>
                </a:lnTo>
                <a:lnTo>
                  <a:pt x="1872220" y="128535"/>
                </a:lnTo>
                <a:lnTo>
                  <a:pt x="1837455" y="140641"/>
                </a:lnTo>
                <a:lnTo>
                  <a:pt x="1785883" y="196829"/>
                </a:lnTo>
                <a:lnTo>
                  <a:pt x="1768445" y="235865"/>
                </a:lnTo>
                <a:lnTo>
                  <a:pt x="1756151" y="278830"/>
                </a:lnTo>
                <a:lnTo>
                  <a:pt x="1748686" y="323203"/>
                </a:lnTo>
                <a:lnTo>
                  <a:pt x="1744751" y="366284"/>
                </a:lnTo>
                <a:lnTo>
                  <a:pt x="1741099" y="410666"/>
                </a:lnTo>
                <a:lnTo>
                  <a:pt x="1735356" y="454671"/>
                </a:lnTo>
                <a:lnTo>
                  <a:pt x="1725146" y="496621"/>
                </a:lnTo>
                <a:lnTo>
                  <a:pt x="1708092" y="534840"/>
                </a:lnTo>
                <a:lnTo>
                  <a:pt x="1681820" y="567650"/>
                </a:lnTo>
                <a:lnTo>
                  <a:pt x="1643953" y="593372"/>
                </a:lnTo>
                <a:lnTo>
                  <a:pt x="1599870" y="608455"/>
                </a:lnTo>
                <a:lnTo>
                  <a:pt x="1556545" y="611952"/>
                </a:lnTo>
                <a:lnTo>
                  <a:pt x="1513993" y="606089"/>
                </a:lnTo>
                <a:lnTo>
                  <a:pt x="1472232" y="593094"/>
                </a:lnTo>
                <a:lnTo>
                  <a:pt x="1431277" y="575193"/>
                </a:lnTo>
                <a:lnTo>
                  <a:pt x="1391144" y="554616"/>
                </a:lnTo>
                <a:lnTo>
                  <a:pt x="1351850" y="533588"/>
                </a:lnTo>
                <a:lnTo>
                  <a:pt x="1310431" y="513346"/>
                </a:lnTo>
                <a:lnTo>
                  <a:pt x="1264871" y="495090"/>
                </a:lnTo>
                <a:lnTo>
                  <a:pt x="1216975" y="481347"/>
                </a:lnTo>
                <a:lnTo>
                  <a:pt x="1168550" y="474642"/>
                </a:lnTo>
                <a:lnTo>
                  <a:pt x="1121402" y="477500"/>
                </a:lnTo>
                <a:lnTo>
                  <a:pt x="1077336" y="492448"/>
                </a:lnTo>
                <a:lnTo>
                  <a:pt x="1038160" y="522012"/>
                </a:lnTo>
                <a:lnTo>
                  <a:pt x="1009328" y="563857"/>
                </a:lnTo>
                <a:lnTo>
                  <a:pt x="991829" y="612791"/>
                </a:lnTo>
                <a:lnTo>
                  <a:pt x="982097" y="665500"/>
                </a:lnTo>
                <a:lnTo>
                  <a:pt x="976570" y="718671"/>
                </a:lnTo>
                <a:lnTo>
                  <a:pt x="971684" y="768989"/>
                </a:lnTo>
                <a:lnTo>
                  <a:pt x="964128" y="820967"/>
                </a:lnTo>
                <a:lnTo>
                  <a:pt x="952680" y="872403"/>
                </a:lnTo>
                <a:lnTo>
                  <a:pt x="935598" y="921795"/>
                </a:lnTo>
                <a:lnTo>
                  <a:pt x="911141" y="967643"/>
                </a:lnTo>
                <a:lnTo>
                  <a:pt x="877567" y="1008445"/>
                </a:lnTo>
                <a:lnTo>
                  <a:pt x="841573" y="1037353"/>
                </a:lnTo>
                <a:lnTo>
                  <a:pt x="802172" y="1058273"/>
                </a:lnTo>
                <a:lnTo>
                  <a:pt x="760104" y="1072144"/>
                </a:lnTo>
                <a:lnTo>
                  <a:pt x="716107" y="1079906"/>
                </a:lnTo>
                <a:lnTo>
                  <a:pt x="670920" y="1082499"/>
                </a:lnTo>
                <a:lnTo>
                  <a:pt x="625283" y="1080862"/>
                </a:lnTo>
                <a:lnTo>
                  <a:pt x="573137" y="1075053"/>
                </a:lnTo>
                <a:lnTo>
                  <a:pt x="521338" y="1066896"/>
                </a:lnTo>
                <a:lnTo>
                  <a:pt x="469660" y="1058379"/>
                </a:lnTo>
                <a:lnTo>
                  <a:pt x="417881" y="1051492"/>
                </a:lnTo>
                <a:lnTo>
                  <a:pt x="365776" y="1048224"/>
                </a:lnTo>
                <a:lnTo>
                  <a:pt x="313121" y="1050565"/>
                </a:lnTo>
                <a:lnTo>
                  <a:pt x="270519" y="1058669"/>
                </a:lnTo>
                <a:lnTo>
                  <a:pt x="228997" y="1073479"/>
                </a:lnTo>
                <a:lnTo>
                  <a:pt x="190855" y="1094791"/>
                </a:lnTo>
                <a:lnTo>
                  <a:pt x="158397" y="1122403"/>
                </a:lnTo>
                <a:lnTo>
                  <a:pt x="133923" y="1156112"/>
                </a:lnTo>
                <a:lnTo>
                  <a:pt x="133511" y="1157261"/>
                </a:lnTo>
                <a:lnTo>
                  <a:pt x="0" y="1157261"/>
                </a:lnTo>
                <a:lnTo>
                  <a:pt x="12171" y="1120637"/>
                </a:lnTo>
                <a:lnTo>
                  <a:pt x="32556" y="1081529"/>
                </a:lnTo>
                <a:lnTo>
                  <a:pt x="58718" y="1045711"/>
                </a:lnTo>
                <a:lnTo>
                  <a:pt x="89962" y="1013713"/>
                </a:lnTo>
                <a:lnTo>
                  <a:pt x="125593" y="986065"/>
                </a:lnTo>
                <a:lnTo>
                  <a:pt x="164916" y="963298"/>
                </a:lnTo>
                <a:lnTo>
                  <a:pt x="210476" y="944626"/>
                </a:lnTo>
                <a:lnTo>
                  <a:pt x="257313" y="932224"/>
                </a:lnTo>
                <a:lnTo>
                  <a:pt x="305111" y="925268"/>
                </a:lnTo>
                <a:lnTo>
                  <a:pt x="353551" y="922928"/>
                </a:lnTo>
                <a:lnTo>
                  <a:pt x="402318" y="924378"/>
                </a:lnTo>
                <a:lnTo>
                  <a:pt x="451093" y="928793"/>
                </a:lnTo>
                <a:lnTo>
                  <a:pt x="499559" y="935343"/>
                </a:lnTo>
                <a:lnTo>
                  <a:pt x="589030" y="950162"/>
                </a:lnTo>
                <a:lnTo>
                  <a:pt x="632725" y="955636"/>
                </a:lnTo>
                <a:lnTo>
                  <a:pt x="676629" y="957310"/>
                </a:lnTo>
                <a:lnTo>
                  <a:pt x="718886" y="952868"/>
                </a:lnTo>
                <a:lnTo>
                  <a:pt x="757640" y="939994"/>
                </a:lnTo>
                <a:lnTo>
                  <a:pt x="791037" y="916372"/>
                </a:lnTo>
                <a:lnTo>
                  <a:pt x="817219" y="879687"/>
                </a:lnTo>
                <a:lnTo>
                  <a:pt x="834687" y="834440"/>
                </a:lnTo>
                <a:lnTo>
                  <a:pt x="845226" y="786595"/>
                </a:lnTo>
                <a:lnTo>
                  <a:pt x="851422" y="737195"/>
                </a:lnTo>
                <a:lnTo>
                  <a:pt x="855862" y="687287"/>
                </a:lnTo>
                <a:lnTo>
                  <a:pt x="861134" y="637914"/>
                </a:lnTo>
                <a:lnTo>
                  <a:pt x="869824" y="590121"/>
                </a:lnTo>
                <a:lnTo>
                  <a:pt x="884723" y="541383"/>
                </a:lnTo>
                <a:lnTo>
                  <a:pt x="905369" y="496079"/>
                </a:lnTo>
                <a:lnTo>
                  <a:pt x="932061" y="455162"/>
                </a:lnTo>
                <a:lnTo>
                  <a:pt x="965098" y="419586"/>
                </a:lnTo>
                <a:lnTo>
                  <a:pt x="1004779" y="390305"/>
                </a:lnTo>
                <a:lnTo>
                  <a:pt x="1051404" y="368273"/>
                </a:lnTo>
                <a:lnTo>
                  <a:pt x="1099666" y="355216"/>
                </a:lnTo>
                <a:lnTo>
                  <a:pt x="1148486" y="349944"/>
                </a:lnTo>
                <a:lnTo>
                  <a:pt x="1197420" y="351580"/>
                </a:lnTo>
                <a:lnTo>
                  <a:pt x="1246022" y="359243"/>
                </a:lnTo>
                <a:lnTo>
                  <a:pt x="1293847" y="372055"/>
                </a:lnTo>
                <a:lnTo>
                  <a:pt x="1340450" y="389138"/>
                </a:lnTo>
                <a:lnTo>
                  <a:pt x="1385385" y="409614"/>
                </a:lnTo>
                <a:lnTo>
                  <a:pt x="1478167" y="463863"/>
                </a:lnTo>
                <a:lnTo>
                  <a:pt x="1529741" y="484705"/>
                </a:lnTo>
                <a:lnTo>
                  <a:pt x="1578173" y="484841"/>
                </a:lnTo>
                <a:lnTo>
                  <a:pt x="1617386" y="414129"/>
                </a:lnTo>
                <a:lnTo>
                  <a:pt x="1620674" y="364511"/>
                </a:lnTo>
                <a:lnTo>
                  <a:pt x="1622274" y="324022"/>
                </a:lnTo>
                <a:lnTo>
                  <a:pt x="1628053" y="278211"/>
                </a:lnTo>
                <a:lnTo>
                  <a:pt x="1637010" y="232482"/>
                </a:lnTo>
                <a:lnTo>
                  <a:pt x="1649879" y="187811"/>
                </a:lnTo>
                <a:lnTo>
                  <a:pt x="1667392" y="145175"/>
                </a:lnTo>
                <a:lnTo>
                  <a:pt x="1690283" y="105551"/>
                </a:lnTo>
                <a:lnTo>
                  <a:pt x="1719283" y="69916"/>
                </a:lnTo>
                <a:lnTo>
                  <a:pt x="1755126" y="39246"/>
                </a:lnTo>
                <a:lnTo>
                  <a:pt x="1797039" y="15967"/>
                </a:lnTo>
                <a:lnTo>
                  <a:pt x="1840304" y="3259"/>
                </a:lnTo>
                <a:lnTo>
                  <a:pt x="1884281" y="0"/>
                </a:lnTo>
                <a:lnTo>
                  <a:pt x="1928332" y="5066"/>
                </a:lnTo>
                <a:lnTo>
                  <a:pt x="1971821" y="17336"/>
                </a:lnTo>
                <a:lnTo>
                  <a:pt x="2014107" y="35689"/>
                </a:lnTo>
                <a:lnTo>
                  <a:pt x="2054555" y="59002"/>
                </a:lnTo>
                <a:lnTo>
                  <a:pt x="2096599" y="87203"/>
                </a:lnTo>
                <a:lnTo>
                  <a:pt x="2137942" y="116686"/>
                </a:lnTo>
                <a:lnTo>
                  <a:pt x="2178719" y="147161"/>
                </a:lnTo>
                <a:lnTo>
                  <a:pt x="2219069" y="178336"/>
                </a:lnTo>
                <a:lnTo>
                  <a:pt x="2338927" y="273167"/>
                </a:lnTo>
                <a:lnTo>
                  <a:pt x="2378941" y="304245"/>
                </a:lnTo>
                <a:lnTo>
                  <a:pt x="2399695" y="331902"/>
                </a:lnTo>
                <a:lnTo>
                  <a:pt x="2400624" y="361925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1634" y="6874798"/>
            <a:ext cx="2199958" cy="3412201"/>
          </a:xfrm>
          <a:prstGeom prst="rect">
            <a:avLst/>
          </a:prstGeom>
        </p:spPr>
      </p:pic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6111137" y="2527403"/>
            <a:ext cx="5819140" cy="1366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35" dirty="0"/>
              <a:t>K</a:t>
            </a:r>
            <a:r>
              <a:rPr spc="100" dirty="0"/>
              <a:t>o</a:t>
            </a:r>
            <a:r>
              <a:rPr spc="425" dirty="0"/>
              <a:t>n</a:t>
            </a:r>
            <a:r>
              <a:rPr spc="220" dirty="0"/>
              <a:t>t</a:t>
            </a:r>
            <a:r>
              <a:rPr spc="250" dirty="0"/>
              <a:t>e</a:t>
            </a:r>
            <a:r>
              <a:rPr spc="425" dirty="0"/>
              <a:t>n</a:t>
            </a:r>
            <a:r>
              <a:rPr spc="220" dirty="0"/>
              <a:t>t</a:t>
            </a:r>
            <a:r>
              <a:rPr spc="-735" dirty="0"/>
              <a:t> </a:t>
            </a:r>
            <a:r>
              <a:rPr spc="-1125" dirty="0"/>
              <a:t>I</a:t>
            </a:r>
            <a:r>
              <a:rPr spc="65" dirty="0"/>
              <a:t>P</a:t>
            </a:r>
            <a:r>
              <a:rPr spc="-480" dirty="0"/>
              <a:t>S</a:t>
            </a:r>
          </a:p>
        </p:txBody>
      </p:sp>
      <p:grpSp>
        <p:nvGrpSpPr>
          <p:cNvPr id="23" name="object 23"/>
          <p:cNvGrpSpPr/>
          <p:nvPr/>
        </p:nvGrpSpPr>
        <p:grpSpPr>
          <a:xfrm>
            <a:off x="15533161" y="2908720"/>
            <a:ext cx="1386205" cy="1422400"/>
            <a:chOff x="15533161" y="2908720"/>
            <a:chExt cx="1386205" cy="1422400"/>
          </a:xfrm>
        </p:grpSpPr>
        <p:sp>
          <p:nvSpPr>
            <p:cNvPr id="24" name="object 24"/>
            <p:cNvSpPr/>
            <p:nvPr/>
          </p:nvSpPr>
          <p:spPr>
            <a:xfrm>
              <a:off x="15533154" y="2908731"/>
              <a:ext cx="1386205" cy="1422400"/>
            </a:xfrm>
            <a:custGeom>
              <a:avLst/>
              <a:gdLst/>
              <a:ahLst/>
              <a:cxnLst/>
              <a:rect l="l" t="t" r="r" b="b"/>
              <a:pathLst>
                <a:path w="1386205" h="1422400">
                  <a:moveTo>
                    <a:pt x="1385976" y="457200"/>
                  </a:moveTo>
                  <a:lnTo>
                    <a:pt x="1384261" y="406400"/>
                  </a:lnTo>
                  <a:lnTo>
                    <a:pt x="1373860" y="355600"/>
                  </a:lnTo>
                  <a:lnTo>
                    <a:pt x="1354467" y="304800"/>
                  </a:lnTo>
                  <a:lnTo>
                    <a:pt x="1325791" y="254000"/>
                  </a:lnTo>
                  <a:lnTo>
                    <a:pt x="1295006" y="215900"/>
                  </a:lnTo>
                  <a:lnTo>
                    <a:pt x="1259395" y="190500"/>
                  </a:lnTo>
                  <a:lnTo>
                    <a:pt x="1219898" y="165100"/>
                  </a:lnTo>
                  <a:lnTo>
                    <a:pt x="1177480" y="152400"/>
                  </a:lnTo>
                  <a:lnTo>
                    <a:pt x="1133094" y="139700"/>
                  </a:lnTo>
                  <a:lnTo>
                    <a:pt x="1087691" y="139700"/>
                  </a:lnTo>
                  <a:lnTo>
                    <a:pt x="989609" y="165100"/>
                  </a:lnTo>
                  <a:lnTo>
                    <a:pt x="943178" y="177800"/>
                  </a:lnTo>
                  <a:lnTo>
                    <a:pt x="899617" y="203200"/>
                  </a:lnTo>
                  <a:lnTo>
                    <a:pt x="859815" y="228600"/>
                  </a:lnTo>
                  <a:lnTo>
                    <a:pt x="855726" y="233019"/>
                  </a:lnTo>
                  <a:lnTo>
                    <a:pt x="844397" y="190500"/>
                  </a:lnTo>
                  <a:lnTo>
                    <a:pt x="825157" y="152400"/>
                  </a:lnTo>
                  <a:lnTo>
                    <a:pt x="800303" y="114300"/>
                  </a:lnTo>
                  <a:lnTo>
                    <a:pt x="769950" y="88900"/>
                  </a:lnTo>
                  <a:lnTo>
                    <a:pt x="734974" y="50800"/>
                  </a:lnTo>
                  <a:lnTo>
                    <a:pt x="715619" y="38100"/>
                  </a:lnTo>
                  <a:lnTo>
                    <a:pt x="696264" y="25400"/>
                  </a:lnTo>
                  <a:lnTo>
                    <a:pt x="654583" y="12700"/>
                  </a:lnTo>
                  <a:lnTo>
                    <a:pt x="610654" y="0"/>
                  </a:lnTo>
                  <a:lnTo>
                    <a:pt x="473621" y="0"/>
                  </a:lnTo>
                  <a:lnTo>
                    <a:pt x="429780" y="25400"/>
                  </a:lnTo>
                  <a:lnTo>
                    <a:pt x="388429" y="38100"/>
                  </a:lnTo>
                  <a:lnTo>
                    <a:pt x="350431" y="76200"/>
                  </a:lnTo>
                  <a:lnTo>
                    <a:pt x="316687" y="101600"/>
                  </a:lnTo>
                  <a:lnTo>
                    <a:pt x="288086" y="139700"/>
                  </a:lnTo>
                  <a:lnTo>
                    <a:pt x="265480" y="177800"/>
                  </a:lnTo>
                  <a:lnTo>
                    <a:pt x="249783" y="228600"/>
                  </a:lnTo>
                  <a:lnTo>
                    <a:pt x="241846" y="266700"/>
                  </a:lnTo>
                  <a:lnTo>
                    <a:pt x="244767" y="317500"/>
                  </a:lnTo>
                  <a:lnTo>
                    <a:pt x="260057" y="368300"/>
                  </a:lnTo>
                  <a:lnTo>
                    <a:pt x="285038" y="406400"/>
                  </a:lnTo>
                  <a:lnTo>
                    <a:pt x="306387" y="431800"/>
                  </a:lnTo>
                  <a:lnTo>
                    <a:pt x="209918" y="431800"/>
                  </a:lnTo>
                  <a:lnTo>
                    <a:pt x="159435" y="457200"/>
                  </a:lnTo>
                  <a:lnTo>
                    <a:pt x="116243" y="482600"/>
                  </a:lnTo>
                  <a:lnTo>
                    <a:pt x="78282" y="508000"/>
                  </a:lnTo>
                  <a:lnTo>
                    <a:pt x="46634" y="546100"/>
                  </a:lnTo>
                  <a:lnTo>
                    <a:pt x="22326" y="596900"/>
                  </a:lnTo>
                  <a:lnTo>
                    <a:pt x="6388" y="635000"/>
                  </a:lnTo>
                  <a:lnTo>
                    <a:pt x="0" y="685800"/>
                  </a:lnTo>
                  <a:lnTo>
                    <a:pt x="1803" y="723900"/>
                  </a:lnTo>
                  <a:lnTo>
                    <a:pt x="11671" y="774700"/>
                  </a:lnTo>
                  <a:lnTo>
                    <a:pt x="29502" y="812800"/>
                  </a:lnTo>
                  <a:lnTo>
                    <a:pt x="55168" y="850900"/>
                  </a:lnTo>
                  <a:lnTo>
                    <a:pt x="106743" y="901700"/>
                  </a:lnTo>
                  <a:lnTo>
                    <a:pt x="167614" y="927100"/>
                  </a:lnTo>
                  <a:lnTo>
                    <a:pt x="254101" y="952500"/>
                  </a:lnTo>
                  <a:lnTo>
                    <a:pt x="316738" y="952500"/>
                  </a:lnTo>
                  <a:lnTo>
                    <a:pt x="296468" y="977900"/>
                  </a:lnTo>
                  <a:lnTo>
                    <a:pt x="273456" y="1016000"/>
                  </a:lnTo>
                  <a:lnTo>
                    <a:pt x="259029" y="1066800"/>
                  </a:lnTo>
                  <a:lnTo>
                    <a:pt x="253644" y="1117600"/>
                  </a:lnTo>
                  <a:lnTo>
                    <a:pt x="255346" y="1168400"/>
                  </a:lnTo>
                  <a:lnTo>
                    <a:pt x="264160" y="1206500"/>
                  </a:lnTo>
                  <a:lnTo>
                    <a:pt x="280085" y="1257300"/>
                  </a:lnTo>
                  <a:lnTo>
                    <a:pt x="303110" y="1295400"/>
                  </a:lnTo>
                  <a:lnTo>
                    <a:pt x="336296" y="1333500"/>
                  </a:lnTo>
                  <a:lnTo>
                    <a:pt x="375437" y="1371600"/>
                  </a:lnTo>
                  <a:lnTo>
                    <a:pt x="419544" y="1397000"/>
                  </a:lnTo>
                  <a:lnTo>
                    <a:pt x="467575" y="1409700"/>
                  </a:lnTo>
                  <a:lnTo>
                    <a:pt x="518515" y="1422400"/>
                  </a:lnTo>
                  <a:lnTo>
                    <a:pt x="572579" y="1422400"/>
                  </a:lnTo>
                  <a:lnTo>
                    <a:pt x="625919" y="1409700"/>
                  </a:lnTo>
                  <a:lnTo>
                    <a:pt x="676935" y="1397000"/>
                  </a:lnTo>
                  <a:lnTo>
                    <a:pt x="724065" y="1371600"/>
                  </a:lnTo>
                  <a:lnTo>
                    <a:pt x="765746" y="1346200"/>
                  </a:lnTo>
                  <a:lnTo>
                    <a:pt x="797648" y="1295400"/>
                  </a:lnTo>
                  <a:lnTo>
                    <a:pt x="821423" y="1257300"/>
                  </a:lnTo>
                  <a:lnTo>
                    <a:pt x="837742" y="1206500"/>
                  </a:lnTo>
                  <a:lnTo>
                    <a:pt x="847331" y="1155700"/>
                  </a:lnTo>
                  <a:lnTo>
                    <a:pt x="848360" y="1141018"/>
                  </a:lnTo>
                  <a:lnTo>
                    <a:pt x="849795" y="1143000"/>
                  </a:lnTo>
                  <a:lnTo>
                    <a:pt x="883996" y="1181100"/>
                  </a:lnTo>
                  <a:lnTo>
                    <a:pt x="923734" y="1206500"/>
                  </a:lnTo>
                  <a:lnTo>
                    <a:pt x="968044" y="1231900"/>
                  </a:lnTo>
                  <a:lnTo>
                    <a:pt x="1016203" y="1244600"/>
                  </a:lnTo>
                  <a:lnTo>
                    <a:pt x="1065618" y="1244600"/>
                  </a:lnTo>
                  <a:lnTo>
                    <a:pt x="1162646" y="1219200"/>
                  </a:lnTo>
                  <a:lnTo>
                    <a:pt x="1207465" y="1206500"/>
                  </a:lnTo>
                  <a:lnTo>
                    <a:pt x="1221600" y="1193800"/>
                  </a:lnTo>
                  <a:lnTo>
                    <a:pt x="1249883" y="1168400"/>
                  </a:lnTo>
                  <a:lnTo>
                    <a:pt x="1286002" y="1130300"/>
                  </a:lnTo>
                  <a:lnTo>
                    <a:pt x="1315173" y="1092200"/>
                  </a:lnTo>
                  <a:lnTo>
                    <a:pt x="1336700" y="1041400"/>
                  </a:lnTo>
                  <a:lnTo>
                    <a:pt x="1349946" y="990600"/>
                  </a:lnTo>
                  <a:lnTo>
                    <a:pt x="1354848" y="927100"/>
                  </a:lnTo>
                  <a:lnTo>
                    <a:pt x="1352321" y="889000"/>
                  </a:lnTo>
                  <a:lnTo>
                    <a:pt x="1346339" y="863600"/>
                  </a:lnTo>
                  <a:lnTo>
                    <a:pt x="1337754" y="825500"/>
                  </a:lnTo>
                  <a:lnTo>
                    <a:pt x="1309560" y="774700"/>
                  </a:lnTo>
                  <a:lnTo>
                    <a:pt x="1261770" y="723900"/>
                  </a:lnTo>
                  <a:lnTo>
                    <a:pt x="1232928" y="711200"/>
                  </a:lnTo>
                  <a:lnTo>
                    <a:pt x="1229753" y="711200"/>
                  </a:lnTo>
                  <a:lnTo>
                    <a:pt x="1246251" y="698500"/>
                  </a:lnTo>
                  <a:lnTo>
                    <a:pt x="1304886" y="660400"/>
                  </a:lnTo>
                  <a:lnTo>
                    <a:pt x="1333703" y="622300"/>
                  </a:lnTo>
                  <a:lnTo>
                    <a:pt x="1355737" y="584200"/>
                  </a:lnTo>
                  <a:lnTo>
                    <a:pt x="1371460" y="546100"/>
                  </a:lnTo>
                  <a:lnTo>
                    <a:pt x="1381391" y="508000"/>
                  </a:lnTo>
                  <a:lnTo>
                    <a:pt x="1385976" y="457200"/>
                  </a:lnTo>
                  <a:close/>
                </a:path>
              </a:pathLst>
            </a:custGeom>
            <a:solidFill>
              <a:srgbClr val="F6B9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6101098" y="3422623"/>
              <a:ext cx="390525" cy="374650"/>
            </a:xfrm>
            <a:custGeom>
              <a:avLst/>
              <a:gdLst/>
              <a:ahLst/>
              <a:cxnLst/>
              <a:rect l="l" t="t" r="r" b="b"/>
              <a:pathLst>
                <a:path w="390525" h="374650">
                  <a:moveTo>
                    <a:pt x="390385" y="150266"/>
                  </a:moveTo>
                  <a:lnTo>
                    <a:pt x="379882" y="104203"/>
                  </a:lnTo>
                  <a:lnTo>
                    <a:pt x="356006" y="62382"/>
                  </a:lnTo>
                  <a:lnTo>
                    <a:pt x="323278" y="32054"/>
                  </a:lnTo>
                  <a:lnTo>
                    <a:pt x="283591" y="11836"/>
                  </a:lnTo>
                  <a:lnTo>
                    <a:pt x="239763" y="1295"/>
                  </a:lnTo>
                  <a:lnTo>
                    <a:pt x="194576" y="0"/>
                  </a:lnTo>
                  <a:lnTo>
                    <a:pt x="150825" y="7518"/>
                  </a:lnTo>
                  <a:lnTo>
                    <a:pt x="106807" y="25628"/>
                  </a:lnTo>
                  <a:lnTo>
                    <a:pt x="68046" y="52247"/>
                  </a:lnTo>
                  <a:lnTo>
                    <a:pt x="36372" y="86829"/>
                  </a:lnTo>
                  <a:lnTo>
                    <a:pt x="13639" y="128803"/>
                  </a:lnTo>
                  <a:lnTo>
                    <a:pt x="584" y="183934"/>
                  </a:lnTo>
                  <a:lnTo>
                    <a:pt x="0" y="212318"/>
                  </a:lnTo>
                  <a:lnTo>
                    <a:pt x="3670" y="240322"/>
                  </a:lnTo>
                  <a:lnTo>
                    <a:pt x="35229" y="305625"/>
                  </a:lnTo>
                  <a:lnTo>
                    <a:pt x="91846" y="351116"/>
                  </a:lnTo>
                  <a:lnTo>
                    <a:pt x="159651" y="372224"/>
                  </a:lnTo>
                  <a:lnTo>
                    <a:pt x="195097" y="374599"/>
                  </a:lnTo>
                  <a:lnTo>
                    <a:pt x="230708" y="371729"/>
                  </a:lnTo>
                  <a:lnTo>
                    <a:pt x="268947" y="361746"/>
                  </a:lnTo>
                  <a:lnTo>
                    <a:pt x="303174" y="344182"/>
                  </a:lnTo>
                  <a:lnTo>
                    <a:pt x="323659" y="326999"/>
                  </a:lnTo>
                  <a:lnTo>
                    <a:pt x="332638" y="319481"/>
                  </a:lnTo>
                  <a:lnTo>
                    <a:pt x="356616" y="288061"/>
                  </a:lnTo>
                  <a:lnTo>
                    <a:pt x="377253" y="244792"/>
                  </a:lnTo>
                  <a:lnTo>
                    <a:pt x="377952" y="242011"/>
                  </a:lnTo>
                  <a:lnTo>
                    <a:pt x="389013" y="197993"/>
                  </a:lnTo>
                  <a:lnTo>
                    <a:pt x="390385" y="150266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322093" y="3990062"/>
            <a:ext cx="11384915" cy="372491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R="2000885" algn="ctr">
              <a:lnSpc>
                <a:spcPct val="100000"/>
              </a:lnSpc>
              <a:spcBef>
                <a:spcPts val="685"/>
              </a:spcBef>
            </a:pPr>
            <a:r>
              <a:rPr sz="3200" b="1" spc="-45" dirty="0">
                <a:solidFill>
                  <a:srgbClr val="291B25"/>
                </a:solidFill>
                <a:latin typeface="Arial"/>
                <a:cs typeface="Arial"/>
              </a:rPr>
              <a:t>Nama</a:t>
            </a:r>
            <a:r>
              <a:rPr sz="3200" b="1" spc="-7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135" dirty="0">
                <a:solidFill>
                  <a:srgbClr val="291B25"/>
                </a:solidFill>
                <a:latin typeface="Arial"/>
                <a:cs typeface="Arial"/>
              </a:rPr>
              <a:t>Kelompok</a:t>
            </a:r>
            <a:r>
              <a:rPr sz="3200" b="1" spc="-7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305" dirty="0">
                <a:solidFill>
                  <a:srgbClr val="291B25"/>
                </a:solidFill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1447800" marR="3448685" indent="106680" algn="ctr">
              <a:lnSpc>
                <a:spcPct val="115199"/>
              </a:lnSpc>
            </a:pPr>
            <a:r>
              <a:rPr sz="3200" b="1" spc="-125" dirty="0">
                <a:solidFill>
                  <a:srgbClr val="291B25"/>
                </a:solidFill>
                <a:latin typeface="Arial"/>
                <a:cs typeface="Arial"/>
              </a:rPr>
              <a:t>Galuh </a:t>
            </a:r>
            <a:r>
              <a:rPr sz="3200" b="1" spc="-90" dirty="0">
                <a:solidFill>
                  <a:srgbClr val="291B25"/>
                </a:solidFill>
                <a:latin typeface="Arial"/>
                <a:cs typeface="Arial"/>
              </a:rPr>
              <a:t>Ramadhan </a:t>
            </a:r>
            <a:r>
              <a:rPr sz="3200" b="1" spc="-5" dirty="0">
                <a:solidFill>
                  <a:srgbClr val="291B25"/>
                </a:solidFill>
                <a:latin typeface="Arial"/>
                <a:cs typeface="Arial"/>
              </a:rPr>
              <a:t>( </a:t>
            </a:r>
            <a:r>
              <a:rPr sz="3200" b="1" spc="135" dirty="0">
                <a:solidFill>
                  <a:srgbClr val="291B25"/>
                </a:solidFill>
                <a:latin typeface="Arial"/>
                <a:cs typeface="Arial"/>
              </a:rPr>
              <a:t>2113053063 </a:t>
            </a:r>
            <a:r>
              <a:rPr sz="3200" b="1" spc="-5" dirty="0">
                <a:solidFill>
                  <a:srgbClr val="291B25"/>
                </a:solidFill>
                <a:latin typeface="Arial"/>
                <a:cs typeface="Arial"/>
              </a:rPr>
              <a:t>) </a:t>
            </a:r>
            <a:r>
              <a:rPr sz="3200" b="1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75" dirty="0">
                <a:solidFill>
                  <a:srgbClr val="291B25"/>
                </a:solidFill>
                <a:latin typeface="Arial"/>
                <a:cs typeface="Arial"/>
              </a:rPr>
              <a:t>Mahya</a:t>
            </a:r>
            <a:r>
              <a:rPr sz="32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80" dirty="0">
                <a:solidFill>
                  <a:srgbClr val="291B25"/>
                </a:solidFill>
                <a:latin typeface="Arial"/>
                <a:cs typeface="Arial"/>
              </a:rPr>
              <a:t>Lutfia</a:t>
            </a:r>
            <a:r>
              <a:rPr sz="32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100" dirty="0">
                <a:solidFill>
                  <a:srgbClr val="291B25"/>
                </a:solidFill>
                <a:latin typeface="Arial"/>
                <a:cs typeface="Arial"/>
              </a:rPr>
              <a:t>Ridha</a:t>
            </a:r>
            <a:r>
              <a:rPr sz="32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291B25"/>
                </a:solidFill>
                <a:latin typeface="Arial"/>
                <a:cs typeface="Arial"/>
              </a:rPr>
              <a:t>(</a:t>
            </a:r>
            <a:r>
              <a:rPr sz="32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120" dirty="0">
                <a:solidFill>
                  <a:srgbClr val="291B25"/>
                </a:solidFill>
                <a:latin typeface="Arial"/>
                <a:cs typeface="Arial"/>
              </a:rPr>
              <a:t>2113053225)</a:t>
            </a:r>
            <a:endParaRPr sz="3200">
              <a:latin typeface="Arial"/>
              <a:cs typeface="Arial"/>
            </a:endParaRPr>
          </a:p>
          <a:p>
            <a:pPr marR="2000885" algn="ctr">
              <a:lnSpc>
                <a:spcPct val="100000"/>
              </a:lnSpc>
              <a:spcBef>
                <a:spcPts val="585"/>
              </a:spcBef>
            </a:pPr>
            <a:r>
              <a:rPr sz="3200" b="1" spc="-105" dirty="0">
                <a:solidFill>
                  <a:srgbClr val="291B25"/>
                </a:solidFill>
                <a:latin typeface="Arial"/>
                <a:cs typeface="Arial"/>
              </a:rPr>
              <a:t>Maksima</a:t>
            </a:r>
            <a:r>
              <a:rPr sz="32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95" dirty="0">
                <a:solidFill>
                  <a:srgbClr val="291B25"/>
                </a:solidFill>
                <a:latin typeface="Arial"/>
                <a:cs typeface="Arial"/>
              </a:rPr>
              <a:t>Regina</a:t>
            </a:r>
            <a:r>
              <a:rPr sz="32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80" dirty="0">
                <a:solidFill>
                  <a:srgbClr val="291B25"/>
                </a:solidFill>
                <a:latin typeface="Arial"/>
                <a:cs typeface="Arial"/>
              </a:rPr>
              <a:t>Mariane</a:t>
            </a:r>
            <a:r>
              <a:rPr sz="32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90" dirty="0">
                <a:solidFill>
                  <a:srgbClr val="291B25"/>
                </a:solidFill>
                <a:latin typeface="Arial"/>
                <a:cs typeface="Arial"/>
              </a:rPr>
              <a:t>Maloring</a:t>
            </a:r>
            <a:r>
              <a:rPr sz="32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291B25"/>
                </a:solidFill>
                <a:latin typeface="Arial"/>
                <a:cs typeface="Arial"/>
              </a:rPr>
              <a:t>(</a:t>
            </a:r>
            <a:r>
              <a:rPr sz="32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135" dirty="0">
                <a:solidFill>
                  <a:srgbClr val="291B25"/>
                </a:solidFill>
                <a:latin typeface="Arial"/>
                <a:cs typeface="Arial"/>
              </a:rPr>
              <a:t>2113053022</a:t>
            </a:r>
            <a:r>
              <a:rPr sz="32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200" b="1" spc="-5" dirty="0">
                <a:solidFill>
                  <a:srgbClr val="291B25"/>
                </a:solidFill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  <a:p>
            <a:pPr marL="8663305" marR="277495" indent="-405130">
              <a:lnSpc>
                <a:spcPts val="2540"/>
              </a:lnSpc>
              <a:spcBef>
                <a:spcPts val="3785"/>
              </a:spcBef>
            </a:pPr>
            <a:r>
              <a:rPr sz="2600" b="1" spc="-85" dirty="0">
                <a:solidFill>
                  <a:srgbClr val="291B25"/>
                </a:solidFill>
                <a:latin typeface="Arial"/>
                <a:cs typeface="Arial"/>
              </a:rPr>
              <a:t>Dosen</a:t>
            </a:r>
            <a:r>
              <a:rPr sz="2600" b="1" spc="-7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600" b="1" spc="-65" dirty="0">
                <a:solidFill>
                  <a:srgbClr val="291B25"/>
                </a:solidFill>
                <a:latin typeface="Arial"/>
                <a:cs typeface="Arial"/>
              </a:rPr>
              <a:t>Pengampu</a:t>
            </a:r>
            <a:r>
              <a:rPr sz="2600" b="1" spc="-7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600" b="1" spc="-245" dirty="0">
                <a:solidFill>
                  <a:srgbClr val="291B25"/>
                </a:solidFill>
                <a:latin typeface="Arial"/>
                <a:cs typeface="Arial"/>
              </a:rPr>
              <a:t>: </a:t>
            </a:r>
            <a:r>
              <a:rPr sz="2600" b="1" spc="-70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600" b="1" spc="-90" dirty="0">
                <a:solidFill>
                  <a:srgbClr val="291B25"/>
                </a:solidFill>
                <a:latin typeface="Arial"/>
                <a:cs typeface="Arial"/>
              </a:rPr>
              <a:t>Darsono,</a:t>
            </a:r>
            <a:r>
              <a:rPr sz="26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600" b="1" spc="-45" dirty="0">
                <a:solidFill>
                  <a:srgbClr val="291B25"/>
                </a:solidFill>
                <a:latin typeface="Arial"/>
                <a:cs typeface="Arial"/>
              </a:rPr>
              <a:t>M.Pd</a:t>
            </a:r>
            <a:endParaRPr sz="2600">
              <a:latin typeface="Arial"/>
              <a:cs typeface="Arial"/>
            </a:endParaRPr>
          </a:p>
          <a:p>
            <a:pPr marL="8161020">
              <a:lnSpc>
                <a:spcPts val="2560"/>
              </a:lnSpc>
            </a:pPr>
            <a:r>
              <a:rPr sz="2600" b="1" spc="-90" dirty="0">
                <a:solidFill>
                  <a:srgbClr val="291B25"/>
                </a:solidFill>
                <a:latin typeface="Arial"/>
                <a:cs typeface="Arial"/>
              </a:rPr>
              <a:t>Yoga</a:t>
            </a:r>
            <a:r>
              <a:rPr sz="26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600" b="1" spc="-90" dirty="0">
                <a:solidFill>
                  <a:srgbClr val="291B25"/>
                </a:solidFill>
                <a:latin typeface="Arial"/>
                <a:cs typeface="Arial"/>
              </a:rPr>
              <a:t>Fernando,</a:t>
            </a:r>
            <a:r>
              <a:rPr sz="26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600" b="1" spc="-45" dirty="0">
                <a:solidFill>
                  <a:srgbClr val="291B25"/>
                </a:solidFill>
                <a:latin typeface="Arial"/>
                <a:cs typeface="Arial"/>
              </a:rPr>
              <a:t>M.Pd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147319" y="6"/>
            <a:ext cx="9140825" cy="10274300"/>
            <a:chOff x="9147319" y="6"/>
            <a:chExt cx="9140825" cy="10274300"/>
          </a:xfrm>
        </p:grpSpPr>
        <p:sp>
          <p:nvSpPr>
            <p:cNvPr id="3" name="object 3"/>
            <p:cNvSpPr/>
            <p:nvPr/>
          </p:nvSpPr>
          <p:spPr>
            <a:xfrm>
              <a:off x="9147319" y="6"/>
              <a:ext cx="9140825" cy="10274300"/>
            </a:xfrm>
            <a:custGeom>
              <a:avLst/>
              <a:gdLst/>
              <a:ahLst/>
              <a:cxnLst/>
              <a:rect l="l" t="t" r="r" b="b"/>
              <a:pathLst>
                <a:path w="9140825" h="10274300">
                  <a:moveTo>
                    <a:pt x="392178" y="177800"/>
                  </a:moveTo>
                  <a:lnTo>
                    <a:pt x="335635" y="177800"/>
                  </a:lnTo>
                  <a:lnTo>
                    <a:pt x="274567" y="165100"/>
                  </a:lnTo>
                  <a:lnTo>
                    <a:pt x="200179" y="152400"/>
                  </a:lnTo>
                  <a:lnTo>
                    <a:pt x="130285" y="127000"/>
                  </a:lnTo>
                  <a:lnTo>
                    <a:pt x="79002" y="114300"/>
                  </a:lnTo>
                  <a:lnTo>
                    <a:pt x="47428" y="114300"/>
                  </a:lnTo>
                  <a:lnTo>
                    <a:pt x="36659" y="101600"/>
                  </a:lnTo>
                  <a:lnTo>
                    <a:pt x="5984" y="0"/>
                  </a:lnTo>
                  <a:lnTo>
                    <a:pt x="9140680" y="0"/>
                  </a:lnTo>
                  <a:lnTo>
                    <a:pt x="9140680" y="152400"/>
                  </a:lnTo>
                  <a:lnTo>
                    <a:pt x="434275" y="152400"/>
                  </a:lnTo>
                  <a:lnTo>
                    <a:pt x="412343" y="165100"/>
                  </a:lnTo>
                  <a:lnTo>
                    <a:pt x="392178" y="177800"/>
                  </a:lnTo>
                  <a:close/>
                </a:path>
                <a:path w="9140825" h="10274300">
                  <a:moveTo>
                    <a:pt x="9140680" y="469900"/>
                  </a:moveTo>
                  <a:lnTo>
                    <a:pt x="482275" y="469900"/>
                  </a:lnTo>
                  <a:lnTo>
                    <a:pt x="532417" y="457200"/>
                  </a:lnTo>
                  <a:lnTo>
                    <a:pt x="575968" y="431800"/>
                  </a:lnTo>
                  <a:lnTo>
                    <a:pt x="610314" y="406400"/>
                  </a:lnTo>
                  <a:lnTo>
                    <a:pt x="632838" y="355600"/>
                  </a:lnTo>
                  <a:lnTo>
                    <a:pt x="640927" y="304800"/>
                  </a:lnTo>
                  <a:lnTo>
                    <a:pt x="632838" y="254000"/>
                  </a:lnTo>
                  <a:lnTo>
                    <a:pt x="610314" y="215900"/>
                  </a:lnTo>
                  <a:lnTo>
                    <a:pt x="575968" y="177800"/>
                  </a:lnTo>
                  <a:lnTo>
                    <a:pt x="532417" y="152400"/>
                  </a:lnTo>
                  <a:lnTo>
                    <a:pt x="9140680" y="152400"/>
                  </a:lnTo>
                  <a:lnTo>
                    <a:pt x="9140680" y="469900"/>
                  </a:lnTo>
                  <a:close/>
                </a:path>
                <a:path w="9140825" h="10274300">
                  <a:moveTo>
                    <a:pt x="0" y="1028700"/>
                  </a:moveTo>
                  <a:lnTo>
                    <a:pt x="0" y="355600"/>
                  </a:lnTo>
                  <a:lnTo>
                    <a:pt x="51420" y="342900"/>
                  </a:lnTo>
                  <a:lnTo>
                    <a:pt x="106743" y="342900"/>
                  </a:lnTo>
                  <a:lnTo>
                    <a:pt x="162494" y="355600"/>
                  </a:lnTo>
                  <a:lnTo>
                    <a:pt x="215196" y="368300"/>
                  </a:lnTo>
                  <a:lnTo>
                    <a:pt x="256448" y="393700"/>
                  </a:lnTo>
                  <a:lnTo>
                    <a:pt x="300772" y="406400"/>
                  </a:lnTo>
                  <a:lnTo>
                    <a:pt x="347760" y="431800"/>
                  </a:lnTo>
                  <a:lnTo>
                    <a:pt x="397006" y="444500"/>
                  </a:lnTo>
                  <a:lnTo>
                    <a:pt x="448100" y="469900"/>
                  </a:lnTo>
                  <a:lnTo>
                    <a:pt x="9140680" y="469900"/>
                  </a:lnTo>
                  <a:lnTo>
                    <a:pt x="9140680" y="800100"/>
                  </a:lnTo>
                  <a:lnTo>
                    <a:pt x="433126" y="800100"/>
                  </a:lnTo>
                  <a:lnTo>
                    <a:pt x="390288" y="825500"/>
                  </a:lnTo>
                  <a:lnTo>
                    <a:pt x="356188" y="863600"/>
                  </a:lnTo>
                  <a:lnTo>
                    <a:pt x="333253" y="901700"/>
                  </a:lnTo>
                  <a:lnTo>
                    <a:pt x="327462" y="901700"/>
                  </a:lnTo>
                  <a:lnTo>
                    <a:pt x="314366" y="914400"/>
                  </a:lnTo>
                  <a:lnTo>
                    <a:pt x="299815" y="927100"/>
                  </a:lnTo>
                  <a:lnTo>
                    <a:pt x="289758" y="952500"/>
                  </a:lnTo>
                  <a:lnTo>
                    <a:pt x="274386" y="977900"/>
                  </a:lnTo>
                  <a:lnTo>
                    <a:pt x="237580" y="990600"/>
                  </a:lnTo>
                  <a:lnTo>
                    <a:pt x="185539" y="1003300"/>
                  </a:lnTo>
                  <a:lnTo>
                    <a:pt x="124462" y="1016000"/>
                  </a:lnTo>
                  <a:lnTo>
                    <a:pt x="60550" y="1016000"/>
                  </a:lnTo>
                  <a:lnTo>
                    <a:pt x="0" y="1028700"/>
                  </a:lnTo>
                  <a:close/>
                </a:path>
                <a:path w="9140825" h="10274300">
                  <a:moveTo>
                    <a:pt x="266969" y="1549400"/>
                  </a:moveTo>
                  <a:lnTo>
                    <a:pt x="55591" y="1549400"/>
                  </a:lnTo>
                  <a:lnTo>
                    <a:pt x="0" y="1536700"/>
                  </a:lnTo>
                  <a:lnTo>
                    <a:pt x="0" y="1130300"/>
                  </a:lnTo>
                  <a:lnTo>
                    <a:pt x="37014" y="1117600"/>
                  </a:lnTo>
                  <a:lnTo>
                    <a:pt x="482275" y="1117600"/>
                  </a:lnTo>
                  <a:lnTo>
                    <a:pt x="532417" y="1104900"/>
                  </a:lnTo>
                  <a:lnTo>
                    <a:pt x="575968" y="1079500"/>
                  </a:lnTo>
                  <a:lnTo>
                    <a:pt x="610314" y="1054100"/>
                  </a:lnTo>
                  <a:lnTo>
                    <a:pt x="632838" y="1003300"/>
                  </a:lnTo>
                  <a:lnTo>
                    <a:pt x="640927" y="952500"/>
                  </a:lnTo>
                  <a:lnTo>
                    <a:pt x="632838" y="901700"/>
                  </a:lnTo>
                  <a:lnTo>
                    <a:pt x="610314" y="863600"/>
                  </a:lnTo>
                  <a:lnTo>
                    <a:pt x="575968" y="825500"/>
                  </a:lnTo>
                  <a:lnTo>
                    <a:pt x="532417" y="800100"/>
                  </a:lnTo>
                  <a:lnTo>
                    <a:pt x="9140680" y="800100"/>
                  </a:lnTo>
                  <a:lnTo>
                    <a:pt x="9140680" y="1447800"/>
                  </a:lnTo>
                  <a:lnTo>
                    <a:pt x="432105" y="1447800"/>
                  </a:lnTo>
                  <a:lnTo>
                    <a:pt x="416722" y="1460500"/>
                  </a:lnTo>
                  <a:lnTo>
                    <a:pt x="405159" y="1460500"/>
                  </a:lnTo>
                  <a:lnTo>
                    <a:pt x="375635" y="1473200"/>
                  </a:lnTo>
                  <a:lnTo>
                    <a:pt x="335897" y="1498600"/>
                  </a:lnTo>
                  <a:lnTo>
                    <a:pt x="293693" y="1536700"/>
                  </a:lnTo>
                  <a:lnTo>
                    <a:pt x="266969" y="1549400"/>
                  </a:lnTo>
                  <a:close/>
                </a:path>
                <a:path w="9140825" h="10274300">
                  <a:moveTo>
                    <a:pt x="457697" y="1117600"/>
                  </a:moveTo>
                  <a:lnTo>
                    <a:pt x="88408" y="1117600"/>
                  </a:lnTo>
                  <a:lnTo>
                    <a:pt x="148708" y="1104900"/>
                  </a:lnTo>
                  <a:lnTo>
                    <a:pt x="212438" y="1092200"/>
                  </a:lnTo>
                  <a:lnTo>
                    <a:pt x="274125" y="1092200"/>
                  </a:lnTo>
                  <a:lnTo>
                    <a:pt x="328294" y="1079500"/>
                  </a:lnTo>
                  <a:lnTo>
                    <a:pt x="392178" y="1079500"/>
                  </a:lnTo>
                  <a:lnTo>
                    <a:pt x="412387" y="1092200"/>
                  </a:lnTo>
                  <a:lnTo>
                    <a:pt x="434314" y="1104900"/>
                  </a:lnTo>
                  <a:lnTo>
                    <a:pt x="457697" y="1117600"/>
                  </a:lnTo>
                  <a:close/>
                </a:path>
                <a:path w="9140825" h="10274300">
                  <a:moveTo>
                    <a:pt x="9140680" y="1765300"/>
                  </a:moveTo>
                  <a:lnTo>
                    <a:pt x="482275" y="1765300"/>
                  </a:lnTo>
                  <a:lnTo>
                    <a:pt x="532417" y="1752600"/>
                  </a:lnTo>
                  <a:lnTo>
                    <a:pt x="575968" y="1727200"/>
                  </a:lnTo>
                  <a:lnTo>
                    <a:pt x="610314" y="1689100"/>
                  </a:lnTo>
                  <a:lnTo>
                    <a:pt x="632838" y="1651000"/>
                  </a:lnTo>
                  <a:lnTo>
                    <a:pt x="640927" y="1600200"/>
                  </a:lnTo>
                  <a:lnTo>
                    <a:pt x="632838" y="1549400"/>
                  </a:lnTo>
                  <a:lnTo>
                    <a:pt x="610314" y="1511300"/>
                  </a:lnTo>
                  <a:lnTo>
                    <a:pt x="575968" y="1473200"/>
                  </a:lnTo>
                  <a:lnTo>
                    <a:pt x="532417" y="1447800"/>
                  </a:lnTo>
                  <a:lnTo>
                    <a:pt x="9140680" y="1447800"/>
                  </a:lnTo>
                  <a:lnTo>
                    <a:pt x="9140680" y="1765300"/>
                  </a:lnTo>
                  <a:close/>
                </a:path>
                <a:path w="9140825" h="10274300">
                  <a:moveTo>
                    <a:pt x="172827" y="1562100"/>
                  </a:moveTo>
                  <a:lnTo>
                    <a:pt x="114758" y="1549400"/>
                  </a:lnTo>
                  <a:lnTo>
                    <a:pt x="225122" y="1549400"/>
                  </a:lnTo>
                  <a:lnTo>
                    <a:pt x="172827" y="1562100"/>
                  </a:lnTo>
                  <a:close/>
                </a:path>
                <a:path w="9140825" h="10274300">
                  <a:moveTo>
                    <a:pt x="9004" y="2336800"/>
                  </a:moveTo>
                  <a:lnTo>
                    <a:pt x="0" y="2336800"/>
                  </a:lnTo>
                  <a:lnTo>
                    <a:pt x="0" y="1638300"/>
                  </a:lnTo>
                  <a:lnTo>
                    <a:pt x="328489" y="1638300"/>
                  </a:lnTo>
                  <a:lnTo>
                    <a:pt x="349271" y="1689100"/>
                  </a:lnTo>
                  <a:lnTo>
                    <a:pt x="383906" y="1727200"/>
                  </a:lnTo>
                  <a:lnTo>
                    <a:pt x="429280" y="1752600"/>
                  </a:lnTo>
                  <a:lnTo>
                    <a:pt x="482275" y="1765300"/>
                  </a:lnTo>
                  <a:lnTo>
                    <a:pt x="9140680" y="1765300"/>
                  </a:lnTo>
                  <a:lnTo>
                    <a:pt x="9140680" y="2095500"/>
                  </a:lnTo>
                  <a:lnTo>
                    <a:pt x="432143" y="2095500"/>
                  </a:lnTo>
                  <a:lnTo>
                    <a:pt x="388617" y="2120900"/>
                  </a:lnTo>
                  <a:lnTo>
                    <a:pt x="354303" y="2159000"/>
                  </a:lnTo>
                  <a:lnTo>
                    <a:pt x="331804" y="2197100"/>
                  </a:lnTo>
                  <a:lnTo>
                    <a:pt x="323726" y="2247900"/>
                  </a:lnTo>
                  <a:lnTo>
                    <a:pt x="323933" y="2260600"/>
                  </a:lnTo>
                  <a:lnTo>
                    <a:pt x="324451" y="2260600"/>
                  </a:lnTo>
                  <a:lnTo>
                    <a:pt x="271159" y="2273300"/>
                  </a:lnTo>
                  <a:lnTo>
                    <a:pt x="214766" y="2286000"/>
                  </a:lnTo>
                  <a:lnTo>
                    <a:pt x="159196" y="2286000"/>
                  </a:lnTo>
                  <a:lnTo>
                    <a:pt x="108372" y="2298700"/>
                  </a:lnTo>
                  <a:lnTo>
                    <a:pt x="66219" y="2311400"/>
                  </a:lnTo>
                  <a:lnTo>
                    <a:pt x="36659" y="2324100"/>
                  </a:lnTo>
                  <a:lnTo>
                    <a:pt x="18135" y="2324100"/>
                  </a:lnTo>
                  <a:lnTo>
                    <a:pt x="9004" y="2336800"/>
                  </a:lnTo>
                  <a:close/>
                </a:path>
                <a:path w="9140825" h="10274300">
                  <a:moveTo>
                    <a:pt x="9140680" y="2413000"/>
                  </a:moveTo>
                  <a:lnTo>
                    <a:pt x="482275" y="2413000"/>
                  </a:lnTo>
                  <a:lnTo>
                    <a:pt x="532417" y="2400300"/>
                  </a:lnTo>
                  <a:lnTo>
                    <a:pt x="575968" y="2374900"/>
                  </a:lnTo>
                  <a:lnTo>
                    <a:pt x="610314" y="2336800"/>
                  </a:lnTo>
                  <a:lnTo>
                    <a:pt x="632838" y="2298700"/>
                  </a:lnTo>
                  <a:lnTo>
                    <a:pt x="640927" y="2247900"/>
                  </a:lnTo>
                  <a:lnTo>
                    <a:pt x="632838" y="2197100"/>
                  </a:lnTo>
                  <a:lnTo>
                    <a:pt x="610314" y="2159000"/>
                  </a:lnTo>
                  <a:lnTo>
                    <a:pt x="575968" y="2120900"/>
                  </a:lnTo>
                  <a:lnTo>
                    <a:pt x="532417" y="2095500"/>
                  </a:lnTo>
                  <a:lnTo>
                    <a:pt x="9140680" y="2095500"/>
                  </a:lnTo>
                  <a:lnTo>
                    <a:pt x="9140680" y="2413000"/>
                  </a:lnTo>
                  <a:close/>
                </a:path>
                <a:path w="9140825" h="10274300">
                  <a:moveTo>
                    <a:pt x="325072" y="2870200"/>
                  </a:moveTo>
                  <a:lnTo>
                    <a:pt x="0" y="2870200"/>
                  </a:lnTo>
                  <a:lnTo>
                    <a:pt x="0" y="2438400"/>
                  </a:lnTo>
                  <a:lnTo>
                    <a:pt x="28917" y="2413000"/>
                  </a:lnTo>
                  <a:lnTo>
                    <a:pt x="62252" y="2387600"/>
                  </a:lnTo>
                  <a:lnTo>
                    <a:pt x="97004" y="2374900"/>
                  </a:lnTo>
                  <a:lnTo>
                    <a:pt x="130173" y="2362200"/>
                  </a:lnTo>
                  <a:lnTo>
                    <a:pt x="168735" y="2362200"/>
                  </a:lnTo>
                  <a:lnTo>
                    <a:pt x="222276" y="2349500"/>
                  </a:lnTo>
                  <a:lnTo>
                    <a:pt x="343505" y="2324100"/>
                  </a:lnTo>
                  <a:lnTo>
                    <a:pt x="368188" y="2362200"/>
                  </a:lnTo>
                  <a:lnTo>
                    <a:pt x="400618" y="2387600"/>
                  </a:lnTo>
                  <a:lnTo>
                    <a:pt x="439184" y="2400300"/>
                  </a:lnTo>
                  <a:lnTo>
                    <a:pt x="482275" y="2413000"/>
                  </a:lnTo>
                  <a:lnTo>
                    <a:pt x="9140680" y="2413000"/>
                  </a:lnTo>
                  <a:lnTo>
                    <a:pt x="9140680" y="2730500"/>
                  </a:lnTo>
                  <a:lnTo>
                    <a:pt x="482275" y="2730500"/>
                  </a:lnTo>
                  <a:lnTo>
                    <a:pt x="435902" y="2743200"/>
                  </a:lnTo>
                  <a:lnTo>
                    <a:pt x="394952" y="2755900"/>
                  </a:lnTo>
                  <a:lnTo>
                    <a:pt x="361468" y="2794000"/>
                  </a:lnTo>
                  <a:lnTo>
                    <a:pt x="337494" y="2832100"/>
                  </a:lnTo>
                  <a:lnTo>
                    <a:pt x="325072" y="2870200"/>
                  </a:lnTo>
                  <a:close/>
                </a:path>
                <a:path w="9140825" h="10274300">
                  <a:moveTo>
                    <a:pt x="9140680" y="3048000"/>
                  </a:moveTo>
                  <a:lnTo>
                    <a:pt x="532417" y="3048000"/>
                  </a:lnTo>
                  <a:lnTo>
                    <a:pt x="575968" y="3022600"/>
                  </a:lnTo>
                  <a:lnTo>
                    <a:pt x="610314" y="2984500"/>
                  </a:lnTo>
                  <a:lnTo>
                    <a:pt x="632838" y="2946400"/>
                  </a:lnTo>
                  <a:lnTo>
                    <a:pt x="640927" y="2895600"/>
                  </a:lnTo>
                  <a:lnTo>
                    <a:pt x="632838" y="2844800"/>
                  </a:lnTo>
                  <a:lnTo>
                    <a:pt x="610314" y="2806700"/>
                  </a:lnTo>
                  <a:lnTo>
                    <a:pt x="575968" y="2768600"/>
                  </a:lnTo>
                  <a:lnTo>
                    <a:pt x="532417" y="2743200"/>
                  </a:lnTo>
                  <a:lnTo>
                    <a:pt x="482275" y="2730500"/>
                  </a:lnTo>
                  <a:lnTo>
                    <a:pt x="9140680" y="2730500"/>
                  </a:lnTo>
                  <a:lnTo>
                    <a:pt x="9140680" y="3048000"/>
                  </a:lnTo>
                  <a:close/>
                </a:path>
                <a:path w="9140825" h="10274300">
                  <a:moveTo>
                    <a:pt x="218207" y="3670300"/>
                  </a:moveTo>
                  <a:lnTo>
                    <a:pt x="142615" y="3670300"/>
                  </a:lnTo>
                  <a:lnTo>
                    <a:pt x="95908" y="3657600"/>
                  </a:lnTo>
                  <a:lnTo>
                    <a:pt x="46425" y="3657600"/>
                  </a:lnTo>
                  <a:lnTo>
                    <a:pt x="0" y="3644900"/>
                  </a:lnTo>
                  <a:lnTo>
                    <a:pt x="0" y="2959100"/>
                  </a:lnTo>
                  <a:lnTo>
                    <a:pt x="339881" y="2959100"/>
                  </a:lnTo>
                  <a:lnTo>
                    <a:pt x="364154" y="2997200"/>
                  </a:lnTo>
                  <a:lnTo>
                    <a:pt x="397214" y="3022600"/>
                  </a:lnTo>
                  <a:lnTo>
                    <a:pt x="437205" y="3048000"/>
                  </a:lnTo>
                  <a:lnTo>
                    <a:pt x="9140680" y="3048000"/>
                  </a:lnTo>
                  <a:lnTo>
                    <a:pt x="9140680" y="3378200"/>
                  </a:lnTo>
                  <a:lnTo>
                    <a:pt x="482275" y="3378200"/>
                  </a:lnTo>
                  <a:lnTo>
                    <a:pt x="432143" y="3390900"/>
                  </a:lnTo>
                  <a:lnTo>
                    <a:pt x="388617" y="3416300"/>
                  </a:lnTo>
                  <a:lnTo>
                    <a:pt x="354303" y="3441700"/>
                  </a:lnTo>
                  <a:lnTo>
                    <a:pt x="331804" y="3492500"/>
                  </a:lnTo>
                  <a:lnTo>
                    <a:pt x="323726" y="3543300"/>
                  </a:lnTo>
                  <a:lnTo>
                    <a:pt x="324051" y="3556000"/>
                  </a:lnTo>
                  <a:lnTo>
                    <a:pt x="325007" y="3556000"/>
                  </a:lnTo>
                  <a:lnTo>
                    <a:pt x="326565" y="3568700"/>
                  </a:lnTo>
                  <a:lnTo>
                    <a:pt x="328696" y="3581400"/>
                  </a:lnTo>
                  <a:lnTo>
                    <a:pt x="296268" y="3619500"/>
                  </a:lnTo>
                  <a:lnTo>
                    <a:pt x="258082" y="3644900"/>
                  </a:lnTo>
                  <a:lnTo>
                    <a:pt x="218207" y="3670300"/>
                  </a:lnTo>
                  <a:close/>
                </a:path>
                <a:path w="9140825" h="10274300">
                  <a:moveTo>
                    <a:pt x="9140680" y="3695700"/>
                  </a:moveTo>
                  <a:lnTo>
                    <a:pt x="532417" y="3695700"/>
                  </a:lnTo>
                  <a:lnTo>
                    <a:pt x="575968" y="3670300"/>
                  </a:lnTo>
                  <a:lnTo>
                    <a:pt x="610314" y="3632200"/>
                  </a:lnTo>
                  <a:lnTo>
                    <a:pt x="632838" y="3594100"/>
                  </a:lnTo>
                  <a:lnTo>
                    <a:pt x="640927" y="3543300"/>
                  </a:lnTo>
                  <a:lnTo>
                    <a:pt x="632838" y="3492500"/>
                  </a:lnTo>
                  <a:lnTo>
                    <a:pt x="610314" y="3441700"/>
                  </a:lnTo>
                  <a:lnTo>
                    <a:pt x="575968" y="3416300"/>
                  </a:lnTo>
                  <a:lnTo>
                    <a:pt x="532417" y="3390900"/>
                  </a:lnTo>
                  <a:lnTo>
                    <a:pt x="482275" y="3378200"/>
                  </a:lnTo>
                  <a:lnTo>
                    <a:pt x="9140680" y="3378200"/>
                  </a:lnTo>
                  <a:lnTo>
                    <a:pt x="9140680" y="3695700"/>
                  </a:lnTo>
                  <a:close/>
                </a:path>
                <a:path w="9140825" h="10274300">
                  <a:moveTo>
                    <a:pt x="9140680" y="3759200"/>
                  </a:moveTo>
                  <a:lnTo>
                    <a:pt x="156872" y="3759200"/>
                  </a:lnTo>
                  <a:lnTo>
                    <a:pt x="207946" y="3746500"/>
                  </a:lnTo>
                  <a:lnTo>
                    <a:pt x="245291" y="3733800"/>
                  </a:lnTo>
                  <a:lnTo>
                    <a:pt x="287130" y="3708400"/>
                  </a:lnTo>
                  <a:lnTo>
                    <a:pt x="330232" y="3683000"/>
                  </a:lnTo>
                  <a:lnTo>
                    <a:pt x="371363" y="3657600"/>
                  </a:lnTo>
                  <a:lnTo>
                    <a:pt x="394722" y="3670300"/>
                  </a:lnTo>
                  <a:lnTo>
                    <a:pt x="421382" y="3683000"/>
                  </a:lnTo>
                  <a:lnTo>
                    <a:pt x="450760" y="3695700"/>
                  </a:lnTo>
                  <a:lnTo>
                    <a:pt x="9140680" y="3695700"/>
                  </a:lnTo>
                  <a:lnTo>
                    <a:pt x="9140680" y="3759200"/>
                  </a:lnTo>
                  <a:close/>
                </a:path>
                <a:path w="9140825" h="10274300">
                  <a:moveTo>
                    <a:pt x="328075" y="4152900"/>
                  </a:moveTo>
                  <a:lnTo>
                    <a:pt x="304645" y="4152900"/>
                  </a:lnTo>
                  <a:lnTo>
                    <a:pt x="251648" y="4127500"/>
                  </a:lnTo>
                  <a:lnTo>
                    <a:pt x="227519" y="4114800"/>
                  </a:lnTo>
                  <a:lnTo>
                    <a:pt x="199155" y="4102100"/>
                  </a:lnTo>
                  <a:lnTo>
                    <a:pt x="155843" y="4076700"/>
                  </a:lnTo>
                  <a:lnTo>
                    <a:pt x="103961" y="4038600"/>
                  </a:lnTo>
                  <a:lnTo>
                    <a:pt x="49888" y="4013200"/>
                  </a:lnTo>
                  <a:lnTo>
                    <a:pt x="0" y="3987800"/>
                  </a:lnTo>
                  <a:lnTo>
                    <a:pt x="0" y="3733800"/>
                  </a:lnTo>
                  <a:lnTo>
                    <a:pt x="45248" y="3746500"/>
                  </a:lnTo>
                  <a:lnTo>
                    <a:pt x="100089" y="3759200"/>
                  </a:lnTo>
                  <a:lnTo>
                    <a:pt x="9140680" y="3759200"/>
                  </a:lnTo>
                  <a:lnTo>
                    <a:pt x="9140680" y="4025900"/>
                  </a:lnTo>
                  <a:lnTo>
                    <a:pt x="482275" y="4025900"/>
                  </a:lnTo>
                  <a:lnTo>
                    <a:pt x="428866" y="4038600"/>
                  </a:lnTo>
                  <a:lnTo>
                    <a:pt x="383233" y="4064000"/>
                  </a:lnTo>
                  <a:lnTo>
                    <a:pt x="348572" y="4102100"/>
                  </a:lnTo>
                  <a:lnTo>
                    <a:pt x="328075" y="4152900"/>
                  </a:lnTo>
                  <a:close/>
                </a:path>
                <a:path w="9140825" h="10274300">
                  <a:moveTo>
                    <a:pt x="9140680" y="4343400"/>
                  </a:moveTo>
                  <a:lnTo>
                    <a:pt x="532417" y="4343400"/>
                  </a:lnTo>
                  <a:lnTo>
                    <a:pt x="575968" y="4318000"/>
                  </a:lnTo>
                  <a:lnTo>
                    <a:pt x="610314" y="4279900"/>
                  </a:lnTo>
                  <a:lnTo>
                    <a:pt x="632838" y="4241800"/>
                  </a:lnTo>
                  <a:lnTo>
                    <a:pt x="640927" y="4191000"/>
                  </a:lnTo>
                  <a:lnTo>
                    <a:pt x="632838" y="4140200"/>
                  </a:lnTo>
                  <a:lnTo>
                    <a:pt x="610314" y="4089400"/>
                  </a:lnTo>
                  <a:lnTo>
                    <a:pt x="575968" y="4064000"/>
                  </a:lnTo>
                  <a:lnTo>
                    <a:pt x="532417" y="4038600"/>
                  </a:lnTo>
                  <a:lnTo>
                    <a:pt x="482275" y="4025900"/>
                  </a:lnTo>
                  <a:lnTo>
                    <a:pt x="9140680" y="4025900"/>
                  </a:lnTo>
                  <a:lnTo>
                    <a:pt x="9140680" y="4343400"/>
                  </a:lnTo>
                  <a:close/>
                </a:path>
                <a:path w="9140825" h="10274300">
                  <a:moveTo>
                    <a:pt x="3003" y="4660900"/>
                  </a:moveTo>
                  <a:lnTo>
                    <a:pt x="2938" y="4584700"/>
                  </a:lnTo>
                  <a:lnTo>
                    <a:pt x="2730" y="4521200"/>
                  </a:lnTo>
                  <a:lnTo>
                    <a:pt x="2355" y="4457700"/>
                  </a:lnTo>
                  <a:lnTo>
                    <a:pt x="1791" y="4406900"/>
                  </a:lnTo>
                  <a:lnTo>
                    <a:pt x="0" y="4356100"/>
                  </a:lnTo>
                  <a:lnTo>
                    <a:pt x="35412" y="4343400"/>
                  </a:lnTo>
                  <a:lnTo>
                    <a:pt x="130756" y="4318000"/>
                  </a:lnTo>
                  <a:lnTo>
                    <a:pt x="269692" y="4318000"/>
                  </a:lnTo>
                  <a:lnTo>
                    <a:pt x="435880" y="4343400"/>
                  </a:lnTo>
                  <a:lnTo>
                    <a:pt x="9140680" y="4343400"/>
                  </a:lnTo>
                  <a:lnTo>
                    <a:pt x="9140680" y="4622800"/>
                  </a:lnTo>
                  <a:lnTo>
                    <a:pt x="115131" y="4622800"/>
                  </a:lnTo>
                  <a:lnTo>
                    <a:pt x="42148" y="4648200"/>
                  </a:lnTo>
                  <a:lnTo>
                    <a:pt x="3003" y="4660900"/>
                  </a:lnTo>
                  <a:close/>
                </a:path>
                <a:path w="9140825" h="10274300">
                  <a:moveTo>
                    <a:pt x="355518" y="4737100"/>
                  </a:moveTo>
                  <a:lnTo>
                    <a:pt x="315439" y="4711700"/>
                  </a:lnTo>
                  <a:lnTo>
                    <a:pt x="275894" y="4673600"/>
                  </a:lnTo>
                  <a:lnTo>
                    <a:pt x="234427" y="4648200"/>
                  </a:lnTo>
                  <a:lnTo>
                    <a:pt x="188581" y="4622800"/>
                  </a:lnTo>
                  <a:lnTo>
                    <a:pt x="9140680" y="4622800"/>
                  </a:lnTo>
                  <a:lnTo>
                    <a:pt x="9140680" y="4673600"/>
                  </a:lnTo>
                  <a:lnTo>
                    <a:pt x="482275" y="4673600"/>
                  </a:lnTo>
                  <a:lnTo>
                    <a:pt x="444658" y="4686300"/>
                  </a:lnTo>
                  <a:lnTo>
                    <a:pt x="410314" y="4699000"/>
                  </a:lnTo>
                  <a:lnTo>
                    <a:pt x="380261" y="4711700"/>
                  </a:lnTo>
                  <a:lnTo>
                    <a:pt x="355518" y="4737100"/>
                  </a:lnTo>
                  <a:close/>
                </a:path>
                <a:path w="9140825" h="10274300">
                  <a:moveTo>
                    <a:pt x="9140680" y="4991100"/>
                  </a:moveTo>
                  <a:lnTo>
                    <a:pt x="532417" y="4991100"/>
                  </a:lnTo>
                  <a:lnTo>
                    <a:pt x="575968" y="4965700"/>
                  </a:lnTo>
                  <a:lnTo>
                    <a:pt x="610314" y="4927600"/>
                  </a:lnTo>
                  <a:lnTo>
                    <a:pt x="632838" y="4889500"/>
                  </a:lnTo>
                  <a:lnTo>
                    <a:pt x="640927" y="4838700"/>
                  </a:lnTo>
                  <a:lnTo>
                    <a:pt x="632838" y="4787900"/>
                  </a:lnTo>
                  <a:lnTo>
                    <a:pt x="610314" y="4737100"/>
                  </a:lnTo>
                  <a:lnTo>
                    <a:pt x="575968" y="4711700"/>
                  </a:lnTo>
                  <a:lnTo>
                    <a:pt x="532417" y="4686300"/>
                  </a:lnTo>
                  <a:lnTo>
                    <a:pt x="482275" y="4673600"/>
                  </a:lnTo>
                  <a:lnTo>
                    <a:pt x="9140680" y="4673600"/>
                  </a:lnTo>
                  <a:lnTo>
                    <a:pt x="9140680" y="4991100"/>
                  </a:lnTo>
                  <a:close/>
                </a:path>
                <a:path w="9140825" h="10274300">
                  <a:moveTo>
                    <a:pt x="149643" y="5422900"/>
                  </a:moveTo>
                  <a:lnTo>
                    <a:pt x="61889" y="5422900"/>
                  </a:lnTo>
                  <a:lnTo>
                    <a:pt x="26862" y="5397500"/>
                  </a:lnTo>
                  <a:lnTo>
                    <a:pt x="0" y="5384800"/>
                  </a:lnTo>
                  <a:lnTo>
                    <a:pt x="394" y="5321300"/>
                  </a:lnTo>
                  <a:lnTo>
                    <a:pt x="1294" y="5168900"/>
                  </a:lnTo>
                  <a:lnTo>
                    <a:pt x="2271" y="4965700"/>
                  </a:lnTo>
                  <a:lnTo>
                    <a:pt x="2899" y="4737100"/>
                  </a:lnTo>
                  <a:lnTo>
                    <a:pt x="50951" y="4737100"/>
                  </a:lnTo>
                  <a:lnTo>
                    <a:pt x="75103" y="4724400"/>
                  </a:lnTo>
                  <a:lnTo>
                    <a:pt x="168225" y="4724400"/>
                  </a:lnTo>
                  <a:lnTo>
                    <a:pt x="190341" y="4737100"/>
                  </a:lnTo>
                  <a:lnTo>
                    <a:pt x="221089" y="4749800"/>
                  </a:lnTo>
                  <a:lnTo>
                    <a:pt x="247661" y="4775200"/>
                  </a:lnTo>
                  <a:lnTo>
                    <a:pt x="271283" y="4800600"/>
                  </a:lnTo>
                  <a:lnTo>
                    <a:pt x="293176" y="4826000"/>
                  </a:lnTo>
                  <a:lnTo>
                    <a:pt x="301067" y="4838700"/>
                  </a:lnTo>
                  <a:lnTo>
                    <a:pt x="309240" y="4838700"/>
                  </a:lnTo>
                  <a:lnTo>
                    <a:pt x="317743" y="4851400"/>
                  </a:lnTo>
                  <a:lnTo>
                    <a:pt x="326625" y="4864100"/>
                  </a:lnTo>
                  <a:lnTo>
                    <a:pt x="340755" y="4902200"/>
                  </a:lnTo>
                  <a:lnTo>
                    <a:pt x="365174" y="4940300"/>
                  </a:lnTo>
                  <a:lnTo>
                    <a:pt x="398094" y="4965700"/>
                  </a:lnTo>
                  <a:lnTo>
                    <a:pt x="437724" y="4991100"/>
                  </a:lnTo>
                  <a:lnTo>
                    <a:pt x="9140680" y="4991100"/>
                  </a:lnTo>
                  <a:lnTo>
                    <a:pt x="9140680" y="5321300"/>
                  </a:lnTo>
                  <a:lnTo>
                    <a:pt x="482275" y="5321300"/>
                  </a:lnTo>
                  <a:lnTo>
                    <a:pt x="438807" y="5334000"/>
                  </a:lnTo>
                  <a:lnTo>
                    <a:pt x="399932" y="5346700"/>
                  </a:lnTo>
                  <a:lnTo>
                    <a:pt x="367329" y="5372100"/>
                  </a:lnTo>
                  <a:lnTo>
                    <a:pt x="350894" y="5397500"/>
                  </a:lnTo>
                  <a:lnTo>
                    <a:pt x="243131" y="5397500"/>
                  </a:lnTo>
                  <a:lnTo>
                    <a:pt x="193202" y="5410200"/>
                  </a:lnTo>
                  <a:lnTo>
                    <a:pt x="149643" y="5422900"/>
                  </a:lnTo>
                  <a:close/>
                </a:path>
                <a:path w="9140825" h="10274300">
                  <a:moveTo>
                    <a:pt x="9140680" y="5638800"/>
                  </a:moveTo>
                  <a:lnTo>
                    <a:pt x="482275" y="5638800"/>
                  </a:lnTo>
                  <a:lnTo>
                    <a:pt x="532417" y="5626100"/>
                  </a:lnTo>
                  <a:lnTo>
                    <a:pt x="575968" y="5613400"/>
                  </a:lnTo>
                  <a:lnTo>
                    <a:pt x="610314" y="5575300"/>
                  </a:lnTo>
                  <a:lnTo>
                    <a:pt x="632838" y="5524500"/>
                  </a:lnTo>
                  <a:lnTo>
                    <a:pt x="640927" y="5486400"/>
                  </a:lnTo>
                  <a:lnTo>
                    <a:pt x="632838" y="5435600"/>
                  </a:lnTo>
                  <a:lnTo>
                    <a:pt x="610314" y="5384800"/>
                  </a:lnTo>
                  <a:lnTo>
                    <a:pt x="575968" y="5346700"/>
                  </a:lnTo>
                  <a:lnTo>
                    <a:pt x="532417" y="5334000"/>
                  </a:lnTo>
                  <a:lnTo>
                    <a:pt x="482275" y="5321300"/>
                  </a:lnTo>
                  <a:lnTo>
                    <a:pt x="9140680" y="5321300"/>
                  </a:lnTo>
                  <a:lnTo>
                    <a:pt x="9140680" y="5638800"/>
                  </a:lnTo>
                  <a:close/>
                </a:path>
                <a:path w="9140825" h="10274300">
                  <a:moveTo>
                    <a:pt x="342677" y="5410200"/>
                  </a:moveTo>
                  <a:lnTo>
                    <a:pt x="294574" y="5397500"/>
                  </a:lnTo>
                  <a:lnTo>
                    <a:pt x="350894" y="5397500"/>
                  </a:lnTo>
                  <a:lnTo>
                    <a:pt x="342677" y="5410200"/>
                  </a:lnTo>
                  <a:close/>
                </a:path>
                <a:path w="9140825" h="10274300">
                  <a:moveTo>
                    <a:pt x="429571" y="5981700"/>
                  </a:moveTo>
                  <a:lnTo>
                    <a:pt x="413408" y="5981700"/>
                  </a:lnTo>
                  <a:lnTo>
                    <a:pt x="391670" y="5969000"/>
                  </a:lnTo>
                  <a:lnTo>
                    <a:pt x="338923" y="5930900"/>
                  </a:lnTo>
                  <a:lnTo>
                    <a:pt x="273865" y="5880100"/>
                  </a:lnTo>
                  <a:lnTo>
                    <a:pt x="215196" y="5829300"/>
                  </a:lnTo>
                  <a:lnTo>
                    <a:pt x="169984" y="5791200"/>
                  </a:lnTo>
                  <a:lnTo>
                    <a:pt x="134432" y="5765800"/>
                  </a:lnTo>
                  <a:lnTo>
                    <a:pt x="111172" y="5753100"/>
                  </a:lnTo>
                  <a:lnTo>
                    <a:pt x="102834" y="5740400"/>
                  </a:lnTo>
                  <a:lnTo>
                    <a:pt x="103449" y="5727700"/>
                  </a:lnTo>
                  <a:lnTo>
                    <a:pt x="106154" y="5651500"/>
                  </a:lnTo>
                  <a:lnTo>
                    <a:pt x="106769" y="5600700"/>
                  </a:lnTo>
                  <a:lnTo>
                    <a:pt x="120960" y="5588000"/>
                  </a:lnTo>
                  <a:lnTo>
                    <a:pt x="158459" y="5575300"/>
                  </a:lnTo>
                  <a:lnTo>
                    <a:pt x="211656" y="5549900"/>
                  </a:lnTo>
                  <a:lnTo>
                    <a:pt x="272941" y="5549900"/>
                  </a:lnTo>
                  <a:lnTo>
                    <a:pt x="334703" y="5537200"/>
                  </a:lnTo>
                  <a:lnTo>
                    <a:pt x="358067" y="5575300"/>
                  </a:lnTo>
                  <a:lnTo>
                    <a:pt x="391984" y="5613400"/>
                  </a:lnTo>
                  <a:lnTo>
                    <a:pt x="434154" y="5626100"/>
                  </a:lnTo>
                  <a:lnTo>
                    <a:pt x="482275" y="5638800"/>
                  </a:lnTo>
                  <a:lnTo>
                    <a:pt x="9140680" y="5638800"/>
                  </a:lnTo>
                  <a:lnTo>
                    <a:pt x="9140680" y="5969000"/>
                  </a:lnTo>
                  <a:lnTo>
                    <a:pt x="446456" y="5969000"/>
                  </a:lnTo>
                  <a:lnTo>
                    <a:pt x="429571" y="5981700"/>
                  </a:lnTo>
                  <a:close/>
                </a:path>
                <a:path w="9140825" h="10274300">
                  <a:moveTo>
                    <a:pt x="9140680" y="6286500"/>
                  </a:moveTo>
                  <a:lnTo>
                    <a:pt x="482275" y="6286500"/>
                  </a:lnTo>
                  <a:lnTo>
                    <a:pt x="532417" y="6273800"/>
                  </a:lnTo>
                  <a:lnTo>
                    <a:pt x="575968" y="6261100"/>
                  </a:lnTo>
                  <a:lnTo>
                    <a:pt x="610314" y="6223000"/>
                  </a:lnTo>
                  <a:lnTo>
                    <a:pt x="632838" y="6172200"/>
                  </a:lnTo>
                  <a:lnTo>
                    <a:pt x="640927" y="6121400"/>
                  </a:lnTo>
                  <a:lnTo>
                    <a:pt x="632838" y="6083300"/>
                  </a:lnTo>
                  <a:lnTo>
                    <a:pt x="610314" y="6032500"/>
                  </a:lnTo>
                  <a:lnTo>
                    <a:pt x="575968" y="5994400"/>
                  </a:lnTo>
                  <a:lnTo>
                    <a:pt x="532417" y="5981700"/>
                  </a:lnTo>
                  <a:lnTo>
                    <a:pt x="482275" y="5969000"/>
                  </a:lnTo>
                  <a:lnTo>
                    <a:pt x="9140680" y="5969000"/>
                  </a:lnTo>
                  <a:lnTo>
                    <a:pt x="9140680" y="6286500"/>
                  </a:lnTo>
                  <a:close/>
                </a:path>
                <a:path w="9140825" h="10274300">
                  <a:moveTo>
                    <a:pt x="392178" y="6642100"/>
                  </a:moveTo>
                  <a:lnTo>
                    <a:pt x="335635" y="6642100"/>
                  </a:lnTo>
                  <a:lnTo>
                    <a:pt x="274567" y="6629400"/>
                  </a:lnTo>
                  <a:lnTo>
                    <a:pt x="200179" y="6616700"/>
                  </a:lnTo>
                  <a:lnTo>
                    <a:pt x="130285" y="6591300"/>
                  </a:lnTo>
                  <a:lnTo>
                    <a:pt x="79002" y="6578600"/>
                  </a:lnTo>
                  <a:lnTo>
                    <a:pt x="47428" y="6578600"/>
                  </a:lnTo>
                  <a:lnTo>
                    <a:pt x="36659" y="6565900"/>
                  </a:lnTo>
                  <a:lnTo>
                    <a:pt x="0" y="6438900"/>
                  </a:lnTo>
                  <a:lnTo>
                    <a:pt x="0" y="6146800"/>
                  </a:lnTo>
                  <a:lnTo>
                    <a:pt x="95067" y="6096000"/>
                  </a:lnTo>
                  <a:lnTo>
                    <a:pt x="115324" y="6096000"/>
                  </a:lnTo>
                  <a:lnTo>
                    <a:pt x="163688" y="6108700"/>
                  </a:lnTo>
                  <a:lnTo>
                    <a:pt x="221547" y="6121400"/>
                  </a:lnTo>
                  <a:lnTo>
                    <a:pt x="270289" y="6159500"/>
                  </a:lnTo>
                  <a:lnTo>
                    <a:pt x="308763" y="6197600"/>
                  </a:lnTo>
                  <a:lnTo>
                    <a:pt x="346159" y="6223000"/>
                  </a:lnTo>
                  <a:lnTo>
                    <a:pt x="379381" y="6248400"/>
                  </a:lnTo>
                  <a:lnTo>
                    <a:pt x="405330" y="6261100"/>
                  </a:lnTo>
                  <a:lnTo>
                    <a:pt x="423091" y="6273800"/>
                  </a:lnTo>
                  <a:lnTo>
                    <a:pt x="441938" y="6286500"/>
                  </a:lnTo>
                  <a:lnTo>
                    <a:pt x="9140680" y="6286500"/>
                  </a:lnTo>
                  <a:lnTo>
                    <a:pt x="9140680" y="6616700"/>
                  </a:lnTo>
                  <a:lnTo>
                    <a:pt x="434275" y="6616700"/>
                  </a:lnTo>
                  <a:lnTo>
                    <a:pt x="412343" y="6629400"/>
                  </a:lnTo>
                  <a:lnTo>
                    <a:pt x="392178" y="6642100"/>
                  </a:lnTo>
                  <a:close/>
                </a:path>
                <a:path w="9140825" h="10274300">
                  <a:moveTo>
                    <a:pt x="9140680" y="6934200"/>
                  </a:moveTo>
                  <a:lnTo>
                    <a:pt x="482275" y="6934200"/>
                  </a:lnTo>
                  <a:lnTo>
                    <a:pt x="532417" y="6921500"/>
                  </a:lnTo>
                  <a:lnTo>
                    <a:pt x="575968" y="6896100"/>
                  </a:lnTo>
                  <a:lnTo>
                    <a:pt x="610314" y="6870700"/>
                  </a:lnTo>
                  <a:lnTo>
                    <a:pt x="632838" y="6819900"/>
                  </a:lnTo>
                  <a:lnTo>
                    <a:pt x="640927" y="6769100"/>
                  </a:lnTo>
                  <a:lnTo>
                    <a:pt x="632838" y="6718300"/>
                  </a:lnTo>
                  <a:lnTo>
                    <a:pt x="610314" y="6680200"/>
                  </a:lnTo>
                  <a:lnTo>
                    <a:pt x="575968" y="6642100"/>
                  </a:lnTo>
                  <a:lnTo>
                    <a:pt x="532417" y="6616700"/>
                  </a:lnTo>
                  <a:lnTo>
                    <a:pt x="9140680" y="6616700"/>
                  </a:lnTo>
                  <a:lnTo>
                    <a:pt x="9140680" y="6934200"/>
                  </a:lnTo>
                  <a:close/>
                </a:path>
                <a:path w="9140825" h="10274300">
                  <a:moveTo>
                    <a:pt x="0" y="7493000"/>
                  </a:moveTo>
                  <a:lnTo>
                    <a:pt x="0" y="6832600"/>
                  </a:lnTo>
                  <a:lnTo>
                    <a:pt x="51420" y="6807200"/>
                  </a:lnTo>
                  <a:lnTo>
                    <a:pt x="106743" y="6819900"/>
                  </a:lnTo>
                  <a:lnTo>
                    <a:pt x="162494" y="6819900"/>
                  </a:lnTo>
                  <a:lnTo>
                    <a:pt x="215196" y="6832600"/>
                  </a:lnTo>
                  <a:lnTo>
                    <a:pt x="256448" y="6858000"/>
                  </a:lnTo>
                  <a:lnTo>
                    <a:pt x="300772" y="6870700"/>
                  </a:lnTo>
                  <a:lnTo>
                    <a:pt x="347760" y="6896100"/>
                  </a:lnTo>
                  <a:lnTo>
                    <a:pt x="397006" y="6921500"/>
                  </a:lnTo>
                  <a:lnTo>
                    <a:pt x="448100" y="6934200"/>
                  </a:lnTo>
                  <a:lnTo>
                    <a:pt x="9140680" y="6934200"/>
                  </a:lnTo>
                  <a:lnTo>
                    <a:pt x="9140680" y="7264400"/>
                  </a:lnTo>
                  <a:lnTo>
                    <a:pt x="433126" y="7264400"/>
                  </a:lnTo>
                  <a:lnTo>
                    <a:pt x="390288" y="7289800"/>
                  </a:lnTo>
                  <a:lnTo>
                    <a:pt x="356188" y="7327900"/>
                  </a:lnTo>
                  <a:lnTo>
                    <a:pt x="333253" y="7366000"/>
                  </a:lnTo>
                  <a:lnTo>
                    <a:pt x="327462" y="7366000"/>
                  </a:lnTo>
                  <a:lnTo>
                    <a:pt x="314366" y="7378700"/>
                  </a:lnTo>
                  <a:lnTo>
                    <a:pt x="299815" y="7391400"/>
                  </a:lnTo>
                  <a:lnTo>
                    <a:pt x="289758" y="7416800"/>
                  </a:lnTo>
                  <a:lnTo>
                    <a:pt x="274386" y="7442200"/>
                  </a:lnTo>
                  <a:lnTo>
                    <a:pt x="237580" y="7454900"/>
                  </a:lnTo>
                  <a:lnTo>
                    <a:pt x="185539" y="7467600"/>
                  </a:lnTo>
                  <a:lnTo>
                    <a:pt x="124462" y="7480300"/>
                  </a:lnTo>
                  <a:lnTo>
                    <a:pt x="60550" y="7480300"/>
                  </a:lnTo>
                  <a:lnTo>
                    <a:pt x="0" y="7493000"/>
                  </a:lnTo>
                  <a:close/>
                </a:path>
                <a:path w="9140825" h="10274300">
                  <a:moveTo>
                    <a:pt x="225122" y="8026400"/>
                  </a:moveTo>
                  <a:lnTo>
                    <a:pt x="172827" y="8026400"/>
                  </a:lnTo>
                  <a:lnTo>
                    <a:pt x="114758" y="8013700"/>
                  </a:lnTo>
                  <a:lnTo>
                    <a:pt x="55591" y="8013700"/>
                  </a:lnTo>
                  <a:lnTo>
                    <a:pt x="0" y="8001000"/>
                  </a:lnTo>
                  <a:lnTo>
                    <a:pt x="0" y="7594600"/>
                  </a:lnTo>
                  <a:lnTo>
                    <a:pt x="37014" y="7581900"/>
                  </a:lnTo>
                  <a:lnTo>
                    <a:pt x="482275" y="7581900"/>
                  </a:lnTo>
                  <a:lnTo>
                    <a:pt x="532417" y="7569200"/>
                  </a:lnTo>
                  <a:lnTo>
                    <a:pt x="575968" y="7543800"/>
                  </a:lnTo>
                  <a:lnTo>
                    <a:pt x="610314" y="7518400"/>
                  </a:lnTo>
                  <a:lnTo>
                    <a:pt x="632838" y="7467600"/>
                  </a:lnTo>
                  <a:lnTo>
                    <a:pt x="640927" y="7416800"/>
                  </a:lnTo>
                  <a:lnTo>
                    <a:pt x="632838" y="7366000"/>
                  </a:lnTo>
                  <a:lnTo>
                    <a:pt x="610314" y="7327900"/>
                  </a:lnTo>
                  <a:lnTo>
                    <a:pt x="575968" y="7289800"/>
                  </a:lnTo>
                  <a:lnTo>
                    <a:pt x="532417" y="7264400"/>
                  </a:lnTo>
                  <a:lnTo>
                    <a:pt x="9140680" y="7264400"/>
                  </a:lnTo>
                  <a:lnTo>
                    <a:pt x="9140680" y="7912100"/>
                  </a:lnTo>
                  <a:lnTo>
                    <a:pt x="432105" y="7912100"/>
                  </a:lnTo>
                  <a:lnTo>
                    <a:pt x="416722" y="7924800"/>
                  </a:lnTo>
                  <a:lnTo>
                    <a:pt x="405159" y="7924800"/>
                  </a:lnTo>
                  <a:lnTo>
                    <a:pt x="375635" y="7937500"/>
                  </a:lnTo>
                  <a:lnTo>
                    <a:pt x="335897" y="7962900"/>
                  </a:lnTo>
                  <a:lnTo>
                    <a:pt x="293693" y="8001000"/>
                  </a:lnTo>
                  <a:lnTo>
                    <a:pt x="266969" y="8013700"/>
                  </a:lnTo>
                  <a:lnTo>
                    <a:pt x="225122" y="8026400"/>
                  </a:lnTo>
                  <a:close/>
                </a:path>
                <a:path w="9140825" h="10274300">
                  <a:moveTo>
                    <a:pt x="392178" y="7556500"/>
                  </a:moveTo>
                  <a:lnTo>
                    <a:pt x="274125" y="7556500"/>
                  </a:lnTo>
                  <a:lnTo>
                    <a:pt x="328294" y="7543800"/>
                  </a:lnTo>
                  <a:lnTo>
                    <a:pt x="369469" y="7543800"/>
                  </a:lnTo>
                  <a:lnTo>
                    <a:pt x="392178" y="7556500"/>
                  </a:lnTo>
                  <a:close/>
                </a:path>
                <a:path w="9140825" h="10274300">
                  <a:moveTo>
                    <a:pt x="457697" y="7581900"/>
                  </a:moveTo>
                  <a:lnTo>
                    <a:pt x="88408" y="7581900"/>
                  </a:lnTo>
                  <a:lnTo>
                    <a:pt x="148708" y="7569200"/>
                  </a:lnTo>
                  <a:lnTo>
                    <a:pt x="212438" y="7556500"/>
                  </a:lnTo>
                  <a:lnTo>
                    <a:pt x="412387" y="7556500"/>
                  </a:lnTo>
                  <a:lnTo>
                    <a:pt x="434314" y="7569200"/>
                  </a:lnTo>
                  <a:lnTo>
                    <a:pt x="457697" y="7581900"/>
                  </a:lnTo>
                  <a:close/>
                </a:path>
                <a:path w="9140825" h="10274300">
                  <a:moveTo>
                    <a:pt x="9140680" y="8229600"/>
                  </a:moveTo>
                  <a:lnTo>
                    <a:pt x="482275" y="8229600"/>
                  </a:lnTo>
                  <a:lnTo>
                    <a:pt x="532417" y="8216900"/>
                  </a:lnTo>
                  <a:lnTo>
                    <a:pt x="575968" y="8191500"/>
                  </a:lnTo>
                  <a:lnTo>
                    <a:pt x="610314" y="8166100"/>
                  </a:lnTo>
                  <a:lnTo>
                    <a:pt x="632838" y="8115300"/>
                  </a:lnTo>
                  <a:lnTo>
                    <a:pt x="640927" y="8064500"/>
                  </a:lnTo>
                  <a:lnTo>
                    <a:pt x="632838" y="8013700"/>
                  </a:lnTo>
                  <a:lnTo>
                    <a:pt x="610314" y="7975600"/>
                  </a:lnTo>
                  <a:lnTo>
                    <a:pt x="575968" y="7937500"/>
                  </a:lnTo>
                  <a:lnTo>
                    <a:pt x="532417" y="7912100"/>
                  </a:lnTo>
                  <a:lnTo>
                    <a:pt x="9140680" y="7912100"/>
                  </a:lnTo>
                  <a:lnTo>
                    <a:pt x="9140680" y="8229600"/>
                  </a:lnTo>
                  <a:close/>
                </a:path>
                <a:path w="9140825" h="10274300">
                  <a:moveTo>
                    <a:pt x="9004" y="8801100"/>
                  </a:moveTo>
                  <a:lnTo>
                    <a:pt x="0" y="8801100"/>
                  </a:lnTo>
                  <a:lnTo>
                    <a:pt x="0" y="8102600"/>
                  </a:lnTo>
                  <a:lnTo>
                    <a:pt x="328489" y="8102600"/>
                  </a:lnTo>
                  <a:lnTo>
                    <a:pt x="349271" y="8153400"/>
                  </a:lnTo>
                  <a:lnTo>
                    <a:pt x="383906" y="8191500"/>
                  </a:lnTo>
                  <a:lnTo>
                    <a:pt x="429280" y="8216900"/>
                  </a:lnTo>
                  <a:lnTo>
                    <a:pt x="482275" y="8229600"/>
                  </a:lnTo>
                  <a:lnTo>
                    <a:pt x="9140680" y="8229600"/>
                  </a:lnTo>
                  <a:lnTo>
                    <a:pt x="9140680" y="8559800"/>
                  </a:lnTo>
                  <a:lnTo>
                    <a:pt x="432143" y="8559800"/>
                  </a:lnTo>
                  <a:lnTo>
                    <a:pt x="388617" y="8585200"/>
                  </a:lnTo>
                  <a:lnTo>
                    <a:pt x="354303" y="8623300"/>
                  </a:lnTo>
                  <a:lnTo>
                    <a:pt x="331804" y="8661400"/>
                  </a:lnTo>
                  <a:lnTo>
                    <a:pt x="323726" y="8712200"/>
                  </a:lnTo>
                  <a:lnTo>
                    <a:pt x="323933" y="8724900"/>
                  </a:lnTo>
                  <a:lnTo>
                    <a:pt x="324451" y="8724900"/>
                  </a:lnTo>
                  <a:lnTo>
                    <a:pt x="271159" y="8737600"/>
                  </a:lnTo>
                  <a:lnTo>
                    <a:pt x="214766" y="8750300"/>
                  </a:lnTo>
                  <a:lnTo>
                    <a:pt x="159196" y="8750300"/>
                  </a:lnTo>
                  <a:lnTo>
                    <a:pt x="108372" y="8763000"/>
                  </a:lnTo>
                  <a:lnTo>
                    <a:pt x="66219" y="8775700"/>
                  </a:lnTo>
                  <a:lnTo>
                    <a:pt x="36659" y="8788400"/>
                  </a:lnTo>
                  <a:lnTo>
                    <a:pt x="18135" y="8788400"/>
                  </a:lnTo>
                  <a:lnTo>
                    <a:pt x="9004" y="8801100"/>
                  </a:lnTo>
                  <a:close/>
                </a:path>
                <a:path w="9140825" h="10274300">
                  <a:moveTo>
                    <a:pt x="9140680" y="8877300"/>
                  </a:moveTo>
                  <a:lnTo>
                    <a:pt x="482275" y="8877300"/>
                  </a:lnTo>
                  <a:lnTo>
                    <a:pt x="532417" y="8864600"/>
                  </a:lnTo>
                  <a:lnTo>
                    <a:pt x="575968" y="8839200"/>
                  </a:lnTo>
                  <a:lnTo>
                    <a:pt x="610314" y="8801100"/>
                  </a:lnTo>
                  <a:lnTo>
                    <a:pt x="632838" y="8763000"/>
                  </a:lnTo>
                  <a:lnTo>
                    <a:pt x="640927" y="8712200"/>
                  </a:lnTo>
                  <a:lnTo>
                    <a:pt x="632838" y="8661400"/>
                  </a:lnTo>
                  <a:lnTo>
                    <a:pt x="610314" y="8623300"/>
                  </a:lnTo>
                  <a:lnTo>
                    <a:pt x="575968" y="8585200"/>
                  </a:lnTo>
                  <a:lnTo>
                    <a:pt x="532417" y="8559800"/>
                  </a:lnTo>
                  <a:lnTo>
                    <a:pt x="9140680" y="8559800"/>
                  </a:lnTo>
                  <a:lnTo>
                    <a:pt x="9140680" y="8877300"/>
                  </a:lnTo>
                  <a:close/>
                </a:path>
                <a:path w="9140825" h="10274300">
                  <a:moveTo>
                    <a:pt x="325072" y="9334500"/>
                  </a:moveTo>
                  <a:lnTo>
                    <a:pt x="0" y="9334500"/>
                  </a:lnTo>
                  <a:lnTo>
                    <a:pt x="0" y="8902700"/>
                  </a:lnTo>
                  <a:lnTo>
                    <a:pt x="28917" y="8877300"/>
                  </a:lnTo>
                  <a:lnTo>
                    <a:pt x="62252" y="8851900"/>
                  </a:lnTo>
                  <a:lnTo>
                    <a:pt x="97004" y="8839200"/>
                  </a:lnTo>
                  <a:lnTo>
                    <a:pt x="130173" y="8826500"/>
                  </a:lnTo>
                  <a:lnTo>
                    <a:pt x="168735" y="8826500"/>
                  </a:lnTo>
                  <a:lnTo>
                    <a:pt x="222276" y="8813800"/>
                  </a:lnTo>
                  <a:lnTo>
                    <a:pt x="343505" y="8788400"/>
                  </a:lnTo>
                  <a:lnTo>
                    <a:pt x="368188" y="8826500"/>
                  </a:lnTo>
                  <a:lnTo>
                    <a:pt x="400618" y="8851900"/>
                  </a:lnTo>
                  <a:lnTo>
                    <a:pt x="439184" y="8864600"/>
                  </a:lnTo>
                  <a:lnTo>
                    <a:pt x="482275" y="8877300"/>
                  </a:lnTo>
                  <a:lnTo>
                    <a:pt x="9140680" y="8877300"/>
                  </a:lnTo>
                  <a:lnTo>
                    <a:pt x="9140680" y="9194800"/>
                  </a:lnTo>
                  <a:lnTo>
                    <a:pt x="482275" y="9194800"/>
                  </a:lnTo>
                  <a:lnTo>
                    <a:pt x="435902" y="9207500"/>
                  </a:lnTo>
                  <a:lnTo>
                    <a:pt x="394952" y="9232900"/>
                  </a:lnTo>
                  <a:lnTo>
                    <a:pt x="361468" y="9258300"/>
                  </a:lnTo>
                  <a:lnTo>
                    <a:pt x="337494" y="9296400"/>
                  </a:lnTo>
                  <a:lnTo>
                    <a:pt x="325072" y="9334500"/>
                  </a:lnTo>
                  <a:close/>
                </a:path>
                <a:path w="9140825" h="10274300">
                  <a:moveTo>
                    <a:pt x="9140680" y="9512300"/>
                  </a:moveTo>
                  <a:lnTo>
                    <a:pt x="532417" y="9512300"/>
                  </a:lnTo>
                  <a:lnTo>
                    <a:pt x="575968" y="9486900"/>
                  </a:lnTo>
                  <a:lnTo>
                    <a:pt x="610314" y="9448800"/>
                  </a:lnTo>
                  <a:lnTo>
                    <a:pt x="632838" y="9410700"/>
                  </a:lnTo>
                  <a:lnTo>
                    <a:pt x="640927" y="9359900"/>
                  </a:lnTo>
                  <a:lnTo>
                    <a:pt x="632838" y="9309100"/>
                  </a:lnTo>
                  <a:lnTo>
                    <a:pt x="610314" y="9271000"/>
                  </a:lnTo>
                  <a:lnTo>
                    <a:pt x="575968" y="9232900"/>
                  </a:lnTo>
                  <a:lnTo>
                    <a:pt x="532417" y="9207500"/>
                  </a:lnTo>
                  <a:lnTo>
                    <a:pt x="482275" y="9194800"/>
                  </a:lnTo>
                  <a:lnTo>
                    <a:pt x="9140680" y="9194800"/>
                  </a:lnTo>
                  <a:lnTo>
                    <a:pt x="9140680" y="9512300"/>
                  </a:lnTo>
                  <a:close/>
                </a:path>
                <a:path w="9140825" h="10274300">
                  <a:moveTo>
                    <a:pt x="218207" y="10134600"/>
                  </a:moveTo>
                  <a:lnTo>
                    <a:pt x="142615" y="10134600"/>
                  </a:lnTo>
                  <a:lnTo>
                    <a:pt x="95908" y="10121900"/>
                  </a:lnTo>
                  <a:lnTo>
                    <a:pt x="46425" y="10121900"/>
                  </a:lnTo>
                  <a:lnTo>
                    <a:pt x="0" y="10109200"/>
                  </a:lnTo>
                  <a:lnTo>
                    <a:pt x="0" y="9423400"/>
                  </a:lnTo>
                  <a:lnTo>
                    <a:pt x="339881" y="9423400"/>
                  </a:lnTo>
                  <a:lnTo>
                    <a:pt x="364154" y="9461500"/>
                  </a:lnTo>
                  <a:lnTo>
                    <a:pt x="397214" y="9486900"/>
                  </a:lnTo>
                  <a:lnTo>
                    <a:pt x="437205" y="9512300"/>
                  </a:lnTo>
                  <a:lnTo>
                    <a:pt x="9140680" y="9512300"/>
                  </a:lnTo>
                  <a:lnTo>
                    <a:pt x="9140680" y="9842500"/>
                  </a:lnTo>
                  <a:lnTo>
                    <a:pt x="482275" y="9842500"/>
                  </a:lnTo>
                  <a:lnTo>
                    <a:pt x="432143" y="9855200"/>
                  </a:lnTo>
                  <a:lnTo>
                    <a:pt x="388617" y="9880600"/>
                  </a:lnTo>
                  <a:lnTo>
                    <a:pt x="354303" y="9906000"/>
                  </a:lnTo>
                  <a:lnTo>
                    <a:pt x="331804" y="9956800"/>
                  </a:lnTo>
                  <a:lnTo>
                    <a:pt x="323726" y="10007600"/>
                  </a:lnTo>
                  <a:lnTo>
                    <a:pt x="324051" y="10020300"/>
                  </a:lnTo>
                  <a:lnTo>
                    <a:pt x="325007" y="10020300"/>
                  </a:lnTo>
                  <a:lnTo>
                    <a:pt x="326565" y="10033000"/>
                  </a:lnTo>
                  <a:lnTo>
                    <a:pt x="328696" y="10045700"/>
                  </a:lnTo>
                  <a:lnTo>
                    <a:pt x="296268" y="10083800"/>
                  </a:lnTo>
                  <a:lnTo>
                    <a:pt x="258082" y="10109200"/>
                  </a:lnTo>
                  <a:lnTo>
                    <a:pt x="218207" y="10134600"/>
                  </a:lnTo>
                  <a:close/>
                </a:path>
                <a:path w="9140825" h="10274300">
                  <a:moveTo>
                    <a:pt x="9140680" y="10160000"/>
                  </a:moveTo>
                  <a:lnTo>
                    <a:pt x="532417" y="10160000"/>
                  </a:lnTo>
                  <a:lnTo>
                    <a:pt x="575968" y="10134600"/>
                  </a:lnTo>
                  <a:lnTo>
                    <a:pt x="610314" y="10096500"/>
                  </a:lnTo>
                  <a:lnTo>
                    <a:pt x="632838" y="10058400"/>
                  </a:lnTo>
                  <a:lnTo>
                    <a:pt x="640927" y="10007600"/>
                  </a:lnTo>
                  <a:lnTo>
                    <a:pt x="632838" y="9956800"/>
                  </a:lnTo>
                  <a:lnTo>
                    <a:pt x="610314" y="9906000"/>
                  </a:lnTo>
                  <a:lnTo>
                    <a:pt x="575968" y="9880600"/>
                  </a:lnTo>
                  <a:lnTo>
                    <a:pt x="532417" y="9855200"/>
                  </a:lnTo>
                  <a:lnTo>
                    <a:pt x="482275" y="9842500"/>
                  </a:lnTo>
                  <a:lnTo>
                    <a:pt x="9140680" y="9842500"/>
                  </a:lnTo>
                  <a:lnTo>
                    <a:pt x="9140680" y="10160000"/>
                  </a:lnTo>
                  <a:close/>
                </a:path>
                <a:path w="9140825" h="10274300">
                  <a:moveTo>
                    <a:pt x="9140680" y="10223500"/>
                  </a:moveTo>
                  <a:lnTo>
                    <a:pt x="156872" y="10223500"/>
                  </a:lnTo>
                  <a:lnTo>
                    <a:pt x="207946" y="10210800"/>
                  </a:lnTo>
                  <a:lnTo>
                    <a:pt x="245291" y="10198100"/>
                  </a:lnTo>
                  <a:lnTo>
                    <a:pt x="287130" y="10172700"/>
                  </a:lnTo>
                  <a:lnTo>
                    <a:pt x="330232" y="10147300"/>
                  </a:lnTo>
                  <a:lnTo>
                    <a:pt x="371363" y="10121900"/>
                  </a:lnTo>
                  <a:lnTo>
                    <a:pt x="394722" y="10134600"/>
                  </a:lnTo>
                  <a:lnTo>
                    <a:pt x="421382" y="10147300"/>
                  </a:lnTo>
                  <a:lnTo>
                    <a:pt x="450760" y="10160000"/>
                  </a:lnTo>
                  <a:lnTo>
                    <a:pt x="9140680" y="10160000"/>
                  </a:lnTo>
                  <a:lnTo>
                    <a:pt x="9140680" y="10223500"/>
                  </a:lnTo>
                  <a:close/>
                </a:path>
                <a:path w="9140825" h="10274300">
                  <a:moveTo>
                    <a:pt x="9140680" y="10274300"/>
                  </a:moveTo>
                  <a:lnTo>
                    <a:pt x="0" y="10274300"/>
                  </a:lnTo>
                  <a:lnTo>
                    <a:pt x="0" y="10198100"/>
                  </a:lnTo>
                  <a:lnTo>
                    <a:pt x="45248" y="10210800"/>
                  </a:lnTo>
                  <a:lnTo>
                    <a:pt x="100089" y="10223500"/>
                  </a:lnTo>
                  <a:lnTo>
                    <a:pt x="9140680" y="10223500"/>
                  </a:lnTo>
                  <a:lnTo>
                    <a:pt x="9140680" y="10274300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147315" y="419505"/>
              <a:ext cx="9140825" cy="9585325"/>
            </a:xfrm>
            <a:custGeom>
              <a:avLst/>
              <a:gdLst/>
              <a:ahLst/>
              <a:cxnLst/>
              <a:rect l="l" t="t" r="r" b="b"/>
              <a:pathLst>
                <a:path w="9140825" h="9585325">
                  <a:moveTo>
                    <a:pt x="109042" y="8352422"/>
                  </a:moveTo>
                  <a:lnTo>
                    <a:pt x="0" y="8352422"/>
                  </a:lnTo>
                  <a:lnTo>
                    <a:pt x="0" y="8386813"/>
                  </a:lnTo>
                  <a:lnTo>
                    <a:pt x="9004" y="8383854"/>
                  </a:lnTo>
                  <a:lnTo>
                    <a:pt x="18135" y="8380565"/>
                  </a:lnTo>
                  <a:lnTo>
                    <a:pt x="27355" y="8376933"/>
                  </a:lnTo>
                  <a:lnTo>
                    <a:pt x="36652" y="8372932"/>
                  </a:lnTo>
                  <a:lnTo>
                    <a:pt x="49720" y="8367966"/>
                  </a:lnTo>
                  <a:lnTo>
                    <a:pt x="66484" y="8362861"/>
                  </a:lnTo>
                  <a:lnTo>
                    <a:pt x="86436" y="8357679"/>
                  </a:lnTo>
                  <a:lnTo>
                    <a:pt x="109042" y="8352422"/>
                  </a:lnTo>
                  <a:close/>
                </a:path>
                <a:path w="9140825" h="9585325">
                  <a:moveTo>
                    <a:pt x="132143" y="596544"/>
                  </a:moveTo>
                  <a:lnTo>
                    <a:pt x="0" y="596544"/>
                  </a:lnTo>
                  <a:lnTo>
                    <a:pt x="0" y="613841"/>
                  </a:lnTo>
                  <a:lnTo>
                    <a:pt x="31318" y="610362"/>
                  </a:lnTo>
                  <a:lnTo>
                    <a:pt x="64401" y="606310"/>
                  </a:lnTo>
                  <a:lnTo>
                    <a:pt x="98310" y="601700"/>
                  </a:lnTo>
                  <a:lnTo>
                    <a:pt x="132143" y="596544"/>
                  </a:lnTo>
                  <a:close/>
                </a:path>
                <a:path w="9140825" h="9585325">
                  <a:moveTo>
                    <a:pt x="330352" y="1789722"/>
                  </a:moveTo>
                  <a:lnTo>
                    <a:pt x="0" y="1789722"/>
                  </a:lnTo>
                  <a:lnTo>
                    <a:pt x="0" y="1829193"/>
                  </a:lnTo>
                  <a:lnTo>
                    <a:pt x="323926" y="1829193"/>
                  </a:lnTo>
                  <a:lnTo>
                    <a:pt x="324624" y="1819033"/>
                  </a:lnTo>
                  <a:lnTo>
                    <a:pt x="325932" y="1809076"/>
                  </a:lnTo>
                  <a:lnTo>
                    <a:pt x="327850" y="1799297"/>
                  </a:lnTo>
                  <a:lnTo>
                    <a:pt x="330352" y="1789722"/>
                  </a:lnTo>
                  <a:close/>
                </a:path>
                <a:path w="9140825" h="9585325">
                  <a:moveTo>
                    <a:pt x="330555" y="1232547"/>
                  </a:moveTo>
                  <a:lnTo>
                    <a:pt x="329933" y="1230579"/>
                  </a:lnTo>
                  <a:lnTo>
                    <a:pt x="329006" y="1228712"/>
                  </a:lnTo>
                  <a:lnTo>
                    <a:pt x="328485" y="1226642"/>
                  </a:lnTo>
                  <a:lnTo>
                    <a:pt x="0" y="1226642"/>
                  </a:lnTo>
                  <a:lnTo>
                    <a:pt x="0" y="1232547"/>
                  </a:lnTo>
                  <a:lnTo>
                    <a:pt x="330555" y="1232547"/>
                  </a:lnTo>
                  <a:close/>
                </a:path>
                <a:path w="9140825" h="9585325">
                  <a:moveTo>
                    <a:pt x="330771" y="9545612"/>
                  </a:moveTo>
                  <a:lnTo>
                    <a:pt x="0" y="9545612"/>
                  </a:lnTo>
                  <a:lnTo>
                    <a:pt x="0" y="9584969"/>
                  </a:lnTo>
                  <a:lnTo>
                    <a:pt x="324040" y="9584969"/>
                  </a:lnTo>
                  <a:lnTo>
                    <a:pt x="324853" y="9574860"/>
                  </a:lnTo>
                  <a:lnTo>
                    <a:pt x="326237" y="9564903"/>
                  </a:lnTo>
                  <a:lnTo>
                    <a:pt x="328206" y="9555137"/>
                  </a:lnTo>
                  <a:lnTo>
                    <a:pt x="330771" y="9545612"/>
                  </a:lnTo>
                  <a:close/>
                </a:path>
                <a:path w="9140825" h="9585325">
                  <a:moveTo>
                    <a:pt x="353441" y="8391779"/>
                  </a:moveTo>
                  <a:lnTo>
                    <a:pt x="349923" y="8386915"/>
                  </a:lnTo>
                  <a:lnTo>
                    <a:pt x="346506" y="8381835"/>
                  </a:lnTo>
                  <a:lnTo>
                    <a:pt x="343509" y="8376552"/>
                  </a:lnTo>
                  <a:lnTo>
                    <a:pt x="271424" y="8391779"/>
                  </a:lnTo>
                  <a:lnTo>
                    <a:pt x="353441" y="8391779"/>
                  </a:lnTo>
                  <a:close/>
                </a:path>
                <a:path w="9140825" h="9585325">
                  <a:moveTo>
                    <a:pt x="355727" y="2386368"/>
                  </a:moveTo>
                  <a:lnTo>
                    <a:pt x="0" y="2386368"/>
                  </a:lnTo>
                  <a:lnTo>
                    <a:pt x="0" y="2425738"/>
                  </a:lnTo>
                  <a:lnTo>
                    <a:pt x="334391" y="2425738"/>
                  </a:lnTo>
                  <a:lnTo>
                    <a:pt x="338696" y="2415273"/>
                  </a:lnTo>
                  <a:lnTo>
                    <a:pt x="343700" y="2405202"/>
                  </a:lnTo>
                  <a:lnTo>
                    <a:pt x="349377" y="2395550"/>
                  </a:lnTo>
                  <a:lnTo>
                    <a:pt x="355727" y="2386368"/>
                  </a:lnTo>
                  <a:close/>
                </a:path>
                <a:path w="9140825" h="9585325">
                  <a:moveTo>
                    <a:pt x="404190" y="39357"/>
                  </a:moveTo>
                  <a:lnTo>
                    <a:pt x="379107" y="30772"/>
                  </a:lnTo>
                  <a:lnTo>
                    <a:pt x="354533" y="21120"/>
                  </a:lnTo>
                  <a:lnTo>
                    <a:pt x="330504" y="10731"/>
                  </a:lnTo>
                  <a:lnTo>
                    <a:pt x="307047" y="0"/>
                  </a:lnTo>
                  <a:lnTo>
                    <a:pt x="0" y="0"/>
                  </a:lnTo>
                  <a:lnTo>
                    <a:pt x="0" y="39357"/>
                  </a:lnTo>
                  <a:lnTo>
                    <a:pt x="404190" y="39357"/>
                  </a:lnTo>
                  <a:close/>
                </a:path>
                <a:path w="9140825" h="9585325">
                  <a:moveTo>
                    <a:pt x="412470" y="7795234"/>
                  </a:moveTo>
                  <a:lnTo>
                    <a:pt x="398310" y="7787322"/>
                  </a:lnTo>
                  <a:lnTo>
                    <a:pt x="385102" y="7778064"/>
                  </a:lnTo>
                  <a:lnTo>
                    <a:pt x="372910" y="7767536"/>
                  </a:lnTo>
                  <a:lnTo>
                    <a:pt x="361835" y="7755776"/>
                  </a:lnTo>
                  <a:lnTo>
                    <a:pt x="0" y="7755776"/>
                  </a:lnTo>
                  <a:lnTo>
                    <a:pt x="0" y="7795234"/>
                  </a:lnTo>
                  <a:lnTo>
                    <a:pt x="412470" y="7795234"/>
                  </a:lnTo>
                  <a:close/>
                </a:path>
                <a:path w="9140825" h="9585325">
                  <a:moveTo>
                    <a:pt x="417652" y="2982912"/>
                  </a:moveTo>
                  <a:lnTo>
                    <a:pt x="0" y="2982912"/>
                  </a:lnTo>
                  <a:lnTo>
                    <a:pt x="0" y="3022384"/>
                  </a:lnTo>
                  <a:lnTo>
                    <a:pt x="364007" y="3022384"/>
                  </a:lnTo>
                  <a:lnTo>
                    <a:pt x="375742" y="3010484"/>
                  </a:lnTo>
                  <a:lnTo>
                    <a:pt x="388658" y="2999892"/>
                  </a:lnTo>
                  <a:lnTo>
                    <a:pt x="402653" y="2990672"/>
                  </a:lnTo>
                  <a:lnTo>
                    <a:pt x="417652" y="2982912"/>
                  </a:lnTo>
                  <a:close/>
                </a:path>
                <a:path w="9140825" h="9585325">
                  <a:moveTo>
                    <a:pt x="9140673" y="9545612"/>
                  </a:moveTo>
                  <a:lnTo>
                    <a:pt x="633780" y="9545612"/>
                  </a:lnTo>
                  <a:lnTo>
                    <a:pt x="636409" y="9555137"/>
                  </a:lnTo>
                  <a:lnTo>
                    <a:pt x="638390" y="9564903"/>
                  </a:lnTo>
                  <a:lnTo>
                    <a:pt x="639749" y="9574860"/>
                  </a:lnTo>
                  <a:lnTo>
                    <a:pt x="640511" y="9584969"/>
                  </a:lnTo>
                  <a:lnTo>
                    <a:pt x="9140673" y="9584969"/>
                  </a:lnTo>
                  <a:lnTo>
                    <a:pt x="9140673" y="9545612"/>
                  </a:lnTo>
                  <a:close/>
                </a:path>
                <a:path w="9140825" h="9585325">
                  <a:moveTo>
                    <a:pt x="9140673" y="8948966"/>
                  </a:moveTo>
                  <a:lnTo>
                    <a:pt x="640715" y="8948966"/>
                  </a:lnTo>
                  <a:lnTo>
                    <a:pt x="640232" y="8959113"/>
                  </a:lnTo>
                  <a:lnTo>
                    <a:pt x="639114" y="8969083"/>
                  </a:lnTo>
                  <a:lnTo>
                    <a:pt x="637374" y="8978849"/>
                  </a:lnTo>
                  <a:lnTo>
                    <a:pt x="635025" y="8988425"/>
                  </a:lnTo>
                  <a:lnTo>
                    <a:pt x="9140673" y="8988425"/>
                  </a:lnTo>
                  <a:lnTo>
                    <a:pt x="9140673" y="8948966"/>
                  </a:lnTo>
                  <a:close/>
                </a:path>
                <a:path w="9140825" h="9585325">
                  <a:moveTo>
                    <a:pt x="9140673" y="8352422"/>
                  </a:moveTo>
                  <a:lnTo>
                    <a:pt x="631812" y="8352422"/>
                  </a:lnTo>
                  <a:lnTo>
                    <a:pt x="627672" y="8362861"/>
                  </a:lnTo>
                  <a:lnTo>
                    <a:pt x="622884" y="8372919"/>
                  </a:lnTo>
                  <a:lnTo>
                    <a:pt x="617423" y="8382559"/>
                  </a:lnTo>
                  <a:lnTo>
                    <a:pt x="611314" y="8391779"/>
                  </a:lnTo>
                  <a:lnTo>
                    <a:pt x="9140673" y="8391779"/>
                  </a:lnTo>
                  <a:lnTo>
                    <a:pt x="9140673" y="8352422"/>
                  </a:lnTo>
                  <a:close/>
                </a:path>
                <a:path w="9140825" h="9585325">
                  <a:moveTo>
                    <a:pt x="9140673" y="7755776"/>
                  </a:moveTo>
                  <a:lnTo>
                    <a:pt x="603224" y="7755776"/>
                  </a:lnTo>
                  <a:lnTo>
                    <a:pt x="592239" y="7767485"/>
                  </a:lnTo>
                  <a:lnTo>
                    <a:pt x="580123" y="7778026"/>
                  </a:lnTo>
                  <a:lnTo>
                    <a:pt x="566978" y="7787310"/>
                  </a:lnTo>
                  <a:lnTo>
                    <a:pt x="552894" y="7795234"/>
                  </a:lnTo>
                  <a:lnTo>
                    <a:pt x="9140673" y="7795234"/>
                  </a:lnTo>
                  <a:lnTo>
                    <a:pt x="9140673" y="7755776"/>
                  </a:lnTo>
                  <a:close/>
                </a:path>
                <a:path w="9140825" h="9585325">
                  <a:moveTo>
                    <a:pt x="9140673" y="7159130"/>
                  </a:moveTo>
                  <a:lnTo>
                    <a:pt x="526288" y="7159130"/>
                  </a:lnTo>
                  <a:lnTo>
                    <a:pt x="515670" y="7161873"/>
                  </a:lnTo>
                  <a:lnTo>
                    <a:pt x="504786" y="7163892"/>
                  </a:lnTo>
                  <a:lnTo>
                    <a:pt x="493649" y="7165124"/>
                  </a:lnTo>
                  <a:lnTo>
                    <a:pt x="482269" y="7165543"/>
                  </a:lnTo>
                  <a:lnTo>
                    <a:pt x="471131" y="7165111"/>
                  </a:lnTo>
                  <a:lnTo>
                    <a:pt x="460209" y="7163854"/>
                  </a:lnTo>
                  <a:lnTo>
                    <a:pt x="449541" y="7161835"/>
                  </a:lnTo>
                  <a:lnTo>
                    <a:pt x="439089" y="7159130"/>
                  </a:lnTo>
                  <a:lnTo>
                    <a:pt x="124891" y="7159130"/>
                  </a:lnTo>
                  <a:lnTo>
                    <a:pt x="84556" y="7165111"/>
                  </a:lnTo>
                  <a:lnTo>
                    <a:pt x="0" y="7178294"/>
                  </a:lnTo>
                  <a:lnTo>
                    <a:pt x="0" y="7198588"/>
                  </a:lnTo>
                  <a:lnTo>
                    <a:pt x="9140673" y="7198588"/>
                  </a:lnTo>
                  <a:lnTo>
                    <a:pt x="9140673" y="7165543"/>
                  </a:lnTo>
                  <a:lnTo>
                    <a:pt x="9140673" y="7159130"/>
                  </a:lnTo>
                  <a:close/>
                </a:path>
                <a:path w="9140825" h="9585325">
                  <a:moveTo>
                    <a:pt x="9140673" y="6562585"/>
                  </a:moveTo>
                  <a:lnTo>
                    <a:pt x="0" y="6562585"/>
                  </a:lnTo>
                  <a:lnTo>
                    <a:pt x="0" y="6602044"/>
                  </a:lnTo>
                  <a:lnTo>
                    <a:pt x="9140673" y="6602044"/>
                  </a:lnTo>
                  <a:lnTo>
                    <a:pt x="9140673" y="6562585"/>
                  </a:lnTo>
                  <a:close/>
                </a:path>
                <a:path w="9140825" h="9585325">
                  <a:moveTo>
                    <a:pt x="9140673" y="5965939"/>
                  </a:moveTo>
                  <a:lnTo>
                    <a:pt x="0" y="5965939"/>
                  </a:lnTo>
                  <a:lnTo>
                    <a:pt x="0" y="6005398"/>
                  </a:lnTo>
                  <a:lnTo>
                    <a:pt x="9140673" y="6005398"/>
                  </a:lnTo>
                  <a:lnTo>
                    <a:pt x="9140673" y="5965939"/>
                  </a:lnTo>
                  <a:close/>
                </a:path>
                <a:path w="9140825" h="9585325">
                  <a:moveTo>
                    <a:pt x="9140673" y="5369395"/>
                  </a:moveTo>
                  <a:lnTo>
                    <a:pt x="159067" y="5369395"/>
                  </a:lnTo>
                  <a:lnTo>
                    <a:pt x="170586" y="5377916"/>
                  </a:lnTo>
                  <a:lnTo>
                    <a:pt x="182918" y="5387327"/>
                  </a:lnTo>
                  <a:lnTo>
                    <a:pt x="196011" y="5397614"/>
                  </a:lnTo>
                  <a:lnTo>
                    <a:pt x="209804" y="5408752"/>
                  </a:lnTo>
                  <a:lnTo>
                    <a:pt x="9140673" y="5408752"/>
                  </a:lnTo>
                  <a:lnTo>
                    <a:pt x="9140673" y="5369395"/>
                  </a:lnTo>
                  <a:close/>
                </a:path>
                <a:path w="9140825" h="9585325">
                  <a:moveTo>
                    <a:pt x="9140673" y="4772749"/>
                  </a:moveTo>
                  <a:lnTo>
                    <a:pt x="1244" y="4772749"/>
                  </a:lnTo>
                  <a:lnTo>
                    <a:pt x="927" y="4812220"/>
                  </a:lnTo>
                  <a:lnTo>
                    <a:pt x="9140673" y="4812220"/>
                  </a:lnTo>
                  <a:lnTo>
                    <a:pt x="9140673" y="4772749"/>
                  </a:lnTo>
                  <a:close/>
                </a:path>
                <a:path w="9140825" h="9585325">
                  <a:moveTo>
                    <a:pt x="9140673" y="4176103"/>
                  </a:moveTo>
                  <a:lnTo>
                    <a:pt x="2895" y="4176103"/>
                  </a:lnTo>
                  <a:lnTo>
                    <a:pt x="2997" y="4215574"/>
                  </a:lnTo>
                  <a:lnTo>
                    <a:pt x="106667" y="4215574"/>
                  </a:lnTo>
                  <a:lnTo>
                    <a:pt x="127254" y="4212412"/>
                  </a:lnTo>
                  <a:lnTo>
                    <a:pt x="147815" y="4211015"/>
                  </a:lnTo>
                  <a:lnTo>
                    <a:pt x="168275" y="4211777"/>
                  </a:lnTo>
                  <a:lnTo>
                    <a:pt x="189204" y="4215257"/>
                  </a:lnTo>
                  <a:lnTo>
                    <a:pt x="189611" y="4215460"/>
                  </a:lnTo>
                  <a:lnTo>
                    <a:pt x="190131" y="4215574"/>
                  </a:lnTo>
                  <a:lnTo>
                    <a:pt x="9140673" y="4215574"/>
                  </a:lnTo>
                  <a:lnTo>
                    <a:pt x="9140673" y="4211015"/>
                  </a:lnTo>
                  <a:lnTo>
                    <a:pt x="9140673" y="4176103"/>
                  </a:lnTo>
                  <a:close/>
                </a:path>
                <a:path w="9140825" h="9585325">
                  <a:moveTo>
                    <a:pt x="9140673" y="3579558"/>
                  </a:moveTo>
                  <a:lnTo>
                    <a:pt x="1028" y="3579558"/>
                  </a:lnTo>
                  <a:lnTo>
                    <a:pt x="58940" y="3608451"/>
                  </a:lnTo>
                  <a:lnTo>
                    <a:pt x="79629" y="3619030"/>
                  </a:lnTo>
                  <a:lnTo>
                    <a:pt x="450786" y="3619030"/>
                  </a:lnTo>
                  <a:lnTo>
                    <a:pt x="458520" y="3617557"/>
                  </a:lnTo>
                  <a:lnTo>
                    <a:pt x="466344" y="3616452"/>
                  </a:lnTo>
                  <a:lnTo>
                    <a:pt x="474256" y="3615753"/>
                  </a:lnTo>
                  <a:lnTo>
                    <a:pt x="482269" y="3615499"/>
                  </a:lnTo>
                  <a:lnTo>
                    <a:pt x="490677" y="3615740"/>
                  </a:lnTo>
                  <a:lnTo>
                    <a:pt x="498957" y="3616414"/>
                  </a:lnTo>
                  <a:lnTo>
                    <a:pt x="507098" y="3617518"/>
                  </a:lnTo>
                  <a:lnTo>
                    <a:pt x="515099" y="3619030"/>
                  </a:lnTo>
                  <a:lnTo>
                    <a:pt x="9140673" y="3619030"/>
                  </a:lnTo>
                  <a:lnTo>
                    <a:pt x="9140673" y="3615499"/>
                  </a:lnTo>
                  <a:lnTo>
                    <a:pt x="9140673" y="3579558"/>
                  </a:lnTo>
                  <a:close/>
                </a:path>
                <a:path w="9140825" h="9585325">
                  <a:moveTo>
                    <a:pt x="9140673" y="2982912"/>
                  </a:moveTo>
                  <a:lnTo>
                    <a:pt x="546900" y="2982912"/>
                  </a:lnTo>
                  <a:lnTo>
                    <a:pt x="561886" y="2990672"/>
                  </a:lnTo>
                  <a:lnTo>
                    <a:pt x="575906" y="2999892"/>
                  </a:lnTo>
                  <a:lnTo>
                    <a:pt x="588848" y="3010484"/>
                  </a:lnTo>
                  <a:lnTo>
                    <a:pt x="600646" y="3022384"/>
                  </a:lnTo>
                  <a:lnTo>
                    <a:pt x="9140673" y="3022384"/>
                  </a:lnTo>
                  <a:lnTo>
                    <a:pt x="9140673" y="2982912"/>
                  </a:lnTo>
                  <a:close/>
                </a:path>
                <a:path w="9140825" h="9585325">
                  <a:moveTo>
                    <a:pt x="9140673" y="2386368"/>
                  </a:moveTo>
                  <a:lnTo>
                    <a:pt x="609130" y="2386368"/>
                  </a:lnTo>
                  <a:lnTo>
                    <a:pt x="615556" y="2395550"/>
                  </a:lnTo>
                  <a:lnTo>
                    <a:pt x="621296" y="2405202"/>
                  </a:lnTo>
                  <a:lnTo>
                    <a:pt x="626351" y="2415273"/>
                  </a:lnTo>
                  <a:lnTo>
                    <a:pt x="630669" y="2425738"/>
                  </a:lnTo>
                  <a:lnTo>
                    <a:pt x="9140673" y="2425738"/>
                  </a:lnTo>
                  <a:lnTo>
                    <a:pt x="9140673" y="2386368"/>
                  </a:lnTo>
                  <a:close/>
                </a:path>
                <a:path w="9140825" h="9585325">
                  <a:moveTo>
                    <a:pt x="9140673" y="1789722"/>
                  </a:moveTo>
                  <a:lnTo>
                    <a:pt x="634301" y="1789722"/>
                  </a:lnTo>
                  <a:lnTo>
                    <a:pt x="636790" y="1799297"/>
                  </a:lnTo>
                  <a:lnTo>
                    <a:pt x="638657" y="1809076"/>
                  </a:lnTo>
                  <a:lnTo>
                    <a:pt x="639940" y="1819033"/>
                  </a:lnTo>
                  <a:lnTo>
                    <a:pt x="640613" y="1829193"/>
                  </a:lnTo>
                  <a:lnTo>
                    <a:pt x="9140673" y="1829193"/>
                  </a:lnTo>
                  <a:lnTo>
                    <a:pt x="9140673" y="1789722"/>
                  </a:lnTo>
                  <a:close/>
                </a:path>
                <a:path w="9140825" h="9585325">
                  <a:moveTo>
                    <a:pt x="9140673" y="1193190"/>
                  </a:moveTo>
                  <a:lnTo>
                    <a:pt x="640613" y="1193190"/>
                  </a:lnTo>
                  <a:lnTo>
                    <a:pt x="640054" y="1203299"/>
                  </a:lnTo>
                  <a:lnTo>
                    <a:pt x="638860" y="1213256"/>
                  </a:lnTo>
                  <a:lnTo>
                    <a:pt x="637032" y="1223022"/>
                  </a:lnTo>
                  <a:lnTo>
                    <a:pt x="634606" y="1232547"/>
                  </a:lnTo>
                  <a:lnTo>
                    <a:pt x="9140673" y="1232547"/>
                  </a:lnTo>
                  <a:lnTo>
                    <a:pt x="9140673" y="1193190"/>
                  </a:lnTo>
                  <a:close/>
                </a:path>
                <a:path w="9140825" h="9585325">
                  <a:moveTo>
                    <a:pt x="9140673" y="596544"/>
                  </a:moveTo>
                  <a:lnTo>
                    <a:pt x="631088" y="596544"/>
                  </a:lnTo>
                  <a:lnTo>
                    <a:pt x="626833" y="606996"/>
                  </a:lnTo>
                  <a:lnTo>
                    <a:pt x="621868" y="617093"/>
                  </a:lnTo>
                  <a:lnTo>
                    <a:pt x="616204" y="626770"/>
                  </a:lnTo>
                  <a:lnTo>
                    <a:pt x="609854" y="636003"/>
                  </a:lnTo>
                  <a:lnTo>
                    <a:pt x="9140673" y="636003"/>
                  </a:lnTo>
                  <a:lnTo>
                    <a:pt x="9140673" y="596544"/>
                  </a:lnTo>
                  <a:close/>
                </a:path>
                <a:path w="9140825" h="9585325">
                  <a:moveTo>
                    <a:pt x="9140673" y="0"/>
                  </a:moveTo>
                  <a:lnTo>
                    <a:pt x="601573" y="0"/>
                  </a:lnTo>
                  <a:lnTo>
                    <a:pt x="590080" y="11772"/>
                  </a:lnTo>
                  <a:lnTo>
                    <a:pt x="577418" y="22313"/>
                  </a:lnTo>
                  <a:lnTo>
                    <a:pt x="563714" y="31546"/>
                  </a:lnTo>
                  <a:lnTo>
                    <a:pt x="549071" y="39357"/>
                  </a:lnTo>
                  <a:lnTo>
                    <a:pt x="9140673" y="39357"/>
                  </a:lnTo>
                  <a:lnTo>
                    <a:pt x="9140673" y="0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213359" y="1650193"/>
            <a:ext cx="6718300" cy="7113270"/>
            <a:chOff x="1213359" y="1650193"/>
            <a:chExt cx="6718300" cy="7113270"/>
          </a:xfrm>
        </p:grpSpPr>
        <p:sp>
          <p:nvSpPr>
            <p:cNvPr id="6" name="object 6"/>
            <p:cNvSpPr/>
            <p:nvPr/>
          </p:nvSpPr>
          <p:spPr>
            <a:xfrm>
              <a:off x="1213358" y="2409659"/>
              <a:ext cx="6718300" cy="6353810"/>
            </a:xfrm>
            <a:custGeom>
              <a:avLst/>
              <a:gdLst/>
              <a:ahLst/>
              <a:cxnLst/>
              <a:rect l="l" t="t" r="r" b="b"/>
              <a:pathLst>
                <a:path w="6718300" h="6353809">
                  <a:moveTo>
                    <a:pt x="6718059" y="546227"/>
                  </a:moveTo>
                  <a:lnTo>
                    <a:pt x="6710972" y="499046"/>
                  </a:lnTo>
                  <a:lnTo>
                    <a:pt x="6706540" y="451815"/>
                  </a:lnTo>
                  <a:lnTo>
                    <a:pt x="6705981" y="402259"/>
                  </a:lnTo>
                  <a:lnTo>
                    <a:pt x="6705727" y="352488"/>
                  </a:lnTo>
                  <a:lnTo>
                    <a:pt x="6705981" y="147129"/>
                  </a:lnTo>
                  <a:lnTo>
                    <a:pt x="6654952" y="142278"/>
                  </a:lnTo>
                  <a:lnTo>
                    <a:pt x="6554902" y="132245"/>
                  </a:lnTo>
                  <a:lnTo>
                    <a:pt x="6505575" y="127673"/>
                  </a:lnTo>
                  <a:lnTo>
                    <a:pt x="6456489" y="123812"/>
                  </a:lnTo>
                  <a:lnTo>
                    <a:pt x="6407518" y="120954"/>
                  </a:lnTo>
                  <a:lnTo>
                    <a:pt x="6354267" y="118706"/>
                  </a:lnTo>
                  <a:lnTo>
                    <a:pt x="6300990" y="116763"/>
                  </a:lnTo>
                  <a:lnTo>
                    <a:pt x="6194425" y="113626"/>
                  </a:lnTo>
                  <a:lnTo>
                    <a:pt x="5927941" y="107149"/>
                  </a:lnTo>
                  <a:lnTo>
                    <a:pt x="5421007" y="92138"/>
                  </a:lnTo>
                  <a:lnTo>
                    <a:pt x="5218214" y="87274"/>
                  </a:lnTo>
                  <a:lnTo>
                    <a:pt x="5066106" y="84886"/>
                  </a:lnTo>
                  <a:lnTo>
                    <a:pt x="5013109" y="84670"/>
                  </a:lnTo>
                  <a:lnTo>
                    <a:pt x="4960112" y="85128"/>
                  </a:lnTo>
                  <a:lnTo>
                    <a:pt x="4907102" y="86093"/>
                  </a:lnTo>
                  <a:lnTo>
                    <a:pt x="4642015" y="93472"/>
                  </a:lnTo>
                  <a:lnTo>
                    <a:pt x="4589018" y="94411"/>
                  </a:lnTo>
                  <a:lnTo>
                    <a:pt x="4536008" y="94830"/>
                  </a:lnTo>
                  <a:lnTo>
                    <a:pt x="4483011" y="94576"/>
                  </a:lnTo>
                  <a:lnTo>
                    <a:pt x="4431614" y="93853"/>
                  </a:lnTo>
                  <a:lnTo>
                    <a:pt x="4328833" y="91808"/>
                  </a:lnTo>
                  <a:lnTo>
                    <a:pt x="4226052" y="89128"/>
                  </a:lnTo>
                  <a:lnTo>
                    <a:pt x="4071886" y="84162"/>
                  </a:lnTo>
                  <a:lnTo>
                    <a:pt x="3607968" y="66484"/>
                  </a:lnTo>
                  <a:lnTo>
                    <a:pt x="3295281" y="51650"/>
                  </a:lnTo>
                  <a:lnTo>
                    <a:pt x="3191014" y="47434"/>
                  </a:lnTo>
                  <a:lnTo>
                    <a:pt x="3092666" y="44183"/>
                  </a:lnTo>
                  <a:lnTo>
                    <a:pt x="2945104" y="40182"/>
                  </a:lnTo>
                  <a:lnTo>
                    <a:pt x="2748305" y="36042"/>
                  </a:lnTo>
                  <a:lnTo>
                    <a:pt x="1833448" y="21412"/>
                  </a:lnTo>
                  <a:lnTo>
                    <a:pt x="1168006" y="5461"/>
                  </a:lnTo>
                  <a:lnTo>
                    <a:pt x="963244" y="1727"/>
                  </a:lnTo>
                  <a:lnTo>
                    <a:pt x="809663" y="0"/>
                  </a:lnTo>
                  <a:lnTo>
                    <a:pt x="761225" y="50"/>
                  </a:lnTo>
                  <a:lnTo>
                    <a:pt x="712774" y="850"/>
                  </a:lnTo>
                  <a:lnTo>
                    <a:pt x="664324" y="2286"/>
                  </a:lnTo>
                  <a:lnTo>
                    <a:pt x="615861" y="4216"/>
                  </a:lnTo>
                  <a:lnTo>
                    <a:pt x="567410" y="6540"/>
                  </a:lnTo>
                  <a:lnTo>
                    <a:pt x="422008" y="14528"/>
                  </a:lnTo>
                  <a:lnTo>
                    <a:pt x="325069" y="19507"/>
                  </a:lnTo>
                  <a:lnTo>
                    <a:pt x="276593" y="21513"/>
                  </a:lnTo>
                  <a:lnTo>
                    <a:pt x="232803" y="44856"/>
                  </a:lnTo>
                  <a:lnTo>
                    <a:pt x="216281" y="168376"/>
                  </a:lnTo>
                  <a:lnTo>
                    <a:pt x="172085" y="525691"/>
                  </a:lnTo>
                  <a:lnTo>
                    <a:pt x="160489" y="627862"/>
                  </a:lnTo>
                  <a:lnTo>
                    <a:pt x="155130" y="678992"/>
                  </a:lnTo>
                  <a:lnTo>
                    <a:pt x="150126" y="730148"/>
                  </a:lnTo>
                  <a:lnTo>
                    <a:pt x="145542" y="781329"/>
                  </a:lnTo>
                  <a:lnTo>
                    <a:pt x="141465" y="832180"/>
                  </a:lnTo>
                  <a:lnTo>
                    <a:pt x="137833" y="883081"/>
                  </a:lnTo>
                  <a:lnTo>
                    <a:pt x="134645" y="934021"/>
                  </a:lnTo>
                  <a:lnTo>
                    <a:pt x="131851" y="984999"/>
                  </a:lnTo>
                  <a:lnTo>
                    <a:pt x="129425" y="1036015"/>
                  </a:lnTo>
                  <a:lnTo>
                    <a:pt x="127355" y="1087043"/>
                  </a:lnTo>
                  <a:lnTo>
                    <a:pt x="125603" y="1138097"/>
                  </a:lnTo>
                  <a:lnTo>
                    <a:pt x="122948" y="1240231"/>
                  </a:lnTo>
                  <a:lnTo>
                    <a:pt x="121246" y="1342351"/>
                  </a:lnTo>
                  <a:lnTo>
                    <a:pt x="120230" y="1445310"/>
                  </a:lnTo>
                  <a:lnTo>
                    <a:pt x="119265" y="1652955"/>
                  </a:lnTo>
                  <a:lnTo>
                    <a:pt x="119634" y="2483586"/>
                  </a:lnTo>
                  <a:lnTo>
                    <a:pt x="118275" y="2688945"/>
                  </a:lnTo>
                  <a:lnTo>
                    <a:pt x="116776" y="2791244"/>
                  </a:lnTo>
                  <a:lnTo>
                    <a:pt x="114388" y="2893517"/>
                  </a:lnTo>
                  <a:lnTo>
                    <a:pt x="112776" y="2944634"/>
                  </a:lnTo>
                  <a:lnTo>
                    <a:pt x="110820" y="2995726"/>
                  </a:lnTo>
                  <a:lnTo>
                    <a:pt x="108521" y="3046793"/>
                  </a:lnTo>
                  <a:lnTo>
                    <a:pt x="105816" y="3097847"/>
                  </a:lnTo>
                  <a:lnTo>
                    <a:pt x="102908" y="3146958"/>
                  </a:lnTo>
                  <a:lnTo>
                    <a:pt x="96520" y="3245180"/>
                  </a:lnTo>
                  <a:lnTo>
                    <a:pt x="85839" y="3392436"/>
                  </a:lnTo>
                  <a:lnTo>
                    <a:pt x="55092" y="3784993"/>
                  </a:lnTo>
                  <a:lnTo>
                    <a:pt x="44424" y="3931551"/>
                  </a:lnTo>
                  <a:lnTo>
                    <a:pt x="34798" y="4076763"/>
                  </a:lnTo>
                  <a:lnTo>
                    <a:pt x="29133" y="4173626"/>
                  </a:lnTo>
                  <a:lnTo>
                    <a:pt x="24320" y="4270514"/>
                  </a:lnTo>
                  <a:lnTo>
                    <a:pt x="6248" y="4716932"/>
                  </a:lnTo>
                  <a:lnTo>
                    <a:pt x="3175" y="4816424"/>
                  </a:lnTo>
                  <a:lnTo>
                    <a:pt x="1003" y="4915928"/>
                  </a:lnTo>
                  <a:lnTo>
                    <a:pt x="342" y="4965674"/>
                  </a:lnTo>
                  <a:lnTo>
                    <a:pt x="0" y="5015420"/>
                  </a:lnTo>
                  <a:lnTo>
                    <a:pt x="0" y="5065166"/>
                  </a:lnTo>
                  <a:lnTo>
                    <a:pt x="317" y="5116944"/>
                  </a:lnTo>
                  <a:lnTo>
                    <a:pt x="1473" y="5220500"/>
                  </a:lnTo>
                  <a:lnTo>
                    <a:pt x="3263" y="5324056"/>
                  </a:lnTo>
                  <a:lnTo>
                    <a:pt x="6896" y="5479389"/>
                  </a:lnTo>
                  <a:lnTo>
                    <a:pt x="23876" y="6048895"/>
                  </a:lnTo>
                  <a:lnTo>
                    <a:pt x="32499" y="6157798"/>
                  </a:lnTo>
                  <a:lnTo>
                    <a:pt x="34124" y="6194107"/>
                  </a:lnTo>
                  <a:lnTo>
                    <a:pt x="51333" y="6239853"/>
                  </a:lnTo>
                  <a:lnTo>
                    <a:pt x="94754" y="6254877"/>
                  </a:lnTo>
                  <a:lnTo>
                    <a:pt x="146126" y="6258103"/>
                  </a:lnTo>
                  <a:lnTo>
                    <a:pt x="197446" y="6261938"/>
                  </a:lnTo>
                  <a:lnTo>
                    <a:pt x="248729" y="6266281"/>
                  </a:lnTo>
                  <a:lnTo>
                    <a:pt x="299986" y="6271031"/>
                  </a:lnTo>
                  <a:lnTo>
                    <a:pt x="351218" y="6276073"/>
                  </a:lnTo>
                  <a:lnTo>
                    <a:pt x="504875" y="6291821"/>
                  </a:lnTo>
                  <a:lnTo>
                    <a:pt x="607364" y="6301765"/>
                  </a:lnTo>
                  <a:lnTo>
                    <a:pt x="658647" y="6306236"/>
                  </a:lnTo>
                  <a:lnTo>
                    <a:pt x="709968" y="6310223"/>
                  </a:lnTo>
                  <a:lnTo>
                    <a:pt x="761352" y="6313627"/>
                  </a:lnTo>
                  <a:lnTo>
                    <a:pt x="812787" y="6316319"/>
                  </a:lnTo>
                  <a:lnTo>
                    <a:pt x="864285" y="6318212"/>
                  </a:lnTo>
                  <a:lnTo>
                    <a:pt x="915860" y="6319190"/>
                  </a:lnTo>
                  <a:lnTo>
                    <a:pt x="967511" y="6319139"/>
                  </a:lnTo>
                  <a:lnTo>
                    <a:pt x="1019263" y="6317945"/>
                  </a:lnTo>
                  <a:lnTo>
                    <a:pt x="1222375" y="6311379"/>
                  </a:lnTo>
                  <a:lnTo>
                    <a:pt x="1476324" y="6304470"/>
                  </a:lnTo>
                  <a:lnTo>
                    <a:pt x="1781111" y="6298069"/>
                  </a:lnTo>
                  <a:lnTo>
                    <a:pt x="2085924" y="6293663"/>
                  </a:lnTo>
                  <a:lnTo>
                    <a:pt x="3212376" y="6284823"/>
                  </a:lnTo>
                  <a:lnTo>
                    <a:pt x="4134472" y="6282728"/>
                  </a:lnTo>
                  <a:lnTo>
                    <a:pt x="4185793" y="6283401"/>
                  </a:lnTo>
                  <a:lnTo>
                    <a:pt x="4237126" y="6284455"/>
                  </a:lnTo>
                  <a:lnTo>
                    <a:pt x="4288447" y="6285852"/>
                  </a:lnTo>
                  <a:lnTo>
                    <a:pt x="4339768" y="6287541"/>
                  </a:lnTo>
                  <a:lnTo>
                    <a:pt x="4442409" y="6291605"/>
                  </a:lnTo>
                  <a:lnTo>
                    <a:pt x="4854143" y="6310884"/>
                  </a:lnTo>
                  <a:lnTo>
                    <a:pt x="5113706" y="6325248"/>
                  </a:lnTo>
                  <a:lnTo>
                    <a:pt x="5269446" y="6333337"/>
                  </a:lnTo>
                  <a:lnTo>
                    <a:pt x="5373294" y="6337744"/>
                  </a:lnTo>
                  <a:lnTo>
                    <a:pt x="5425237" y="6339522"/>
                  </a:lnTo>
                  <a:lnTo>
                    <a:pt x="5477180" y="6340957"/>
                  </a:lnTo>
                  <a:lnTo>
                    <a:pt x="5629135" y="6344107"/>
                  </a:lnTo>
                  <a:lnTo>
                    <a:pt x="5831764" y="6347092"/>
                  </a:lnTo>
                  <a:lnTo>
                    <a:pt x="6541084" y="6353327"/>
                  </a:lnTo>
                  <a:lnTo>
                    <a:pt x="6577647" y="6349886"/>
                  </a:lnTo>
                  <a:lnTo>
                    <a:pt x="6603873" y="6336906"/>
                  </a:lnTo>
                  <a:lnTo>
                    <a:pt x="6618948" y="6311697"/>
                  </a:lnTo>
                  <a:lnTo>
                    <a:pt x="6622059" y="6271577"/>
                  </a:lnTo>
                  <a:lnTo>
                    <a:pt x="6619684" y="6219393"/>
                  </a:lnTo>
                  <a:lnTo>
                    <a:pt x="6618948" y="6167082"/>
                  </a:lnTo>
                  <a:lnTo>
                    <a:pt x="6619291" y="6114707"/>
                  </a:lnTo>
                  <a:lnTo>
                    <a:pt x="6631851" y="5229860"/>
                  </a:lnTo>
                  <a:lnTo>
                    <a:pt x="6632956" y="5022786"/>
                  </a:lnTo>
                  <a:lnTo>
                    <a:pt x="6632168" y="3797401"/>
                  </a:lnTo>
                  <a:lnTo>
                    <a:pt x="6633946" y="3440023"/>
                  </a:lnTo>
                  <a:lnTo>
                    <a:pt x="6636309" y="3237420"/>
                  </a:lnTo>
                  <a:lnTo>
                    <a:pt x="6637490" y="3187966"/>
                  </a:lnTo>
                  <a:lnTo>
                    <a:pt x="6639014" y="3138525"/>
                  </a:lnTo>
                  <a:lnTo>
                    <a:pt x="6642989" y="3039643"/>
                  </a:lnTo>
                  <a:lnTo>
                    <a:pt x="6647942" y="2940774"/>
                  </a:lnTo>
                  <a:lnTo>
                    <a:pt x="6653631" y="2841917"/>
                  </a:lnTo>
                  <a:lnTo>
                    <a:pt x="6672313" y="2545372"/>
                  </a:lnTo>
                  <a:lnTo>
                    <a:pt x="6680924" y="2397087"/>
                  </a:lnTo>
                  <a:lnTo>
                    <a:pt x="6689826" y="1965807"/>
                  </a:lnTo>
                  <a:lnTo>
                    <a:pt x="6706667" y="981557"/>
                  </a:lnTo>
                  <a:lnTo>
                    <a:pt x="6708076" y="964006"/>
                  </a:lnTo>
                  <a:lnTo>
                    <a:pt x="6711048" y="946480"/>
                  </a:lnTo>
                  <a:lnTo>
                    <a:pt x="6718059" y="911453"/>
                  </a:lnTo>
                  <a:lnTo>
                    <a:pt x="6718059" y="546227"/>
                  </a:lnTo>
                  <a:close/>
                </a:path>
              </a:pathLst>
            </a:custGeom>
            <a:solidFill>
              <a:srgbClr val="61A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015262" y="1650193"/>
              <a:ext cx="1473200" cy="1551305"/>
            </a:xfrm>
            <a:custGeom>
              <a:avLst/>
              <a:gdLst/>
              <a:ahLst/>
              <a:cxnLst/>
              <a:rect l="l" t="t" r="r" b="b"/>
              <a:pathLst>
                <a:path w="1473200" h="1551305">
                  <a:moveTo>
                    <a:pt x="726773" y="1550678"/>
                  </a:moveTo>
                  <a:lnTo>
                    <a:pt x="677928" y="1548007"/>
                  </a:lnTo>
                  <a:lnTo>
                    <a:pt x="628021" y="1542361"/>
                  </a:lnTo>
                  <a:lnTo>
                    <a:pt x="577254" y="1531728"/>
                  </a:lnTo>
                  <a:lnTo>
                    <a:pt x="529162" y="1515357"/>
                  </a:lnTo>
                  <a:lnTo>
                    <a:pt x="483197" y="1494377"/>
                  </a:lnTo>
                  <a:lnTo>
                    <a:pt x="438810" y="1469918"/>
                  </a:lnTo>
                  <a:lnTo>
                    <a:pt x="395452" y="1443112"/>
                  </a:lnTo>
                  <a:lnTo>
                    <a:pt x="309628" y="1386972"/>
                  </a:lnTo>
                  <a:lnTo>
                    <a:pt x="265906" y="1356491"/>
                  </a:lnTo>
                  <a:lnTo>
                    <a:pt x="225923" y="1323796"/>
                  </a:lnTo>
                  <a:lnTo>
                    <a:pt x="189583" y="1288916"/>
                  </a:lnTo>
                  <a:lnTo>
                    <a:pt x="156788" y="1251882"/>
                  </a:lnTo>
                  <a:lnTo>
                    <a:pt x="127444" y="1212723"/>
                  </a:lnTo>
                  <a:lnTo>
                    <a:pt x="101453" y="1171470"/>
                  </a:lnTo>
                  <a:lnTo>
                    <a:pt x="78718" y="1128150"/>
                  </a:lnTo>
                  <a:lnTo>
                    <a:pt x="59144" y="1082796"/>
                  </a:lnTo>
                  <a:lnTo>
                    <a:pt x="42634" y="1035436"/>
                  </a:lnTo>
                  <a:lnTo>
                    <a:pt x="29092" y="986100"/>
                  </a:lnTo>
                  <a:lnTo>
                    <a:pt x="18421" y="934817"/>
                  </a:lnTo>
                  <a:lnTo>
                    <a:pt x="15246" y="923168"/>
                  </a:lnTo>
                  <a:lnTo>
                    <a:pt x="10520" y="911795"/>
                  </a:lnTo>
                  <a:lnTo>
                    <a:pt x="0" y="889238"/>
                  </a:lnTo>
                  <a:lnTo>
                    <a:pt x="0" y="754192"/>
                  </a:lnTo>
                  <a:lnTo>
                    <a:pt x="20011" y="669589"/>
                  </a:lnTo>
                  <a:lnTo>
                    <a:pt x="42782" y="590712"/>
                  </a:lnTo>
                  <a:lnTo>
                    <a:pt x="61075" y="541893"/>
                  </a:lnTo>
                  <a:lnTo>
                    <a:pt x="82041" y="495024"/>
                  </a:lnTo>
                  <a:lnTo>
                    <a:pt x="105570" y="450036"/>
                  </a:lnTo>
                  <a:lnTo>
                    <a:pt x="131555" y="406861"/>
                  </a:lnTo>
                  <a:lnTo>
                    <a:pt x="159886" y="365430"/>
                  </a:lnTo>
                  <a:lnTo>
                    <a:pt x="190454" y="325675"/>
                  </a:lnTo>
                  <a:lnTo>
                    <a:pt x="223151" y="287526"/>
                  </a:lnTo>
                  <a:lnTo>
                    <a:pt x="257867" y="250916"/>
                  </a:lnTo>
                  <a:lnTo>
                    <a:pt x="294495" y="215775"/>
                  </a:lnTo>
                  <a:lnTo>
                    <a:pt x="332925" y="182036"/>
                  </a:lnTo>
                  <a:lnTo>
                    <a:pt x="373049" y="149629"/>
                  </a:lnTo>
                  <a:lnTo>
                    <a:pt x="414757" y="118486"/>
                  </a:lnTo>
                  <a:lnTo>
                    <a:pt x="453265" y="92908"/>
                  </a:lnTo>
                  <a:lnTo>
                    <a:pt x="493024" y="70542"/>
                  </a:lnTo>
                  <a:lnTo>
                    <a:pt x="533870" y="51341"/>
                  </a:lnTo>
                  <a:lnTo>
                    <a:pt x="575638" y="35259"/>
                  </a:lnTo>
                  <a:lnTo>
                    <a:pt x="618165" y="22249"/>
                  </a:lnTo>
                  <a:lnTo>
                    <a:pt x="661284" y="12265"/>
                  </a:lnTo>
                  <a:lnTo>
                    <a:pt x="704833" y="5259"/>
                  </a:lnTo>
                  <a:lnTo>
                    <a:pt x="748647" y="1186"/>
                  </a:lnTo>
                  <a:lnTo>
                    <a:pt x="792561" y="0"/>
                  </a:lnTo>
                  <a:lnTo>
                    <a:pt x="836410" y="1652"/>
                  </a:lnTo>
                  <a:lnTo>
                    <a:pt x="880031" y="6097"/>
                  </a:lnTo>
                  <a:lnTo>
                    <a:pt x="923259" y="13288"/>
                  </a:lnTo>
                  <a:lnTo>
                    <a:pt x="965930" y="23179"/>
                  </a:lnTo>
                  <a:lnTo>
                    <a:pt x="1007879" y="35722"/>
                  </a:lnTo>
                  <a:lnTo>
                    <a:pt x="1048942" y="50872"/>
                  </a:lnTo>
                  <a:lnTo>
                    <a:pt x="1088954" y="68582"/>
                  </a:lnTo>
                  <a:lnTo>
                    <a:pt x="1127750" y="88805"/>
                  </a:lnTo>
                  <a:lnTo>
                    <a:pt x="1165168" y="111495"/>
                  </a:lnTo>
                  <a:lnTo>
                    <a:pt x="1201041" y="136604"/>
                  </a:lnTo>
                  <a:lnTo>
                    <a:pt x="1235207" y="164087"/>
                  </a:lnTo>
                  <a:lnTo>
                    <a:pt x="1267499" y="193897"/>
                  </a:lnTo>
                  <a:lnTo>
                    <a:pt x="1297755" y="225987"/>
                  </a:lnTo>
                  <a:lnTo>
                    <a:pt x="1325809" y="260311"/>
                  </a:lnTo>
                  <a:lnTo>
                    <a:pt x="1351497" y="296822"/>
                  </a:lnTo>
                  <a:lnTo>
                    <a:pt x="1374654" y="335473"/>
                  </a:lnTo>
                  <a:lnTo>
                    <a:pt x="1395117" y="376218"/>
                  </a:lnTo>
                  <a:lnTo>
                    <a:pt x="1412721" y="419011"/>
                  </a:lnTo>
                  <a:lnTo>
                    <a:pt x="1429916" y="469492"/>
                  </a:lnTo>
                  <a:lnTo>
                    <a:pt x="1444222" y="519606"/>
                  </a:lnTo>
                  <a:lnTo>
                    <a:pt x="1455650" y="569341"/>
                  </a:lnTo>
                  <a:lnTo>
                    <a:pt x="1464212" y="618685"/>
                  </a:lnTo>
                  <a:lnTo>
                    <a:pt x="1469918" y="667629"/>
                  </a:lnTo>
                  <a:lnTo>
                    <a:pt x="1472782" y="716159"/>
                  </a:lnTo>
                  <a:lnTo>
                    <a:pt x="1472813" y="764266"/>
                  </a:lnTo>
                  <a:lnTo>
                    <a:pt x="1470024" y="811936"/>
                  </a:lnTo>
                  <a:lnTo>
                    <a:pt x="1464426" y="859160"/>
                  </a:lnTo>
                  <a:lnTo>
                    <a:pt x="1456031" y="905926"/>
                  </a:lnTo>
                  <a:lnTo>
                    <a:pt x="1444849" y="952222"/>
                  </a:lnTo>
                  <a:lnTo>
                    <a:pt x="1430893" y="998038"/>
                  </a:lnTo>
                  <a:lnTo>
                    <a:pt x="1414174" y="1043361"/>
                  </a:lnTo>
                  <a:lnTo>
                    <a:pt x="1394703" y="1088180"/>
                  </a:lnTo>
                  <a:lnTo>
                    <a:pt x="1372493" y="1132484"/>
                  </a:lnTo>
                  <a:lnTo>
                    <a:pt x="1347553" y="1176262"/>
                  </a:lnTo>
                  <a:lnTo>
                    <a:pt x="1319897" y="1219503"/>
                  </a:lnTo>
                  <a:lnTo>
                    <a:pt x="1289534" y="1262194"/>
                  </a:lnTo>
                  <a:lnTo>
                    <a:pt x="1256478" y="1304325"/>
                  </a:lnTo>
                  <a:lnTo>
                    <a:pt x="1223166" y="1342401"/>
                  </a:lnTo>
                  <a:lnTo>
                    <a:pt x="1188545" y="1377207"/>
                  </a:lnTo>
                  <a:lnTo>
                    <a:pt x="1152635" y="1408763"/>
                  </a:lnTo>
                  <a:lnTo>
                    <a:pt x="1115454" y="1437094"/>
                  </a:lnTo>
                  <a:lnTo>
                    <a:pt x="1077021" y="1462222"/>
                  </a:lnTo>
                  <a:lnTo>
                    <a:pt x="1037356" y="1484169"/>
                  </a:lnTo>
                  <a:lnTo>
                    <a:pt x="996476" y="1502959"/>
                  </a:lnTo>
                  <a:lnTo>
                    <a:pt x="954402" y="1518615"/>
                  </a:lnTo>
                  <a:lnTo>
                    <a:pt x="911152" y="1531160"/>
                  </a:lnTo>
                  <a:lnTo>
                    <a:pt x="866745" y="1540615"/>
                  </a:lnTo>
                  <a:lnTo>
                    <a:pt x="821200" y="1547005"/>
                  </a:lnTo>
                  <a:lnTo>
                    <a:pt x="774537" y="1550351"/>
                  </a:lnTo>
                  <a:lnTo>
                    <a:pt x="726773" y="1550678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9935413" y="559619"/>
            <a:ext cx="8174355" cy="9108440"/>
          </a:xfrm>
          <a:custGeom>
            <a:avLst/>
            <a:gdLst/>
            <a:ahLst/>
            <a:cxnLst/>
            <a:rect l="l" t="t" r="r" b="b"/>
            <a:pathLst>
              <a:path w="8174355" h="9108440">
                <a:moveTo>
                  <a:pt x="8173787" y="8813942"/>
                </a:moveTo>
                <a:lnTo>
                  <a:pt x="330706" y="9108222"/>
                </a:lnTo>
                <a:lnTo>
                  <a:pt x="0" y="294279"/>
                </a:lnTo>
                <a:lnTo>
                  <a:pt x="7843080" y="0"/>
                </a:lnTo>
                <a:lnTo>
                  <a:pt x="8173787" y="8813942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algn="ctr">
              <a:lnSpc>
                <a:spcPts val="8620"/>
              </a:lnSpc>
              <a:spcBef>
                <a:spcPts val="240"/>
              </a:spcBef>
            </a:pPr>
            <a:r>
              <a:rPr spc="270" dirty="0"/>
              <a:t>Hubungan </a:t>
            </a:r>
            <a:r>
              <a:rPr spc="275" dirty="0"/>
              <a:t> </a:t>
            </a:r>
            <a:r>
              <a:rPr spc="150" dirty="0"/>
              <a:t>Fakta, </a:t>
            </a:r>
            <a:r>
              <a:rPr spc="155" dirty="0"/>
              <a:t> </a:t>
            </a:r>
            <a:r>
              <a:rPr spc="114" dirty="0"/>
              <a:t>K</a:t>
            </a:r>
            <a:r>
              <a:rPr spc="85" dirty="0"/>
              <a:t>o</a:t>
            </a:r>
            <a:r>
              <a:rPr spc="350" dirty="0"/>
              <a:t>n</a:t>
            </a:r>
            <a:r>
              <a:rPr spc="380" dirty="0"/>
              <a:t>s</a:t>
            </a:r>
            <a:r>
              <a:rPr spc="204" dirty="0"/>
              <a:t>e</a:t>
            </a:r>
            <a:r>
              <a:rPr spc="195" dirty="0"/>
              <a:t>p</a:t>
            </a:r>
            <a:r>
              <a:rPr spc="-740" dirty="0"/>
              <a:t>,</a:t>
            </a:r>
            <a:r>
              <a:rPr spc="-600" dirty="0"/>
              <a:t> </a:t>
            </a:r>
            <a:r>
              <a:rPr spc="235" dirty="0"/>
              <a:t>d</a:t>
            </a:r>
            <a:r>
              <a:rPr spc="445" dirty="0"/>
              <a:t>a</a:t>
            </a:r>
            <a:r>
              <a:rPr spc="245" dirty="0"/>
              <a:t>n  </a:t>
            </a:r>
            <a:r>
              <a:rPr spc="-45" dirty="0"/>
              <a:t>G</a:t>
            </a:r>
            <a:r>
              <a:rPr spc="204" dirty="0"/>
              <a:t>e</a:t>
            </a:r>
            <a:r>
              <a:rPr spc="350" dirty="0"/>
              <a:t>n</a:t>
            </a:r>
            <a:r>
              <a:rPr spc="204" dirty="0"/>
              <a:t>e</a:t>
            </a:r>
            <a:r>
              <a:rPr spc="465" dirty="0"/>
              <a:t>r</a:t>
            </a:r>
            <a:r>
              <a:rPr spc="445" dirty="0"/>
              <a:t>a</a:t>
            </a:r>
            <a:r>
              <a:rPr spc="10" dirty="0"/>
              <a:t>l</a:t>
            </a:r>
            <a:r>
              <a:rPr spc="5" dirty="0"/>
              <a:t>i</a:t>
            </a:r>
            <a:r>
              <a:rPr spc="380" dirty="0"/>
              <a:t>s</a:t>
            </a:r>
            <a:r>
              <a:rPr spc="445" dirty="0"/>
              <a:t>a</a:t>
            </a:r>
            <a:r>
              <a:rPr spc="380" dirty="0"/>
              <a:t>s</a:t>
            </a:r>
            <a:r>
              <a:rPr spc="5" dirty="0"/>
              <a:t>i  </a:t>
            </a:r>
            <a:r>
              <a:rPr spc="235" dirty="0"/>
              <a:t>d</a:t>
            </a:r>
            <a:r>
              <a:rPr spc="445" dirty="0"/>
              <a:t>a</a:t>
            </a:r>
            <a:r>
              <a:rPr spc="10" dirty="0"/>
              <a:t>l</a:t>
            </a:r>
            <a:r>
              <a:rPr spc="445" dirty="0"/>
              <a:t>a</a:t>
            </a:r>
            <a:r>
              <a:rPr spc="-100" dirty="0"/>
              <a:t>m</a:t>
            </a:r>
            <a:r>
              <a:rPr spc="-600" dirty="0"/>
              <a:t> </a:t>
            </a:r>
            <a:r>
              <a:rPr spc="-919" dirty="0"/>
              <a:t>I</a:t>
            </a:r>
            <a:r>
              <a:rPr spc="55" dirty="0"/>
              <a:t>P</a:t>
            </a:r>
            <a:r>
              <a:rPr spc="-390" dirty="0"/>
              <a:t>S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0511881" y="1979132"/>
            <a:ext cx="6701155" cy="170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14599"/>
              </a:lnSpc>
              <a:spcBef>
                <a:spcPts val="100"/>
              </a:spcBef>
            </a:pPr>
            <a:r>
              <a:rPr sz="2400" b="1" spc="-60" dirty="0">
                <a:latin typeface="Arial"/>
                <a:cs typeface="Arial"/>
              </a:rPr>
              <a:t>Setelah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60" dirty="0">
                <a:latin typeface="Arial"/>
                <a:cs typeface="Arial"/>
              </a:rPr>
              <a:t>mengetahui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65" dirty="0">
                <a:latin typeface="Arial"/>
                <a:cs typeface="Arial"/>
              </a:rPr>
              <a:t>Fakta,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14" dirty="0">
                <a:latin typeface="Arial"/>
                <a:cs typeface="Arial"/>
              </a:rPr>
              <a:t>Konsep,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95" dirty="0">
                <a:latin typeface="Arial"/>
                <a:cs typeface="Arial"/>
              </a:rPr>
              <a:t>Generalisasi, </a:t>
            </a:r>
            <a:r>
              <a:rPr sz="2400" b="1" spc="-650" dirty="0">
                <a:latin typeface="Arial"/>
                <a:cs typeface="Arial"/>
              </a:rPr>
              <a:t> </a:t>
            </a:r>
            <a:r>
              <a:rPr sz="2400" b="1" spc="-70" dirty="0">
                <a:latin typeface="Arial"/>
                <a:cs typeface="Arial"/>
              </a:rPr>
              <a:t>maka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30" dirty="0">
                <a:latin typeface="Arial"/>
                <a:cs typeface="Arial"/>
              </a:rPr>
              <a:t>dapat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85" dirty="0">
                <a:latin typeface="Arial"/>
                <a:cs typeface="Arial"/>
              </a:rPr>
              <a:t>disimpulkan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5" dirty="0">
                <a:latin typeface="Arial"/>
                <a:cs typeface="Arial"/>
              </a:rPr>
              <a:t>bahwa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65" dirty="0">
                <a:latin typeface="Arial"/>
                <a:cs typeface="Arial"/>
              </a:rPr>
              <a:t>Fakta,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14" dirty="0">
                <a:latin typeface="Arial"/>
                <a:cs typeface="Arial"/>
              </a:rPr>
              <a:t>Konsep, 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-65" dirty="0">
                <a:latin typeface="Arial"/>
                <a:cs typeface="Arial"/>
              </a:rPr>
              <a:t>dan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85" dirty="0">
                <a:latin typeface="Arial"/>
                <a:cs typeface="Arial"/>
              </a:rPr>
              <a:t>Generaliasi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90" dirty="0">
                <a:latin typeface="Arial"/>
                <a:cs typeface="Arial"/>
              </a:rPr>
              <a:t>saling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70" dirty="0">
                <a:latin typeface="Arial"/>
                <a:cs typeface="Arial"/>
              </a:rPr>
              <a:t>berhubungan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65" dirty="0">
                <a:latin typeface="Arial"/>
                <a:cs typeface="Arial"/>
              </a:rPr>
              <a:t>dan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50" dirty="0">
                <a:latin typeface="Arial"/>
                <a:cs typeface="Arial"/>
              </a:rPr>
              <a:t>tidak 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30" dirty="0">
                <a:latin typeface="Arial"/>
                <a:cs typeface="Arial"/>
              </a:rPr>
              <a:t>dapat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85" dirty="0">
                <a:latin typeface="Arial"/>
                <a:cs typeface="Arial"/>
              </a:rPr>
              <a:t>dipisahkan.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72617" y="6760286"/>
            <a:ext cx="2008505" cy="3526790"/>
            <a:chOff x="172617" y="6760286"/>
            <a:chExt cx="2008505" cy="3526790"/>
          </a:xfrm>
        </p:grpSpPr>
        <p:sp>
          <p:nvSpPr>
            <p:cNvPr id="12" name="object 12"/>
            <p:cNvSpPr/>
            <p:nvPr/>
          </p:nvSpPr>
          <p:spPr>
            <a:xfrm>
              <a:off x="1050333" y="7087535"/>
              <a:ext cx="843280" cy="3199765"/>
            </a:xfrm>
            <a:custGeom>
              <a:avLst/>
              <a:gdLst/>
              <a:ahLst/>
              <a:cxnLst/>
              <a:rect l="l" t="t" r="r" b="b"/>
              <a:pathLst>
                <a:path w="843280" h="3199765">
                  <a:moveTo>
                    <a:pt x="31478" y="10272"/>
                  </a:moveTo>
                  <a:lnTo>
                    <a:pt x="29624" y="10791"/>
                  </a:lnTo>
                  <a:lnTo>
                    <a:pt x="30139" y="10601"/>
                  </a:lnTo>
                  <a:lnTo>
                    <a:pt x="30615" y="10360"/>
                  </a:lnTo>
                  <a:lnTo>
                    <a:pt x="31478" y="10272"/>
                  </a:lnTo>
                  <a:close/>
                </a:path>
                <a:path w="843280" h="3199765">
                  <a:moveTo>
                    <a:pt x="728764" y="1884731"/>
                  </a:moveTo>
                  <a:lnTo>
                    <a:pt x="605852" y="1919140"/>
                  </a:lnTo>
                  <a:lnTo>
                    <a:pt x="602618" y="1904866"/>
                  </a:lnTo>
                  <a:lnTo>
                    <a:pt x="599316" y="1890606"/>
                  </a:lnTo>
                  <a:lnTo>
                    <a:pt x="579373" y="1810562"/>
                  </a:lnTo>
                  <a:lnTo>
                    <a:pt x="565772" y="1759114"/>
                  </a:lnTo>
                  <a:lnTo>
                    <a:pt x="533594" y="1643293"/>
                  </a:lnTo>
                  <a:lnTo>
                    <a:pt x="522755" y="1605361"/>
                  </a:lnTo>
                  <a:lnTo>
                    <a:pt x="507966" y="1554248"/>
                  </a:lnTo>
                  <a:lnTo>
                    <a:pt x="493708" y="1505421"/>
                  </a:lnTo>
                  <a:lnTo>
                    <a:pt x="479323" y="1456631"/>
                  </a:lnTo>
                  <a:lnTo>
                    <a:pt x="464822" y="1407876"/>
                  </a:lnTo>
                  <a:lnTo>
                    <a:pt x="450216" y="1359151"/>
                  </a:lnTo>
                  <a:lnTo>
                    <a:pt x="435514" y="1310455"/>
                  </a:lnTo>
                  <a:lnTo>
                    <a:pt x="420727" y="1261785"/>
                  </a:lnTo>
                  <a:lnTo>
                    <a:pt x="405865" y="1213138"/>
                  </a:lnTo>
                  <a:lnTo>
                    <a:pt x="390939" y="1164511"/>
                  </a:lnTo>
                  <a:lnTo>
                    <a:pt x="375194" y="1113443"/>
                  </a:lnTo>
                  <a:lnTo>
                    <a:pt x="358405" y="1059243"/>
                  </a:lnTo>
                  <a:lnTo>
                    <a:pt x="343517" y="1011365"/>
                  </a:lnTo>
                  <a:lnTo>
                    <a:pt x="327592" y="960353"/>
                  </a:lnTo>
                  <a:lnTo>
                    <a:pt x="311614" y="909357"/>
                  </a:lnTo>
                  <a:lnTo>
                    <a:pt x="295586" y="858377"/>
                  </a:lnTo>
                  <a:lnTo>
                    <a:pt x="279512" y="807412"/>
                  </a:lnTo>
                  <a:lnTo>
                    <a:pt x="263394" y="756460"/>
                  </a:lnTo>
                  <a:lnTo>
                    <a:pt x="248749" y="710285"/>
                  </a:lnTo>
                  <a:lnTo>
                    <a:pt x="234071" y="664120"/>
                  </a:lnTo>
                  <a:lnTo>
                    <a:pt x="219361" y="617965"/>
                  </a:lnTo>
                  <a:lnTo>
                    <a:pt x="204620" y="571820"/>
                  </a:lnTo>
                  <a:lnTo>
                    <a:pt x="189849" y="525685"/>
                  </a:lnTo>
                  <a:lnTo>
                    <a:pt x="175049" y="479559"/>
                  </a:lnTo>
                  <a:lnTo>
                    <a:pt x="160220" y="433443"/>
                  </a:lnTo>
                  <a:lnTo>
                    <a:pt x="145363" y="387335"/>
                  </a:lnTo>
                  <a:lnTo>
                    <a:pt x="116634" y="298429"/>
                  </a:lnTo>
                  <a:lnTo>
                    <a:pt x="102230" y="253989"/>
                  </a:lnTo>
                  <a:lnTo>
                    <a:pt x="87801" y="209557"/>
                  </a:lnTo>
                  <a:lnTo>
                    <a:pt x="73344" y="165134"/>
                  </a:lnTo>
                  <a:lnTo>
                    <a:pt x="50484" y="95076"/>
                  </a:lnTo>
                  <a:lnTo>
                    <a:pt x="33697" y="43798"/>
                  </a:lnTo>
                  <a:lnTo>
                    <a:pt x="24159" y="14788"/>
                  </a:lnTo>
                  <a:lnTo>
                    <a:pt x="25959" y="12340"/>
                  </a:lnTo>
                  <a:lnTo>
                    <a:pt x="28468" y="11240"/>
                  </a:lnTo>
                  <a:lnTo>
                    <a:pt x="28652" y="11128"/>
                  </a:lnTo>
                  <a:lnTo>
                    <a:pt x="28865" y="11057"/>
                  </a:lnTo>
                  <a:lnTo>
                    <a:pt x="29064" y="10963"/>
                  </a:lnTo>
                  <a:lnTo>
                    <a:pt x="29429" y="10837"/>
                  </a:lnTo>
                  <a:lnTo>
                    <a:pt x="29624" y="10791"/>
                  </a:lnTo>
                  <a:lnTo>
                    <a:pt x="31478" y="10272"/>
                  </a:lnTo>
                  <a:lnTo>
                    <a:pt x="131983" y="0"/>
                  </a:lnTo>
                  <a:lnTo>
                    <a:pt x="134398" y="2428"/>
                  </a:lnTo>
                  <a:lnTo>
                    <a:pt x="137405" y="11260"/>
                  </a:lnTo>
                  <a:lnTo>
                    <a:pt x="154445" y="60911"/>
                  </a:lnTo>
                  <a:lnTo>
                    <a:pt x="171355" y="110608"/>
                  </a:lnTo>
                  <a:lnTo>
                    <a:pt x="188153" y="160345"/>
                  </a:lnTo>
                  <a:lnTo>
                    <a:pt x="204859" y="210114"/>
                  </a:lnTo>
                  <a:lnTo>
                    <a:pt x="221489" y="259909"/>
                  </a:lnTo>
                  <a:lnTo>
                    <a:pt x="238063" y="309723"/>
                  </a:lnTo>
                  <a:lnTo>
                    <a:pt x="303288" y="506464"/>
                  </a:lnTo>
                  <a:lnTo>
                    <a:pt x="318914" y="553735"/>
                  </a:lnTo>
                  <a:lnTo>
                    <a:pt x="334507" y="601017"/>
                  </a:lnTo>
                  <a:lnTo>
                    <a:pt x="350066" y="648310"/>
                  </a:lnTo>
                  <a:lnTo>
                    <a:pt x="365587" y="695616"/>
                  </a:lnTo>
                  <a:lnTo>
                    <a:pt x="381068" y="742935"/>
                  </a:lnTo>
                  <a:lnTo>
                    <a:pt x="396507" y="790269"/>
                  </a:lnTo>
                  <a:lnTo>
                    <a:pt x="411901" y="837616"/>
                  </a:lnTo>
                  <a:lnTo>
                    <a:pt x="427248" y="884979"/>
                  </a:lnTo>
                  <a:lnTo>
                    <a:pt x="442545" y="932358"/>
                  </a:lnTo>
                  <a:lnTo>
                    <a:pt x="457790" y="979754"/>
                  </a:lnTo>
                  <a:lnTo>
                    <a:pt x="473983" y="1030313"/>
                  </a:lnTo>
                  <a:lnTo>
                    <a:pt x="488112" y="1074599"/>
                  </a:lnTo>
                  <a:lnTo>
                    <a:pt x="503185" y="1122049"/>
                  </a:lnTo>
                  <a:lnTo>
                    <a:pt x="518195" y="1169519"/>
                  </a:lnTo>
                  <a:lnTo>
                    <a:pt x="533141" y="1217010"/>
                  </a:lnTo>
                  <a:lnTo>
                    <a:pt x="578769" y="1362833"/>
                  </a:lnTo>
                  <a:lnTo>
                    <a:pt x="594116" y="1412055"/>
                  </a:lnTo>
                  <a:lnTo>
                    <a:pt x="609378" y="1461330"/>
                  </a:lnTo>
                  <a:lnTo>
                    <a:pt x="624503" y="1510665"/>
                  </a:lnTo>
                  <a:lnTo>
                    <a:pt x="639442" y="1560068"/>
                  </a:lnTo>
                  <a:lnTo>
                    <a:pt x="654143" y="1609546"/>
                  </a:lnTo>
                  <a:lnTo>
                    <a:pt x="667062" y="1653967"/>
                  </a:lnTo>
                  <a:lnTo>
                    <a:pt x="693570" y="1748516"/>
                  </a:lnTo>
                  <a:lnTo>
                    <a:pt x="709562" y="1808346"/>
                  </a:lnTo>
                  <a:lnTo>
                    <a:pt x="722318" y="1858304"/>
                  </a:lnTo>
                  <a:lnTo>
                    <a:pt x="728764" y="1884731"/>
                  </a:lnTo>
                  <a:close/>
                </a:path>
                <a:path w="843280" h="3199765">
                  <a:moveTo>
                    <a:pt x="629253" y="2167904"/>
                  </a:moveTo>
                  <a:lnTo>
                    <a:pt x="587752" y="2177898"/>
                  </a:lnTo>
                  <a:lnTo>
                    <a:pt x="518452" y="2186781"/>
                  </a:lnTo>
                  <a:lnTo>
                    <a:pt x="468432" y="2188700"/>
                  </a:lnTo>
                  <a:lnTo>
                    <a:pt x="418370" y="2187318"/>
                  </a:lnTo>
                  <a:lnTo>
                    <a:pt x="368581" y="2183042"/>
                  </a:lnTo>
                  <a:lnTo>
                    <a:pt x="316056" y="2175594"/>
                  </a:lnTo>
                  <a:lnTo>
                    <a:pt x="264037" y="2164799"/>
                  </a:lnTo>
                  <a:lnTo>
                    <a:pt x="213010" y="2150179"/>
                  </a:lnTo>
                  <a:lnTo>
                    <a:pt x="163459" y="2131255"/>
                  </a:lnTo>
                  <a:lnTo>
                    <a:pt x="123003" y="2111232"/>
                  </a:lnTo>
                  <a:lnTo>
                    <a:pt x="84824" y="2086452"/>
                  </a:lnTo>
                  <a:lnTo>
                    <a:pt x="51090" y="2056319"/>
                  </a:lnTo>
                  <a:lnTo>
                    <a:pt x="23965" y="2020238"/>
                  </a:lnTo>
                  <a:lnTo>
                    <a:pt x="7603" y="1983028"/>
                  </a:lnTo>
                  <a:lnTo>
                    <a:pt x="0" y="1942681"/>
                  </a:lnTo>
                  <a:lnTo>
                    <a:pt x="2000" y="1901818"/>
                  </a:lnTo>
                  <a:lnTo>
                    <a:pt x="14449" y="1863056"/>
                  </a:lnTo>
                  <a:lnTo>
                    <a:pt x="63707" y="1809781"/>
                  </a:lnTo>
                  <a:lnTo>
                    <a:pt x="132130" y="1783556"/>
                  </a:lnTo>
                  <a:lnTo>
                    <a:pt x="178863" y="1777553"/>
                  </a:lnTo>
                  <a:lnTo>
                    <a:pt x="226068" y="1777424"/>
                  </a:lnTo>
                  <a:lnTo>
                    <a:pt x="273192" y="1782036"/>
                  </a:lnTo>
                  <a:lnTo>
                    <a:pt x="319535" y="1790258"/>
                  </a:lnTo>
                  <a:lnTo>
                    <a:pt x="370423" y="1802882"/>
                  </a:lnTo>
                  <a:lnTo>
                    <a:pt x="420390" y="1819050"/>
                  </a:lnTo>
                  <a:lnTo>
                    <a:pt x="469110" y="1838647"/>
                  </a:lnTo>
                  <a:lnTo>
                    <a:pt x="516257" y="1861557"/>
                  </a:lnTo>
                  <a:lnTo>
                    <a:pt x="560344" y="1887106"/>
                  </a:lnTo>
                  <a:lnTo>
                    <a:pt x="605852" y="1919140"/>
                  </a:lnTo>
                  <a:lnTo>
                    <a:pt x="728764" y="1884731"/>
                  </a:lnTo>
                  <a:lnTo>
                    <a:pt x="746157" y="1958580"/>
                  </a:lnTo>
                  <a:lnTo>
                    <a:pt x="757139" y="2008912"/>
                  </a:lnTo>
                  <a:lnTo>
                    <a:pt x="767306" y="2058693"/>
                  </a:lnTo>
                  <a:lnTo>
                    <a:pt x="776814" y="2108606"/>
                  </a:lnTo>
                  <a:lnTo>
                    <a:pt x="779507" y="2123830"/>
                  </a:lnTo>
                  <a:lnTo>
                    <a:pt x="649321" y="2160276"/>
                  </a:lnTo>
                  <a:lnTo>
                    <a:pt x="629253" y="2167904"/>
                  </a:lnTo>
                  <a:close/>
                </a:path>
                <a:path w="843280" h="3199765">
                  <a:moveTo>
                    <a:pt x="829783" y="3199463"/>
                  </a:moveTo>
                  <a:lnTo>
                    <a:pt x="681649" y="3199463"/>
                  </a:lnTo>
                  <a:lnTo>
                    <a:pt x="682580" y="3181939"/>
                  </a:lnTo>
                  <a:lnTo>
                    <a:pt x="684905" y="3131630"/>
                  </a:lnTo>
                  <a:lnTo>
                    <a:pt x="686884" y="3081308"/>
                  </a:lnTo>
                  <a:lnTo>
                    <a:pt x="688511" y="3030973"/>
                  </a:lnTo>
                  <a:lnTo>
                    <a:pt x="689785" y="2980629"/>
                  </a:lnTo>
                  <a:lnTo>
                    <a:pt x="690703" y="2930279"/>
                  </a:lnTo>
                  <a:lnTo>
                    <a:pt x="691267" y="2879133"/>
                  </a:lnTo>
                  <a:lnTo>
                    <a:pt x="691447" y="2827978"/>
                  </a:lnTo>
                  <a:lnTo>
                    <a:pt x="691225" y="2776819"/>
                  </a:lnTo>
                  <a:lnTo>
                    <a:pt x="690581" y="2725662"/>
                  </a:lnTo>
                  <a:lnTo>
                    <a:pt x="689498" y="2674512"/>
                  </a:lnTo>
                  <a:lnTo>
                    <a:pt x="687957" y="2623376"/>
                  </a:lnTo>
                  <a:lnTo>
                    <a:pt x="685939" y="2572258"/>
                  </a:lnTo>
                  <a:lnTo>
                    <a:pt x="683426" y="2521164"/>
                  </a:lnTo>
                  <a:lnTo>
                    <a:pt x="680400" y="2470100"/>
                  </a:lnTo>
                  <a:lnTo>
                    <a:pt x="676841" y="2419072"/>
                  </a:lnTo>
                  <a:lnTo>
                    <a:pt x="672732" y="2368084"/>
                  </a:lnTo>
                  <a:lnTo>
                    <a:pt x="667915" y="2316020"/>
                  </a:lnTo>
                  <a:lnTo>
                    <a:pt x="662423" y="2264021"/>
                  </a:lnTo>
                  <a:lnTo>
                    <a:pt x="656232" y="2212101"/>
                  </a:lnTo>
                  <a:lnTo>
                    <a:pt x="649321" y="2160276"/>
                  </a:lnTo>
                  <a:lnTo>
                    <a:pt x="779507" y="2123830"/>
                  </a:lnTo>
                  <a:lnTo>
                    <a:pt x="793867" y="2208791"/>
                  </a:lnTo>
                  <a:lnTo>
                    <a:pt x="801421" y="2259047"/>
                  </a:lnTo>
                  <a:lnTo>
                    <a:pt x="808332" y="2309399"/>
                  </a:lnTo>
                  <a:lnTo>
                    <a:pt x="814605" y="2359840"/>
                  </a:lnTo>
                  <a:lnTo>
                    <a:pt x="820244" y="2410359"/>
                  </a:lnTo>
                  <a:lnTo>
                    <a:pt x="825253" y="2460950"/>
                  </a:lnTo>
                  <a:lnTo>
                    <a:pt x="829637" y="2511602"/>
                  </a:lnTo>
                  <a:lnTo>
                    <a:pt x="833400" y="2562308"/>
                  </a:lnTo>
                  <a:lnTo>
                    <a:pt x="836546" y="2613058"/>
                  </a:lnTo>
                  <a:lnTo>
                    <a:pt x="839080" y="2663843"/>
                  </a:lnTo>
                  <a:lnTo>
                    <a:pt x="841005" y="2714656"/>
                  </a:lnTo>
                  <a:lnTo>
                    <a:pt x="842327" y="2765487"/>
                  </a:lnTo>
                  <a:lnTo>
                    <a:pt x="843050" y="2816327"/>
                  </a:lnTo>
                  <a:lnTo>
                    <a:pt x="843177" y="2867169"/>
                  </a:lnTo>
                  <a:lnTo>
                    <a:pt x="842714" y="2918002"/>
                  </a:lnTo>
                  <a:lnTo>
                    <a:pt x="841664" y="2968819"/>
                  </a:lnTo>
                  <a:lnTo>
                    <a:pt x="840032" y="3019610"/>
                  </a:lnTo>
                  <a:lnTo>
                    <a:pt x="837823" y="3070367"/>
                  </a:lnTo>
                  <a:lnTo>
                    <a:pt x="835039" y="3121081"/>
                  </a:lnTo>
                  <a:lnTo>
                    <a:pt x="831667" y="3173645"/>
                  </a:lnTo>
                  <a:lnTo>
                    <a:pt x="829783" y="3199463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72617" y="6766447"/>
              <a:ext cx="2008505" cy="1300480"/>
            </a:xfrm>
            <a:custGeom>
              <a:avLst/>
              <a:gdLst/>
              <a:ahLst/>
              <a:cxnLst/>
              <a:rect l="l" t="t" r="r" b="b"/>
              <a:pathLst>
                <a:path w="2008505" h="1300479">
                  <a:moveTo>
                    <a:pt x="928068" y="1294130"/>
                  </a:moveTo>
                  <a:lnTo>
                    <a:pt x="885151" y="1300316"/>
                  </a:lnTo>
                  <a:lnTo>
                    <a:pt x="840635" y="1298428"/>
                  </a:lnTo>
                  <a:lnTo>
                    <a:pt x="799788" y="1290043"/>
                  </a:lnTo>
                  <a:lnTo>
                    <a:pt x="760250" y="1276602"/>
                  </a:lnTo>
                  <a:lnTo>
                    <a:pt x="722291" y="1259014"/>
                  </a:lnTo>
                  <a:lnTo>
                    <a:pt x="686179" y="1238190"/>
                  </a:lnTo>
                  <a:lnTo>
                    <a:pt x="654265" y="1216624"/>
                  </a:lnTo>
                  <a:lnTo>
                    <a:pt x="624248" y="1192422"/>
                  </a:lnTo>
                  <a:lnTo>
                    <a:pt x="607819" y="1201111"/>
                  </a:lnTo>
                  <a:lnTo>
                    <a:pt x="556756" y="1223587"/>
                  </a:lnTo>
                  <a:lnTo>
                    <a:pt x="491065" y="1244936"/>
                  </a:lnTo>
                  <a:lnTo>
                    <a:pt x="422923" y="1255746"/>
                  </a:lnTo>
                  <a:lnTo>
                    <a:pt x="386715" y="1255143"/>
                  </a:lnTo>
                  <a:lnTo>
                    <a:pt x="319813" y="1236132"/>
                  </a:lnTo>
                  <a:lnTo>
                    <a:pt x="255988" y="1188413"/>
                  </a:lnTo>
                  <a:lnTo>
                    <a:pt x="226372" y="1156129"/>
                  </a:lnTo>
                  <a:lnTo>
                    <a:pt x="200225" y="1120909"/>
                  </a:lnTo>
                  <a:lnTo>
                    <a:pt x="177468" y="1083514"/>
                  </a:lnTo>
                  <a:lnTo>
                    <a:pt x="159838" y="1048919"/>
                  </a:lnTo>
                  <a:lnTo>
                    <a:pt x="145348" y="1012843"/>
                  </a:lnTo>
                  <a:lnTo>
                    <a:pt x="137422" y="1012559"/>
                  </a:lnTo>
                  <a:lnTo>
                    <a:pt x="70171" y="987790"/>
                  </a:lnTo>
                  <a:lnTo>
                    <a:pt x="39010" y="952405"/>
                  </a:lnTo>
                  <a:lnTo>
                    <a:pt x="18477" y="907989"/>
                  </a:lnTo>
                  <a:lnTo>
                    <a:pt x="6610" y="859579"/>
                  </a:lnTo>
                  <a:lnTo>
                    <a:pt x="1447" y="812214"/>
                  </a:lnTo>
                  <a:lnTo>
                    <a:pt x="0" y="792237"/>
                  </a:lnTo>
                  <a:lnTo>
                    <a:pt x="1540" y="782480"/>
                  </a:lnTo>
                  <a:lnTo>
                    <a:pt x="6965" y="775364"/>
                  </a:lnTo>
                  <a:lnTo>
                    <a:pt x="588957" y="411221"/>
                  </a:lnTo>
                  <a:lnTo>
                    <a:pt x="589747" y="410189"/>
                  </a:lnTo>
                  <a:lnTo>
                    <a:pt x="590972" y="409572"/>
                  </a:lnTo>
                  <a:lnTo>
                    <a:pt x="595282" y="409558"/>
                  </a:lnTo>
                  <a:lnTo>
                    <a:pt x="608585" y="410907"/>
                  </a:lnTo>
                  <a:lnTo>
                    <a:pt x="658849" y="414956"/>
                  </a:lnTo>
                  <a:lnTo>
                    <a:pt x="709351" y="417486"/>
                  </a:lnTo>
                  <a:lnTo>
                    <a:pt x="759937" y="418202"/>
                  </a:lnTo>
                  <a:lnTo>
                    <a:pt x="810450" y="416807"/>
                  </a:lnTo>
                  <a:lnTo>
                    <a:pt x="860734" y="413007"/>
                  </a:lnTo>
                  <a:lnTo>
                    <a:pt x="926007" y="402872"/>
                  </a:lnTo>
                  <a:lnTo>
                    <a:pt x="987994" y="380732"/>
                  </a:lnTo>
                  <a:lnTo>
                    <a:pt x="1043212" y="346084"/>
                  </a:lnTo>
                  <a:lnTo>
                    <a:pt x="1093910" y="305022"/>
                  </a:lnTo>
                  <a:lnTo>
                    <a:pt x="1133194" y="268799"/>
                  </a:lnTo>
                  <a:lnTo>
                    <a:pt x="1170840" y="230771"/>
                  </a:lnTo>
                  <a:lnTo>
                    <a:pt x="1206894" y="191218"/>
                  </a:lnTo>
                  <a:lnTo>
                    <a:pt x="1241403" y="150417"/>
                  </a:lnTo>
                  <a:lnTo>
                    <a:pt x="1249159" y="139567"/>
                  </a:lnTo>
                  <a:lnTo>
                    <a:pt x="1277883" y="132322"/>
                  </a:lnTo>
                  <a:lnTo>
                    <a:pt x="1812838" y="1968"/>
                  </a:lnTo>
                  <a:lnTo>
                    <a:pt x="1817800" y="0"/>
                  </a:lnTo>
                  <a:lnTo>
                    <a:pt x="1824879" y="2377"/>
                  </a:lnTo>
                  <a:lnTo>
                    <a:pt x="1863017" y="18302"/>
                  </a:lnTo>
                  <a:lnTo>
                    <a:pt x="1899081" y="38464"/>
                  </a:lnTo>
                  <a:lnTo>
                    <a:pt x="1948478" y="75657"/>
                  </a:lnTo>
                  <a:lnTo>
                    <a:pt x="1987316" y="123513"/>
                  </a:lnTo>
                  <a:lnTo>
                    <a:pt x="2007429" y="183967"/>
                  </a:lnTo>
                  <a:lnTo>
                    <a:pt x="2008310" y="215906"/>
                  </a:lnTo>
                  <a:lnTo>
                    <a:pt x="2003166" y="247643"/>
                  </a:lnTo>
                  <a:lnTo>
                    <a:pt x="1989779" y="283623"/>
                  </a:lnTo>
                  <a:lnTo>
                    <a:pt x="1969595" y="317276"/>
                  </a:lnTo>
                  <a:lnTo>
                    <a:pt x="1943973" y="347244"/>
                  </a:lnTo>
                  <a:lnTo>
                    <a:pt x="1914272" y="372167"/>
                  </a:lnTo>
                  <a:lnTo>
                    <a:pt x="1927291" y="393420"/>
                  </a:lnTo>
                  <a:lnTo>
                    <a:pt x="1949033" y="438539"/>
                  </a:lnTo>
                  <a:lnTo>
                    <a:pt x="1968676" y="500307"/>
                  </a:lnTo>
                  <a:lnTo>
                    <a:pt x="1974247" y="540122"/>
                  </a:lnTo>
                  <a:lnTo>
                    <a:pt x="1972832" y="580017"/>
                  </a:lnTo>
                  <a:lnTo>
                    <a:pt x="1962755" y="618787"/>
                  </a:lnTo>
                  <a:lnTo>
                    <a:pt x="1919102" y="679726"/>
                  </a:lnTo>
                  <a:lnTo>
                    <a:pt x="1855788" y="721126"/>
                  </a:lnTo>
                  <a:lnTo>
                    <a:pt x="1805335" y="742510"/>
                  </a:lnTo>
                  <a:lnTo>
                    <a:pt x="1752439" y="759040"/>
                  </a:lnTo>
                  <a:lnTo>
                    <a:pt x="1698202" y="770959"/>
                  </a:lnTo>
                  <a:lnTo>
                    <a:pt x="1643726" y="778506"/>
                  </a:lnTo>
                  <a:lnTo>
                    <a:pt x="1642836" y="798771"/>
                  </a:lnTo>
                  <a:lnTo>
                    <a:pt x="1637601" y="839174"/>
                  </a:lnTo>
                  <a:lnTo>
                    <a:pt x="1623942" y="896399"/>
                  </a:lnTo>
                  <a:lnTo>
                    <a:pt x="1610759" y="932786"/>
                  </a:lnTo>
                  <a:lnTo>
                    <a:pt x="1593868" y="967554"/>
                  </a:lnTo>
                  <a:lnTo>
                    <a:pt x="1572999" y="1000084"/>
                  </a:lnTo>
                  <a:lnTo>
                    <a:pt x="1541068" y="1036110"/>
                  </a:lnTo>
                  <a:lnTo>
                    <a:pt x="1503630" y="1065564"/>
                  </a:lnTo>
                  <a:lnTo>
                    <a:pt x="1461638" y="1088234"/>
                  </a:lnTo>
                  <a:lnTo>
                    <a:pt x="1416042" y="1103905"/>
                  </a:lnTo>
                  <a:lnTo>
                    <a:pt x="1371058" y="1111297"/>
                  </a:lnTo>
                  <a:lnTo>
                    <a:pt x="1324344" y="1110938"/>
                  </a:lnTo>
                  <a:lnTo>
                    <a:pt x="1278193" y="1102455"/>
                  </a:lnTo>
                  <a:lnTo>
                    <a:pt x="1234900" y="1085475"/>
                  </a:lnTo>
                  <a:lnTo>
                    <a:pt x="1196761" y="1059627"/>
                  </a:lnTo>
                  <a:lnTo>
                    <a:pt x="1183274" y="1080047"/>
                  </a:lnTo>
                  <a:lnTo>
                    <a:pt x="1154137" y="1119473"/>
                  </a:lnTo>
                  <a:lnTo>
                    <a:pt x="1109603" y="1172114"/>
                  </a:lnTo>
                  <a:lnTo>
                    <a:pt x="1078298" y="1203992"/>
                  </a:lnTo>
                  <a:lnTo>
                    <a:pt x="1044666" y="1233321"/>
                  </a:lnTo>
                  <a:lnTo>
                    <a:pt x="1008484" y="1259287"/>
                  </a:lnTo>
                  <a:lnTo>
                    <a:pt x="969230" y="1280307"/>
                  </a:lnTo>
                  <a:lnTo>
                    <a:pt x="928068" y="1294130"/>
                  </a:lnTo>
                  <a:close/>
                </a:path>
              </a:pathLst>
            </a:custGeom>
            <a:solidFill>
              <a:srgbClr val="EC5B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33207" y="6760286"/>
              <a:ext cx="720090" cy="525145"/>
            </a:xfrm>
            <a:custGeom>
              <a:avLst/>
              <a:gdLst/>
              <a:ahLst/>
              <a:cxnLst/>
              <a:rect l="l" t="t" r="r" b="b"/>
              <a:pathLst>
                <a:path w="720090" h="525145">
                  <a:moveTo>
                    <a:pt x="330810" y="499254"/>
                  </a:moveTo>
                  <a:lnTo>
                    <a:pt x="285622" y="510487"/>
                  </a:lnTo>
                  <a:lnTo>
                    <a:pt x="241211" y="519375"/>
                  </a:lnTo>
                  <a:lnTo>
                    <a:pt x="195433" y="524762"/>
                  </a:lnTo>
                  <a:lnTo>
                    <a:pt x="149673" y="524138"/>
                  </a:lnTo>
                  <a:lnTo>
                    <a:pt x="105314" y="514992"/>
                  </a:lnTo>
                  <a:lnTo>
                    <a:pt x="68740" y="496732"/>
                  </a:lnTo>
                  <a:lnTo>
                    <a:pt x="40122" y="469905"/>
                  </a:lnTo>
                  <a:lnTo>
                    <a:pt x="19279" y="436275"/>
                  </a:lnTo>
                  <a:lnTo>
                    <a:pt x="6029" y="397604"/>
                  </a:lnTo>
                  <a:lnTo>
                    <a:pt x="0" y="351435"/>
                  </a:lnTo>
                  <a:lnTo>
                    <a:pt x="2825" y="305284"/>
                  </a:lnTo>
                  <a:lnTo>
                    <a:pt x="13661" y="260205"/>
                  </a:lnTo>
                  <a:lnTo>
                    <a:pt x="31665" y="217253"/>
                  </a:lnTo>
                  <a:lnTo>
                    <a:pt x="57035" y="175447"/>
                  </a:lnTo>
                  <a:lnTo>
                    <a:pt x="87770" y="137666"/>
                  </a:lnTo>
                  <a:lnTo>
                    <a:pt x="123151" y="104077"/>
                  </a:lnTo>
                  <a:lnTo>
                    <a:pt x="162461" y="74848"/>
                  </a:lnTo>
                  <a:lnTo>
                    <a:pt x="204982" y="50149"/>
                  </a:lnTo>
                  <a:lnTo>
                    <a:pt x="249996" y="30146"/>
                  </a:lnTo>
                  <a:lnTo>
                    <a:pt x="296785" y="15008"/>
                  </a:lnTo>
                  <a:lnTo>
                    <a:pt x="344632" y="4903"/>
                  </a:lnTo>
                  <a:lnTo>
                    <a:pt x="392818" y="0"/>
                  </a:lnTo>
                  <a:lnTo>
                    <a:pt x="441683" y="728"/>
                  </a:lnTo>
                  <a:lnTo>
                    <a:pt x="490456" y="7510"/>
                  </a:lnTo>
                  <a:lnTo>
                    <a:pt x="537858" y="20453"/>
                  </a:lnTo>
                  <a:lnTo>
                    <a:pt x="582611" y="39659"/>
                  </a:lnTo>
                  <a:lnTo>
                    <a:pt x="623437" y="65234"/>
                  </a:lnTo>
                  <a:lnTo>
                    <a:pt x="659058" y="97282"/>
                  </a:lnTo>
                  <a:lnTo>
                    <a:pt x="688194" y="135907"/>
                  </a:lnTo>
                  <a:lnTo>
                    <a:pt x="709568" y="181215"/>
                  </a:lnTo>
                  <a:lnTo>
                    <a:pt x="719581" y="222754"/>
                  </a:lnTo>
                  <a:lnTo>
                    <a:pt x="718050" y="271842"/>
                  </a:lnTo>
                  <a:lnTo>
                    <a:pt x="701454" y="313615"/>
                  </a:lnTo>
                  <a:lnTo>
                    <a:pt x="673088" y="348858"/>
                  </a:lnTo>
                  <a:lnTo>
                    <a:pt x="636247" y="378355"/>
                  </a:lnTo>
                  <a:lnTo>
                    <a:pt x="594226" y="402890"/>
                  </a:lnTo>
                  <a:lnTo>
                    <a:pt x="550321" y="423250"/>
                  </a:lnTo>
                  <a:lnTo>
                    <a:pt x="507828" y="440218"/>
                  </a:lnTo>
                  <a:lnTo>
                    <a:pt x="464201" y="456485"/>
                  </a:lnTo>
                  <a:lnTo>
                    <a:pt x="420133" y="471949"/>
                  </a:lnTo>
                  <a:lnTo>
                    <a:pt x="375658" y="486307"/>
                  </a:lnTo>
                  <a:lnTo>
                    <a:pt x="330810" y="499254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46094" y="6997971"/>
              <a:ext cx="1703705" cy="887094"/>
            </a:xfrm>
            <a:custGeom>
              <a:avLst/>
              <a:gdLst/>
              <a:ahLst/>
              <a:cxnLst/>
              <a:rect l="l" t="t" r="r" b="b"/>
              <a:pathLst>
                <a:path w="1703705" h="887095">
                  <a:moveTo>
                    <a:pt x="421967" y="316166"/>
                  </a:moveTo>
                  <a:lnTo>
                    <a:pt x="419785" y="316777"/>
                  </a:lnTo>
                  <a:lnTo>
                    <a:pt x="421667" y="316140"/>
                  </a:lnTo>
                  <a:lnTo>
                    <a:pt x="421967" y="316166"/>
                  </a:lnTo>
                  <a:close/>
                </a:path>
                <a:path w="1703705" h="887095">
                  <a:moveTo>
                    <a:pt x="37832" y="748969"/>
                  </a:moveTo>
                  <a:lnTo>
                    <a:pt x="34168" y="749089"/>
                  </a:lnTo>
                  <a:lnTo>
                    <a:pt x="102" y="718373"/>
                  </a:lnTo>
                  <a:lnTo>
                    <a:pt x="0" y="714032"/>
                  </a:lnTo>
                  <a:lnTo>
                    <a:pt x="417799" y="317427"/>
                  </a:lnTo>
                  <a:lnTo>
                    <a:pt x="418788" y="317010"/>
                  </a:lnTo>
                  <a:lnTo>
                    <a:pt x="419785" y="316777"/>
                  </a:lnTo>
                  <a:lnTo>
                    <a:pt x="421967" y="316166"/>
                  </a:lnTo>
                  <a:lnTo>
                    <a:pt x="423805" y="316325"/>
                  </a:lnTo>
                  <a:lnTo>
                    <a:pt x="459610" y="351469"/>
                  </a:lnTo>
                  <a:lnTo>
                    <a:pt x="459923" y="355685"/>
                  </a:lnTo>
                  <a:lnTo>
                    <a:pt x="37832" y="748969"/>
                  </a:lnTo>
                  <a:close/>
                </a:path>
                <a:path w="1703705" h="887095">
                  <a:moveTo>
                    <a:pt x="529053" y="886603"/>
                  </a:moveTo>
                  <a:lnTo>
                    <a:pt x="479405" y="878426"/>
                  </a:lnTo>
                  <a:lnTo>
                    <a:pt x="477074" y="875367"/>
                  </a:lnTo>
                  <a:lnTo>
                    <a:pt x="521794" y="348300"/>
                  </a:lnTo>
                  <a:lnTo>
                    <a:pt x="521989" y="347964"/>
                  </a:lnTo>
                  <a:lnTo>
                    <a:pt x="522100" y="347563"/>
                  </a:lnTo>
                  <a:lnTo>
                    <a:pt x="522568" y="346176"/>
                  </a:lnTo>
                  <a:lnTo>
                    <a:pt x="522860" y="345739"/>
                  </a:lnTo>
                  <a:lnTo>
                    <a:pt x="524085" y="343566"/>
                  </a:lnTo>
                  <a:lnTo>
                    <a:pt x="526408" y="342029"/>
                  </a:lnTo>
                  <a:lnTo>
                    <a:pt x="572844" y="352461"/>
                  </a:lnTo>
                  <a:lnTo>
                    <a:pt x="575183" y="355244"/>
                  </a:lnTo>
                  <a:lnTo>
                    <a:pt x="532303" y="884132"/>
                  </a:lnTo>
                  <a:lnTo>
                    <a:pt x="529053" y="886603"/>
                  </a:lnTo>
                  <a:close/>
                </a:path>
                <a:path w="1703705" h="887095">
                  <a:moveTo>
                    <a:pt x="1026520" y="746353"/>
                  </a:moveTo>
                  <a:lnTo>
                    <a:pt x="984764" y="758042"/>
                  </a:lnTo>
                  <a:lnTo>
                    <a:pt x="981681" y="755940"/>
                  </a:lnTo>
                  <a:lnTo>
                    <a:pt x="819857" y="306419"/>
                  </a:lnTo>
                  <a:lnTo>
                    <a:pt x="820838" y="304272"/>
                  </a:lnTo>
                  <a:lnTo>
                    <a:pt x="822580" y="302970"/>
                  </a:lnTo>
                  <a:lnTo>
                    <a:pt x="823244" y="302343"/>
                  </a:lnTo>
                  <a:lnTo>
                    <a:pt x="824058" y="301815"/>
                  </a:lnTo>
                  <a:lnTo>
                    <a:pt x="870445" y="288829"/>
                  </a:lnTo>
                  <a:lnTo>
                    <a:pt x="873613" y="290904"/>
                  </a:lnTo>
                  <a:lnTo>
                    <a:pt x="1028824" y="742757"/>
                  </a:lnTo>
                  <a:lnTo>
                    <a:pt x="1026520" y="746353"/>
                  </a:lnTo>
                  <a:close/>
                </a:path>
                <a:path w="1703705" h="887095">
                  <a:moveTo>
                    <a:pt x="1688194" y="109068"/>
                  </a:moveTo>
                  <a:lnTo>
                    <a:pt x="1189711" y="54893"/>
                  </a:lnTo>
                  <a:lnTo>
                    <a:pt x="1187278" y="53539"/>
                  </a:lnTo>
                  <a:lnTo>
                    <a:pt x="1174163" y="6690"/>
                  </a:lnTo>
                  <a:lnTo>
                    <a:pt x="1174405" y="5388"/>
                  </a:lnTo>
                  <a:lnTo>
                    <a:pt x="1174912" y="4252"/>
                  </a:lnTo>
                  <a:lnTo>
                    <a:pt x="1175489" y="1875"/>
                  </a:lnTo>
                  <a:lnTo>
                    <a:pt x="1177310" y="0"/>
                  </a:lnTo>
                  <a:lnTo>
                    <a:pt x="1700299" y="58238"/>
                  </a:lnTo>
                  <a:lnTo>
                    <a:pt x="1703706" y="61360"/>
                  </a:lnTo>
                  <a:lnTo>
                    <a:pt x="1690744" y="106569"/>
                  </a:lnTo>
                  <a:lnTo>
                    <a:pt x="1688194" y="109068"/>
                  </a:lnTo>
                  <a:close/>
                </a:path>
                <a:path w="1703705" h="887095">
                  <a:moveTo>
                    <a:pt x="1396362" y="520703"/>
                  </a:moveTo>
                  <a:lnTo>
                    <a:pt x="1392428" y="521144"/>
                  </a:lnTo>
                  <a:lnTo>
                    <a:pt x="1074397" y="193779"/>
                  </a:lnTo>
                  <a:lnTo>
                    <a:pt x="1073255" y="189794"/>
                  </a:lnTo>
                  <a:lnTo>
                    <a:pt x="1073488" y="187775"/>
                  </a:lnTo>
                  <a:lnTo>
                    <a:pt x="1106735" y="153634"/>
                  </a:lnTo>
                  <a:lnTo>
                    <a:pt x="1110844" y="153469"/>
                  </a:lnTo>
                  <a:lnTo>
                    <a:pt x="1435161" y="480571"/>
                  </a:lnTo>
                  <a:lnTo>
                    <a:pt x="1435564" y="484772"/>
                  </a:lnTo>
                  <a:lnTo>
                    <a:pt x="1396362" y="520703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7058862" y="5055"/>
            <a:ext cx="1229360" cy="8225155"/>
            <a:chOff x="17058862" y="5055"/>
            <a:chExt cx="1229360" cy="8225155"/>
          </a:xfrm>
        </p:grpSpPr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134675" y="5055"/>
              <a:ext cx="1142696" cy="116966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7058862" y="7338907"/>
              <a:ext cx="1229360" cy="890905"/>
            </a:xfrm>
            <a:custGeom>
              <a:avLst/>
              <a:gdLst/>
              <a:ahLst/>
              <a:cxnLst/>
              <a:rect l="l" t="t" r="r" b="b"/>
              <a:pathLst>
                <a:path w="1229359" h="890904">
                  <a:moveTo>
                    <a:pt x="936181" y="459062"/>
                  </a:moveTo>
                  <a:lnTo>
                    <a:pt x="860126" y="439614"/>
                  </a:lnTo>
                  <a:lnTo>
                    <a:pt x="817521" y="416780"/>
                  </a:lnTo>
                  <a:lnTo>
                    <a:pt x="779935" y="385990"/>
                  </a:lnTo>
                  <a:lnTo>
                    <a:pt x="748766" y="347136"/>
                  </a:lnTo>
                  <a:lnTo>
                    <a:pt x="728901" y="308070"/>
                  </a:lnTo>
                  <a:lnTo>
                    <a:pt x="717304" y="266254"/>
                  </a:lnTo>
                  <a:lnTo>
                    <a:pt x="714754" y="223277"/>
                  </a:lnTo>
                  <a:lnTo>
                    <a:pt x="722030" y="180725"/>
                  </a:lnTo>
                  <a:lnTo>
                    <a:pt x="739914" y="140184"/>
                  </a:lnTo>
                  <a:lnTo>
                    <a:pt x="772758" y="99918"/>
                  </a:lnTo>
                  <a:lnTo>
                    <a:pt x="814725" y="71763"/>
                  </a:lnTo>
                  <a:lnTo>
                    <a:pt x="863061" y="57760"/>
                  </a:lnTo>
                  <a:lnTo>
                    <a:pt x="915014" y="59948"/>
                  </a:lnTo>
                  <a:lnTo>
                    <a:pt x="961347" y="75738"/>
                  </a:lnTo>
                  <a:lnTo>
                    <a:pt x="969273" y="80853"/>
                  </a:lnTo>
                  <a:lnTo>
                    <a:pt x="833935" y="174570"/>
                  </a:lnTo>
                  <a:lnTo>
                    <a:pt x="818429" y="199369"/>
                  </a:lnTo>
                  <a:lnTo>
                    <a:pt x="811858" y="228322"/>
                  </a:lnTo>
                  <a:lnTo>
                    <a:pt x="814247" y="257480"/>
                  </a:lnTo>
                  <a:lnTo>
                    <a:pt x="827501" y="289779"/>
                  </a:lnTo>
                  <a:lnTo>
                    <a:pt x="848990" y="317216"/>
                  </a:lnTo>
                  <a:lnTo>
                    <a:pt x="876471" y="339089"/>
                  </a:lnTo>
                  <a:lnTo>
                    <a:pt x="907699" y="354700"/>
                  </a:lnTo>
                  <a:lnTo>
                    <a:pt x="955432" y="365720"/>
                  </a:lnTo>
                  <a:lnTo>
                    <a:pt x="974365" y="365336"/>
                  </a:lnTo>
                  <a:lnTo>
                    <a:pt x="967288" y="391601"/>
                  </a:lnTo>
                  <a:lnTo>
                    <a:pt x="949653" y="434757"/>
                  </a:lnTo>
                  <a:lnTo>
                    <a:pt x="936181" y="459062"/>
                  </a:lnTo>
                  <a:close/>
                </a:path>
                <a:path w="1229359" h="890904">
                  <a:moveTo>
                    <a:pt x="585690" y="809894"/>
                  </a:moveTo>
                  <a:lnTo>
                    <a:pt x="545973" y="835479"/>
                  </a:lnTo>
                  <a:lnTo>
                    <a:pt x="503661" y="856562"/>
                  </a:lnTo>
                  <a:lnTo>
                    <a:pt x="459390" y="872884"/>
                  </a:lnTo>
                  <a:lnTo>
                    <a:pt x="413796" y="884188"/>
                  </a:lnTo>
                  <a:lnTo>
                    <a:pt x="367516" y="890216"/>
                  </a:lnTo>
                  <a:lnTo>
                    <a:pt x="320791" y="890776"/>
                  </a:lnTo>
                  <a:lnTo>
                    <a:pt x="274706" y="885828"/>
                  </a:lnTo>
                  <a:lnTo>
                    <a:pt x="229713" y="875633"/>
                  </a:lnTo>
                  <a:lnTo>
                    <a:pt x="186260" y="860454"/>
                  </a:lnTo>
                  <a:lnTo>
                    <a:pt x="144797" y="840555"/>
                  </a:lnTo>
                  <a:lnTo>
                    <a:pt x="105774" y="816197"/>
                  </a:lnTo>
                  <a:lnTo>
                    <a:pt x="69641" y="787644"/>
                  </a:lnTo>
                  <a:lnTo>
                    <a:pt x="36849" y="755159"/>
                  </a:lnTo>
                  <a:lnTo>
                    <a:pt x="7845" y="719004"/>
                  </a:lnTo>
                  <a:lnTo>
                    <a:pt x="0" y="681644"/>
                  </a:lnTo>
                  <a:lnTo>
                    <a:pt x="20820" y="653007"/>
                  </a:lnTo>
                  <a:lnTo>
                    <a:pt x="55223" y="643470"/>
                  </a:lnTo>
                  <a:lnTo>
                    <a:pt x="88126" y="663413"/>
                  </a:lnTo>
                  <a:lnTo>
                    <a:pt x="118524" y="699813"/>
                  </a:lnTo>
                  <a:lnTo>
                    <a:pt x="153852" y="730891"/>
                  </a:lnTo>
                  <a:lnTo>
                    <a:pt x="193309" y="756243"/>
                  </a:lnTo>
                  <a:lnTo>
                    <a:pt x="236098" y="775467"/>
                  </a:lnTo>
                  <a:lnTo>
                    <a:pt x="281419" y="788158"/>
                  </a:lnTo>
                  <a:lnTo>
                    <a:pt x="328473" y="793914"/>
                  </a:lnTo>
                  <a:lnTo>
                    <a:pt x="376463" y="792330"/>
                  </a:lnTo>
                  <a:lnTo>
                    <a:pt x="422175" y="783519"/>
                  </a:lnTo>
                  <a:lnTo>
                    <a:pt x="466787" y="767929"/>
                  </a:lnTo>
                  <a:lnTo>
                    <a:pt x="509002" y="746016"/>
                  </a:lnTo>
                  <a:lnTo>
                    <a:pt x="550130" y="717537"/>
                  </a:lnTo>
                  <a:lnTo>
                    <a:pt x="551788" y="718182"/>
                  </a:lnTo>
                  <a:lnTo>
                    <a:pt x="599745" y="728732"/>
                  </a:lnTo>
                  <a:lnTo>
                    <a:pt x="649192" y="732644"/>
                  </a:lnTo>
                  <a:lnTo>
                    <a:pt x="665568" y="731861"/>
                  </a:lnTo>
                  <a:lnTo>
                    <a:pt x="654792" y="746251"/>
                  </a:lnTo>
                  <a:lnTo>
                    <a:pt x="622175" y="780065"/>
                  </a:lnTo>
                  <a:lnTo>
                    <a:pt x="585690" y="809894"/>
                  </a:lnTo>
                  <a:close/>
                </a:path>
                <a:path w="1229359" h="890904">
                  <a:moveTo>
                    <a:pt x="548767" y="717006"/>
                  </a:moveTo>
                  <a:lnTo>
                    <a:pt x="506717" y="700641"/>
                  </a:lnTo>
                  <a:lnTo>
                    <a:pt x="465925" y="675754"/>
                  </a:lnTo>
                  <a:lnTo>
                    <a:pt x="430809" y="643166"/>
                  </a:lnTo>
                  <a:lnTo>
                    <a:pt x="402762" y="602522"/>
                  </a:lnTo>
                  <a:lnTo>
                    <a:pt x="384572" y="554448"/>
                  </a:lnTo>
                  <a:lnTo>
                    <a:pt x="379489" y="503818"/>
                  </a:lnTo>
                  <a:lnTo>
                    <a:pt x="388072" y="453756"/>
                  </a:lnTo>
                  <a:lnTo>
                    <a:pt x="410883" y="407389"/>
                  </a:lnTo>
                  <a:lnTo>
                    <a:pt x="444598" y="373063"/>
                  </a:lnTo>
                  <a:lnTo>
                    <a:pt x="486738" y="351710"/>
                  </a:lnTo>
                  <a:lnTo>
                    <a:pt x="533530" y="343442"/>
                  </a:lnTo>
                  <a:lnTo>
                    <a:pt x="581202" y="348377"/>
                  </a:lnTo>
                  <a:lnTo>
                    <a:pt x="626795" y="365494"/>
                  </a:lnTo>
                  <a:lnTo>
                    <a:pt x="627467" y="365946"/>
                  </a:lnTo>
                  <a:lnTo>
                    <a:pt x="508484" y="448337"/>
                  </a:lnTo>
                  <a:lnTo>
                    <a:pt x="491593" y="463138"/>
                  </a:lnTo>
                  <a:lnTo>
                    <a:pt x="480703" y="483904"/>
                  </a:lnTo>
                  <a:lnTo>
                    <a:pt x="476672" y="508915"/>
                  </a:lnTo>
                  <a:lnTo>
                    <a:pt x="482256" y="542172"/>
                  </a:lnTo>
                  <a:lnTo>
                    <a:pt x="521741" y="594648"/>
                  </a:lnTo>
                  <a:lnTo>
                    <a:pt x="597275" y="630112"/>
                  </a:lnTo>
                  <a:lnTo>
                    <a:pt x="614931" y="632543"/>
                  </a:lnTo>
                  <a:lnTo>
                    <a:pt x="608308" y="646902"/>
                  </a:lnTo>
                  <a:lnTo>
                    <a:pt x="581059" y="685046"/>
                  </a:lnTo>
                  <a:lnTo>
                    <a:pt x="548767" y="717006"/>
                  </a:lnTo>
                  <a:close/>
                </a:path>
                <a:path w="1229359" h="890904">
                  <a:moveTo>
                    <a:pt x="1077715" y="340868"/>
                  </a:moveTo>
                  <a:lnTo>
                    <a:pt x="1053372" y="352751"/>
                  </a:lnTo>
                  <a:lnTo>
                    <a:pt x="1004895" y="364715"/>
                  </a:lnTo>
                  <a:lnTo>
                    <a:pt x="974365" y="365336"/>
                  </a:lnTo>
                  <a:lnTo>
                    <a:pt x="979261" y="347170"/>
                  </a:lnTo>
                  <a:lnTo>
                    <a:pt x="984998" y="302352"/>
                  </a:lnTo>
                  <a:lnTo>
                    <a:pt x="979218" y="239501"/>
                  </a:lnTo>
                  <a:lnTo>
                    <a:pt x="949363" y="185366"/>
                  </a:lnTo>
                  <a:lnTo>
                    <a:pt x="906893" y="158382"/>
                  </a:lnTo>
                  <a:lnTo>
                    <a:pt x="882492" y="153778"/>
                  </a:lnTo>
                  <a:lnTo>
                    <a:pt x="858350" y="157877"/>
                  </a:lnTo>
                  <a:lnTo>
                    <a:pt x="833935" y="174570"/>
                  </a:lnTo>
                  <a:lnTo>
                    <a:pt x="969273" y="80853"/>
                  </a:lnTo>
                  <a:lnTo>
                    <a:pt x="1001873" y="101893"/>
                  </a:lnTo>
                  <a:lnTo>
                    <a:pt x="1035337" y="136694"/>
                  </a:lnTo>
                  <a:lnTo>
                    <a:pt x="1060482" y="178426"/>
                  </a:lnTo>
                  <a:lnTo>
                    <a:pt x="1076552" y="227427"/>
                  </a:lnTo>
                  <a:lnTo>
                    <a:pt x="1082404" y="279038"/>
                  </a:lnTo>
                  <a:lnTo>
                    <a:pt x="1079591" y="331259"/>
                  </a:lnTo>
                  <a:lnTo>
                    <a:pt x="1077715" y="340868"/>
                  </a:lnTo>
                  <a:close/>
                </a:path>
                <a:path w="1229359" h="890904">
                  <a:moveTo>
                    <a:pt x="720737" y="628207"/>
                  </a:moveTo>
                  <a:lnTo>
                    <a:pt x="696181" y="634019"/>
                  </a:lnTo>
                  <a:lnTo>
                    <a:pt x="646417" y="636877"/>
                  </a:lnTo>
                  <a:lnTo>
                    <a:pt x="614931" y="632543"/>
                  </a:lnTo>
                  <a:lnTo>
                    <a:pt x="627975" y="604260"/>
                  </a:lnTo>
                  <a:lnTo>
                    <a:pt x="635491" y="574918"/>
                  </a:lnTo>
                  <a:lnTo>
                    <a:pt x="633935" y="514019"/>
                  </a:lnTo>
                  <a:lnTo>
                    <a:pt x="604797" y="467250"/>
                  </a:lnTo>
                  <a:lnTo>
                    <a:pt x="557068" y="442706"/>
                  </a:lnTo>
                  <a:lnTo>
                    <a:pt x="530519" y="441222"/>
                  </a:lnTo>
                  <a:lnTo>
                    <a:pt x="508484" y="448337"/>
                  </a:lnTo>
                  <a:lnTo>
                    <a:pt x="627467" y="365946"/>
                  </a:lnTo>
                  <a:lnTo>
                    <a:pt x="666963" y="392467"/>
                  </a:lnTo>
                  <a:lnTo>
                    <a:pt x="699431" y="428131"/>
                  </a:lnTo>
                  <a:lnTo>
                    <a:pt x="721923" y="471321"/>
                  </a:lnTo>
                  <a:lnTo>
                    <a:pt x="733072" y="520425"/>
                  </a:lnTo>
                  <a:lnTo>
                    <a:pt x="733189" y="570738"/>
                  </a:lnTo>
                  <a:lnTo>
                    <a:pt x="723661" y="620438"/>
                  </a:lnTo>
                  <a:lnTo>
                    <a:pt x="720737" y="628207"/>
                  </a:lnTo>
                  <a:close/>
                </a:path>
                <a:path w="1229359" h="890904">
                  <a:moveTo>
                    <a:pt x="1229136" y="240189"/>
                  </a:moveTo>
                  <a:lnTo>
                    <a:pt x="1098146" y="330895"/>
                  </a:lnTo>
                  <a:lnTo>
                    <a:pt x="1136499" y="300212"/>
                  </a:lnTo>
                  <a:lnTo>
                    <a:pt x="1166969" y="263174"/>
                  </a:lnTo>
                  <a:lnTo>
                    <a:pt x="1190175" y="222031"/>
                  </a:lnTo>
                  <a:lnTo>
                    <a:pt x="1206438" y="177799"/>
                  </a:lnTo>
                  <a:lnTo>
                    <a:pt x="1216079" y="131495"/>
                  </a:lnTo>
                  <a:lnTo>
                    <a:pt x="1219419" y="84132"/>
                  </a:lnTo>
                  <a:lnTo>
                    <a:pt x="1216777" y="36727"/>
                  </a:lnTo>
                  <a:lnTo>
                    <a:pt x="1227904" y="550"/>
                  </a:lnTo>
                  <a:lnTo>
                    <a:pt x="1229136" y="0"/>
                  </a:lnTo>
                  <a:lnTo>
                    <a:pt x="1229136" y="240189"/>
                  </a:lnTo>
                  <a:close/>
                </a:path>
                <a:path w="1229359" h="890904">
                  <a:moveTo>
                    <a:pt x="1044084" y="454975"/>
                  </a:moveTo>
                  <a:lnTo>
                    <a:pt x="1004082" y="461466"/>
                  </a:lnTo>
                  <a:lnTo>
                    <a:pt x="954804" y="461848"/>
                  </a:lnTo>
                  <a:lnTo>
                    <a:pt x="936181" y="459062"/>
                  </a:lnTo>
                  <a:lnTo>
                    <a:pt x="949653" y="434757"/>
                  </a:lnTo>
                  <a:lnTo>
                    <a:pt x="967288" y="391601"/>
                  </a:lnTo>
                  <a:lnTo>
                    <a:pt x="974365" y="365336"/>
                  </a:lnTo>
                  <a:lnTo>
                    <a:pt x="1004895" y="364715"/>
                  </a:lnTo>
                  <a:lnTo>
                    <a:pt x="1053372" y="352751"/>
                  </a:lnTo>
                  <a:lnTo>
                    <a:pt x="1077715" y="340868"/>
                  </a:lnTo>
                  <a:lnTo>
                    <a:pt x="1069666" y="382084"/>
                  </a:lnTo>
                  <a:lnTo>
                    <a:pt x="1054911" y="429151"/>
                  </a:lnTo>
                  <a:lnTo>
                    <a:pt x="1044084" y="454975"/>
                  </a:lnTo>
                  <a:close/>
                </a:path>
                <a:path w="1229359" h="890904">
                  <a:moveTo>
                    <a:pt x="665568" y="731861"/>
                  </a:moveTo>
                  <a:lnTo>
                    <a:pt x="649192" y="732644"/>
                  </a:lnTo>
                  <a:lnTo>
                    <a:pt x="599745" y="728732"/>
                  </a:lnTo>
                  <a:lnTo>
                    <a:pt x="551788" y="718182"/>
                  </a:lnTo>
                  <a:lnTo>
                    <a:pt x="548767" y="717006"/>
                  </a:lnTo>
                  <a:lnTo>
                    <a:pt x="581059" y="685046"/>
                  </a:lnTo>
                  <a:lnTo>
                    <a:pt x="608308" y="646902"/>
                  </a:lnTo>
                  <a:lnTo>
                    <a:pt x="614931" y="632543"/>
                  </a:lnTo>
                  <a:lnTo>
                    <a:pt x="646417" y="636877"/>
                  </a:lnTo>
                  <a:lnTo>
                    <a:pt x="696181" y="634019"/>
                  </a:lnTo>
                  <a:lnTo>
                    <a:pt x="720737" y="628207"/>
                  </a:lnTo>
                  <a:lnTo>
                    <a:pt x="705875" y="667701"/>
                  </a:lnTo>
                  <a:lnTo>
                    <a:pt x="682904" y="708710"/>
                  </a:lnTo>
                  <a:lnTo>
                    <a:pt x="665568" y="731861"/>
                  </a:lnTo>
                  <a:close/>
                </a:path>
                <a:path w="1229359" h="890904">
                  <a:moveTo>
                    <a:pt x="1144262" y="415210"/>
                  </a:moveTo>
                  <a:lnTo>
                    <a:pt x="1099529" y="438246"/>
                  </a:lnTo>
                  <a:lnTo>
                    <a:pt x="1052790" y="453562"/>
                  </a:lnTo>
                  <a:lnTo>
                    <a:pt x="1044084" y="454975"/>
                  </a:lnTo>
                  <a:lnTo>
                    <a:pt x="1054911" y="429151"/>
                  </a:lnTo>
                  <a:lnTo>
                    <a:pt x="1069666" y="382084"/>
                  </a:lnTo>
                  <a:lnTo>
                    <a:pt x="1077715" y="340868"/>
                  </a:lnTo>
                  <a:lnTo>
                    <a:pt x="1098146" y="330895"/>
                  </a:lnTo>
                  <a:lnTo>
                    <a:pt x="1229136" y="240189"/>
                  </a:lnTo>
                  <a:lnTo>
                    <a:pt x="1229136" y="339152"/>
                  </a:lnTo>
                  <a:lnTo>
                    <a:pt x="1219483" y="351657"/>
                  </a:lnTo>
                  <a:lnTo>
                    <a:pt x="1184317" y="386086"/>
                  </a:lnTo>
                  <a:lnTo>
                    <a:pt x="1144262" y="415210"/>
                  </a:lnTo>
                  <a:close/>
                </a:path>
                <a:path w="1229359" h="890904">
                  <a:moveTo>
                    <a:pt x="550130" y="717537"/>
                  </a:moveTo>
                  <a:lnTo>
                    <a:pt x="509002" y="746016"/>
                  </a:lnTo>
                  <a:lnTo>
                    <a:pt x="547525" y="718236"/>
                  </a:lnTo>
                  <a:lnTo>
                    <a:pt x="548767" y="717006"/>
                  </a:lnTo>
                  <a:lnTo>
                    <a:pt x="550130" y="717537"/>
                  </a:lnTo>
                  <a:close/>
                </a:path>
                <a:path w="1229359" h="890904">
                  <a:moveTo>
                    <a:pt x="1000602" y="461493"/>
                  </a:moveTo>
                  <a:lnTo>
                    <a:pt x="833974" y="576877"/>
                  </a:lnTo>
                  <a:lnTo>
                    <a:pt x="868518" y="547698"/>
                  </a:lnTo>
                  <a:lnTo>
                    <a:pt x="899695" y="513694"/>
                  </a:lnTo>
                  <a:lnTo>
                    <a:pt x="926931" y="475751"/>
                  </a:lnTo>
                  <a:lnTo>
                    <a:pt x="936181" y="459062"/>
                  </a:lnTo>
                  <a:lnTo>
                    <a:pt x="954804" y="461848"/>
                  </a:lnTo>
                  <a:lnTo>
                    <a:pt x="1000602" y="461493"/>
                  </a:lnTo>
                  <a:close/>
                </a:path>
                <a:path w="1229359" h="890904">
                  <a:moveTo>
                    <a:pt x="880166" y="661840"/>
                  </a:moveTo>
                  <a:lnTo>
                    <a:pt x="837947" y="687562"/>
                  </a:lnTo>
                  <a:lnTo>
                    <a:pt x="792531" y="708108"/>
                  </a:lnTo>
                  <a:lnTo>
                    <a:pt x="746980" y="721977"/>
                  </a:lnTo>
                  <a:lnTo>
                    <a:pt x="698735" y="730274"/>
                  </a:lnTo>
                  <a:lnTo>
                    <a:pt x="665568" y="731861"/>
                  </a:lnTo>
                  <a:lnTo>
                    <a:pt x="682904" y="708710"/>
                  </a:lnTo>
                  <a:lnTo>
                    <a:pt x="705875" y="667701"/>
                  </a:lnTo>
                  <a:lnTo>
                    <a:pt x="720737" y="628207"/>
                  </a:lnTo>
                  <a:lnTo>
                    <a:pt x="745044" y="622455"/>
                  </a:lnTo>
                  <a:lnTo>
                    <a:pt x="791482" y="603102"/>
                  </a:lnTo>
                  <a:lnTo>
                    <a:pt x="833974" y="576877"/>
                  </a:lnTo>
                  <a:lnTo>
                    <a:pt x="1000602" y="461493"/>
                  </a:lnTo>
                  <a:lnTo>
                    <a:pt x="1004082" y="461466"/>
                  </a:lnTo>
                  <a:lnTo>
                    <a:pt x="1044084" y="454975"/>
                  </a:lnTo>
                  <a:lnTo>
                    <a:pt x="1035810" y="474709"/>
                  </a:lnTo>
                  <a:lnTo>
                    <a:pt x="1012508" y="518243"/>
                  </a:lnTo>
                  <a:lnTo>
                    <a:pt x="985149" y="559238"/>
                  </a:lnTo>
                  <a:lnTo>
                    <a:pt x="953876" y="597179"/>
                  </a:lnTo>
                  <a:lnTo>
                    <a:pt x="918834" y="631551"/>
                  </a:lnTo>
                  <a:lnTo>
                    <a:pt x="880166" y="661840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0551321" y="4172849"/>
            <a:ext cx="7155180" cy="3378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17000"/>
              </a:lnSpc>
              <a:spcBef>
                <a:spcPts val="95"/>
              </a:spcBef>
            </a:pPr>
            <a:r>
              <a:rPr sz="2350" b="1" spc="-50" dirty="0">
                <a:latin typeface="Arial"/>
                <a:cs typeface="Arial"/>
              </a:rPr>
              <a:t>Fakta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125" dirty="0">
                <a:latin typeface="Arial"/>
                <a:cs typeface="Arial"/>
              </a:rPr>
              <a:t>–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25" dirty="0">
                <a:latin typeface="Arial"/>
                <a:cs typeface="Arial"/>
              </a:rPr>
              <a:t>fakta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110" dirty="0">
                <a:latin typeface="Arial"/>
                <a:cs typeface="Arial"/>
              </a:rPr>
              <a:t>sosial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60" dirty="0">
                <a:latin typeface="Arial"/>
                <a:cs typeface="Arial"/>
              </a:rPr>
              <a:t>yang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45" dirty="0">
                <a:latin typeface="Arial"/>
                <a:cs typeface="Arial"/>
              </a:rPr>
              <a:t>terjadi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55" dirty="0">
                <a:latin typeface="Arial"/>
                <a:cs typeface="Arial"/>
              </a:rPr>
              <a:t>dalam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70" dirty="0">
                <a:latin typeface="Arial"/>
                <a:cs typeface="Arial"/>
              </a:rPr>
              <a:t>kehidupan </a:t>
            </a:r>
            <a:r>
              <a:rPr sz="2350" b="1" spc="-65" dirty="0">
                <a:latin typeface="Arial"/>
                <a:cs typeface="Arial"/>
              </a:rPr>
              <a:t> </a:t>
            </a:r>
            <a:r>
              <a:rPr sz="2350" b="1" spc="-55" dirty="0">
                <a:latin typeface="Arial"/>
                <a:cs typeface="Arial"/>
              </a:rPr>
              <a:t>kita,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70" dirty="0">
                <a:latin typeface="Arial"/>
                <a:cs typeface="Arial"/>
              </a:rPr>
              <a:t>dihubungkan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85" dirty="0">
                <a:latin typeface="Arial"/>
                <a:cs typeface="Arial"/>
              </a:rPr>
              <a:t>oleh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90" dirty="0">
                <a:latin typeface="Arial"/>
                <a:cs typeface="Arial"/>
              </a:rPr>
              <a:t>konsep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50" dirty="0">
                <a:latin typeface="Arial"/>
                <a:cs typeface="Arial"/>
              </a:rPr>
              <a:t>IPS</a:t>
            </a:r>
            <a:r>
              <a:rPr sz="2350" b="1" spc="-25" dirty="0">
                <a:latin typeface="Arial"/>
                <a:cs typeface="Arial"/>
              </a:rPr>
              <a:t> </a:t>
            </a:r>
            <a:r>
              <a:rPr sz="2350" b="1" spc="-75" dirty="0">
                <a:latin typeface="Arial"/>
                <a:cs typeface="Arial"/>
              </a:rPr>
              <a:t>melalui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70" dirty="0">
                <a:latin typeface="Arial"/>
                <a:cs typeface="Arial"/>
              </a:rPr>
              <a:t>suatu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70" dirty="0">
                <a:latin typeface="Arial"/>
                <a:cs typeface="Arial"/>
              </a:rPr>
              <a:t>ide, </a:t>
            </a:r>
            <a:r>
              <a:rPr sz="2350" b="1" spc="-635" dirty="0">
                <a:latin typeface="Arial"/>
                <a:cs typeface="Arial"/>
              </a:rPr>
              <a:t> </a:t>
            </a:r>
            <a:r>
              <a:rPr sz="2350" b="1" spc="-70" dirty="0">
                <a:latin typeface="Arial"/>
                <a:cs typeface="Arial"/>
              </a:rPr>
              <a:t>sedangkan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90" dirty="0">
                <a:latin typeface="Arial"/>
                <a:cs typeface="Arial"/>
              </a:rPr>
              <a:t>konsep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125" dirty="0">
                <a:latin typeface="Arial"/>
                <a:cs typeface="Arial"/>
              </a:rPr>
              <a:t>–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90" dirty="0">
                <a:latin typeface="Arial"/>
                <a:cs typeface="Arial"/>
              </a:rPr>
              <a:t>konsep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50" dirty="0">
                <a:latin typeface="Arial"/>
                <a:cs typeface="Arial"/>
              </a:rPr>
              <a:t>IPS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70" dirty="0">
                <a:latin typeface="Arial"/>
                <a:cs typeface="Arial"/>
              </a:rPr>
              <a:t>dihubungkan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85" dirty="0">
                <a:latin typeface="Arial"/>
                <a:cs typeface="Arial"/>
              </a:rPr>
              <a:t>oleh </a:t>
            </a:r>
            <a:r>
              <a:rPr sz="2350" b="1" spc="-80" dirty="0">
                <a:latin typeface="Arial"/>
                <a:cs typeface="Arial"/>
              </a:rPr>
              <a:t> </a:t>
            </a:r>
            <a:r>
              <a:rPr sz="2350" b="1" spc="-85" dirty="0">
                <a:latin typeface="Arial"/>
                <a:cs typeface="Arial"/>
              </a:rPr>
              <a:t>generalisasi</a:t>
            </a:r>
            <a:r>
              <a:rPr sz="2350" b="1" spc="-25" dirty="0">
                <a:latin typeface="Arial"/>
                <a:cs typeface="Arial"/>
              </a:rPr>
              <a:t> </a:t>
            </a:r>
            <a:r>
              <a:rPr sz="2350" b="1" spc="-75" dirty="0">
                <a:latin typeface="Arial"/>
                <a:cs typeface="Arial"/>
              </a:rPr>
              <a:t>melalui</a:t>
            </a:r>
            <a:r>
              <a:rPr sz="2350" b="1" spc="-20" dirty="0">
                <a:latin typeface="Arial"/>
                <a:cs typeface="Arial"/>
              </a:rPr>
              <a:t> </a:t>
            </a:r>
            <a:r>
              <a:rPr sz="2350" b="1" spc="-85" dirty="0">
                <a:latin typeface="Arial"/>
                <a:cs typeface="Arial"/>
              </a:rPr>
              <a:t>sebuah</a:t>
            </a:r>
            <a:r>
              <a:rPr sz="2350" b="1" spc="-20" dirty="0">
                <a:latin typeface="Arial"/>
                <a:cs typeface="Arial"/>
              </a:rPr>
              <a:t> </a:t>
            </a:r>
            <a:r>
              <a:rPr sz="2350" b="1" spc="-60" dirty="0">
                <a:latin typeface="Arial"/>
                <a:cs typeface="Arial"/>
              </a:rPr>
              <a:t>penalaran.Memahami </a:t>
            </a:r>
            <a:r>
              <a:rPr sz="2350" b="1" spc="-55" dirty="0">
                <a:latin typeface="Arial"/>
                <a:cs typeface="Arial"/>
              </a:rPr>
              <a:t> </a:t>
            </a:r>
            <a:r>
              <a:rPr sz="2350" b="1" spc="-45" dirty="0">
                <a:latin typeface="Arial"/>
                <a:cs typeface="Arial"/>
              </a:rPr>
              <a:t>ketiga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100" dirty="0">
                <a:latin typeface="Arial"/>
                <a:cs typeface="Arial"/>
              </a:rPr>
              <a:t>unsur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50" dirty="0">
                <a:latin typeface="Arial"/>
                <a:cs typeface="Arial"/>
              </a:rPr>
              <a:t>tersebut</a:t>
            </a:r>
            <a:r>
              <a:rPr sz="2350" b="1" spc="-25" dirty="0">
                <a:latin typeface="Arial"/>
                <a:cs typeface="Arial"/>
              </a:rPr>
              <a:t> </a:t>
            </a:r>
            <a:r>
              <a:rPr sz="2350" b="1" spc="-60" dirty="0">
                <a:latin typeface="Arial"/>
                <a:cs typeface="Arial"/>
              </a:rPr>
              <a:t>sangatlah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55" dirty="0">
                <a:latin typeface="Arial"/>
                <a:cs typeface="Arial"/>
              </a:rPr>
              <a:t>penting,</a:t>
            </a:r>
            <a:r>
              <a:rPr sz="2350" b="1" spc="-25" dirty="0">
                <a:latin typeface="Arial"/>
                <a:cs typeface="Arial"/>
              </a:rPr>
              <a:t> </a:t>
            </a:r>
            <a:r>
              <a:rPr sz="2350" b="1" spc="-65" dirty="0">
                <a:latin typeface="Arial"/>
                <a:cs typeface="Arial"/>
              </a:rPr>
              <a:t>karena </a:t>
            </a:r>
            <a:r>
              <a:rPr sz="2350" b="1" spc="-60" dirty="0">
                <a:latin typeface="Arial"/>
                <a:cs typeface="Arial"/>
              </a:rPr>
              <a:t> untuk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55" dirty="0">
                <a:latin typeface="Arial"/>
                <a:cs typeface="Arial"/>
              </a:rPr>
              <a:t>membentuk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70" dirty="0">
                <a:latin typeface="Arial"/>
                <a:cs typeface="Arial"/>
              </a:rPr>
              <a:t>suatu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50" dirty="0">
                <a:latin typeface="Arial"/>
                <a:cs typeface="Arial"/>
              </a:rPr>
              <a:t>teori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55" dirty="0">
                <a:latin typeface="Arial"/>
                <a:cs typeface="Arial"/>
              </a:rPr>
              <a:t>dalam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80" dirty="0">
                <a:latin typeface="Arial"/>
                <a:cs typeface="Arial"/>
              </a:rPr>
              <a:t>ilmu </a:t>
            </a:r>
            <a:r>
              <a:rPr sz="2350" b="1" spc="-75" dirty="0">
                <a:latin typeface="Arial"/>
                <a:cs typeface="Arial"/>
              </a:rPr>
              <a:t> </a:t>
            </a:r>
            <a:r>
              <a:rPr sz="2350" b="1" spc="-55" dirty="0">
                <a:latin typeface="Arial"/>
                <a:cs typeface="Arial"/>
              </a:rPr>
              <a:t>pengetahuan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45" dirty="0">
                <a:latin typeface="Arial"/>
                <a:cs typeface="Arial"/>
              </a:rPr>
              <a:t>tidak</a:t>
            </a:r>
            <a:r>
              <a:rPr sz="2350" b="1" spc="-25" dirty="0">
                <a:latin typeface="Arial"/>
                <a:cs typeface="Arial"/>
              </a:rPr>
              <a:t> </a:t>
            </a:r>
            <a:r>
              <a:rPr sz="2350" b="1" spc="-65" dirty="0">
                <a:latin typeface="Arial"/>
                <a:cs typeface="Arial"/>
              </a:rPr>
              <a:t>akan</a:t>
            </a:r>
            <a:r>
              <a:rPr sz="2350" b="1" spc="-25" dirty="0">
                <a:latin typeface="Arial"/>
                <a:cs typeface="Arial"/>
              </a:rPr>
              <a:t> </a:t>
            </a:r>
            <a:r>
              <a:rPr sz="2350" b="1" spc="-60" dirty="0">
                <a:latin typeface="Arial"/>
                <a:cs typeface="Arial"/>
              </a:rPr>
              <a:t>terlepas</a:t>
            </a:r>
            <a:r>
              <a:rPr sz="2350" b="1" spc="-25" dirty="0">
                <a:latin typeface="Arial"/>
                <a:cs typeface="Arial"/>
              </a:rPr>
              <a:t> </a:t>
            </a:r>
            <a:r>
              <a:rPr sz="2350" b="1" spc="-55" dirty="0">
                <a:latin typeface="Arial"/>
                <a:cs typeface="Arial"/>
              </a:rPr>
              <a:t>dari</a:t>
            </a:r>
            <a:r>
              <a:rPr sz="2350" b="1" spc="-25" dirty="0">
                <a:latin typeface="Arial"/>
                <a:cs typeface="Arial"/>
              </a:rPr>
              <a:t> </a:t>
            </a:r>
            <a:r>
              <a:rPr sz="2350" b="1" spc="-95" dirty="0">
                <a:latin typeface="Arial"/>
                <a:cs typeface="Arial"/>
              </a:rPr>
              <a:t>unsure</a:t>
            </a:r>
            <a:r>
              <a:rPr sz="2350" b="1" spc="-25" dirty="0">
                <a:latin typeface="Arial"/>
                <a:cs typeface="Arial"/>
              </a:rPr>
              <a:t> </a:t>
            </a:r>
            <a:r>
              <a:rPr sz="2350" b="1" spc="-35" dirty="0">
                <a:latin typeface="Arial"/>
                <a:cs typeface="Arial"/>
              </a:rPr>
              <a:t>fakta, 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90" dirty="0">
                <a:latin typeface="Arial"/>
                <a:cs typeface="Arial"/>
              </a:rPr>
              <a:t>konsep,</a:t>
            </a:r>
            <a:r>
              <a:rPr sz="2350" b="1" spc="-35" dirty="0">
                <a:latin typeface="Arial"/>
                <a:cs typeface="Arial"/>
              </a:rPr>
              <a:t> </a:t>
            </a:r>
            <a:r>
              <a:rPr sz="2350" b="1" spc="-55" dirty="0">
                <a:latin typeface="Arial"/>
                <a:cs typeface="Arial"/>
              </a:rPr>
              <a:t>dan</a:t>
            </a:r>
            <a:r>
              <a:rPr sz="2350" b="1" spc="-30" dirty="0">
                <a:latin typeface="Arial"/>
                <a:cs typeface="Arial"/>
              </a:rPr>
              <a:t> </a:t>
            </a:r>
            <a:r>
              <a:rPr sz="2350" b="1" spc="-85" dirty="0">
                <a:latin typeface="Arial"/>
                <a:cs typeface="Arial"/>
              </a:rPr>
              <a:t>generalisasi</a:t>
            </a:r>
            <a:endParaRPr sz="2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60" dirty="0"/>
              <a:t>T</a:t>
            </a:r>
            <a:r>
              <a:rPr spc="415" dirty="0"/>
              <a:t>h</a:t>
            </a:r>
            <a:r>
              <a:rPr spc="540" dirty="0"/>
              <a:t>a</a:t>
            </a:r>
            <a:r>
              <a:rPr spc="425" dirty="0"/>
              <a:t>n</a:t>
            </a:r>
            <a:r>
              <a:rPr spc="484" dirty="0"/>
              <a:t>k</a:t>
            </a:r>
            <a:r>
              <a:rPr spc="-735" dirty="0"/>
              <a:t> </a:t>
            </a:r>
            <a:r>
              <a:rPr spc="55" dirty="0"/>
              <a:t>y</a:t>
            </a:r>
            <a:r>
              <a:rPr spc="100" dirty="0"/>
              <a:t>o</a:t>
            </a:r>
            <a:r>
              <a:rPr spc="420" dirty="0"/>
              <a:t>u</a:t>
            </a:r>
            <a:r>
              <a:rPr spc="-894" dirty="0"/>
              <a:t>!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713341" y="9258498"/>
            <a:ext cx="3850004" cy="1028700"/>
            <a:chOff x="13713341" y="9258498"/>
            <a:chExt cx="3850004" cy="1028700"/>
          </a:xfrm>
        </p:grpSpPr>
        <p:sp>
          <p:nvSpPr>
            <p:cNvPr id="4" name="object 4"/>
            <p:cNvSpPr/>
            <p:nvPr/>
          </p:nvSpPr>
          <p:spPr>
            <a:xfrm>
              <a:off x="13713341" y="9258498"/>
              <a:ext cx="3850004" cy="1028700"/>
            </a:xfrm>
            <a:custGeom>
              <a:avLst/>
              <a:gdLst/>
              <a:ahLst/>
              <a:cxnLst/>
              <a:rect l="l" t="t" r="r" b="b"/>
              <a:pathLst>
                <a:path w="3850005" h="1028700">
                  <a:moveTo>
                    <a:pt x="3849857" y="1028500"/>
                  </a:moveTo>
                  <a:lnTo>
                    <a:pt x="195196" y="1028500"/>
                  </a:lnTo>
                  <a:lnTo>
                    <a:pt x="178559" y="980436"/>
                  </a:lnTo>
                  <a:lnTo>
                    <a:pt x="105022" y="815937"/>
                  </a:lnTo>
                  <a:lnTo>
                    <a:pt x="88731" y="719800"/>
                  </a:lnTo>
                  <a:lnTo>
                    <a:pt x="0" y="626400"/>
                  </a:lnTo>
                  <a:lnTo>
                    <a:pt x="3696494" y="0"/>
                  </a:lnTo>
                  <a:lnTo>
                    <a:pt x="3696872" y="2231"/>
                  </a:lnTo>
                  <a:lnTo>
                    <a:pt x="3673376" y="44395"/>
                  </a:lnTo>
                  <a:lnTo>
                    <a:pt x="3648009" y="93302"/>
                  </a:lnTo>
                  <a:lnTo>
                    <a:pt x="3623966" y="144960"/>
                  </a:lnTo>
                  <a:lnTo>
                    <a:pt x="3604444" y="195374"/>
                  </a:lnTo>
                  <a:lnTo>
                    <a:pt x="3592638" y="240550"/>
                  </a:lnTo>
                  <a:lnTo>
                    <a:pt x="3589477" y="291707"/>
                  </a:lnTo>
                  <a:lnTo>
                    <a:pt x="3597883" y="328667"/>
                  </a:lnTo>
                  <a:lnTo>
                    <a:pt x="3614072" y="359815"/>
                  </a:lnTo>
                  <a:lnTo>
                    <a:pt x="3634257" y="393534"/>
                  </a:lnTo>
                  <a:lnTo>
                    <a:pt x="3654653" y="438209"/>
                  </a:lnTo>
                  <a:lnTo>
                    <a:pt x="3676281" y="496840"/>
                  </a:lnTo>
                  <a:lnTo>
                    <a:pt x="3692569" y="539791"/>
                  </a:lnTo>
                  <a:lnTo>
                    <a:pt x="3788093" y="753899"/>
                  </a:lnTo>
                  <a:lnTo>
                    <a:pt x="3766397" y="861660"/>
                  </a:lnTo>
                  <a:lnTo>
                    <a:pt x="3812125" y="963210"/>
                  </a:lnTo>
                  <a:lnTo>
                    <a:pt x="3849857" y="1028500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713341" y="9258498"/>
              <a:ext cx="3785235" cy="1028700"/>
            </a:xfrm>
            <a:custGeom>
              <a:avLst/>
              <a:gdLst/>
              <a:ahLst/>
              <a:cxnLst/>
              <a:rect l="l" t="t" r="r" b="b"/>
              <a:pathLst>
                <a:path w="3785234" h="1028700">
                  <a:moveTo>
                    <a:pt x="744989" y="1028500"/>
                  </a:moveTo>
                  <a:lnTo>
                    <a:pt x="452319" y="1028500"/>
                  </a:lnTo>
                  <a:lnTo>
                    <a:pt x="644699" y="558045"/>
                  </a:lnTo>
                  <a:lnTo>
                    <a:pt x="560943" y="531344"/>
                  </a:lnTo>
                  <a:lnTo>
                    <a:pt x="1115937" y="437296"/>
                  </a:lnTo>
                  <a:lnTo>
                    <a:pt x="1458583" y="546624"/>
                  </a:lnTo>
                  <a:lnTo>
                    <a:pt x="903556" y="640678"/>
                  </a:lnTo>
                  <a:lnTo>
                    <a:pt x="744989" y="1028500"/>
                  </a:lnTo>
                  <a:close/>
                </a:path>
                <a:path w="3785234" h="1028700">
                  <a:moveTo>
                    <a:pt x="1833835" y="512752"/>
                  </a:moveTo>
                  <a:lnTo>
                    <a:pt x="1519413" y="566033"/>
                  </a:lnTo>
                  <a:lnTo>
                    <a:pt x="1606011" y="354249"/>
                  </a:lnTo>
                  <a:lnTo>
                    <a:pt x="1920444" y="300965"/>
                  </a:lnTo>
                  <a:lnTo>
                    <a:pt x="1833835" y="512752"/>
                  </a:lnTo>
                  <a:close/>
                </a:path>
                <a:path w="3785234" h="1028700">
                  <a:moveTo>
                    <a:pt x="2610469" y="760580"/>
                  </a:moveTo>
                  <a:lnTo>
                    <a:pt x="2296004" y="813869"/>
                  </a:lnTo>
                  <a:lnTo>
                    <a:pt x="2492186" y="334154"/>
                  </a:lnTo>
                  <a:lnTo>
                    <a:pt x="2225982" y="249190"/>
                  </a:lnTo>
                  <a:lnTo>
                    <a:pt x="2863772" y="141111"/>
                  </a:lnTo>
                  <a:lnTo>
                    <a:pt x="2849157" y="176881"/>
                  </a:lnTo>
                  <a:lnTo>
                    <a:pt x="3306075" y="322703"/>
                  </a:lnTo>
                  <a:lnTo>
                    <a:pt x="2751068" y="416753"/>
                  </a:lnTo>
                  <a:lnTo>
                    <a:pt x="2610469" y="760580"/>
                  </a:lnTo>
                  <a:close/>
                </a:path>
                <a:path w="3785234" h="1028700">
                  <a:moveTo>
                    <a:pt x="3592224" y="303929"/>
                  </a:moveTo>
                  <a:lnTo>
                    <a:pt x="3366895" y="342113"/>
                  </a:lnTo>
                  <a:lnTo>
                    <a:pt x="3492667" y="34540"/>
                  </a:lnTo>
                  <a:lnTo>
                    <a:pt x="3696494" y="0"/>
                  </a:lnTo>
                  <a:lnTo>
                    <a:pt x="3696872" y="2231"/>
                  </a:lnTo>
                  <a:lnTo>
                    <a:pt x="3673376" y="44395"/>
                  </a:lnTo>
                  <a:lnTo>
                    <a:pt x="3648009" y="93302"/>
                  </a:lnTo>
                  <a:lnTo>
                    <a:pt x="3623966" y="144960"/>
                  </a:lnTo>
                  <a:lnTo>
                    <a:pt x="3604444" y="195374"/>
                  </a:lnTo>
                  <a:lnTo>
                    <a:pt x="3592638" y="240550"/>
                  </a:lnTo>
                  <a:lnTo>
                    <a:pt x="3589577" y="292947"/>
                  </a:lnTo>
                  <a:lnTo>
                    <a:pt x="3592224" y="303929"/>
                  </a:lnTo>
                  <a:close/>
                </a:path>
                <a:path w="3785234" h="1028700">
                  <a:moveTo>
                    <a:pt x="1622938" y="1028500"/>
                  </a:moveTo>
                  <a:lnTo>
                    <a:pt x="1330292" y="1028500"/>
                  </a:lnTo>
                  <a:lnTo>
                    <a:pt x="1421324" y="805905"/>
                  </a:lnTo>
                  <a:lnTo>
                    <a:pt x="903556" y="640678"/>
                  </a:lnTo>
                  <a:lnTo>
                    <a:pt x="1458583" y="546624"/>
                  </a:lnTo>
                  <a:lnTo>
                    <a:pt x="1519413" y="566033"/>
                  </a:lnTo>
                  <a:lnTo>
                    <a:pt x="1833835" y="512752"/>
                  </a:lnTo>
                  <a:lnTo>
                    <a:pt x="1778265" y="648637"/>
                  </a:lnTo>
                  <a:lnTo>
                    <a:pt x="2235183" y="794458"/>
                  </a:lnTo>
                  <a:lnTo>
                    <a:pt x="1680176" y="888509"/>
                  </a:lnTo>
                  <a:lnTo>
                    <a:pt x="1622938" y="1028500"/>
                  </a:lnTo>
                  <a:close/>
                </a:path>
                <a:path w="3785234" h="1028700">
                  <a:moveTo>
                    <a:pt x="3378874" y="1028500"/>
                  </a:moveTo>
                  <a:lnTo>
                    <a:pt x="3086201" y="1028500"/>
                  </a:lnTo>
                  <a:lnTo>
                    <a:pt x="3268807" y="581985"/>
                  </a:lnTo>
                  <a:lnTo>
                    <a:pt x="2751068" y="416753"/>
                  </a:lnTo>
                  <a:lnTo>
                    <a:pt x="3306075" y="322703"/>
                  </a:lnTo>
                  <a:lnTo>
                    <a:pt x="3366895" y="342113"/>
                  </a:lnTo>
                  <a:lnTo>
                    <a:pt x="3592224" y="303929"/>
                  </a:lnTo>
                  <a:lnTo>
                    <a:pt x="3598645" y="330565"/>
                  </a:lnTo>
                  <a:lnTo>
                    <a:pt x="3615725" y="362539"/>
                  </a:lnTo>
                  <a:lnTo>
                    <a:pt x="3636699" y="398003"/>
                  </a:lnTo>
                  <a:lnTo>
                    <a:pt x="3625748" y="424717"/>
                  </a:lnTo>
                  <a:lnTo>
                    <a:pt x="3652821" y="433363"/>
                  </a:lnTo>
                  <a:lnTo>
                    <a:pt x="3654074" y="436549"/>
                  </a:lnTo>
                  <a:lnTo>
                    <a:pt x="3654653" y="438209"/>
                  </a:lnTo>
                  <a:lnTo>
                    <a:pt x="3676281" y="496840"/>
                  </a:lnTo>
                  <a:lnTo>
                    <a:pt x="3692569" y="539791"/>
                  </a:lnTo>
                  <a:lnTo>
                    <a:pt x="3702840" y="566197"/>
                  </a:lnTo>
                  <a:lnTo>
                    <a:pt x="3706415" y="575191"/>
                  </a:lnTo>
                  <a:lnTo>
                    <a:pt x="3731491" y="630048"/>
                  </a:lnTo>
                  <a:lnTo>
                    <a:pt x="3527688" y="664584"/>
                  </a:lnTo>
                  <a:lnTo>
                    <a:pt x="3378874" y="1028500"/>
                  </a:lnTo>
                  <a:close/>
                </a:path>
                <a:path w="3785234" h="1028700">
                  <a:moveTo>
                    <a:pt x="2968581" y="1028500"/>
                  </a:moveTo>
                  <a:lnTo>
                    <a:pt x="2118865" y="1028500"/>
                  </a:lnTo>
                  <a:lnTo>
                    <a:pt x="1680176" y="888509"/>
                  </a:lnTo>
                  <a:lnTo>
                    <a:pt x="2235183" y="794458"/>
                  </a:lnTo>
                  <a:lnTo>
                    <a:pt x="2296004" y="813869"/>
                  </a:lnTo>
                  <a:lnTo>
                    <a:pt x="2610469" y="760580"/>
                  </a:lnTo>
                  <a:lnTo>
                    <a:pt x="2554890" y="896496"/>
                  </a:lnTo>
                  <a:lnTo>
                    <a:pt x="2968581" y="1028500"/>
                  </a:lnTo>
                  <a:close/>
                </a:path>
                <a:path w="3785234" h="1028700">
                  <a:moveTo>
                    <a:pt x="3784781" y="746621"/>
                  </a:moveTo>
                  <a:lnTo>
                    <a:pt x="3527688" y="664584"/>
                  </a:lnTo>
                  <a:lnTo>
                    <a:pt x="3731491" y="630048"/>
                  </a:lnTo>
                  <a:lnTo>
                    <a:pt x="3784781" y="746621"/>
                  </a:lnTo>
                  <a:close/>
                </a:path>
                <a:path w="3785234" h="1028700">
                  <a:moveTo>
                    <a:pt x="419412" y="1028500"/>
                  </a:moveTo>
                  <a:lnTo>
                    <a:pt x="195196" y="1028500"/>
                  </a:lnTo>
                  <a:lnTo>
                    <a:pt x="178559" y="980436"/>
                  </a:lnTo>
                  <a:lnTo>
                    <a:pt x="163540" y="946855"/>
                  </a:lnTo>
                  <a:lnTo>
                    <a:pt x="419412" y="1028500"/>
                  </a:lnTo>
                  <a:close/>
                </a:path>
                <a:path w="3785234" h="1028700">
                  <a:moveTo>
                    <a:pt x="21982" y="649531"/>
                  </a:moveTo>
                  <a:lnTo>
                    <a:pt x="0" y="626400"/>
                  </a:lnTo>
                  <a:lnTo>
                    <a:pt x="33788" y="620675"/>
                  </a:lnTo>
                  <a:lnTo>
                    <a:pt x="21982" y="649531"/>
                  </a:lnTo>
                  <a:close/>
                </a:path>
              </a:pathLst>
            </a:custGeom>
            <a:solidFill>
              <a:srgbClr val="F6B9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713341" y="9313019"/>
              <a:ext cx="3850004" cy="974090"/>
            </a:xfrm>
            <a:custGeom>
              <a:avLst/>
              <a:gdLst/>
              <a:ahLst/>
              <a:cxnLst/>
              <a:rect l="l" t="t" r="r" b="b"/>
              <a:pathLst>
                <a:path w="3850005" h="974090">
                  <a:moveTo>
                    <a:pt x="1936031" y="973979"/>
                  </a:moveTo>
                  <a:lnTo>
                    <a:pt x="1895143" y="973979"/>
                  </a:lnTo>
                  <a:lnTo>
                    <a:pt x="2110277" y="447868"/>
                  </a:lnTo>
                  <a:lnTo>
                    <a:pt x="1632175" y="295294"/>
                  </a:lnTo>
                  <a:lnTo>
                    <a:pt x="1709715" y="282154"/>
                  </a:lnTo>
                  <a:lnTo>
                    <a:pt x="2123994" y="414336"/>
                  </a:lnTo>
                  <a:lnTo>
                    <a:pt x="2167940" y="406889"/>
                  </a:lnTo>
                  <a:lnTo>
                    <a:pt x="2160174" y="425880"/>
                  </a:lnTo>
                  <a:lnTo>
                    <a:pt x="2224049" y="446264"/>
                  </a:lnTo>
                  <a:lnTo>
                    <a:pt x="2146457" y="459412"/>
                  </a:lnTo>
                  <a:lnTo>
                    <a:pt x="1936031" y="973979"/>
                  </a:lnTo>
                  <a:close/>
                </a:path>
                <a:path w="3850005" h="974090">
                  <a:moveTo>
                    <a:pt x="2167940" y="406889"/>
                  </a:moveTo>
                  <a:lnTo>
                    <a:pt x="2123994" y="414336"/>
                  </a:lnTo>
                  <a:lnTo>
                    <a:pt x="2212929" y="196880"/>
                  </a:lnTo>
                  <a:lnTo>
                    <a:pt x="2256854" y="189437"/>
                  </a:lnTo>
                  <a:lnTo>
                    <a:pt x="2167940" y="406889"/>
                  </a:lnTo>
                  <a:close/>
                </a:path>
                <a:path w="3850005" h="974090">
                  <a:moveTo>
                    <a:pt x="2751068" y="362232"/>
                  </a:moveTo>
                  <a:lnTo>
                    <a:pt x="2492186" y="279633"/>
                  </a:lnTo>
                  <a:lnTo>
                    <a:pt x="2549339" y="139873"/>
                  </a:lnTo>
                  <a:lnTo>
                    <a:pt x="2780976" y="100620"/>
                  </a:lnTo>
                  <a:lnTo>
                    <a:pt x="2849157" y="122360"/>
                  </a:lnTo>
                  <a:lnTo>
                    <a:pt x="2751068" y="362232"/>
                  </a:lnTo>
                  <a:close/>
                </a:path>
                <a:path w="3850005" h="974090">
                  <a:moveTo>
                    <a:pt x="2944560" y="654720"/>
                  </a:moveTo>
                  <a:lnTo>
                    <a:pt x="2900614" y="662167"/>
                  </a:lnTo>
                  <a:lnTo>
                    <a:pt x="3156257" y="37026"/>
                  </a:lnTo>
                  <a:lnTo>
                    <a:pt x="3200182" y="29582"/>
                  </a:lnTo>
                  <a:lnTo>
                    <a:pt x="2944560" y="654720"/>
                  </a:lnTo>
                  <a:close/>
                </a:path>
                <a:path w="3850005" h="974090">
                  <a:moveTo>
                    <a:pt x="3614139" y="114278"/>
                  </a:moveTo>
                  <a:lnTo>
                    <a:pt x="3297186" y="13144"/>
                  </a:lnTo>
                  <a:lnTo>
                    <a:pt x="3374755" y="0"/>
                  </a:lnTo>
                  <a:lnTo>
                    <a:pt x="3628174" y="80871"/>
                  </a:lnTo>
                  <a:lnTo>
                    <a:pt x="3624482" y="89279"/>
                  </a:lnTo>
                  <a:lnTo>
                    <a:pt x="3620904" y="97662"/>
                  </a:lnTo>
                  <a:lnTo>
                    <a:pt x="3617451" y="106002"/>
                  </a:lnTo>
                  <a:lnTo>
                    <a:pt x="3614139" y="114278"/>
                  </a:lnTo>
                  <a:close/>
                </a:path>
                <a:path w="3850005" h="974090">
                  <a:moveTo>
                    <a:pt x="1680176" y="833987"/>
                  </a:moveTo>
                  <a:lnTo>
                    <a:pt x="1421324" y="751383"/>
                  </a:lnTo>
                  <a:lnTo>
                    <a:pt x="1519413" y="511512"/>
                  </a:lnTo>
                  <a:lnTo>
                    <a:pt x="1778265" y="594116"/>
                  </a:lnTo>
                  <a:lnTo>
                    <a:pt x="1680176" y="833987"/>
                  </a:lnTo>
                  <a:close/>
                </a:path>
                <a:path w="3850005" h="974090">
                  <a:moveTo>
                    <a:pt x="2813995" y="973979"/>
                  </a:moveTo>
                  <a:lnTo>
                    <a:pt x="2773105" y="973979"/>
                  </a:lnTo>
                  <a:lnTo>
                    <a:pt x="2886897" y="695699"/>
                  </a:lnTo>
                  <a:lnTo>
                    <a:pt x="2146457" y="459412"/>
                  </a:lnTo>
                  <a:lnTo>
                    <a:pt x="2224049" y="446264"/>
                  </a:lnTo>
                  <a:lnTo>
                    <a:pt x="2900614" y="662167"/>
                  </a:lnTo>
                  <a:lnTo>
                    <a:pt x="2944560" y="654720"/>
                  </a:lnTo>
                  <a:lnTo>
                    <a:pt x="2936794" y="673711"/>
                  </a:lnTo>
                  <a:lnTo>
                    <a:pt x="3000669" y="694094"/>
                  </a:lnTo>
                  <a:lnTo>
                    <a:pt x="2923077" y="707243"/>
                  </a:lnTo>
                  <a:lnTo>
                    <a:pt x="2813995" y="973979"/>
                  </a:lnTo>
                  <a:close/>
                </a:path>
                <a:path w="3850005" h="974090">
                  <a:moveTo>
                    <a:pt x="3527688" y="610062"/>
                  </a:moveTo>
                  <a:lnTo>
                    <a:pt x="3268807" y="527463"/>
                  </a:lnTo>
                  <a:lnTo>
                    <a:pt x="3366895" y="287592"/>
                  </a:lnTo>
                  <a:lnTo>
                    <a:pt x="3625748" y="370196"/>
                  </a:lnTo>
                  <a:lnTo>
                    <a:pt x="3527688" y="610062"/>
                  </a:lnTo>
                  <a:close/>
                </a:path>
                <a:path w="3850005" h="974090">
                  <a:moveTo>
                    <a:pt x="2500902" y="973979"/>
                  </a:moveTo>
                  <a:lnTo>
                    <a:pt x="2208263" y="973979"/>
                  </a:lnTo>
                  <a:lnTo>
                    <a:pt x="2296033" y="759342"/>
                  </a:lnTo>
                  <a:lnTo>
                    <a:pt x="2554890" y="841975"/>
                  </a:lnTo>
                  <a:lnTo>
                    <a:pt x="2500902" y="973979"/>
                  </a:lnTo>
                  <a:close/>
                </a:path>
                <a:path w="3850005" h="974090">
                  <a:moveTo>
                    <a:pt x="3691968" y="973979"/>
                  </a:moveTo>
                  <a:lnTo>
                    <a:pt x="3651066" y="973979"/>
                  </a:lnTo>
                  <a:lnTo>
                    <a:pt x="3663517" y="943529"/>
                  </a:lnTo>
                  <a:lnTo>
                    <a:pt x="2923077" y="707243"/>
                  </a:lnTo>
                  <a:lnTo>
                    <a:pt x="3000669" y="694094"/>
                  </a:lnTo>
                  <a:lnTo>
                    <a:pt x="3677234" y="909998"/>
                  </a:lnTo>
                  <a:lnTo>
                    <a:pt x="3721197" y="902548"/>
                  </a:lnTo>
                  <a:lnTo>
                    <a:pt x="3713419" y="921571"/>
                  </a:lnTo>
                  <a:lnTo>
                    <a:pt x="3777214" y="941938"/>
                  </a:lnTo>
                  <a:lnTo>
                    <a:pt x="3699697" y="955073"/>
                  </a:lnTo>
                  <a:lnTo>
                    <a:pt x="3691968" y="973979"/>
                  </a:lnTo>
                  <a:close/>
                </a:path>
                <a:path w="3850005" h="974090">
                  <a:moveTo>
                    <a:pt x="3721197" y="902548"/>
                  </a:moveTo>
                  <a:lnTo>
                    <a:pt x="3677234" y="909998"/>
                  </a:lnTo>
                  <a:lnTo>
                    <a:pt x="3775027" y="670832"/>
                  </a:lnTo>
                  <a:lnTo>
                    <a:pt x="3788093" y="699378"/>
                  </a:lnTo>
                  <a:lnTo>
                    <a:pt x="3772416" y="777266"/>
                  </a:lnTo>
                  <a:lnTo>
                    <a:pt x="3721197" y="902548"/>
                  </a:lnTo>
                  <a:close/>
                </a:path>
                <a:path w="3850005" h="974090">
                  <a:moveTo>
                    <a:pt x="3849848" y="973979"/>
                  </a:moveTo>
                  <a:lnTo>
                    <a:pt x="3758925" y="973979"/>
                  </a:lnTo>
                  <a:lnTo>
                    <a:pt x="3699697" y="955073"/>
                  </a:lnTo>
                  <a:lnTo>
                    <a:pt x="3777214" y="941938"/>
                  </a:lnTo>
                  <a:lnTo>
                    <a:pt x="3843571" y="963122"/>
                  </a:lnTo>
                  <a:lnTo>
                    <a:pt x="3849848" y="973979"/>
                  </a:lnTo>
                  <a:close/>
                </a:path>
                <a:path w="3850005" h="974090">
                  <a:moveTo>
                    <a:pt x="188282" y="954013"/>
                  </a:moveTo>
                  <a:lnTo>
                    <a:pt x="178559" y="925914"/>
                  </a:lnTo>
                  <a:lnTo>
                    <a:pt x="168275" y="902918"/>
                  </a:lnTo>
                  <a:lnTo>
                    <a:pt x="262795" y="671788"/>
                  </a:lnTo>
                  <a:lnTo>
                    <a:pt x="21875" y="594908"/>
                  </a:lnTo>
                  <a:lnTo>
                    <a:pt x="0" y="571879"/>
                  </a:lnTo>
                  <a:lnTo>
                    <a:pt x="44704" y="564303"/>
                  </a:lnTo>
                  <a:lnTo>
                    <a:pt x="276512" y="638256"/>
                  </a:lnTo>
                  <a:lnTo>
                    <a:pt x="320456" y="630809"/>
                  </a:lnTo>
                  <a:lnTo>
                    <a:pt x="312692" y="649800"/>
                  </a:lnTo>
                  <a:lnTo>
                    <a:pt x="376566" y="670184"/>
                  </a:lnTo>
                  <a:lnTo>
                    <a:pt x="298975" y="683332"/>
                  </a:lnTo>
                  <a:lnTo>
                    <a:pt x="188282" y="954013"/>
                  </a:lnTo>
                  <a:close/>
                </a:path>
                <a:path w="3850005" h="974090">
                  <a:moveTo>
                    <a:pt x="320456" y="630809"/>
                  </a:moveTo>
                  <a:lnTo>
                    <a:pt x="276512" y="638256"/>
                  </a:lnTo>
                  <a:lnTo>
                    <a:pt x="326273" y="516589"/>
                  </a:lnTo>
                  <a:lnTo>
                    <a:pt x="370198" y="509146"/>
                  </a:lnTo>
                  <a:lnTo>
                    <a:pt x="320456" y="630809"/>
                  </a:lnTo>
                  <a:close/>
                </a:path>
                <a:path w="3850005" h="974090">
                  <a:moveTo>
                    <a:pt x="903556" y="586157"/>
                  </a:moveTo>
                  <a:lnTo>
                    <a:pt x="644699" y="503524"/>
                  </a:lnTo>
                  <a:lnTo>
                    <a:pt x="662683" y="459582"/>
                  </a:lnTo>
                  <a:lnTo>
                    <a:pt x="977116" y="406299"/>
                  </a:lnTo>
                  <a:lnTo>
                    <a:pt x="903556" y="586157"/>
                  </a:lnTo>
                  <a:close/>
                </a:path>
                <a:path w="3850005" h="974090">
                  <a:moveTo>
                    <a:pt x="1097049" y="878645"/>
                  </a:moveTo>
                  <a:lnTo>
                    <a:pt x="1053132" y="886087"/>
                  </a:lnTo>
                  <a:lnTo>
                    <a:pt x="1269601" y="356735"/>
                  </a:lnTo>
                  <a:lnTo>
                    <a:pt x="1313526" y="349291"/>
                  </a:lnTo>
                  <a:lnTo>
                    <a:pt x="1097049" y="878645"/>
                  </a:lnTo>
                  <a:close/>
                </a:path>
                <a:path w="3850005" h="974090">
                  <a:moveTo>
                    <a:pt x="1058087" y="973979"/>
                  </a:moveTo>
                  <a:lnTo>
                    <a:pt x="1017185" y="973979"/>
                  </a:lnTo>
                  <a:lnTo>
                    <a:pt x="1039415" y="919619"/>
                  </a:lnTo>
                  <a:lnTo>
                    <a:pt x="298975" y="683332"/>
                  </a:lnTo>
                  <a:lnTo>
                    <a:pt x="376566" y="670184"/>
                  </a:lnTo>
                  <a:lnTo>
                    <a:pt x="1053132" y="886087"/>
                  </a:lnTo>
                  <a:lnTo>
                    <a:pt x="1097049" y="878645"/>
                  </a:lnTo>
                  <a:lnTo>
                    <a:pt x="1089283" y="897636"/>
                  </a:lnTo>
                  <a:lnTo>
                    <a:pt x="1153152" y="918020"/>
                  </a:lnTo>
                  <a:lnTo>
                    <a:pt x="1075595" y="931163"/>
                  </a:lnTo>
                  <a:lnTo>
                    <a:pt x="1058087" y="973979"/>
                  </a:lnTo>
                  <a:close/>
                </a:path>
                <a:path w="3850005" h="974090">
                  <a:moveTo>
                    <a:pt x="1328488" y="973979"/>
                  </a:moveTo>
                  <a:lnTo>
                    <a:pt x="1209766" y="973979"/>
                  </a:lnTo>
                  <a:lnTo>
                    <a:pt x="1075595" y="931163"/>
                  </a:lnTo>
                  <a:lnTo>
                    <a:pt x="1153152" y="918020"/>
                  </a:lnTo>
                  <a:lnTo>
                    <a:pt x="1328488" y="973979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0" y="0"/>
            <a:ext cx="16131540" cy="8074659"/>
            <a:chOff x="0" y="0"/>
            <a:chExt cx="16131540" cy="8074659"/>
          </a:xfrm>
        </p:grpSpPr>
        <p:sp>
          <p:nvSpPr>
            <p:cNvPr id="8" name="object 8"/>
            <p:cNvSpPr/>
            <p:nvPr/>
          </p:nvSpPr>
          <p:spPr>
            <a:xfrm>
              <a:off x="0" y="11"/>
              <a:ext cx="13792200" cy="6731634"/>
            </a:xfrm>
            <a:custGeom>
              <a:avLst/>
              <a:gdLst/>
              <a:ahLst/>
              <a:cxnLst/>
              <a:rect l="l" t="t" r="r" b="b"/>
              <a:pathLst>
                <a:path w="13792200" h="6731634">
                  <a:moveTo>
                    <a:pt x="4650321" y="0"/>
                  </a:moveTo>
                  <a:lnTo>
                    <a:pt x="0" y="0"/>
                  </a:lnTo>
                  <a:lnTo>
                    <a:pt x="0" y="1537373"/>
                  </a:lnTo>
                  <a:lnTo>
                    <a:pt x="53022" y="1526971"/>
                  </a:lnTo>
                  <a:lnTo>
                    <a:pt x="254330" y="1412138"/>
                  </a:lnTo>
                  <a:lnTo>
                    <a:pt x="802170" y="1355928"/>
                  </a:lnTo>
                  <a:lnTo>
                    <a:pt x="1542935" y="1179703"/>
                  </a:lnTo>
                  <a:lnTo>
                    <a:pt x="1593875" y="1132662"/>
                  </a:lnTo>
                  <a:lnTo>
                    <a:pt x="1804009" y="939647"/>
                  </a:lnTo>
                  <a:lnTo>
                    <a:pt x="1857197" y="892365"/>
                  </a:lnTo>
                  <a:lnTo>
                    <a:pt x="2178977" y="745312"/>
                  </a:lnTo>
                  <a:lnTo>
                    <a:pt x="2359977" y="533133"/>
                  </a:lnTo>
                  <a:lnTo>
                    <a:pt x="2601404" y="540931"/>
                  </a:lnTo>
                  <a:lnTo>
                    <a:pt x="2707436" y="620534"/>
                  </a:lnTo>
                  <a:lnTo>
                    <a:pt x="2934297" y="603821"/>
                  </a:lnTo>
                  <a:lnTo>
                    <a:pt x="3160433" y="660438"/>
                  </a:lnTo>
                  <a:lnTo>
                    <a:pt x="3706545" y="561022"/>
                  </a:lnTo>
                  <a:lnTo>
                    <a:pt x="4330674" y="121970"/>
                  </a:lnTo>
                  <a:lnTo>
                    <a:pt x="4650321" y="0"/>
                  </a:lnTo>
                  <a:close/>
                </a:path>
                <a:path w="13792200" h="6731634">
                  <a:moveTo>
                    <a:pt x="13791857" y="5540730"/>
                  </a:moveTo>
                  <a:lnTo>
                    <a:pt x="4495457" y="5540730"/>
                  </a:lnTo>
                  <a:lnTo>
                    <a:pt x="4495457" y="6731355"/>
                  </a:lnTo>
                  <a:lnTo>
                    <a:pt x="13791857" y="6731355"/>
                  </a:lnTo>
                  <a:lnTo>
                    <a:pt x="13791857" y="5540730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0"/>
              <a:ext cx="5163185" cy="1675764"/>
            </a:xfrm>
            <a:custGeom>
              <a:avLst/>
              <a:gdLst/>
              <a:ahLst/>
              <a:cxnLst/>
              <a:rect l="l" t="t" r="r" b="b"/>
              <a:pathLst>
                <a:path w="5163185" h="1675764">
                  <a:moveTo>
                    <a:pt x="4161433" y="389241"/>
                  </a:moveTo>
                  <a:lnTo>
                    <a:pt x="3626036" y="500947"/>
                  </a:lnTo>
                  <a:lnTo>
                    <a:pt x="3672178" y="488931"/>
                  </a:lnTo>
                  <a:lnTo>
                    <a:pt x="3707637" y="471236"/>
                  </a:lnTo>
                  <a:lnTo>
                    <a:pt x="3740544" y="448396"/>
                  </a:lnTo>
                  <a:lnTo>
                    <a:pt x="3787327" y="418601"/>
                  </a:lnTo>
                  <a:lnTo>
                    <a:pt x="3841683" y="386046"/>
                  </a:lnTo>
                  <a:lnTo>
                    <a:pt x="3897303" y="354926"/>
                  </a:lnTo>
                  <a:lnTo>
                    <a:pt x="3947883" y="329437"/>
                  </a:lnTo>
                  <a:lnTo>
                    <a:pt x="3987115" y="313773"/>
                  </a:lnTo>
                  <a:lnTo>
                    <a:pt x="4022291" y="296758"/>
                  </a:lnTo>
                  <a:lnTo>
                    <a:pt x="4062687" y="267265"/>
                  </a:lnTo>
                  <a:lnTo>
                    <a:pt x="4104872" y="229585"/>
                  </a:lnTo>
                  <a:lnTo>
                    <a:pt x="4145415" y="188010"/>
                  </a:lnTo>
                  <a:lnTo>
                    <a:pt x="4180886" y="146828"/>
                  </a:lnTo>
                  <a:lnTo>
                    <a:pt x="4207854" y="110333"/>
                  </a:lnTo>
                  <a:lnTo>
                    <a:pt x="4233441" y="82494"/>
                  </a:lnTo>
                  <a:lnTo>
                    <a:pt x="4270746" y="55337"/>
                  </a:lnTo>
                  <a:lnTo>
                    <a:pt x="4315986" y="29360"/>
                  </a:lnTo>
                  <a:lnTo>
                    <a:pt x="4365381" y="5062"/>
                  </a:lnTo>
                  <a:lnTo>
                    <a:pt x="5162733" y="0"/>
                  </a:lnTo>
                  <a:lnTo>
                    <a:pt x="5113445" y="23380"/>
                  </a:lnTo>
                  <a:lnTo>
                    <a:pt x="5082571" y="50314"/>
                  </a:lnTo>
                  <a:lnTo>
                    <a:pt x="5061255" y="73639"/>
                  </a:lnTo>
                  <a:lnTo>
                    <a:pt x="4806204" y="126853"/>
                  </a:lnTo>
                  <a:lnTo>
                    <a:pt x="4770915" y="136216"/>
                  </a:lnTo>
                  <a:lnTo>
                    <a:pt x="4726138" y="153102"/>
                  </a:lnTo>
                  <a:lnTo>
                    <a:pt x="4620424" y="197229"/>
                  </a:lnTo>
                  <a:lnTo>
                    <a:pt x="4565642" y="218366"/>
                  </a:lnTo>
                  <a:lnTo>
                    <a:pt x="4513680" y="234815"/>
                  </a:lnTo>
                  <a:lnTo>
                    <a:pt x="4451542" y="257004"/>
                  </a:lnTo>
                  <a:lnTo>
                    <a:pt x="4409640" y="281712"/>
                  </a:lnTo>
                  <a:lnTo>
                    <a:pt x="4361997" y="322476"/>
                  </a:lnTo>
                  <a:lnTo>
                    <a:pt x="4331048" y="340869"/>
                  </a:lnTo>
                  <a:lnTo>
                    <a:pt x="4281873" y="363266"/>
                  </a:lnTo>
                  <a:lnTo>
                    <a:pt x="4281548" y="363370"/>
                  </a:lnTo>
                  <a:lnTo>
                    <a:pt x="4176172" y="385356"/>
                  </a:lnTo>
                  <a:lnTo>
                    <a:pt x="4161433" y="389241"/>
                  </a:lnTo>
                  <a:close/>
                </a:path>
                <a:path w="5163185" h="1675764">
                  <a:moveTo>
                    <a:pt x="1871192" y="1072389"/>
                  </a:moveTo>
                  <a:lnTo>
                    <a:pt x="1362050" y="1178617"/>
                  </a:lnTo>
                  <a:lnTo>
                    <a:pt x="1424960" y="1164867"/>
                  </a:lnTo>
                  <a:lnTo>
                    <a:pt x="1482669" y="1150594"/>
                  </a:lnTo>
                  <a:lnTo>
                    <a:pt x="1530028" y="1137131"/>
                  </a:lnTo>
                  <a:lnTo>
                    <a:pt x="1590142" y="1107452"/>
                  </a:lnTo>
                  <a:lnTo>
                    <a:pt x="1622536" y="1077399"/>
                  </a:lnTo>
                  <a:lnTo>
                    <a:pt x="1657312" y="1039628"/>
                  </a:lnTo>
                  <a:lnTo>
                    <a:pt x="1692705" y="998109"/>
                  </a:lnTo>
                  <a:lnTo>
                    <a:pt x="1726955" y="956812"/>
                  </a:lnTo>
                  <a:lnTo>
                    <a:pt x="1758299" y="919708"/>
                  </a:lnTo>
                  <a:lnTo>
                    <a:pt x="1784975" y="890767"/>
                  </a:lnTo>
                  <a:lnTo>
                    <a:pt x="1818013" y="863099"/>
                  </a:lnTo>
                  <a:lnTo>
                    <a:pt x="1859940" y="835814"/>
                  </a:lnTo>
                  <a:lnTo>
                    <a:pt x="1908244" y="810196"/>
                  </a:lnTo>
                  <a:lnTo>
                    <a:pt x="1960411" y="787527"/>
                  </a:lnTo>
                  <a:lnTo>
                    <a:pt x="2013931" y="769091"/>
                  </a:lnTo>
                  <a:lnTo>
                    <a:pt x="2066291" y="756170"/>
                  </a:lnTo>
                  <a:lnTo>
                    <a:pt x="2107197" y="743420"/>
                  </a:lnTo>
                  <a:lnTo>
                    <a:pt x="2143117" y="722459"/>
                  </a:lnTo>
                  <a:lnTo>
                    <a:pt x="2174845" y="694189"/>
                  </a:lnTo>
                  <a:lnTo>
                    <a:pt x="2203176" y="659510"/>
                  </a:lnTo>
                  <a:lnTo>
                    <a:pt x="2228905" y="619325"/>
                  </a:lnTo>
                  <a:lnTo>
                    <a:pt x="2252828" y="574535"/>
                  </a:lnTo>
                  <a:lnTo>
                    <a:pt x="2275739" y="526042"/>
                  </a:lnTo>
                  <a:lnTo>
                    <a:pt x="2298386" y="492064"/>
                  </a:lnTo>
                  <a:lnTo>
                    <a:pt x="2325978" y="474799"/>
                  </a:lnTo>
                  <a:lnTo>
                    <a:pt x="2357500" y="469885"/>
                  </a:lnTo>
                  <a:lnTo>
                    <a:pt x="2391937" y="472959"/>
                  </a:lnTo>
                  <a:lnTo>
                    <a:pt x="2428274" y="479657"/>
                  </a:lnTo>
                  <a:lnTo>
                    <a:pt x="2465495" y="485616"/>
                  </a:lnTo>
                  <a:lnTo>
                    <a:pt x="2502585" y="486473"/>
                  </a:lnTo>
                  <a:lnTo>
                    <a:pt x="2570042" y="472399"/>
                  </a:lnTo>
                  <a:lnTo>
                    <a:pt x="2573633" y="471776"/>
                  </a:lnTo>
                  <a:lnTo>
                    <a:pt x="2601100" y="482953"/>
                  </a:lnTo>
                  <a:lnTo>
                    <a:pt x="2624270" y="504755"/>
                  </a:lnTo>
                  <a:lnTo>
                    <a:pt x="2646479" y="530541"/>
                  </a:lnTo>
                  <a:lnTo>
                    <a:pt x="2671065" y="553668"/>
                  </a:lnTo>
                  <a:lnTo>
                    <a:pt x="2701363" y="567496"/>
                  </a:lnTo>
                  <a:lnTo>
                    <a:pt x="2740711" y="565382"/>
                  </a:lnTo>
                  <a:lnTo>
                    <a:pt x="2788851" y="557555"/>
                  </a:lnTo>
                  <a:lnTo>
                    <a:pt x="2841770" y="557341"/>
                  </a:lnTo>
                  <a:lnTo>
                    <a:pt x="2897106" y="562849"/>
                  </a:lnTo>
                  <a:lnTo>
                    <a:pt x="2952495" y="572187"/>
                  </a:lnTo>
                  <a:lnTo>
                    <a:pt x="3005574" y="583465"/>
                  </a:lnTo>
                  <a:lnTo>
                    <a:pt x="3032686" y="589809"/>
                  </a:lnTo>
                  <a:lnTo>
                    <a:pt x="2609015" y="678205"/>
                  </a:lnTo>
                  <a:lnTo>
                    <a:pt x="2339289" y="784343"/>
                  </a:lnTo>
                  <a:lnTo>
                    <a:pt x="2269455" y="861080"/>
                  </a:lnTo>
                  <a:lnTo>
                    <a:pt x="1974100" y="962336"/>
                  </a:lnTo>
                  <a:lnTo>
                    <a:pt x="1963875" y="968377"/>
                  </a:lnTo>
                  <a:lnTo>
                    <a:pt x="1940223" y="984516"/>
                  </a:lnTo>
                  <a:lnTo>
                    <a:pt x="1913685" y="1007777"/>
                  </a:lnTo>
                  <a:lnTo>
                    <a:pt x="1894799" y="1035182"/>
                  </a:lnTo>
                  <a:lnTo>
                    <a:pt x="1871192" y="1072389"/>
                  </a:lnTo>
                  <a:close/>
                </a:path>
                <a:path w="5163185" h="1675764">
                  <a:moveTo>
                    <a:pt x="2570042" y="472399"/>
                  </a:moveTo>
                  <a:lnTo>
                    <a:pt x="2502585" y="486473"/>
                  </a:lnTo>
                  <a:lnTo>
                    <a:pt x="2538530" y="477866"/>
                  </a:lnTo>
                  <a:lnTo>
                    <a:pt x="2570042" y="472399"/>
                  </a:lnTo>
                  <a:close/>
                </a:path>
                <a:path w="5163185" h="1675764">
                  <a:moveTo>
                    <a:pt x="4979926" y="108665"/>
                  </a:moveTo>
                  <a:lnTo>
                    <a:pt x="4919693" y="116203"/>
                  </a:lnTo>
                  <a:lnTo>
                    <a:pt x="4858401" y="121239"/>
                  </a:lnTo>
                  <a:lnTo>
                    <a:pt x="4806204" y="126853"/>
                  </a:lnTo>
                  <a:lnTo>
                    <a:pt x="5061255" y="73639"/>
                  </a:lnTo>
                  <a:lnTo>
                    <a:pt x="5059719" y="75319"/>
                  </a:lnTo>
                  <a:lnTo>
                    <a:pt x="5028948" y="95545"/>
                  </a:lnTo>
                  <a:lnTo>
                    <a:pt x="4979926" y="108665"/>
                  </a:lnTo>
                  <a:close/>
                </a:path>
                <a:path w="5163185" h="1675764">
                  <a:moveTo>
                    <a:pt x="3365418" y="830293"/>
                  </a:moveTo>
                  <a:lnTo>
                    <a:pt x="3347280" y="832436"/>
                  </a:lnTo>
                  <a:lnTo>
                    <a:pt x="3303818" y="835705"/>
                  </a:lnTo>
                  <a:lnTo>
                    <a:pt x="3251460" y="835358"/>
                  </a:lnTo>
                  <a:lnTo>
                    <a:pt x="3206633" y="826651"/>
                  </a:lnTo>
                  <a:lnTo>
                    <a:pt x="3155075" y="819581"/>
                  </a:lnTo>
                  <a:lnTo>
                    <a:pt x="3087962" y="822751"/>
                  </a:lnTo>
                  <a:lnTo>
                    <a:pt x="3029755" y="829522"/>
                  </a:lnTo>
                  <a:lnTo>
                    <a:pt x="3004917" y="833254"/>
                  </a:lnTo>
                  <a:lnTo>
                    <a:pt x="2956638" y="775008"/>
                  </a:lnTo>
                  <a:lnTo>
                    <a:pt x="2921746" y="746510"/>
                  </a:lnTo>
                  <a:lnTo>
                    <a:pt x="2889062" y="740676"/>
                  </a:lnTo>
                  <a:lnTo>
                    <a:pt x="2858096" y="745911"/>
                  </a:lnTo>
                  <a:lnTo>
                    <a:pt x="2828363" y="750621"/>
                  </a:lnTo>
                  <a:lnTo>
                    <a:pt x="2777649" y="739628"/>
                  </a:lnTo>
                  <a:lnTo>
                    <a:pt x="2704075" y="714699"/>
                  </a:lnTo>
                  <a:lnTo>
                    <a:pt x="2637808" y="689627"/>
                  </a:lnTo>
                  <a:lnTo>
                    <a:pt x="2609015" y="678205"/>
                  </a:lnTo>
                  <a:lnTo>
                    <a:pt x="3032686" y="589809"/>
                  </a:lnTo>
                  <a:lnTo>
                    <a:pt x="3095352" y="604277"/>
                  </a:lnTo>
                  <a:lnTo>
                    <a:pt x="3132719" y="607683"/>
                  </a:lnTo>
                  <a:lnTo>
                    <a:pt x="3178171" y="604904"/>
                  </a:lnTo>
                  <a:lnTo>
                    <a:pt x="3228958" y="597287"/>
                  </a:lnTo>
                  <a:lnTo>
                    <a:pt x="4118654" y="411691"/>
                  </a:lnTo>
                  <a:lnTo>
                    <a:pt x="4105608" y="420983"/>
                  </a:lnTo>
                  <a:lnTo>
                    <a:pt x="4065234" y="457783"/>
                  </a:lnTo>
                  <a:lnTo>
                    <a:pt x="4025331" y="495694"/>
                  </a:lnTo>
                  <a:lnTo>
                    <a:pt x="3988797" y="526059"/>
                  </a:lnTo>
                  <a:lnTo>
                    <a:pt x="3958532" y="540218"/>
                  </a:lnTo>
                  <a:lnTo>
                    <a:pt x="3915501" y="561738"/>
                  </a:lnTo>
                  <a:lnTo>
                    <a:pt x="3869619" y="604375"/>
                  </a:lnTo>
                  <a:lnTo>
                    <a:pt x="3827839" y="649697"/>
                  </a:lnTo>
                  <a:lnTo>
                    <a:pt x="3803562" y="673065"/>
                  </a:lnTo>
                  <a:lnTo>
                    <a:pt x="3773348" y="702458"/>
                  </a:lnTo>
                  <a:lnTo>
                    <a:pt x="3754981" y="724977"/>
                  </a:lnTo>
                  <a:lnTo>
                    <a:pt x="3551258" y="767482"/>
                  </a:lnTo>
                  <a:lnTo>
                    <a:pt x="3365418" y="830293"/>
                  </a:lnTo>
                  <a:close/>
                </a:path>
                <a:path w="5163185" h="1675764">
                  <a:moveTo>
                    <a:pt x="4118654" y="411691"/>
                  </a:moveTo>
                  <a:lnTo>
                    <a:pt x="3282331" y="586182"/>
                  </a:lnTo>
                  <a:lnTo>
                    <a:pt x="3335538" y="572934"/>
                  </a:lnTo>
                  <a:lnTo>
                    <a:pt x="3385830" y="558893"/>
                  </a:lnTo>
                  <a:lnTo>
                    <a:pt x="3430456" y="545404"/>
                  </a:lnTo>
                  <a:lnTo>
                    <a:pt x="3466666" y="533817"/>
                  </a:lnTo>
                  <a:lnTo>
                    <a:pt x="3518964" y="520300"/>
                  </a:lnTo>
                  <a:lnTo>
                    <a:pt x="3626036" y="500947"/>
                  </a:lnTo>
                  <a:lnTo>
                    <a:pt x="4161433" y="389241"/>
                  </a:lnTo>
                  <a:lnTo>
                    <a:pt x="4143554" y="393955"/>
                  </a:lnTo>
                  <a:lnTo>
                    <a:pt x="4118654" y="411691"/>
                  </a:lnTo>
                  <a:close/>
                </a:path>
                <a:path w="5163185" h="1675764">
                  <a:moveTo>
                    <a:pt x="4226304" y="380988"/>
                  </a:moveTo>
                  <a:lnTo>
                    <a:pt x="4176172" y="385356"/>
                  </a:lnTo>
                  <a:lnTo>
                    <a:pt x="4281548" y="363370"/>
                  </a:lnTo>
                  <a:lnTo>
                    <a:pt x="4226304" y="380988"/>
                  </a:lnTo>
                  <a:close/>
                </a:path>
                <a:path w="5163185" h="1675764">
                  <a:moveTo>
                    <a:pt x="1861490" y="1085555"/>
                  </a:moveTo>
                  <a:lnTo>
                    <a:pt x="580340" y="1352855"/>
                  </a:lnTo>
                  <a:lnTo>
                    <a:pt x="625570" y="1340027"/>
                  </a:lnTo>
                  <a:lnTo>
                    <a:pt x="770172" y="1303976"/>
                  </a:lnTo>
                  <a:lnTo>
                    <a:pt x="819682" y="1290882"/>
                  </a:lnTo>
                  <a:lnTo>
                    <a:pt x="869016" y="1276305"/>
                  </a:lnTo>
                  <a:lnTo>
                    <a:pt x="917675" y="1259678"/>
                  </a:lnTo>
                  <a:lnTo>
                    <a:pt x="965160" y="1240435"/>
                  </a:lnTo>
                  <a:lnTo>
                    <a:pt x="1010973" y="1218010"/>
                  </a:lnTo>
                  <a:lnTo>
                    <a:pt x="1072433" y="1187135"/>
                  </a:lnTo>
                  <a:lnTo>
                    <a:pt x="1104515" y="1176977"/>
                  </a:lnTo>
                  <a:lnTo>
                    <a:pt x="1120907" y="1180620"/>
                  </a:lnTo>
                  <a:lnTo>
                    <a:pt x="1135295" y="1191151"/>
                  </a:lnTo>
                  <a:lnTo>
                    <a:pt x="1161366" y="1201655"/>
                  </a:lnTo>
                  <a:lnTo>
                    <a:pt x="1241219" y="1199199"/>
                  </a:lnTo>
                  <a:lnTo>
                    <a:pt x="1299086" y="1190506"/>
                  </a:lnTo>
                  <a:lnTo>
                    <a:pt x="1362050" y="1178617"/>
                  </a:lnTo>
                  <a:lnTo>
                    <a:pt x="1871192" y="1072389"/>
                  </a:lnTo>
                  <a:lnTo>
                    <a:pt x="1868379" y="1076823"/>
                  </a:lnTo>
                  <a:lnTo>
                    <a:pt x="1861490" y="1085555"/>
                  </a:lnTo>
                  <a:close/>
                </a:path>
                <a:path w="5163185" h="1675764">
                  <a:moveTo>
                    <a:pt x="46308" y="1667231"/>
                  </a:moveTo>
                  <a:lnTo>
                    <a:pt x="0" y="1675151"/>
                  </a:lnTo>
                  <a:lnTo>
                    <a:pt x="0" y="1502532"/>
                  </a:lnTo>
                  <a:lnTo>
                    <a:pt x="29379" y="1491055"/>
                  </a:lnTo>
                  <a:lnTo>
                    <a:pt x="78349" y="1468258"/>
                  </a:lnTo>
                  <a:lnTo>
                    <a:pt x="129540" y="1442216"/>
                  </a:lnTo>
                  <a:lnTo>
                    <a:pt x="226854" y="1390148"/>
                  </a:lnTo>
                  <a:lnTo>
                    <a:pt x="267113" y="1368995"/>
                  </a:lnTo>
                  <a:lnTo>
                    <a:pt x="297865" y="1354346"/>
                  </a:lnTo>
                  <a:lnTo>
                    <a:pt x="332763" y="1347231"/>
                  </a:lnTo>
                  <a:lnTo>
                    <a:pt x="371335" y="1350365"/>
                  </a:lnTo>
                  <a:lnTo>
                    <a:pt x="414480" y="1358121"/>
                  </a:lnTo>
                  <a:lnTo>
                    <a:pt x="463097" y="1364872"/>
                  </a:lnTo>
                  <a:lnTo>
                    <a:pt x="518084" y="1364992"/>
                  </a:lnTo>
                  <a:lnTo>
                    <a:pt x="580340" y="1352855"/>
                  </a:lnTo>
                  <a:lnTo>
                    <a:pt x="1861490" y="1085555"/>
                  </a:lnTo>
                  <a:lnTo>
                    <a:pt x="1825334" y="1131390"/>
                  </a:lnTo>
                  <a:lnTo>
                    <a:pt x="1785189" y="1178833"/>
                  </a:lnTo>
                  <a:lnTo>
                    <a:pt x="1754815" y="1208136"/>
                  </a:lnTo>
                  <a:lnTo>
                    <a:pt x="1690135" y="1251695"/>
                  </a:lnTo>
                  <a:lnTo>
                    <a:pt x="1662470" y="1267080"/>
                  </a:lnTo>
                  <a:lnTo>
                    <a:pt x="1655138" y="1272616"/>
                  </a:lnTo>
                  <a:lnTo>
                    <a:pt x="211320" y="1573855"/>
                  </a:lnTo>
                  <a:lnTo>
                    <a:pt x="138656" y="1643886"/>
                  </a:lnTo>
                  <a:lnTo>
                    <a:pt x="46308" y="1667231"/>
                  </a:lnTo>
                  <a:close/>
                </a:path>
                <a:path w="5163185" h="1675764">
                  <a:moveTo>
                    <a:pt x="3679533" y="791869"/>
                  </a:moveTo>
                  <a:lnTo>
                    <a:pt x="3636972" y="797586"/>
                  </a:lnTo>
                  <a:lnTo>
                    <a:pt x="3595379" y="788144"/>
                  </a:lnTo>
                  <a:lnTo>
                    <a:pt x="3563795" y="774468"/>
                  </a:lnTo>
                  <a:lnTo>
                    <a:pt x="3551258" y="767482"/>
                  </a:lnTo>
                  <a:lnTo>
                    <a:pt x="3754981" y="724977"/>
                  </a:lnTo>
                  <a:lnTo>
                    <a:pt x="3746877" y="734913"/>
                  </a:lnTo>
                  <a:lnTo>
                    <a:pt x="3716129" y="767697"/>
                  </a:lnTo>
                  <a:lnTo>
                    <a:pt x="3679533" y="791869"/>
                  </a:lnTo>
                  <a:close/>
                </a:path>
                <a:path w="5163185" h="1675764">
                  <a:moveTo>
                    <a:pt x="504578" y="1560337"/>
                  </a:moveTo>
                  <a:lnTo>
                    <a:pt x="452008" y="1566490"/>
                  </a:lnTo>
                  <a:lnTo>
                    <a:pt x="410423" y="1566721"/>
                  </a:lnTo>
                  <a:lnTo>
                    <a:pt x="372769" y="1567507"/>
                  </a:lnTo>
                  <a:lnTo>
                    <a:pt x="345468" y="1568346"/>
                  </a:lnTo>
                  <a:lnTo>
                    <a:pt x="211320" y="1573855"/>
                  </a:lnTo>
                  <a:lnTo>
                    <a:pt x="1655138" y="1272616"/>
                  </a:lnTo>
                  <a:lnTo>
                    <a:pt x="1636569" y="1286635"/>
                  </a:lnTo>
                  <a:lnTo>
                    <a:pt x="1605609" y="1318647"/>
                  </a:lnTo>
                  <a:lnTo>
                    <a:pt x="1598934" y="1326336"/>
                  </a:lnTo>
                  <a:lnTo>
                    <a:pt x="639603" y="1526491"/>
                  </a:lnTo>
                  <a:lnTo>
                    <a:pt x="618044" y="1532773"/>
                  </a:lnTo>
                  <a:lnTo>
                    <a:pt x="566479" y="1546577"/>
                  </a:lnTo>
                  <a:lnTo>
                    <a:pt x="504578" y="1560337"/>
                  </a:lnTo>
                  <a:close/>
                </a:path>
                <a:path w="5163185" h="1675764">
                  <a:moveTo>
                    <a:pt x="733720" y="1526027"/>
                  </a:moveTo>
                  <a:lnTo>
                    <a:pt x="639603" y="1526491"/>
                  </a:lnTo>
                  <a:lnTo>
                    <a:pt x="1598934" y="1326336"/>
                  </a:lnTo>
                  <a:lnTo>
                    <a:pt x="1588845" y="1337955"/>
                  </a:lnTo>
                  <a:lnTo>
                    <a:pt x="888981" y="1483975"/>
                  </a:lnTo>
                  <a:lnTo>
                    <a:pt x="733720" y="1526027"/>
                  </a:lnTo>
                  <a:close/>
                </a:path>
                <a:path w="5163185" h="1675764">
                  <a:moveTo>
                    <a:pt x="1023977" y="1505601"/>
                  </a:moveTo>
                  <a:lnTo>
                    <a:pt x="983189" y="1510526"/>
                  </a:lnTo>
                  <a:lnTo>
                    <a:pt x="938972" y="1502169"/>
                  </a:lnTo>
                  <a:lnTo>
                    <a:pt x="903509" y="1490122"/>
                  </a:lnTo>
                  <a:lnTo>
                    <a:pt x="888981" y="1483975"/>
                  </a:lnTo>
                  <a:lnTo>
                    <a:pt x="1588845" y="1337955"/>
                  </a:lnTo>
                  <a:lnTo>
                    <a:pt x="1579555" y="1348660"/>
                  </a:lnTo>
                  <a:lnTo>
                    <a:pt x="1433475" y="1379138"/>
                  </a:lnTo>
                  <a:lnTo>
                    <a:pt x="1391751" y="1389378"/>
                  </a:lnTo>
                  <a:lnTo>
                    <a:pt x="1358418" y="1410884"/>
                  </a:lnTo>
                  <a:lnTo>
                    <a:pt x="1336022" y="1429264"/>
                  </a:lnTo>
                  <a:lnTo>
                    <a:pt x="1149719" y="1468134"/>
                  </a:lnTo>
                  <a:lnTo>
                    <a:pt x="1136645" y="1471208"/>
                  </a:lnTo>
                  <a:lnTo>
                    <a:pt x="1104375" y="1479455"/>
                  </a:lnTo>
                  <a:lnTo>
                    <a:pt x="1063342" y="1491407"/>
                  </a:lnTo>
                  <a:lnTo>
                    <a:pt x="1023977" y="1505601"/>
                  </a:lnTo>
                  <a:close/>
                </a:path>
                <a:path w="5163185" h="1675764">
                  <a:moveTo>
                    <a:pt x="1568764" y="1361746"/>
                  </a:moveTo>
                  <a:lnTo>
                    <a:pt x="1545794" y="1364090"/>
                  </a:lnTo>
                  <a:lnTo>
                    <a:pt x="1492760" y="1370298"/>
                  </a:lnTo>
                  <a:lnTo>
                    <a:pt x="1433475" y="1379138"/>
                  </a:lnTo>
                  <a:lnTo>
                    <a:pt x="1579555" y="1348660"/>
                  </a:lnTo>
                  <a:lnTo>
                    <a:pt x="1568764" y="1361746"/>
                  </a:lnTo>
                  <a:close/>
                </a:path>
                <a:path w="5163185" h="1675764">
                  <a:moveTo>
                    <a:pt x="1268541" y="1488698"/>
                  </a:moveTo>
                  <a:lnTo>
                    <a:pt x="1149719" y="1468134"/>
                  </a:lnTo>
                  <a:lnTo>
                    <a:pt x="1336022" y="1429264"/>
                  </a:lnTo>
                  <a:lnTo>
                    <a:pt x="1317629" y="1444360"/>
                  </a:lnTo>
                  <a:lnTo>
                    <a:pt x="1283099" y="1475175"/>
                  </a:lnTo>
                  <a:lnTo>
                    <a:pt x="1268541" y="1488698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5089424" y="5003030"/>
              <a:ext cx="670560" cy="3072130"/>
            </a:xfrm>
            <a:custGeom>
              <a:avLst/>
              <a:gdLst/>
              <a:ahLst/>
              <a:cxnLst/>
              <a:rect l="l" t="t" r="r" b="b"/>
              <a:pathLst>
                <a:path w="670559" h="3072129">
                  <a:moveTo>
                    <a:pt x="574296" y="3048198"/>
                  </a:moveTo>
                  <a:lnTo>
                    <a:pt x="468759" y="3071622"/>
                  </a:lnTo>
                  <a:lnTo>
                    <a:pt x="464758" y="3069035"/>
                  </a:lnTo>
                  <a:lnTo>
                    <a:pt x="466903" y="3057017"/>
                  </a:lnTo>
                  <a:lnTo>
                    <a:pt x="474953" y="3008798"/>
                  </a:lnTo>
                  <a:lnTo>
                    <a:pt x="482393" y="2960476"/>
                  </a:lnTo>
                  <a:lnTo>
                    <a:pt x="489327" y="2912077"/>
                  </a:lnTo>
                  <a:lnTo>
                    <a:pt x="495863" y="2863631"/>
                  </a:lnTo>
                  <a:lnTo>
                    <a:pt x="502723" y="2809654"/>
                  </a:lnTo>
                  <a:lnTo>
                    <a:pt x="509119" y="2755618"/>
                  </a:lnTo>
                  <a:lnTo>
                    <a:pt x="515045" y="2701527"/>
                  </a:lnTo>
                  <a:lnTo>
                    <a:pt x="520495" y="2647386"/>
                  </a:lnTo>
                  <a:lnTo>
                    <a:pt x="525464" y="2593200"/>
                  </a:lnTo>
                  <a:lnTo>
                    <a:pt x="529946" y="2538971"/>
                  </a:lnTo>
                  <a:lnTo>
                    <a:pt x="533937" y="2484706"/>
                  </a:lnTo>
                  <a:lnTo>
                    <a:pt x="537317" y="2432277"/>
                  </a:lnTo>
                  <a:lnTo>
                    <a:pt x="540212" y="2379811"/>
                  </a:lnTo>
                  <a:lnTo>
                    <a:pt x="542592" y="2327316"/>
                  </a:lnTo>
                  <a:lnTo>
                    <a:pt x="544429" y="2274797"/>
                  </a:lnTo>
                  <a:lnTo>
                    <a:pt x="545695" y="2222263"/>
                  </a:lnTo>
                  <a:lnTo>
                    <a:pt x="546360" y="2169720"/>
                  </a:lnTo>
                  <a:lnTo>
                    <a:pt x="546395" y="2117176"/>
                  </a:lnTo>
                  <a:lnTo>
                    <a:pt x="545773" y="2064636"/>
                  </a:lnTo>
                  <a:lnTo>
                    <a:pt x="544464" y="2012108"/>
                  </a:lnTo>
                  <a:lnTo>
                    <a:pt x="542797" y="1968197"/>
                  </a:lnTo>
                  <a:lnTo>
                    <a:pt x="540560" y="1924308"/>
                  </a:lnTo>
                  <a:lnTo>
                    <a:pt x="537735" y="1880453"/>
                  </a:lnTo>
                  <a:lnTo>
                    <a:pt x="534301" y="1836646"/>
                  </a:lnTo>
                  <a:lnTo>
                    <a:pt x="517135" y="1842123"/>
                  </a:lnTo>
                  <a:lnTo>
                    <a:pt x="499423" y="1845968"/>
                  </a:lnTo>
                  <a:lnTo>
                    <a:pt x="481898" y="1848597"/>
                  </a:lnTo>
                  <a:lnTo>
                    <a:pt x="465290" y="1850426"/>
                  </a:lnTo>
                  <a:lnTo>
                    <a:pt x="423411" y="1852858"/>
                  </a:lnTo>
                  <a:lnTo>
                    <a:pt x="381402" y="1852164"/>
                  </a:lnTo>
                  <a:lnTo>
                    <a:pt x="339507" y="1848698"/>
                  </a:lnTo>
                  <a:lnTo>
                    <a:pt x="297973" y="1842815"/>
                  </a:lnTo>
                  <a:lnTo>
                    <a:pt x="254290" y="1834145"/>
                  </a:lnTo>
                  <a:lnTo>
                    <a:pt x="211183" y="1822690"/>
                  </a:lnTo>
                  <a:lnTo>
                    <a:pt x="169082" y="1808071"/>
                  </a:lnTo>
                  <a:lnTo>
                    <a:pt x="128414" y="1789907"/>
                  </a:lnTo>
                  <a:lnTo>
                    <a:pt x="64548" y="1748688"/>
                  </a:lnTo>
                  <a:lnTo>
                    <a:pt x="16555" y="1690320"/>
                  </a:lnTo>
                  <a:lnTo>
                    <a:pt x="0" y="1624133"/>
                  </a:lnTo>
                  <a:lnTo>
                    <a:pt x="3536" y="1589934"/>
                  </a:lnTo>
                  <a:lnTo>
                    <a:pt x="34745" y="1533499"/>
                  </a:lnTo>
                  <a:lnTo>
                    <a:pt x="87786" y="1503512"/>
                  </a:lnTo>
                  <a:lnTo>
                    <a:pt x="157393" y="1493804"/>
                  </a:lnTo>
                  <a:lnTo>
                    <a:pt x="196993" y="1495872"/>
                  </a:lnTo>
                  <a:lnTo>
                    <a:pt x="236278" y="1501914"/>
                  </a:lnTo>
                  <a:lnTo>
                    <a:pt x="274745" y="1510949"/>
                  </a:lnTo>
                  <a:lnTo>
                    <a:pt x="316820" y="1523887"/>
                  </a:lnTo>
                  <a:lnTo>
                    <a:pt x="357962" y="1539756"/>
                  </a:lnTo>
                  <a:lnTo>
                    <a:pt x="397903" y="1558446"/>
                  </a:lnTo>
                  <a:lnTo>
                    <a:pt x="436375" y="1579844"/>
                  </a:lnTo>
                  <a:lnTo>
                    <a:pt x="472162" y="1603314"/>
                  </a:lnTo>
                  <a:lnTo>
                    <a:pt x="508845" y="1632292"/>
                  </a:lnTo>
                  <a:lnTo>
                    <a:pt x="502480" y="1595939"/>
                  </a:lnTo>
                  <a:lnTo>
                    <a:pt x="489815" y="1531192"/>
                  </a:lnTo>
                  <a:lnTo>
                    <a:pt x="478808" y="1478660"/>
                  </a:lnTo>
                  <a:lnTo>
                    <a:pt x="467321" y="1426227"/>
                  </a:lnTo>
                  <a:lnTo>
                    <a:pt x="455481" y="1373873"/>
                  </a:lnTo>
                  <a:lnTo>
                    <a:pt x="432287" y="1274005"/>
                  </a:lnTo>
                  <a:lnTo>
                    <a:pt x="409631" y="1178949"/>
                  </a:lnTo>
                  <a:lnTo>
                    <a:pt x="386524" y="1084001"/>
                  </a:lnTo>
                  <a:lnTo>
                    <a:pt x="350641" y="939335"/>
                  </a:lnTo>
                  <a:lnTo>
                    <a:pt x="312951" y="790024"/>
                  </a:lnTo>
                  <a:lnTo>
                    <a:pt x="261176" y="588281"/>
                  </a:lnTo>
                  <a:lnTo>
                    <a:pt x="206423" y="378154"/>
                  </a:lnTo>
                  <a:lnTo>
                    <a:pt x="144398" y="143460"/>
                  </a:lnTo>
                  <a:lnTo>
                    <a:pt x="107997" y="7441"/>
                  </a:lnTo>
                  <a:lnTo>
                    <a:pt x="109617" y="5470"/>
                  </a:lnTo>
                  <a:lnTo>
                    <a:pt x="113610" y="4023"/>
                  </a:lnTo>
                  <a:lnTo>
                    <a:pt x="199039" y="0"/>
                  </a:lnTo>
                  <a:lnTo>
                    <a:pt x="200954" y="2149"/>
                  </a:lnTo>
                  <a:lnTo>
                    <a:pt x="229965" y="105257"/>
                  </a:lnTo>
                  <a:lnTo>
                    <a:pt x="269496" y="248830"/>
                  </a:lnTo>
                  <a:lnTo>
                    <a:pt x="348425" y="539651"/>
                  </a:lnTo>
                  <a:lnTo>
                    <a:pt x="387846" y="686900"/>
                  </a:lnTo>
                  <a:lnTo>
                    <a:pt x="426752" y="834287"/>
                  </a:lnTo>
                  <a:lnTo>
                    <a:pt x="465039" y="981834"/>
                  </a:lnTo>
                  <a:lnTo>
                    <a:pt x="514740" y="1177138"/>
                  </a:lnTo>
                  <a:lnTo>
                    <a:pt x="539073" y="1274181"/>
                  </a:lnTo>
                  <a:lnTo>
                    <a:pt x="550986" y="1322792"/>
                  </a:lnTo>
                  <a:lnTo>
                    <a:pt x="562643" y="1371471"/>
                  </a:lnTo>
                  <a:lnTo>
                    <a:pt x="573978" y="1420224"/>
                  </a:lnTo>
                  <a:lnTo>
                    <a:pt x="584925" y="1469056"/>
                  </a:lnTo>
                  <a:lnTo>
                    <a:pt x="595420" y="1517972"/>
                  </a:lnTo>
                  <a:lnTo>
                    <a:pt x="605395" y="1566979"/>
                  </a:lnTo>
                  <a:lnTo>
                    <a:pt x="614787" y="1616081"/>
                  </a:lnTo>
                  <a:lnTo>
                    <a:pt x="623528" y="1665285"/>
                  </a:lnTo>
                  <a:lnTo>
                    <a:pt x="631554" y="1714596"/>
                  </a:lnTo>
                  <a:lnTo>
                    <a:pt x="638747" y="1763516"/>
                  </a:lnTo>
                  <a:lnTo>
                    <a:pt x="645190" y="1812541"/>
                  </a:lnTo>
                  <a:lnTo>
                    <a:pt x="650891" y="1861662"/>
                  </a:lnTo>
                  <a:lnTo>
                    <a:pt x="655856" y="1910866"/>
                  </a:lnTo>
                  <a:lnTo>
                    <a:pt x="660091" y="1960144"/>
                  </a:lnTo>
                  <a:lnTo>
                    <a:pt x="663602" y="2009482"/>
                  </a:lnTo>
                  <a:lnTo>
                    <a:pt x="666396" y="2058872"/>
                  </a:lnTo>
                  <a:lnTo>
                    <a:pt x="668478" y="2108301"/>
                  </a:lnTo>
                  <a:lnTo>
                    <a:pt x="669855" y="2157759"/>
                  </a:lnTo>
                  <a:lnTo>
                    <a:pt x="670534" y="2207234"/>
                  </a:lnTo>
                  <a:lnTo>
                    <a:pt x="670520" y="2256715"/>
                  </a:lnTo>
                  <a:lnTo>
                    <a:pt x="669819" y="2306192"/>
                  </a:lnTo>
                  <a:lnTo>
                    <a:pt x="668439" y="2355653"/>
                  </a:lnTo>
                  <a:lnTo>
                    <a:pt x="666384" y="2405087"/>
                  </a:lnTo>
                  <a:lnTo>
                    <a:pt x="663662" y="2454484"/>
                  </a:lnTo>
                  <a:lnTo>
                    <a:pt x="660279" y="2503831"/>
                  </a:lnTo>
                  <a:lnTo>
                    <a:pt x="656240" y="2553119"/>
                  </a:lnTo>
                  <a:lnTo>
                    <a:pt x="651553" y="2602335"/>
                  </a:lnTo>
                  <a:lnTo>
                    <a:pt x="646223" y="2651469"/>
                  </a:lnTo>
                  <a:lnTo>
                    <a:pt x="640325" y="2700926"/>
                  </a:lnTo>
                  <a:lnTo>
                    <a:pt x="633900" y="2750505"/>
                  </a:lnTo>
                  <a:lnTo>
                    <a:pt x="626808" y="2800109"/>
                  </a:lnTo>
                  <a:lnTo>
                    <a:pt x="618906" y="2849640"/>
                  </a:lnTo>
                  <a:lnTo>
                    <a:pt x="610055" y="2899001"/>
                  </a:lnTo>
                  <a:lnTo>
                    <a:pt x="600112" y="2948095"/>
                  </a:lnTo>
                  <a:lnTo>
                    <a:pt x="588939" y="2996824"/>
                  </a:lnTo>
                  <a:lnTo>
                    <a:pt x="575909" y="3046838"/>
                  </a:lnTo>
                  <a:lnTo>
                    <a:pt x="574296" y="3048198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420769" y="4770819"/>
              <a:ext cx="1710689" cy="1048385"/>
            </a:xfrm>
            <a:custGeom>
              <a:avLst/>
              <a:gdLst/>
              <a:ahLst/>
              <a:cxnLst/>
              <a:rect l="l" t="t" r="r" b="b"/>
              <a:pathLst>
                <a:path w="1710690" h="1048385">
                  <a:moveTo>
                    <a:pt x="754990" y="1044984"/>
                  </a:moveTo>
                  <a:lnTo>
                    <a:pt x="681516" y="1044563"/>
                  </a:lnTo>
                  <a:lnTo>
                    <a:pt x="615138" y="1022544"/>
                  </a:lnTo>
                  <a:lnTo>
                    <a:pt x="554806" y="986897"/>
                  </a:lnTo>
                  <a:lnTo>
                    <a:pt x="516716" y="956769"/>
                  </a:lnTo>
                  <a:lnTo>
                    <a:pt x="504984" y="945638"/>
                  </a:lnTo>
                  <a:lnTo>
                    <a:pt x="490819" y="952172"/>
                  </a:lnTo>
                  <a:lnTo>
                    <a:pt x="446999" y="968680"/>
                  </a:lnTo>
                  <a:lnTo>
                    <a:pt x="390971" y="983569"/>
                  </a:lnTo>
                  <a:lnTo>
                    <a:pt x="333368" y="989501"/>
                  </a:lnTo>
                  <a:lnTo>
                    <a:pt x="303049" y="987327"/>
                  </a:lnTo>
                  <a:lnTo>
                    <a:pt x="247843" y="968291"/>
                  </a:lnTo>
                  <a:lnTo>
                    <a:pt x="196522" y="925306"/>
                  </a:lnTo>
                  <a:lnTo>
                    <a:pt x="152859" y="866091"/>
                  </a:lnTo>
                  <a:lnTo>
                    <a:pt x="128643" y="818903"/>
                  </a:lnTo>
                  <a:lnTo>
                    <a:pt x="111785" y="772878"/>
                  </a:lnTo>
                  <a:lnTo>
                    <a:pt x="105155" y="772275"/>
                  </a:lnTo>
                  <a:lnTo>
                    <a:pt x="42816" y="741500"/>
                  </a:lnTo>
                  <a:lnTo>
                    <a:pt x="16771" y="698780"/>
                  </a:lnTo>
                  <a:lnTo>
                    <a:pt x="3823" y="648216"/>
                  </a:lnTo>
                  <a:lnTo>
                    <a:pt x="311" y="597889"/>
                  </a:lnTo>
                  <a:lnTo>
                    <a:pt x="0" y="589923"/>
                  </a:lnTo>
                  <a:lnTo>
                    <a:pt x="7" y="581058"/>
                  </a:lnTo>
                  <a:lnTo>
                    <a:pt x="1742" y="572942"/>
                  </a:lnTo>
                  <a:lnTo>
                    <a:pt x="6613" y="567220"/>
                  </a:lnTo>
                  <a:lnTo>
                    <a:pt x="510963" y="288461"/>
                  </a:lnTo>
                  <a:lnTo>
                    <a:pt x="511672" y="287632"/>
                  </a:lnTo>
                  <a:lnTo>
                    <a:pt x="512727" y="287171"/>
                  </a:lnTo>
                  <a:lnTo>
                    <a:pt x="516340" y="287357"/>
                  </a:lnTo>
                  <a:lnTo>
                    <a:pt x="527428" y="289102"/>
                  </a:lnTo>
                  <a:lnTo>
                    <a:pt x="579903" y="296057"/>
                  </a:lnTo>
                  <a:lnTo>
                    <a:pt x="632753" y="300937"/>
                  </a:lnTo>
                  <a:lnTo>
                    <a:pt x="685748" y="303245"/>
                  </a:lnTo>
                  <a:lnTo>
                    <a:pt x="738663" y="302482"/>
                  </a:lnTo>
                  <a:lnTo>
                    <a:pt x="793829" y="296985"/>
                  </a:lnTo>
                  <a:lnTo>
                    <a:pt x="846789" y="281262"/>
                  </a:lnTo>
                  <a:lnTo>
                    <a:pt x="894645" y="254731"/>
                  </a:lnTo>
                  <a:lnTo>
                    <a:pt x="939005" y="222609"/>
                  </a:lnTo>
                  <a:lnTo>
                    <a:pt x="973579" y="194022"/>
                  </a:lnTo>
                  <a:lnTo>
                    <a:pt x="1006861" y="163845"/>
                  </a:lnTo>
                  <a:lnTo>
                    <a:pt x="1038879" y="132315"/>
                  </a:lnTo>
                  <a:lnTo>
                    <a:pt x="1069659" y="99667"/>
                  </a:lnTo>
                  <a:lnTo>
                    <a:pt x="1076653" y="90919"/>
                  </a:lnTo>
                  <a:lnTo>
                    <a:pt x="1101057" y="86163"/>
                  </a:lnTo>
                  <a:lnTo>
                    <a:pt x="1555343" y="1423"/>
                  </a:lnTo>
                  <a:lnTo>
                    <a:pt x="1559591" y="0"/>
                  </a:lnTo>
                  <a:lnTo>
                    <a:pt x="1565416" y="2321"/>
                  </a:lnTo>
                  <a:lnTo>
                    <a:pt x="1611595" y="26421"/>
                  </a:lnTo>
                  <a:lnTo>
                    <a:pt x="1646587" y="51765"/>
                  </a:lnTo>
                  <a:lnTo>
                    <a:pt x="1682422" y="89368"/>
                  </a:lnTo>
                  <a:lnTo>
                    <a:pt x="1705721" y="136667"/>
                  </a:lnTo>
                  <a:lnTo>
                    <a:pt x="1710149" y="163114"/>
                  </a:lnTo>
                  <a:lnTo>
                    <a:pt x="1709434" y="189957"/>
                  </a:lnTo>
                  <a:lnTo>
                    <a:pt x="1690820" y="245927"/>
                  </a:lnTo>
                  <a:lnTo>
                    <a:pt x="1649534" y="297206"/>
                  </a:lnTo>
                  <a:lnTo>
                    <a:pt x="1623507" y="316751"/>
                  </a:lnTo>
                  <a:lnTo>
                    <a:pt x="1633451" y="335186"/>
                  </a:lnTo>
                  <a:lnTo>
                    <a:pt x="1649619" y="374049"/>
                  </a:lnTo>
                  <a:lnTo>
                    <a:pt x="1663271" y="426787"/>
                  </a:lnTo>
                  <a:lnTo>
                    <a:pt x="1666128" y="460455"/>
                  </a:lnTo>
                  <a:lnTo>
                    <a:pt x="1663127" y="493868"/>
                  </a:lnTo>
                  <a:lnTo>
                    <a:pt x="1635989" y="552959"/>
                  </a:lnTo>
                  <a:lnTo>
                    <a:pt x="1587226" y="592844"/>
                  </a:lnTo>
                  <a:lnTo>
                    <a:pt x="1515348" y="622508"/>
                  </a:lnTo>
                  <a:lnTo>
                    <a:pt x="1470263" y="633942"/>
                  </a:lnTo>
                  <a:lnTo>
                    <a:pt x="1424264" y="641445"/>
                  </a:lnTo>
                  <a:lnTo>
                    <a:pt x="1378263" y="645268"/>
                  </a:lnTo>
                  <a:lnTo>
                    <a:pt x="1376595" y="662233"/>
                  </a:lnTo>
                  <a:lnTo>
                    <a:pt x="1366188" y="712363"/>
                  </a:lnTo>
                  <a:lnTo>
                    <a:pt x="1343611" y="773215"/>
                  </a:lnTo>
                  <a:lnTo>
                    <a:pt x="1308900" y="827949"/>
                  </a:lnTo>
                  <a:lnTo>
                    <a:pt x="1280499" y="856709"/>
                  </a:lnTo>
                  <a:lnTo>
                    <a:pt x="1247781" y="879700"/>
                  </a:lnTo>
                  <a:lnTo>
                    <a:pt x="1211555" y="896789"/>
                  </a:lnTo>
                  <a:lnTo>
                    <a:pt x="1172627" y="907839"/>
                  </a:lnTo>
                  <a:lnTo>
                    <a:pt x="1124832" y="911981"/>
                  </a:lnTo>
                  <a:lnTo>
                    <a:pt x="1076080" y="905755"/>
                  </a:lnTo>
                  <a:lnTo>
                    <a:pt x="1030159" y="888756"/>
                  </a:lnTo>
                  <a:lnTo>
                    <a:pt x="990860" y="860579"/>
                  </a:lnTo>
                  <a:lnTo>
                    <a:pt x="978627" y="877094"/>
                  </a:lnTo>
                  <a:lnTo>
                    <a:pt x="952412" y="908836"/>
                  </a:lnTo>
                  <a:lnTo>
                    <a:pt x="912691" y="950959"/>
                  </a:lnTo>
                  <a:lnTo>
                    <a:pt x="855481" y="999329"/>
                  </a:lnTo>
                  <a:lnTo>
                    <a:pt x="790118" y="1035282"/>
                  </a:lnTo>
                  <a:lnTo>
                    <a:pt x="754990" y="1044984"/>
                  </a:lnTo>
                  <a:close/>
                </a:path>
              </a:pathLst>
            </a:custGeom>
            <a:solidFill>
              <a:srgbClr val="EC5B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910959" y="4725823"/>
              <a:ext cx="608965" cy="431800"/>
            </a:xfrm>
            <a:custGeom>
              <a:avLst/>
              <a:gdLst/>
              <a:ahLst/>
              <a:cxnLst/>
              <a:rect l="l" t="t" r="r" b="b"/>
              <a:pathLst>
                <a:path w="608965" h="431800">
                  <a:moveTo>
                    <a:pt x="280093" y="414023"/>
                  </a:moveTo>
                  <a:lnTo>
                    <a:pt x="232145" y="423440"/>
                  </a:lnTo>
                  <a:lnTo>
                    <a:pt x="194518" y="428852"/>
                  </a:lnTo>
                  <a:lnTo>
                    <a:pt x="155906" y="431263"/>
                  </a:lnTo>
                  <a:lnTo>
                    <a:pt x="117582" y="428631"/>
                  </a:lnTo>
                  <a:lnTo>
                    <a:pt x="50998" y="401904"/>
                  </a:lnTo>
                  <a:lnTo>
                    <a:pt x="12296" y="348892"/>
                  </a:lnTo>
                  <a:lnTo>
                    <a:pt x="0" y="276810"/>
                  </a:lnTo>
                  <a:lnTo>
                    <a:pt x="4468" y="238212"/>
                  </a:lnTo>
                  <a:lnTo>
                    <a:pt x="15602" y="200883"/>
                  </a:lnTo>
                  <a:lnTo>
                    <a:pt x="32646" y="165670"/>
                  </a:lnTo>
                  <a:lnTo>
                    <a:pt x="59024" y="127770"/>
                  </a:lnTo>
                  <a:lnTo>
                    <a:pt x="90763" y="94475"/>
                  </a:lnTo>
                  <a:lnTo>
                    <a:pt x="126997" y="65938"/>
                  </a:lnTo>
                  <a:lnTo>
                    <a:pt x="166858" y="42312"/>
                  </a:lnTo>
                  <a:lnTo>
                    <a:pt x="209479" y="23751"/>
                  </a:lnTo>
                  <a:lnTo>
                    <a:pt x="253991" y="10410"/>
                  </a:lnTo>
                  <a:lnTo>
                    <a:pt x="299528" y="2442"/>
                  </a:lnTo>
                  <a:lnTo>
                    <a:pt x="345222" y="0"/>
                  </a:lnTo>
                  <a:lnTo>
                    <a:pt x="391986" y="3684"/>
                  </a:lnTo>
                  <a:lnTo>
                    <a:pt x="438088" y="14006"/>
                  </a:lnTo>
                  <a:lnTo>
                    <a:pt x="481921" y="31006"/>
                  </a:lnTo>
                  <a:lnTo>
                    <a:pt x="521881" y="54729"/>
                  </a:lnTo>
                  <a:lnTo>
                    <a:pt x="556359" y="85217"/>
                  </a:lnTo>
                  <a:lnTo>
                    <a:pt x="583750" y="122513"/>
                  </a:lnTo>
                  <a:lnTo>
                    <a:pt x="602447" y="166662"/>
                  </a:lnTo>
                  <a:lnTo>
                    <a:pt x="608948" y="201981"/>
                  </a:lnTo>
                  <a:lnTo>
                    <a:pt x="603576" y="249270"/>
                  </a:lnTo>
                  <a:lnTo>
                    <a:pt x="582089" y="287444"/>
                  </a:lnTo>
                  <a:lnTo>
                    <a:pt x="548817" y="317788"/>
                  </a:lnTo>
                  <a:lnTo>
                    <a:pt x="508088" y="341589"/>
                  </a:lnTo>
                  <a:lnTo>
                    <a:pt x="464232" y="360134"/>
                  </a:lnTo>
                  <a:lnTo>
                    <a:pt x="421577" y="374711"/>
                  </a:lnTo>
                  <a:lnTo>
                    <a:pt x="374892" y="389163"/>
                  </a:lnTo>
                  <a:lnTo>
                    <a:pt x="327703" y="402432"/>
                  </a:lnTo>
                  <a:lnTo>
                    <a:pt x="280093" y="414023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559080" y="4943587"/>
              <a:ext cx="1457960" cy="714375"/>
            </a:xfrm>
            <a:custGeom>
              <a:avLst/>
              <a:gdLst/>
              <a:ahLst/>
              <a:cxnLst/>
              <a:rect l="l" t="t" r="r" b="b"/>
              <a:pathLst>
                <a:path w="1457959" h="714375">
                  <a:moveTo>
                    <a:pt x="371877" y="230511"/>
                  </a:moveTo>
                  <a:lnTo>
                    <a:pt x="370021" y="230923"/>
                  </a:lnTo>
                  <a:lnTo>
                    <a:pt x="371627" y="230476"/>
                  </a:lnTo>
                  <a:lnTo>
                    <a:pt x="371877" y="230511"/>
                  </a:lnTo>
                  <a:close/>
                </a:path>
                <a:path w="1457959" h="714375">
                  <a:moveTo>
                    <a:pt x="30228" y="576003"/>
                  </a:moveTo>
                  <a:lnTo>
                    <a:pt x="27152" y="575934"/>
                  </a:lnTo>
                  <a:lnTo>
                    <a:pt x="0" y="548589"/>
                  </a:lnTo>
                  <a:lnTo>
                    <a:pt x="111" y="544942"/>
                  </a:lnTo>
                  <a:lnTo>
                    <a:pt x="368326" y="231377"/>
                  </a:lnTo>
                  <a:lnTo>
                    <a:pt x="369174" y="231073"/>
                  </a:lnTo>
                  <a:lnTo>
                    <a:pt x="370021" y="230923"/>
                  </a:lnTo>
                  <a:lnTo>
                    <a:pt x="371877" y="230511"/>
                  </a:lnTo>
                  <a:lnTo>
                    <a:pt x="373410" y="230729"/>
                  </a:lnTo>
                  <a:lnTo>
                    <a:pt x="401820" y="261871"/>
                  </a:lnTo>
                  <a:lnTo>
                    <a:pt x="401890" y="265423"/>
                  </a:lnTo>
                  <a:lnTo>
                    <a:pt x="30228" y="576003"/>
                  </a:lnTo>
                  <a:close/>
                </a:path>
                <a:path w="1457959" h="714375">
                  <a:moveTo>
                    <a:pt x="435663" y="714131"/>
                  </a:moveTo>
                  <a:lnTo>
                    <a:pt x="394425" y="704982"/>
                  </a:lnTo>
                  <a:lnTo>
                    <a:pt x="392610" y="702308"/>
                  </a:lnTo>
                  <a:lnTo>
                    <a:pt x="454081" y="262076"/>
                  </a:lnTo>
                  <a:lnTo>
                    <a:pt x="454260" y="261803"/>
                  </a:lnTo>
                  <a:lnTo>
                    <a:pt x="454371" y="261472"/>
                  </a:lnTo>
                  <a:lnTo>
                    <a:pt x="454826" y="260330"/>
                  </a:lnTo>
                  <a:lnTo>
                    <a:pt x="455091" y="259976"/>
                  </a:lnTo>
                  <a:lnTo>
                    <a:pt x="456217" y="258209"/>
                  </a:lnTo>
                  <a:lnTo>
                    <a:pt x="458234" y="257026"/>
                  </a:lnTo>
                  <a:lnTo>
                    <a:pt x="496677" y="267920"/>
                  </a:lnTo>
                  <a:lnTo>
                    <a:pt x="498511" y="270363"/>
                  </a:lnTo>
                  <a:lnTo>
                    <a:pt x="438500" y="712207"/>
                  </a:lnTo>
                  <a:lnTo>
                    <a:pt x="435663" y="714131"/>
                  </a:lnTo>
                  <a:close/>
                </a:path>
                <a:path w="1457959" h="714375">
                  <a:moveTo>
                    <a:pt x="858981" y="619359"/>
                  </a:moveTo>
                  <a:lnTo>
                    <a:pt x="823453" y="627245"/>
                  </a:lnTo>
                  <a:lnTo>
                    <a:pt x="820965" y="625339"/>
                  </a:lnTo>
                  <a:lnTo>
                    <a:pt x="705798" y="240664"/>
                  </a:lnTo>
                  <a:lnTo>
                    <a:pt x="706718" y="238908"/>
                  </a:lnTo>
                  <a:lnTo>
                    <a:pt x="708237" y="237895"/>
                  </a:lnTo>
                  <a:lnTo>
                    <a:pt x="708823" y="237400"/>
                  </a:lnTo>
                  <a:lnTo>
                    <a:pt x="709529" y="236994"/>
                  </a:lnTo>
                  <a:lnTo>
                    <a:pt x="748997" y="228234"/>
                  </a:lnTo>
                  <a:lnTo>
                    <a:pt x="751558" y="230121"/>
                  </a:lnTo>
                  <a:lnTo>
                    <a:pt x="861076" y="616448"/>
                  </a:lnTo>
                  <a:lnTo>
                    <a:pt x="858981" y="619359"/>
                  </a:lnTo>
                  <a:close/>
                </a:path>
                <a:path w="1457959" h="714375">
                  <a:moveTo>
                    <a:pt x="1442547" y="115063"/>
                  </a:moveTo>
                  <a:lnTo>
                    <a:pt x="1027227" y="46635"/>
                  </a:lnTo>
                  <a:lnTo>
                    <a:pt x="1025250" y="45386"/>
                  </a:lnTo>
                  <a:lnTo>
                    <a:pt x="1016390" y="5469"/>
                  </a:lnTo>
                  <a:lnTo>
                    <a:pt x="1016652" y="4388"/>
                  </a:lnTo>
                  <a:lnTo>
                    <a:pt x="1017129" y="3457"/>
                  </a:lnTo>
                  <a:lnTo>
                    <a:pt x="1017720" y="1489"/>
                  </a:lnTo>
                  <a:lnTo>
                    <a:pt x="1019332" y="0"/>
                  </a:lnTo>
                  <a:lnTo>
                    <a:pt x="1455006" y="72967"/>
                  </a:lnTo>
                  <a:lnTo>
                    <a:pt x="1457719" y="75743"/>
                  </a:lnTo>
                  <a:lnTo>
                    <a:pt x="1444798" y="113083"/>
                  </a:lnTo>
                  <a:lnTo>
                    <a:pt x="1442547" y="115063"/>
                  </a:lnTo>
                  <a:close/>
                </a:path>
                <a:path w="1457959" h="714375">
                  <a:moveTo>
                    <a:pt x="1179222" y="447044"/>
                  </a:moveTo>
                  <a:lnTo>
                    <a:pt x="1175905" y="447233"/>
                  </a:lnTo>
                  <a:lnTo>
                    <a:pt x="924258" y="157869"/>
                  </a:lnTo>
                  <a:lnTo>
                    <a:pt x="923483" y="154473"/>
                  </a:lnTo>
                  <a:lnTo>
                    <a:pt x="923770" y="152789"/>
                  </a:lnTo>
                  <a:lnTo>
                    <a:pt x="953189" y="125671"/>
                  </a:lnTo>
                  <a:lnTo>
                    <a:pt x="956641" y="125722"/>
                  </a:lnTo>
                  <a:lnTo>
                    <a:pt x="1213566" y="415155"/>
                  </a:lnTo>
                  <a:lnTo>
                    <a:pt x="1213713" y="418699"/>
                  </a:lnTo>
                  <a:lnTo>
                    <a:pt x="1179222" y="447044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188964" y="2854972"/>
              <a:ext cx="1301750" cy="849630"/>
            </a:xfrm>
            <a:custGeom>
              <a:avLst/>
              <a:gdLst/>
              <a:ahLst/>
              <a:cxnLst/>
              <a:rect l="l" t="t" r="r" b="b"/>
              <a:pathLst>
                <a:path w="1301750" h="849629">
                  <a:moveTo>
                    <a:pt x="936272" y="615021"/>
                  </a:moveTo>
                  <a:lnTo>
                    <a:pt x="894986" y="608621"/>
                  </a:lnTo>
                  <a:lnTo>
                    <a:pt x="855241" y="594226"/>
                  </a:lnTo>
                  <a:lnTo>
                    <a:pt x="810950" y="565960"/>
                  </a:lnTo>
                  <a:lnTo>
                    <a:pt x="773523" y="529272"/>
                  </a:lnTo>
                  <a:lnTo>
                    <a:pt x="742232" y="486789"/>
                  </a:lnTo>
                  <a:lnTo>
                    <a:pt x="716346" y="441134"/>
                  </a:lnTo>
                  <a:lnTo>
                    <a:pt x="698964" y="400504"/>
                  </a:lnTo>
                  <a:lnTo>
                    <a:pt x="686800" y="357998"/>
                  </a:lnTo>
                  <a:lnTo>
                    <a:pt x="680322" y="314229"/>
                  </a:lnTo>
                  <a:lnTo>
                    <a:pt x="680002" y="270042"/>
                  </a:lnTo>
                  <a:lnTo>
                    <a:pt x="686314" y="226282"/>
                  </a:lnTo>
                  <a:lnTo>
                    <a:pt x="699868" y="183948"/>
                  </a:lnTo>
                  <a:lnTo>
                    <a:pt x="720397" y="144908"/>
                  </a:lnTo>
                  <a:lnTo>
                    <a:pt x="747355" y="109989"/>
                  </a:lnTo>
                  <a:lnTo>
                    <a:pt x="780200" y="80016"/>
                  </a:lnTo>
                  <a:lnTo>
                    <a:pt x="823797" y="52786"/>
                  </a:lnTo>
                  <a:lnTo>
                    <a:pt x="871146" y="32652"/>
                  </a:lnTo>
                  <a:lnTo>
                    <a:pt x="917854" y="17633"/>
                  </a:lnTo>
                  <a:lnTo>
                    <a:pt x="965578" y="6292"/>
                  </a:lnTo>
                  <a:lnTo>
                    <a:pt x="1008427" y="532"/>
                  </a:lnTo>
                  <a:lnTo>
                    <a:pt x="1051522" y="0"/>
                  </a:lnTo>
                  <a:lnTo>
                    <a:pt x="1094031" y="5878"/>
                  </a:lnTo>
                  <a:lnTo>
                    <a:pt x="1135122" y="19351"/>
                  </a:lnTo>
                  <a:lnTo>
                    <a:pt x="1178967" y="45196"/>
                  </a:lnTo>
                  <a:lnTo>
                    <a:pt x="1216206" y="79517"/>
                  </a:lnTo>
                  <a:lnTo>
                    <a:pt x="1247207" y="119964"/>
                  </a:lnTo>
                  <a:lnTo>
                    <a:pt x="1272337" y="164184"/>
                  </a:lnTo>
                  <a:lnTo>
                    <a:pt x="1290107" y="209880"/>
                  </a:lnTo>
                  <a:lnTo>
                    <a:pt x="1299798" y="257680"/>
                  </a:lnTo>
                  <a:lnTo>
                    <a:pt x="1301361" y="306441"/>
                  </a:lnTo>
                  <a:lnTo>
                    <a:pt x="1294750" y="355019"/>
                  </a:lnTo>
                  <a:lnTo>
                    <a:pt x="1280032" y="402258"/>
                  </a:lnTo>
                  <a:lnTo>
                    <a:pt x="1257930" y="446471"/>
                  </a:lnTo>
                  <a:lnTo>
                    <a:pt x="1229157" y="486692"/>
                  </a:lnTo>
                  <a:lnTo>
                    <a:pt x="1194428" y="521956"/>
                  </a:lnTo>
                  <a:lnTo>
                    <a:pt x="1152836" y="552296"/>
                  </a:lnTo>
                  <a:lnTo>
                    <a:pt x="1107326" y="576441"/>
                  </a:lnTo>
                  <a:lnTo>
                    <a:pt x="1064379" y="594108"/>
                  </a:lnTo>
                  <a:lnTo>
                    <a:pt x="1019900" y="607411"/>
                  </a:lnTo>
                  <a:lnTo>
                    <a:pt x="978207" y="614319"/>
                  </a:lnTo>
                  <a:lnTo>
                    <a:pt x="936272" y="615021"/>
                  </a:lnTo>
                  <a:close/>
                </a:path>
                <a:path w="1301750" h="849629">
                  <a:moveTo>
                    <a:pt x="341361" y="849343"/>
                  </a:moveTo>
                  <a:lnTo>
                    <a:pt x="288711" y="844771"/>
                  </a:lnTo>
                  <a:lnTo>
                    <a:pt x="240307" y="836457"/>
                  </a:lnTo>
                  <a:lnTo>
                    <a:pt x="196298" y="825367"/>
                  </a:lnTo>
                  <a:lnTo>
                    <a:pt x="136907" y="801813"/>
                  </a:lnTo>
                  <a:lnTo>
                    <a:pt x="101813" y="780613"/>
                  </a:lnTo>
                  <a:lnTo>
                    <a:pt x="70595" y="754266"/>
                  </a:lnTo>
                  <a:lnTo>
                    <a:pt x="44363" y="722425"/>
                  </a:lnTo>
                  <a:lnTo>
                    <a:pt x="21190" y="678402"/>
                  </a:lnTo>
                  <a:lnTo>
                    <a:pt x="6689" y="630328"/>
                  </a:lnTo>
                  <a:lnTo>
                    <a:pt x="0" y="580344"/>
                  </a:lnTo>
                  <a:lnTo>
                    <a:pt x="261" y="530592"/>
                  </a:lnTo>
                  <a:lnTo>
                    <a:pt x="8463" y="480209"/>
                  </a:lnTo>
                  <a:lnTo>
                    <a:pt x="25390" y="432304"/>
                  </a:lnTo>
                  <a:lnTo>
                    <a:pt x="50359" y="388018"/>
                  </a:lnTo>
                  <a:lnTo>
                    <a:pt x="82689" y="348492"/>
                  </a:lnTo>
                  <a:lnTo>
                    <a:pt x="122075" y="314433"/>
                  </a:lnTo>
                  <a:lnTo>
                    <a:pt x="166498" y="287496"/>
                  </a:lnTo>
                  <a:lnTo>
                    <a:pt x="214740" y="268151"/>
                  </a:lnTo>
                  <a:lnTo>
                    <a:pt x="265584" y="256865"/>
                  </a:lnTo>
                  <a:lnTo>
                    <a:pt x="314461" y="253704"/>
                  </a:lnTo>
                  <a:lnTo>
                    <a:pt x="338992" y="254333"/>
                  </a:lnTo>
                  <a:lnTo>
                    <a:pt x="384570" y="258425"/>
                  </a:lnTo>
                  <a:lnTo>
                    <a:pt x="426402" y="266204"/>
                  </a:lnTo>
                  <a:lnTo>
                    <a:pt x="483401" y="286229"/>
                  </a:lnTo>
                  <a:lnTo>
                    <a:pt x="517034" y="305696"/>
                  </a:lnTo>
                  <a:lnTo>
                    <a:pt x="546897" y="330401"/>
                  </a:lnTo>
                  <a:lnTo>
                    <a:pt x="572090" y="360442"/>
                  </a:lnTo>
                  <a:lnTo>
                    <a:pt x="595731" y="404203"/>
                  </a:lnTo>
                  <a:lnTo>
                    <a:pt x="610671" y="451577"/>
                  </a:lnTo>
                  <a:lnTo>
                    <a:pt x="618507" y="500913"/>
                  </a:lnTo>
                  <a:lnTo>
                    <a:pt x="620834" y="550560"/>
                  </a:lnTo>
                  <a:lnTo>
                    <a:pt x="620614" y="562450"/>
                  </a:lnTo>
                  <a:lnTo>
                    <a:pt x="608068" y="644598"/>
                  </a:lnTo>
                  <a:lnTo>
                    <a:pt x="591965" y="689409"/>
                  </a:lnTo>
                  <a:lnTo>
                    <a:pt x="569268" y="731178"/>
                  </a:lnTo>
                  <a:lnTo>
                    <a:pt x="539915" y="768679"/>
                  </a:lnTo>
                  <a:lnTo>
                    <a:pt x="503254" y="800848"/>
                  </a:lnTo>
                  <a:lnTo>
                    <a:pt x="461530" y="825087"/>
                  </a:lnTo>
                  <a:lnTo>
                    <a:pt x="415962" y="841143"/>
                  </a:lnTo>
                  <a:lnTo>
                    <a:pt x="367773" y="848769"/>
                  </a:lnTo>
                  <a:lnTo>
                    <a:pt x="341361" y="849343"/>
                  </a:lnTo>
                  <a:close/>
                </a:path>
              </a:pathLst>
            </a:custGeom>
            <a:solidFill>
              <a:srgbClr val="EC5B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004562" y="2042542"/>
              <a:ext cx="1134745" cy="1160780"/>
            </a:xfrm>
            <a:custGeom>
              <a:avLst/>
              <a:gdLst/>
              <a:ahLst/>
              <a:cxnLst/>
              <a:rect l="l" t="t" r="r" b="b"/>
              <a:pathLst>
                <a:path w="1134745" h="1160780">
                  <a:moveTo>
                    <a:pt x="614372" y="1160391"/>
                  </a:moveTo>
                  <a:lnTo>
                    <a:pt x="559800" y="1132865"/>
                  </a:lnTo>
                  <a:lnTo>
                    <a:pt x="559391" y="1131293"/>
                  </a:lnTo>
                  <a:lnTo>
                    <a:pt x="559793" y="1129699"/>
                  </a:lnTo>
                  <a:lnTo>
                    <a:pt x="560133" y="1127911"/>
                  </a:lnTo>
                  <a:lnTo>
                    <a:pt x="564199" y="1101156"/>
                  </a:lnTo>
                  <a:lnTo>
                    <a:pt x="567175" y="1074375"/>
                  </a:lnTo>
                  <a:lnTo>
                    <a:pt x="569019" y="1047481"/>
                  </a:lnTo>
                  <a:lnTo>
                    <a:pt x="569689" y="1020388"/>
                  </a:lnTo>
                  <a:lnTo>
                    <a:pt x="568209" y="970141"/>
                  </a:lnTo>
                  <a:lnTo>
                    <a:pt x="563639" y="920081"/>
                  </a:lnTo>
                  <a:lnTo>
                    <a:pt x="556168" y="870353"/>
                  </a:lnTo>
                  <a:lnTo>
                    <a:pt x="545985" y="821102"/>
                  </a:lnTo>
                  <a:lnTo>
                    <a:pt x="533280" y="772473"/>
                  </a:lnTo>
                  <a:lnTo>
                    <a:pt x="517541" y="721905"/>
                  </a:lnTo>
                  <a:lnTo>
                    <a:pt x="499768" y="672012"/>
                  </a:lnTo>
                  <a:lnTo>
                    <a:pt x="480134" y="622808"/>
                  </a:lnTo>
                  <a:lnTo>
                    <a:pt x="458818" y="574304"/>
                  </a:lnTo>
                  <a:lnTo>
                    <a:pt x="435994" y="526516"/>
                  </a:lnTo>
                  <a:lnTo>
                    <a:pt x="412917" y="481527"/>
                  </a:lnTo>
                  <a:lnTo>
                    <a:pt x="388628" y="437172"/>
                  </a:lnTo>
                  <a:lnTo>
                    <a:pt x="363150" y="393487"/>
                  </a:lnTo>
                  <a:lnTo>
                    <a:pt x="336510" y="350508"/>
                  </a:lnTo>
                  <a:lnTo>
                    <a:pt x="314481" y="316691"/>
                  </a:lnTo>
                  <a:lnTo>
                    <a:pt x="300520" y="324232"/>
                  </a:lnTo>
                  <a:lnTo>
                    <a:pt x="286059" y="330808"/>
                  </a:lnTo>
                  <a:lnTo>
                    <a:pt x="222891" y="349360"/>
                  </a:lnTo>
                  <a:lnTo>
                    <a:pt x="154294" y="357710"/>
                  </a:lnTo>
                  <a:lnTo>
                    <a:pt x="120034" y="358209"/>
                  </a:lnTo>
                  <a:lnTo>
                    <a:pt x="97452" y="357196"/>
                  </a:lnTo>
                  <a:lnTo>
                    <a:pt x="52469" y="350368"/>
                  </a:lnTo>
                  <a:lnTo>
                    <a:pt x="12155" y="335012"/>
                  </a:lnTo>
                  <a:lnTo>
                    <a:pt x="0" y="317093"/>
                  </a:lnTo>
                  <a:lnTo>
                    <a:pt x="461" y="314717"/>
                  </a:lnTo>
                  <a:lnTo>
                    <a:pt x="24612" y="279794"/>
                  </a:lnTo>
                  <a:lnTo>
                    <a:pt x="55630" y="256844"/>
                  </a:lnTo>
                  <a:lnTo>
                    <a:pt x="101429" y="234631"/>
                  </a:lnTo>
                  <a:lnTo>
                    <a:pt x="159162" y="217357"/>
                  </a:lnTo>
                  <a:lnTo>
                    <a:pt x="228434" y="207305"/>
                  </a:lnTo>
                  <a:lnTo>
                    <a:pt x="263307" y="206636"/>
                  </a:lnTo>
                  <a:lnTo>
                    <a:pt x="282321" y="207591"/>
                  </a:lnTo>
                  <a:lnTo>
                    <a:pt x="301399" y="209676"/>
                  </a:lnTo>
                  <a:lnTo>
                    <a:pt x="320277" y="213154"/>
                  </a:lnTo>
                  <a:lnTo>
                    <a:pt x="338689" y="218287"/>
                  </a:lnTo>
                  <a:lnTo>
                    <a:pt x="341898" y="213402"/>
                  </a:lnTo>
                  <a:lnTo>
                    <a:pt x="343794" y="211188"/>
                  </a:lnTo>
                  <a:lnTo>
                    <a:pt x="345690" y="189432"/>
                  </a:lnTo>
                  <a:lnTo>
                    <a:pt x="351101" y="168152"/>
                  </a:lnTo>
                  <a:lnTo>
                    <a:pt x="369491" y="128400"/>
                  </a:lnTo>
                  <a:lnTo>
                    <a:pt x="396777" y="89727"/>
                  </a:lnTo>
                  <a:lnTo>
                    <a:pt x="430311" y="55567"/>
                  </a:lnTo>
                  <a:lnTo>
                    <a:pt x="469063" y="27620"/>
                  </a:lnTo>
                  <a:lnTo>
                    <a:pt x="512007" y="7583"/>
                  </a:lnTo>
                  <a:lnTo>
                    <a:pt x="544648" y="0"/>
                  </a:lnTo>
                  <a:lnTo>
                    <a:pt x="554897" y="2091"/>
                  </a:lnTo>
                  <a:lnTo>
                    <a:pt x="563765" y="9487"/>
                  </a:lnTo>
                  <a:lnTo>
                    <a:pt x="569106" y="20301"/>
                  </a:lnTo>
                  <a:lnTo>
                    <a:pt x="571754" y="32472"/>
                  </a:lnTo>
                  <a:lnTo>
                    <a:pt x="572537" y="43940"/>
                  </a:lnTo>
                  <a:lnTo>
                    <a:pt x="570568" y="66944"/>
                  </a:lnTo>
                  <a:lnTo>
                    <a:pt x="555778" y="110956"/>
                  </a:lnTo>
                  <a:lnTo>
                    <a:pt x="528412" y="155701"/>
                  </a:lnTo>
                  <a:lnTo>
                    <a:pt x="490007" y="201027"/>
                  </a:lnTo>
                  <a:lnTo>
                    <a:pt x="468750" y="221399"/>
                  </a:lnTo>
                  <a:lnTo>
                    <a:pt x="499184" y="228179"/>
                  </a:lnTo>
                  <a:lnTo>
                    <a:pt x="559221" y="244934"/>
                  </a:lnTo>
                  <a:lnTo>
                    <a:pt x="638166" y="274049"/>
                  </a:lnTo>
                  <a:lnTo>
                    <a:pt x="686330" y="296181"/>
                  </a:lnTo>
                  <a:lnTo>
                    <a:pt x="733036" y="321190"/>
                  </a:lnTo>
                  <a:lnTo>
                    <a:pt x="778099" y="349032"/>
                  </a:lnTo>
                  <a:lnTo>
                    <a:pt x="821332" y="379662"/>
                  </a:lnTo>
                  <a:lnTo>
                    <a:pt x="862549" y="413035"/>
                  </a:lnTo>
                  <a:lnTo>
                    <a:pt x="898052" y="445641"/>
                  </a:lnTo>
                  <a:lnTo>
                    <a:pt x="931571" y="480261"/>
                  </a:lnTo>
                  <a:lnTo>
                    <a:pt x="963046" y="516751"/>
                  </a:lnTo>
                  <a:lnTo>
                    <a:pt x="992416" y="554965"/>
                  </a:lnTo>
                  <a:lnTo>
                    <a:pt x="1022484" y="598722"/>
                  </a:lnTo>
                  <a:lnTo>
                    <a:pt x="1050206" y="644115"/>
                  </a:lnTo>
                  <a:lnTo>
                    <a:pt x="1075188" y="691051"/>
                  </a:lnTo>
                  <a:lnTo>
                    <a:pt x="1097033" y="739433"/>
                  </a:lnTo>
                  <a:lnTo>
                    <a:pt x="1118228" y="799484"/>
                  </a:lnTo>
                  <a:lnTo>
                    <a:pt x="1131565" y="861709"/>
                  </a:lnTo>
                  <a:lnTo>
                    <a:pt x="1134304" y="894695"/>
                  </a:lnTo>
                  <a:lnTo>
                    <a:pt x="1133667" y="905637"/>
                  </a:lnTo>
                  <a:lnTo>
                    <a:pt x="1133431" y="907703"/>
                  </a:lnTo>
                  <a:lnTo>
                    <a:pt x="1132077" y="909475"/>
                  </a:lnTo>
                  <a:lnTo>
                    <a:pt x="1061264" y="909475"/>
                  </a:lnTo>
                  <a:lnTo>
                    <a:pt x="1059303" y="907017"/>
                  </a:lnTo>
                  <a:lnTo>
                    <a:pt x="1060201" y="904023"/>
                  </a:lnTo>
                  <a:lnTo>
                    <a:pt x="1060233" y="902629"/>
                  </a:lnTo>
                  <a:lnTo>
                    <a:pt x="1060300" y="903883"/>
                  </a:lnTo>
                  <a:lnTo>
                    <a:pt x="1060578" y="898181"/>
                  </a:lnTo>
                  <a:lnTo>
                    <a:pt x="1060424" y="890527"/>
                  </a:lnTo>
                  <a:lnTo>
                    <a:pt x="1048840" y="840835"/>
                  </a:lnTo>
                  <a:lnTo>
                    <a:pt x="1035122" y="803925"/>
                  </a:lnTo>
                  <a:lnTo>
                    <a:pt x="1019583" y="768072"/>
                  </a:lnTo>
                  <a:lnTo>
                    <a:pt x="1002572" y="732862"/>
                  </a:lnTo>
                  <a:lnTo>
                    <a:pt x="984426" y="698212"/>
                  </a:lnTo>
                  <a:lnTo>
                    <a:pt x="965480" y="664036"/>
                  </a:lnTo>
                  <a:lnTo>
                    <a:pt x="942233" y="624419"/>
                  </a:lnTo>
                  <a:lnTo>
                    <a:pt x="917552" y="585831"/>
                  </a:lnTo>
                  <a:lnTo>
                    <a:pt x="890997" y="548535"/>
                  </a:lnTo>
                  <a:lnTo>
                    <a:pt x="862128" y="512793"/>
                  </a:lnTo>
                  <a:lnTo>
                    <a:pt x="830030" y="478045"/>
                  </a:lnTo>
                  <a:lnTo>
                    <a:pt x="795775" y="445502"/>
                  </a:lnTo>
                  <a:lnTo>
                    <a:pt x="759485" y="415291"/>
                  </a:lnTo>
                  <a:lnTo>
                    <a:pt x="721284" y="387540"/>
                  </a:lnTo>
                  <a:lnTo>
                    <a:pt x="681294" y="362376"/>
                  </a:lnTo>
                  <a:lnTo>
                    <a:pt x="639640" y="339925"/>
                  </a:lnTo>
                  <a:lnTo>
                    <a:pt x="593829" y="319182"/>
                  </a:lnTo>
                  <a:lnTo>
                    <a:pt x="546646" y="301705"/>
                  </a:lnTo>
                  <a:lnTo>
                    <a:pt x="498344" y="287608"/>
                  </a:lnTo>
                  <a:lnTo>
                    <a:pt x="449178" y="277003"/>
                  </a:lnTo>
                  <a:lnTo>
                    <a:pt x="404562" y="270421"/>
                  </a:lnTo>
                  <a:lnTo>
                    <a:pt x="389548" y="269148"/>
                  </a:lnTo>
                  <a:lnTo>
                    <a:pt x="385878" y="270013"/>
                  </a:lnTo>
                  <a:lnTo>
                    <a:pt x="382158" y="270514"/>
                  </a:lnTo>
                  <a:lnTo>
                    <a:pt x="378516" y="270473"/>
                  </a:lnTo>
                  <a:lnTo>
                    <a:pt x="386446" y="281092"/>
                  </a:lnTo>
                  <a:lnTo>
                    <a:pt x="399343" y="299175"/>
                  </a:lnTo>
                  <a:lnTo>
                    <a:pt x="425872" y="338932"/>
                  </a:lnTo>
                  <a:lnTo>
                    <a:pt x="454288" y="385146"/>
                  </a:lnTo>
                  <a:lnTo>
                    <a:pt x="481064" y="432339"/>
                  </a:lnTo>
                  <a:lnTo>
                    <a:pt x="506279" y="480387"/>
                  </a:lnTo>
                  <a:lnTo>
                    <a:pt x="530012" y="529167"/>
                  </a:lnTo>
                  <a:lnTo>
                    <a:pt x="551040" y="575103"/>
                  </a:lnTo>
                  <a:lnTo>
                    <a:pt x="571045" y="621717"/>
                  </a:lnTo>
                  <a:lnTo>
                    <a:pt x="589524" y="669011"/>
                  </a:lnTo>
                  <a:lnTo>
                    <a:pt x="605978" y="716987"/>
                  </a:lnTo>
                  <a:lnTo>
                    <a:pt x="619906" y="765650"/>
                  </a:lnTo>
                  <a:lnTo>
                    <a:pt x="630806" y="815001"/>
                  </a:lnTo>
                  <a:lnTo>
                    <a:pt x="638259" y="863453"/>
                  </a:lnTo>
                  <a:lnTo>
                    <a:pt x="642718" y="912287"/>
                  </a:lnTo>
                  <a:lnTo>
                    <a:pt x="644153" y="961306"/>
                  </a:lnTo>
                  <a:lnTo>
                    <a:pt x="642536" y="1010313"/>
                  </a:lnTo>
                  <a:lnTo>
                    <a:pt x="637838" y="1059111"/>
                  </a:lnTo>
                  <a:lnTo>
                    <a:pt x="630150" y="1108518"/>
                  </a:lnTo>
                  <a:lnTo>
                    <a:pt x="617721" y="1156939"/>
                  </a:lnTo>
                  <a:lnTo>
                    <a:pt x="616901" y="1159386"/>
                  </a:lnTo>
                  <a:lnTo>
                    <a:pt x="614372" y="1160391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628586" y="2928965"/>
              <a:ext cx="757555" cy="512445"/>
            </a:xfrm>
            <a:custGeom>
              <a:avLst/>
              <a:gdLst/>
              <a:ahLst/>
              <a:cxnLst/>
              <a:rect l="l" t="t" r="r" b="b"/>
              <a:pathLst>
                <a:path w="757554" h="512445">
                  <a:moveTo>
                    <a:pt x="112376" y="512398"/>
                  </a:moveTo>
                  <a:lnTo>
                    <a:pt x="75711" y="507803"/>
                  </a:lnTo>
                  <a:lnTo>
                    <a:pt x="73544" y="506445"/>
                  </a:lnTo>
                  <a:lnTo>
                    <a:pt x="73761" y="504201"/>
                  </a:lnTo>
                  <a:lnTo>
                    <a:pt x="74364" y="495283"/>
                  </a:lnTo>
                  <a:lnTo>
                    <a:pt x="72469" y="449698"/>
                  </a:lnTo>
                  <a:lnTo>
                    <a:pt x="65303" y="411953"/>
                  </a:lnTo>
                  <a:lnTo>
                    <a:pt x="34351" y="364340"/>
                  </a:lnTo>
                  <a:lnTo>
                    <a:pt x="1633" y="343685"/>
                  </a:lnTo>
                  <a:lnTo>
                    <a:pt x="914" y="342812"/>
                  </a:lnTo>
                  <a:lnTo>
                    <a:pt x="553" y="341827"/>
                  </a:lnTo>
                  <a:lnTo>
                    <a:pt x="108" y="340861"/>
                  </a:lnTo>
                  <a:lnTo>
                    <a:pt x="0" y="339721"/>
                  </a:lnTo>
                  <a:lnTo>
                    <a:pt x="14742" y="306743"/>
                  </a:lnTo>
                  <a:lnTo>
                    <a:pt x="17329" y="306698"/>
                  </a:lnTo>
                  <a:lnTo>
                    <a:pt x="19071" y="307440"/>
                  </a:lnTo>
                  <a:lnTo>
                    <a:pt x="64353" y="335302"/>
                  </a:lnTo>
                  <a:lnTo>
                    <a:pt x="95370" y="369131"/>
                  </a:lnTo>
                  <a:lnTo>
                    <a:pt x="110283" y="409227"/>
                  </a:lnTo>
                  <a:lnTo>
                    <a:pt x="115735" y="465777"/>
                  </a:lnTo>
                  <a:lnTo>
                    <a:pt x="115458" y="487106"/>
                  </a:lnTo>
                  <a:lnTo>
                    <a:pt x="114023" y="508284"/>
                  </a:lnTo>
                  <a:lnTo>
                    <a:pt x="113848" y="510131"/>
                  </a:lnTo>
                  <a:lnTo>
                    <a:pt x="112376" y="512398"/>
                  </a:lnTo>
                  <a:close/>
                </a:path>
                <a:path w="757554" h="512445">
                  <a:moveTo>
                    <a:pt x="746304" y="212976"/>
                  </a:moveTo>
                  <a:lnTo>
                    <a:pt x="709771" y="212976"/>
                  </a:lnTo>
                  <a:lnTo>
                    <a:pt x="707612" y="210505"/>
                  </a:lnTo>
                  <a:lnTo>
                    <a:pt x="708435" y="208117"/>
                  </a:lnTo>
                  <a:lnTo>
                    <a:pt x="715643" y="179455"/>
                  </a:lnTo>
                  <a:lnTo>
                    <a:pt x="714370" y="119068"/>
                  </a:lnTo>
                  <a:lnTo>
                    <a:pt x="691845" y="73882"/>
                  </a:lnTo>
                  <a:lnTo>
                    <a:pt x="659628" y="44357"/>
                  </a:lnTo>
                  <a:lnTo>
                    <a:pt x="640235" y="32948"/>
                  </a:lnTo>
                  <a:lnTo>
                    <a:pt x="639758" y="32304"/>
                  </a:lnTo>
                  <a:lnTo>
                    <a:pt x="639477" y="31610"/>
                  </a:lnTo>
                  <a:lnTo>
                    <a:pt x="638900" y="30621"/>
                  </a:lnTo>
                  <a:lnTo>
                    <a:pt x="638803" y="29403"/>
                  </a:lnTo>
                  <a:lnTo>
                    <a:pt x="659880" y="1194"/>
                  </a:lnTo>
                  <a:lnTo>
                    <a:pt x="661595" y="0"/>
                  </a:lnTo>
                  <a:lnTo>
                    <a:pt x="663279" y="688"/>
                  </a:lnTo>
                  <a:lnTo>
                    <a:pt x="711902" y="34657"/>
                  </a:lnTo>
                  <a:lnTo>
                    <a:pt x="747397" y="86035"/>
                  </a:lnTo>
                  <a:lnTo>
                    <a:pt x="757397" y="139456"/>
                  </a:lnTo>
                  <a:lnTo>
                    <a:pt x="756522" y="163340"/>
                  </a:lnTo>
                  <a:lnTo>
                    <a:pt x="753384" y="187082"/>
                  </a:lnTo>
                  <a:lnTo>
                    <a:pt x="748343" y="210158"/>
                  </a:lnTo>
                  <a:lnTo>
                    <a:pt x="747919" y="211786"/>
                  </a:lnTo>
                  <a:lnTo>
                    <a:pt x="746304" y="212976"/>
                  </a:lnTo>
                  <a:close/>
                </a:path>
              </a:pathLst>
            </a:custGeom>
            <a:solidFill>
              <a:srgbClr val="61A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779566" y="6650574"/>
              <a:ext cx="1273175" cy="968375"/>
            </a:xfrm>
            <a:custGeom>
              <a:avLst/>
              <a:gdLst/>
              <a:ahLst/>
              <a:cxnLst/>
              <a:rect l="l" t="t" r="r" b="b"/>
              <a:pathLst>
                <a:path w="1273175" h="968375">
                  <a:moveTo>
                    <a:pt x="918271" y="494357"/>
                  </a:moveTo>
                  <a:lnTo>
                    <a:pt x="841039" y="480289"/>
                  </a:lnTo>
                  <a:lnTo>
                    <a:pt x="796937" y="460499"/>
                  </a:lnTo>
                  <a:lnTo>
                    <a:pt x="757285" y="432420"/>
                  </a:lnTo>
                  <a:lnTo>
                    <a:pt x="723468" y="395847"/>
                  </a:lnTo>
                  <a:lnTo>
                    <a:pt x="700913" y="358270"/>
                  </a:lnTo>
                  <a:lnTo>
                    <a:pt x="686413" y="317371"/>
                  </a:lnTo>
                  <a:lnTo>
                    <a:pt x="680856" y="274678"/>
                  </a:lnTo>
                  <a:lnTo>
                    <a:pt x="685131" y="231720"/>
                  </a:lnTo>
                  <a:lnTo>
                    <a:pt x="700127" y="190026"/>
                  </a:lnTo>
                  <a:lnTo>
                    <a:pt x="730067" y="147555"/>
                  </a:lnTo>
                  <a:lnTo>
                    <a:pt x="769957" y="116527"/>
                  </a:lnTo>
                  <a:lnTo>
                    <a:pt x="817192" y="99170"/>
                  </a:lnTo>
                  <a:lnTo>
                    <a:pt x="869171" y="97709"/>
                  </a:lnTo>
                  <a:lnTo>
                    <a:pt x="916497" y="110212"/>
                  </a:lnTo>
                  <a:lnTo>
                    <a:pt x="924762" y="114759"/>
                  </a:lnTo>
                  <a:lnTo>
                    <a:pt x="796328" y="217734"/>
                  </a:lnTo>
                  <a:lnTo>
                    <a:pt x="782599" y="243559"/>
                  </a:lnTo>
                  <a:lnTo>
                    <a:pt x="778074" y="272902"/>
                  </a:lnTo>
                  <a:lnTo>
                    <a:pt x="782502" y="301820"/>
                  </a:lnTo>
                  <a:lnTo>
                    <a:pt x="797988" y="333111"/>
                  </a:lnTo>
                  <a:lnTo>
                    <a:pt x="821348" y="358973"/>
                  </a:lnTo>
                  <a:lnTo>
                    <a:pt x="850295" y="378866"/>
                  </a:lnTo>
                  <a:lnTo>
                    <a:pt x="882540" y="392249"/>
                  </a:lnTo>
                  <a:lnTo>
                    <a:pt x="930929" y="399895"/>
                  </a:lnTo>
                  <a:lnTo>
                    <a:pt x="949789" y="398184"/>
                  </a:lnTo>
                  <a:lnTo>
                    <a:pt x="944570" y="424881"/>
                  </a:lnTo>
                  <a:lnTo>
                    <a:pt x="930005" y="469167"/>
                  </a:lnTo>
                  <a:lnTo>
                    <a:pt x="918271" y="494357"/>
                  </a:lnTo>
                  <a:close/>
                </a:path>
                <a:path w="1273175" h="968375">
                  <a:moveTo>
                    <a:pt x="593241" y="868900"/>
                  </a:moveTo>
                  <a:lnTo>
                    <a:pt x="555416" y="897207"/>
                  </a:lnTo>
                  <a:lnTo>
                    <a:pt x="514686" y="921205"/>
                  </a:lnTo>
                  <a:lnTo>
                    <a:pt x="471668" y="940592"/>
                  </a:lnTo>
                  <a:lnTo>
                    <a:pt x="426979" y="955065"/>
                  </a:lnTo>
                  <a:lnTo>
                    <a:pt x="381236" y="964322"/>
                  </a:lnTo>
                  <a:lnTo>
                    <a:pt x="334665" y="968157"/>
                  </a:lnTo>
                  <a:lnTo>
                    <a:pt x="288347" y="966452"/>
                  </a:lnTo>
                  <a:lnTo>
                    <a:pt x="242749" y="959437"/>
                  </a:lnTo>
                  <a:lnTo>
                    <a:pt x="198339" y="947343"/>
                  </a:lnTo>
                  <a:lnTo>
                    <a:pt x="155583" y="930400"/>
                  </a:lnTo>
                  <a:lnTo>
                    <a:pt x="114948" y="908838"/>
                  </a:lnTo>
                  <a:lnTo>
                    <a:pt x="76902" y="882889"/>
                  </a:lnTo>
                  <a:lnTo>
                    <a:pt x="41912" y="852783"/>
                  </a:lnTo>
                  <a:lnTo>
                    <a:pt x="10445" y="818751"/>
                  </a:lnTo>
                  <a:lnTo>
                    <a:pt x="0" y="782033"/>
                  </a:lnTo>
                  <a:lnTo>
                    <a:pt x="18761" y="752007"/>
                  </a:lnTo>
                  <a:lnTo>
                    <a:pt x="52411" y="740081"/>
                  </a:lnTo>
                  <a:lnTo>
                    <a:pt x="86631" y="757667"/>
                  </a:lnTo>
                  <a:lnTo>
                    <a:pt x="119507" y="791846"/>
                  </a:lnTo>
                  <a:lnTo>
                    <a:pt x="156926" y="820371"/>
                  </a:lnTo>
                  <a:lnTo>
                    <a:pt x="198064" y="842894"/>
                  </a:lnTo>
                  <a:lnTo>
                    <a:pt x="242095" y="859071"/>
                  </a:lnTo>
                  <a:lnTo>
                    <a:pt x="288194" y="868553"/>
                  </a:lnTo>
                  <a:lnTo>
                    <a:pt x="335537" y="870995"/>
                  </a:lnTo>
                  <a:lnTo>
                    <a:pt x="383297" y="866050"/>
                  </a:lnTo>
                  <a:lnTo>
                    <a:pt x="428279" y="854056"/>
                  </a:lnTo>
                  <a:lnTo>
                    <a:pt x="471688" y="835376"/>
                  </a:lnTo>
                  <a:lnTo>
                    <a:pt x="512263" y="810557"/>
                  </a:lnTo>
                  <a:lnTo>
                    <a:pt x="551292" y="779264"/>
                  </a:lnTo>
                  <a:lnTo>
                    <a:pt x="552992" y="779791"/>
                  </a:lnTo>
                  <a:lnTo>
                    <a:pt x="601570" y="786952"/>
                  </a:lnTo>
                  <a:lnTo>
                    <a:pt x="651170" y="787388"/>
                  </a:lnTo>
                  <a:lnTo>
                    <a:pt x="667451" y="785459"/>
                  </a:lnTo>
                  <a:lnTo>
                    <a:pt x="657711" y="800569"/>
                  </a:lnTo>
                  <a:lnTo>
                    <a:pt x="627545" y="836587"/>
                  </a:lnTo>
                  <a:lnTo>
                    <a:pt x="593241" y="868900"/>
                  </a:lnTo>
                  <a:close/>
                </a:path>
                <a:path w="1273175" h="968375">
                  <a:moveTo>
                    <a:pt x="549896" y="778831"/>
                  </a:moveTo>
                  <a:lnTo>
                    <a:pt x="506801" y="765454"/>
                  </a:lnTo>
                  <a:lnTo>
                    <a:pt x="464366" y="743488"/>
                  </a:lnTo>
                  <a:lnTo>
                    <a:pt x="427051" y="713442"/>
                  </a:lnTo>
                  <a:lnTo>
                    <a:pt x="396223" y="674865"/>
                  </a:lnTo>
                  <a:lnTo>
                    <a:pt x="374707" y="628185"/>
                  </a:lnTo>
                  <a:lnTo>
                    <a:pt x="366086" y="578036"/>
                  </a:lnTo>
                  <a:lnTo>
                    <a:pt x="371138" y="527496"/>
                  </a:lnTo>
                  <a:lnTo>
                    <a:pt x="390642" y="479643"/>
                  </a:lnTo>
                  <a:lnTo>
                    <a:pt x="421867" y="443038"/>
                  </a:lnTo>
                  <a:lnTo>
                    <a:pt x="462406" y="418782"/>
                  </a:lnTo>
                  <a:lnTo>
                    <a:pt x="508503" y="407254"/>
                  </a:lnTo>
                  <a:lnTo>
                    <a:pt x="556404" y="408834"/>
                  </a:lnTo>
                  <a:lnTo>
                    <a:pt x="603085" y="422712"/>
                  </a:lnTo>
                  <a:lnTo>
                    <a:pt x="603787" y="423116"/>
                  </a:lnTo>
                  <a:lnTo>
                    <a:pt x="490873" y="513647"/>
                  </a:lnTo>
                  <a:lnTo>
                    <a:pt x="475062" y="529596"/>
                  </a:lnTo>
                  <a:lnTo>
                    <a:pt x="465655" y="551074"/>
                  </a:lnTo>
                  <a:lnTo>
                    <a:pt x="463388" y="576306"/>
                  </a:lnTo>
                  <a:lnTo>
                    <a:pt x="471290" y="609090"/>
                  </a:lnTo>
                  <a:lnTo>
                    <a:pt x="514357" y="658668"/>
                  </a:lnTo>
                  <a:lnTo>
                    <a:pt x="592192" y="688749"/>
                  </a:lnTo>
                  <a:lnTo>
                    <a:pt x="609974" y="689936"/>
                  </a:lnTo>
                  <a:lnTo>
                    <a:pt x="604375" y="704724"/>
                  </a:lnTo>
                  <a:lnTo>
                    <a:pt x="579867" y="744684"/>
                  </a:lnTo>
                  <a:lnTo>
                    <a:pt x="549896" y="778831"/>
                  </a:lnTo>
                  <a:close/>
                </a:path>
                <a:path w="1273175" h="968375">
                  <a:moveTo>
                    <a:pt x="1051168" y="366530"/>
                  </a:moveTo>
                  <a:lnTo>
                    <a:pt x="1027719" y="380091"/>
                  </a:lnTo>
                  <a:lnTo>
                    <a:pt x="980200" y="395424"/>
                  </a:lnTo>
                  <a:lnTo>
                    <a:pt x="949789" y="398184"/>
                  </a:lnTo>
                  <a:lnTo>
                    <a:pt x="953398" y="379719"/>
                  </a:lnTo>
                  <a:lnTo>
                    <a:pt x="955979" y="334609"/>
                  </a:lnTo>
                  <a:lnTo>
                    <a:pt x="945806" y="272319"/>
                  </a:lnTo>
                  <a:lnTo>
                    <a:pt x="912229" y="220411"/>
                  </a:lnTo>
                  <a:lnTo>
                    <a:pt x="867971" y="196470"/>
                  </a:lnTo>
                  <a:lnTo>
                    <a:pt x="843308" y="193588"/>
                  </a:lnTo>
                  <a:lnTo>
                    <a:pt x="819513" y="199370"/>
                  </a:lnTo>
                  <a:lnTo>
                    <a:pt x="796328" y="217734"/>
                  </a:lnTo>
                  <a:lnTo>
                    <a:pt x="924762" y="114759"/>
                  </a:lnTo>
                  <a:lnTo>
                    <a:pt x="958757" y="133460"/>
                  </a:lnTo>
                  <a:lnTo>
                    <a:pt x="994578" y="165830"/>
                  </a:lnTo>
                  <a:lnTo>
                    <a:pt x="1022588" y="205696"/>
                  </a:lnTo>
                  <a:lnTo>
                    <a:pt x="1042054" y="253449"/>
                  </a:lnTo>
                  <a:lnTo>
                    <a:pt x="1051511" y="304524"/>
                  </a:lnTo>
                  <a:lnTo>
                    <a:pt x="1052367" y="356812"/>
                  </a:lnTo>
                  <a:lnTo>
                    <a:pt x="1051168" y="366530"/>
                  </a:lnTo>
                  <a:close/>
                </a:path>
                <a:path w="1273175" h="968375">
                  <a:moveTo>
                    <a:pt x="715216" y="678192"/>
                  </a:moveTo>
                  <a:lnTo>
                    <a:pt x="691129" y="685711"/>
                  </a:lnTo>
                  <a:lnTo>
                    <a:pt x="641688" y="692051"/>
                  </a:lnTo>
                  <a:lnTo>
                    <a:pt x="609974" y="689936"/>
                  </a:lnTo>
                  <a:lnTo>
                    <a:pt x="621004" y="660808"/>
                  </a:lnTo>
                  <a:lnTo>
                    <a:pt x="626444" y="631011"/>
                  </a:lnTo>
                  <a:lnTo>
                    <a:pt x="620621" y="570371"/>
                  </a:lnTo>
                  <a:lnTo>
                    <a:pt x="588276" y="525760"/>
                  </a:lnTo>
                  <a:lnTo>
                    <a:pt x="538944" y="504624"/>
                  </a:lnTo>
                  <a:lnTo>
                    <a:pt x="512355" y="505004"/>
                  </a:lnTo>
                  <a:lnTo>
                    <a:pt x="490873" y="513647"/>
                  </a:lnTo>
                  <a:lnTo>
                    <a:pt x="603787" y="423116"/>
                  </a:lnTo>
                  <a:lnTo>
                    <a:pt x="645045" y="446802"/>
                  </a:lnTo>
                  <a:lnTo>
                    <a:pt x="679934" y="480102"/>
                  </a:lnTo>
                  <a:lnTo>
                    <a:pt x="705399" y="521609"/>
                  </a:lnTo>
                  <a:lnTo>
                    <a:pt x="719964" y="569810"/>
                  </a:lnTo>
                  <a:lnTo>
                    <a:pt x="723608" y="619991"/>
                  </a:lnTo>
                  <a:lnTo>
                    <a:pt x="717588" y="670237"/>
                  </a:lnTo>
                  <a:lnTo>
                    <a:pt x="715216" y="678192"/>
                  </a:lnTo>
                  <a:close/>
                </a:path>
                <a:path w="1273175" h="968375">
                  <a:moveTo>
                    <a:pt x="1265907" y="198757"/>
                  </a:moveTo>
                  <a:lnTo>
                    <a:pt x="1070849" y="355149"/>
                  </a:lnTo>
                  <a:lnTo>
                    <a:pt x="1106958" y="321852"/>
                  </a:lnTo>
                  <a:lnTo>
                    <a:pt x="1134755" y="282769"/>
                  </a:lnTo>
                  <a:lnTo>
                    <a:pt x="1155019" y="240100"/>
                  </a:lnTo>
                  <a:lnTo>
                    <a:pt x="1168141" y="194837"/>
                  </a:lnTo>
                  <a:lnTo>
                    <a:pt x="1174512" y="147970"/>
                  </a:lnTo>
                  <a:lnTo>
                    <a:pt x="1174522" y="100490"/>
                  </a:lnTo>
                  <a:lnTo>
                    <a:pt x="1168563" y="53387"/>
                  </a:lnTo>
                  <a:lnTo>
                    <a:pt x="1177126" y="16518"/>
                  </a:lnTo>
                  <a:lnTo>
                    <a:pt x="1208083" y="0"/>
                  </a:lnTo>
                  <a:lnTo>
                    <a:pt x="1243373" y="6505"/>
                  </a:lnTo>
                  <a:lnTo>
                    <a:pt x="1264935" y="38711"/>
                  </a:lnTo>
                  <a:lnTo>
                    <a:pt x="1268824" y="63035"/>
                  </a:lnTo>
                  <a:lnTo>
                    <a:pt x="1271332" y="87511"/>
                  </a:lnTo>
                  <a:lnTo>
                    <a:pt x="1272552" y="112136"/>
                  </a:lnTo>
                  <a:lnTo>
                    <a:pt x="1272574" y="136906"/>
                  </a:lnTo>
                  <a:lnTo>
                    <a:pt x="1268455" y="186528"/>
                  </a:lnTo>
                  <a:lnTo>
                    <a:pt x="1265907" y="198757"/>
                  </a:lnTo>
                  <a:close/>
                </a:path>
                <a:path w="1273175" h="968375">
                  <a:moveTo>
                    <a:pt x="1025621" y="482714"/>
                  </a:moveTo>
                  <a:lnTo>
                    <a:pt x="986173" y="491994"/>
                  </a:lnTo>
                  <a:lnTo>
                    <a:pt x="937043" y="495830"/>
                  </a:lnTo>
                  <a:lnTo>
                    <a:pt x="918271" y="494357"/>
                  </a:lnTo>
                  <a:lnTo>
                    <a:pt x="930005" y="469167"/>
                  </a:lnTo>
                  <a:lnTo>
                    <a:pt x="944570" y="424881"/>
                  </a:lnTo>
                  <a:lnTo>
                    <a:pt x="949789" y="398184"/>
                  </a:lnTo>
                  <a:lnTo>
                    <a:pt x="980200" y="395424"/>
                  </a:lnTo>
                  <a:lnTo>
                    <a:pt x="1027719" y="380091"/>
                  </a:lnTo>
                  <a:lnTo>
                    <a:pt x="1051168" y="366530"/>
                  </a:lnTo>
                  <a:lnTo>
                    <a:pt x="1046029" y="408208"/>
                  </a:lnTo>
                  <a:lnTo>
                    <a:pt x="1034611" y="456195"/>
                  </a:lnTo>
                  <a:lnTo>
                    <a:pt x="1025621" y="482714"/>
                  </a:lnTo>
                  <a:close/>
                </a:path>
                <a:path w="1273175" h="968375">
                  <a:moveTo>
                    <a:pt x="667451" y="785459"/>
                  </a:moveTo>
                  <a:lnTo>
                    <a:pt x="651170" y="787388"/>
                  </a:lnTo>
                  <a:lnTo>
                    <a:pt x="601570" y="786952"/>
                  </a:lnTo>
                  <a:lnTo>
                    <a:pt x="552992" y="779791"/>
                  </a:lnTo>
                  <a:lnTo>
                    <a:pt x="549896" y="778831"/>
                  </a:lnTo>
                  <a:lnTo>
                    <a:pt x="579867" y="744684"/>
                  </a:lnTo>
                  <a:lnTo>
                    <a:pt x="604375" y="704724"/>
                  </a:lnTo>
                  <a:lnTo>
                    <a:pt x="609974" y="689936"/>
                  </a:lnTo>
                  <a:lnTo>
                    <a:pt x="641688" y="692051"/>
                  </a:lnTo>
                  <a:lnTo>
                    <a:pt x="691129" y="685711"/>
                  </a:lnTo>
                  <a:lnTo>
                    <a:pt x="715216" y="678192"/>
                  </a:lnTo>
                  <a:lnTo>
                    <a:pt x="703161" y="718630"/>
                  </a:lnTo>
                  <a:lnTo>
                    <a:pt x="683121" y="761149"/>
                  </a:lnTo>
                  <a:lnTo>
                    <a:pt x="667451" y="785459"/>
                  </a:lnTo>
                  <a:close/>
                </a:path>
                <a:path w="1273175" h="968375">
                  <a:moveTo>
                    <a:pt x="1122764" y="436023"/>
                  </a:moveTo>
                  <a:lnTo>
                    <a:pt x="1079757" y="462139"/>
                  </a:lnTo>
                  <a:lnTo>
                    <a:pt x="1034206" y="480695"/>
                  </a:lnTo>
                  <a:lnTo>
                    <a:pt x="1025621" y="482714"/>
                  </a:lnTo>
                  <a:lnTo>
                    <a:pt x="1034611" y="456195"/>
                  </a:lnTo>
                  <a:lnTo>
                    <a:pt x="1046029" y="408208"/>
                  </a:lnTo>
                  <a:lnTo>
                    <a:pt x="1051168" y="366530"/>
                  </a:lnTo>
                  <a:lnTo>
                    <a:pt x="1070849" y="355149"/>
                  </a:lnTo>
                  <a:lnTo>
                    <a:pt x="1265907" y="198757"/>
                  </a:lnTo>
                  <a:lnTo>
                    <a:pt x="1242319" y="282064"/>
                  </a:lnTo>
                  <a:lnTo>
                    <a:pt x="1220609" y="326387"/>
                  </a:lnTo>
                  <a:lnTo>
                    <a:pt x="1193344" y="367351"/>
                  </a:lnTo>
                  <a:lnTo>
                    <a:pt x="1160678" y="404162"/>
                  </a:lnTo>
                  <a:lnTo>
                    <a:pt x="1122764" y="436023"/>
                  </a:lnTo>
                  <a:close/>
                </a:path>
                <a:path w="1273175" h="968375">
                  <a:moveTo>
                    <a:pt x="551292" y="779264"/>
                  </a:moveTo>
                  <a:lnTo>
                    <a:pt x="512263" y="810557"/>
                  </a:lnTo>
                  <a:lnTo>
                    <a:pt x="548743" y="780144"/>
                  </a:lnTo>
                  <a:lnTo>
                    <a:pt x="549896" y="778831"/>
                  </a:lnTo>
                  <a:lnTo>
                    <a:pt x="551292" y="779264"/>
                  </a:lnTo>
                  <a:close/>
                </a:path>
                <a:path w="1273175" h="968375">
                  <a:moveTo>
                    <a:pt x="982703" y="492265"/>
                  </a:moveTo>
                  <a:lnTo>
                    <a:pt x="824575" y="619048"/>
                  </a:lnTo>
                  <a:lnTo>
                    <a:pt x="856988" y="587519"/>
                  </a:lnTo>
                  <a:lnTo>
                    <a:pt x="885704" y="551413"/>
                  </a:lnTo>
                  <a:lnTo>
                    <a:pt x="910213" y="511653"/>
                  </a:lnTo>
                  <a:lnTo>
                    <a:pt x="918271" y="494357"/>
                  </a:lnTo>
                  <a:lnTo>
                    <a:pt x="937043" y="495830"/>
                  </a:lnTo>
                  <a:lnTo>
                    <a:pt x="982703" y="492265"/>
                  </a:lnTo>
                  <a:close/>
                </a:path>
                <a:path w="1273175" h="968375">
                  <a:moveTo>
                    <a:pt x="876611" y="700564"/>
                  </a:moveTo>
                  <a:lnTo>
                    <a:pt x="836300" y="729183"/>
                  </a:lnTo>
                  <a:lnTo>
                    <a:pt x="792436" y="752862"/>
                  </a:lnTo>
                  <a:lnTo>
                    <a:pt x="747969" y="769891"/>
                  </a:lnTo>
                  <a:lnTo>
                    <a:pt x="700425" y="781551"/>
                  </a:lnTo>
                  <a:lnTo>
                    <a:pt x="667451" y="785459"/>
                  </a:lnTo>
                  <a:lnTo>
                    <a:pt x="683121" y="761149"/>
                  </a:lnTo>
                  <a:lnTo>
                    <a:pt x="703161" y="718630"/>
                  </a:lnTo>
                  <a:lnTo>
                    <a:pt x="715216" y="678192"/>
                  </a:lnTo>
                  <a:lnTo>
                    <a:pt x="739060" y="670749"/>
                  </a:lnTo>
                  <a:lnTo>
                    <a:pt x="784027" y="648188"/>
                  </a:lnTo>
                  <a:lnTo>
                    <a:pt x="824575" y="619048"/>
                  </a:lnTo>
                  <a:lnTo>
                    <a:pt x="982703" y="492265"/>
                  </a:lnTo>
                  <a:lnTo>
                    <a:pt x="986173" y="491994"/>
                  </a:lnTo>
                  <a:lnTo>
                    <a:pt x="1025621" y="482714"/>
                  </a:lnTo>
                  <a:lnTo>
                    <a:pt x="1018751" y="502980"/>
                  </a:lnTo>
                  <a:lnTo>
                    <a:pt x="998559" y="548040"/>
                  </a:lnTo>
                  <a:lnTo>
                    <a:pt x="974142" y="590853"/>
                  </a:lnTo>
                  <a:lnTo>
                    <a:pt x="945606" y="630893"/>
                  </a:lnTo>
                  <a:lnTo>
                    <a:pt x="913060" y="667638"/>
                  </a:lnTo>
                  <a:lnTo>
                    <a:pt x="876611" y="700564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5056198" y="0"/>
            <a:ext cx="3232150" cy="1039494"/>
            <a:chOff x="15056198" y="0"/>
            <a:chExt cx="3232150" cy="1039494"/>
          </a:xfrm>
        </p:grpSpPr>
        <p:sp>
          <p:nvSpPr>
            <p:cNvPr id="4" name="object 4"/>
            <p:cNvSpPr/>
            <p:nvPr/>
          </p:nvSpPr>
          <p:spPr>
            <a:xfrm>
              <a:off x="15084800" y="0"/>
              <a:ext cx="3203575" cy="916940"/>
            </a:xfrm>
            <a:custGeom>
              <a:avLst/>
              <a:gdLst/>
              <a:ahLst/>
              <a:cxnLst/>
              <a:rect l="l" t="t" r="r" b="b"/>
              <a:pathLst>
                <a:path w="3203575" h="916940">
                  <a:moveTo>
                    <a:pt x="224744" y="216863"/>
                  </a:moveTo>
                  <a:lnTo>
                    <a:pt x="207073" y="209937"/>
                  </a:lnTo>
                  <a:lnTo>
                    <a:pt x="166590" y="192018"/>
                  </a:lnTo>
                  <a:lnTo>
                    <a:pt x="0" y="116072"/>
                  </a:lnTo>
                  <a:lnTo>
                    <a:pt x="37783" y="0"/>
                  </a:lnTo>
                  <a:lnTo>
                    <a:pt x="3203198" y="0"/>
                  </a:lnTo>
                  <a:lnTo>
                    <a:pt x="3203198" y="839845"/>
                  </a:lnTo>
                  <a:lnTo>
                    <a:pt x="2037754" y="460474"/>
                  </a:lnTo>
                  <a:lnTo>
                    <a:pt x="1865079" y="522251"/>
                  </a:lnTo>
                  <a:lnTo>
                    <a:pt x="1633332" y="500871"/>
                  </a:lnTo>
                  <a:lnTo>
                    <a:pt x="1587512" y="510438"/>
                  </a:lnTo>
                  <a:lnTo>
                    <a:pt x="1404471" y="551763"/>
                  </a:lnTo>
                  <a:lnTo>
                    <a:pt x="548478" y="273123"/>
                  </a:lnTo>
                  <a:lnTo>
                    <a:pt x="399568" y="272773"/>
                  </a:lnTo>
                  <a:lnTo>
                    <a:pt x="254635" y="225595"/>
                  </a:lnTo>
                  <a:lnTo>
                    <a:pt x="224744" y="216863"/>
                  </a:lnTo>
                  <a:close/>
                </a:path>
                <a:path w="3203575" h="916940">
                  <a:moveTo>
                    <a:pt x="2797292" y="916635"/>
                  </a:moveTo>
                  <a:lnTo>
                    <a:pt x="2453057" y="794757"/>
                  </a:lnTo>
                  <a:lnTo>
                    <a:pt x="2342480" y="688542"/>
                  </a:lnTo>
                  <a:lnTo>
                    <a:pt x="2207518" y="623897"/>
                  </a:lnTo>
                  <a:lnTo>
                    <a:pt x="2173014" y="543848"/>
                  </a:lnTo>
                  <a:lnTo>
                    <a:pt x="2037754" y="460474"/>
                  </a:lnTo>
                  <a:lnTo>
                    <a:pt x="3203198" y="839845"/>
                  </a:lnTo>
                  <a:lnTo>
                    <a:pt x="3203198" y="879086"/>
                  </a:lnTo>
                  <a:lnTo>
                    <a:pt x="2797292" y="916635"/>
                  </a:lnTo>
                  <a:close/>
                </a:path>
                <a:path w="3203575" h="916940">
                  <a:moveTo>
                    <a:pt x="879569" y="420195"/>
                  </a:moveTo>
                  <a:lnTo>
                    <a:pt x="548478" y="273123"/>
                  </a:lnTo>
                  <a:lnTo>
                    <a:pt x="1404471" y="551763"/>
                  </a:lnTo>
                  <a:lnTo>
                    <a:pt x="1360022" y="561927"/>
                  </a:lnTo>
                  <a:lnTo>
                    <a:pt x="879569" y="420195"/>
                  </a:lnTo>
                  <a:close/>
                </a:path>
                <a:path w="3203575" h="916940">
                  <a:moveTo>
                    <a:pt x="396030" y="272764"/>
                  </a:moveTo>
                  <a:lnTo>
                    <a:pt x="254635" y="225595"/>
                  </a:lnTo>
                  <a:lnTo>
                    <a:pt x="399568" y="272773"/>
                  </a:lnTo>
                  <a:lnTo>
                    <a:pt x="396030" y="272764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056198" y="62425"/>
              <a:ext cx="3232150" cy="977265"/>
            </a:xfrm>
            <a:custGeom>
              <a:avLst/>
              <a:gdLst/>
              <a:ahLst/>
              <a:cxnLst/>
              <a:rect l="l" t="t" r="r" b="b"/>
              <a:pathLst>
                <a:path w="3232150" h="977265">
                  <a:moveTo>
                    <a:pt x="1611362" y="545495"/>
                  </a:moveTo>
                  <a:lnTo>
                    <a:pt x="1318161" y="450054"/>
                  </a:lnTo>
                  <a:lnTo>
                    <a:pt x="1377237" y="466726"/>
                  </a:lnTo>
                  <a:lnTo>
                    <a:pt x="1417053" y="474976"/>
                  </a:lnTo>
                  <a:lnTo>
                    <a:pt x="1459965" y="469245"/>
                  </a:lnTo>
                  <a:lnTo>
                    <a:pt x="1516529" y="451129"/>
                  </a:lnTo>
                  <a:lnTo>
                    <a:pt x="1574398" y="429673"/>
                  </a:lnTo>
                  <a:lnTo>
                    <a:pt x="1621227" y="413919"/>
                  </a:lnTo>
                  <a:lnTo>
                    <a:pt x="1665053" y="407640"/>
                  </a:lnTo>
                  <a:lnTo>
                    <a:pt x="1717928" y="408290"/>
                  </a:lnTo>
                  <a:lnTo>
                    <a:pt x="1773597" y="415566"/>
                  </a:lnTo>
                  <a:lnTo>
                    <a:pt x="1825805" y="429166"/>
                  </a:lnTo>
                  <a:lnTo>
                    <a:pt x="1873845" y="435667"/>
                  </a:lnTo>
                  <a:lnTo>
                    <a:pt x="1921754" y="424617"/>
                  </a:lnTo>
                  <a:lnTo>
                    <a:pt x="1970383" y="400164"/>
                  </a:lnTo>
                  <a:lnTo>
                    <a:pt x="2020585" y="366454"/>
                  </a:lnTo>
                  <a:lnTo>
                    <a:pt x="2057718" y="352839"/>
                  </a:lnTo>
                  <a:lnTo>
                    <a:pt x="2089392" y="363425"/>
                  </a:lnTo>
                  <a:lnTo>
                    <a:pt x="2150234" y="411008"/>
                  </a:lnTo>
                  <a:lnTo>
                    <a:pt x="2186340" y="424910"/>
                  </a:lnTo>
                  <a:lnTo>
                    <a:pt x="2214150" y="438326"/>
                  </a:lnTo>
                  <a:lnTo>
                    <a:pt x="2225552" y="464029"/>
                  </a:lnTo>
                  <a:lnTo>
                    <a:pt x="2231728" y="494624"/>
                  </a:lnTo>
                  <a:lnTo>
                    <a:pt x="2243864" y="522714"/>
                  </a:lnTo>
                  <a:lnTo>
                    <a:pt x="2273143" y="540906"/>
                  </a:lnTo>
                  <a:lnTo>
                    <a:pt x="2315304" y="558451"/>
                  </a:lnTo>
                  <a:lnTo>
                    <a:pt x="2357362" y="586114"/>
                  </a:lnTo>
                  <a:lnTo>
                    <a:pt x="2397312" y="618817"/>
                  </a:lnTo>
                  <a:lnTo>
                    <a:pt x="2431857" y="650304"/>
                  </a:lnTo>
                  <a:lnTo>
                    <a:pt x="2161089" y="562165"/>
                  </a:lnTo>
                  <a:lnTo>
                    <a:pt x="1972429" y="534484"/>
                  </a:lnTo>
                  <a:lnTo>
                    <a:pt x="1907483" y="555397"/>
                  </a:lnTo>
                  <a:lnTo>
                    <a:pt x="1705790" y="516554"/>
                  </a:lnTo>
                  <a:lnTo>
                    <a:pt x="1697978" y="516655"/>
                  </a:lnTo>
                  <a:lnTo>
                    <a:pt x="1679202" y="518122"/>
                  </a:lnTo>
                  <a:lnTo>
                    <a:pt x="1656450" y="522706"/>
                  </a:lnTo>
                  <a:lnTo>
                    <a:pt x="1636711" y="532154"/>
                  </a:lnTo>
                  <a:lnTo>
                    <a:pt x="1611362" y="545495"/>
                  </a:lnTo>
                  <a:close/>
                </a:path>
                <a:path w="3232150" h="977265">
                  <a:moveTo>
                    <a:pt x="3150326" y="907455"/>
                  </a:moveTo>
                  <a:lnTo>
                    <a:pt x="2783300" y="787982"/>
                  </a:lnTo>
                  <a:lnTo>
                    <a:pt x="2822610" y="800317"/>
                  </a:lnTo>
                  <a:lnTo>
                    <a:pt x="2855861" y="803375"/>
                  </a:lnTo>
                  <a:lnTo>
                    <a:pt x="2899369" y="800177"/>
                  </a:lnTo>
                  <a:lnTo>
                    <a:pt x="2960224" y="798637"/>
                  </a:lnTo>
                  <a:lnTo>
                    <a:pt x="3021648" y="799869"/>
                  </a:lnTo>
                  <a:lnTo>
                    <a:pt x="3066864" y="804985"/>
                  </a:lnTo>
                  <a:lnTo>
                    <a:pt x="3108182" y="805576"/>
                  </a:lnTo>
                  <a:lnTo>
                    <a:pt x="3161601" y="795493"/>
                  </a:lnTo>
                  <a:lnTo>
                    <a:pt x="3215777" y="779204"/>
                  </a:lnTo>
                  <a:lnTo>
                    <a:pt x="3231800" y="772578"/>
                  </a:lnTo>
                  <a:lnTo>
                    <a:pt x="3231800" y="930775"/>
                  </a:lnTo>
                  <a:lnTo>
                    <a:pt x="3218941" y="929573"/>
                  </a:lnTo>
                  <a:lnTo>
                    <a:pt x="3218722" y="929525"/>
                  </a:lnTo>
                  <a:lnTo>
                    <a:pt x="3151384" y="907606"/>
                  </a:lnTo>
                  <a:lnTo>
                    <a:pt x="3150326" y="907455"/>
                  </a:lnTo>
                  <a:close/>
                </a:path>
                <a:path w="3232150" h="977265">
                  <a:moveTo>
                    <a:pt x="2543149" y="896176"/>
                  </a:moveTo>
                  <a:lnTo>
                    <a:pt x="2532094" y="891468"/>
                  </a:lnTo>
                  <a:lnTo>
                    <a:pt x="2506217" y="879121"/>
                  </a:lnTo>
                  <a:lnTo>
                    <a:pt x="2476443" y="861804"/>
                  </a:lnTo>
                  <a:lnTo>
                    <a:pt x="2453701" y="842185"/>
                  </a:lnTo>
                  <a:lnTo>
                    <a:pt x="2426581" y="821297"/>
                  </a:lnTo>
                  <a:lnTo>
                    <a:pt x="2387235" y="801161"/>
                  </a:lnTo>
                  <a:lnTo>
                    <a:pt x="2351796" y="785990"/>
                  </a:lnTo>
                  <a:lnTo>
                    <a:pt x="2336398" y="779997"/>
                  </a:lnTo>
                  <a:lnTo>
                    <a:pt x="2327878" y="731007"/>
                  </a:lnTo>
                  <a:lnTo>
                    <a:pt x="2317277" y="703353"/>
                  </a:lnTo>
                  <a:lnTo>
                    <a:pt x="2300526" y="689340"/>
                  </a:lnTo>
                  <a:lnTo>
                    <a:pt x="2281139" y="682201"/>
                  </a:lnTo>
                  <a:lnTo>
                    <a:pt x="2262627" y="675165"/>
                  </a:lnTo>
                  <a:lnTo>
                    <a:pt x="2237272" y="652316"/>
                  </a:lnTo>
                  <a:lnTo>
                    <a:pt x="2203423" y="614050"/>
                  </a:lnTo>
                  <a:lnTo>
                    <a:pt x="2173791" y="578090"/>
                  </a:lnTo>
                  <a:lnTo>
                    <a:pt x="2161089" y="562165"/>
                  </a:lnTo>
                  <a:lnTo>
                    <a:pt x="2431857" y="650304"/>
                  </a:lnTo>
                  <a:lnTo>
                    <a:pt x="2433149" y="651481"/>
                  </a:lnTo>
                  <a:lnTo>
                    <a:pt x="2462867" y="679030"/>
                  </a:lnTo>
                  <a:lnTo>
                    <a:pt x="2498528" y="701269"/>
                  </a:lnTo>
                  <a:lnTo>
                    <a:pt x="2548092" y="721048"/>
                  </a:lnTo>
                  <a:lnTo>
                    <a:pt x="3109311" y="903734"/>
                  </a:lnTo>
                  <a:lnTo>
                    <a:pt x="3064384" y="912624"/>
                  </a:lnTo>
                  <a:lnTo>
                    <a:pt x="3012995" y="924522"/>
                  </a:lnTo>
                  <a:lnTo>
                    <a:pt x="2976529" y="924731"/>
                  </a:lnTo>
                  <a:lnTo>
                    <a:pt x="2944932" y="922930"/>
                  </a:lnTo>
                  <a:lnTo>
                    <a:pt x="2904805" y="932235"/>
                  </a:lnTo>
                  <a:lnTo>
                    <a:pt x="2866141" y="944413"/>
                  </a:lnTo>
                  <a:lnTo>
                    <a:pt x="2844645" y="949797"/>
                  </a:lnTo>
                  <a:lnTo>
                    <a:pt x="2817790" y="956674"/>
                  </a:lnTo>
                  <a:lnTo>
                    <a:pt x="2799945" y="963507"/>
                  </a:lnTo>
                  <a:lnTo>
                    <a:pt x="2669762" y="921130"/>
                  </a:lnTo>
                  <a:lnTo>
                    <a:pt x="2543149" y="896176"/>
                  </a:lnTo>
                  <a:close/>
                </a:path>
                <a:path w="3232150" h="977265">
                  <a:moveTo>
                    <a:pt x="3109311" y="903734"/>
                  </a:moveTo>
                  <a:lnTo>
                    <a:pt x="2548092" y="721048"/>
                  </a:lnTo>
                  <a:lnTo>
                    <a:pt x="2603323" y="737831"/>
                  </a:lnTo>
                  <a:lnTo>
                    <a:pt x="2655989" y="751082"/>
                  </a:lnTo>
                  <a:lnTo>
                    <a:pt x="2697853" y="760264"/>
                  </a:lnTo>
                  <a:lnTo>
                    <a:pt x="2740768" y="772566"/>
                  </a:lnTo>
                  <a:lnTo>
                    <a:pt x="2783300" y="787982"/>
                  </a:lnTo>
                  <a:lnTo>
                    <a:pt x="3150326" y="907455"/>
                  </a:lnTo>
                  <a:lnTo>
                    <a:pt x="3115559" y="902498"/>
                  </a:lnTo>
                  <a:lnTo>
                    <a:pt x="3109311" y="903734"/>
                  </a:lnTo>
                  <a:close/>
                </a:path>
                <a:path w="3232150" h="977265">
                  <a:moveTo>
                    <a:pt x="3181428" y="921507"/>
                  </a:moveTo>
                  <a:lnTo>
                    <a:pt x="3151384" y="907606"/>
                  </a:lnTo>
                  <a:lnTo>
                    <a:pt x="3218722" y="929525"/>
                  </a:lnTo>
                  <a:lnTo>
                    <a:pt x="3181428" y="921507"/>
                  </a:lnTo>
                  <a:close/>
                </a:path>
                <a:path w="3232150" h="977265">
                  <a:moveTo>
                    <a:pt x="203869" y="52190"/>
                  </a:moveTo>
                  <a:lnTo>
                    <a:pt x="48582" y="1642"/>
                  </a:lnTo>
                  <a:lnTo>
                    <a:pt x="61825" y="4390"/>
                  </a:lnTo>
                  <a:lnTo>
                    <a:pt x="94734" y="11971"/>
                  </a:lnTo>
                  <a:lnTo>
                    <a:pt x="137078" y="23385"/>
                  </a:lnTo>
                  <a:lnTo>
                    <a:pt x="178627" y="37634"/>
                  </a:lnTo>
                  <a:lnTo>
                    <a:pt x="203869" y="52190"/>
                  </a:lnTo>
                  <a:close/>
                </a:path>
                <a:path w="3232150" h="977265">
                  <a:moveTo>
                    <a:pt x="1601233" y="549981"/>
                  </a:moveTo>
                  <a:lnTo>
                    <a:pt x="782548" y="283486"/>
                  </a:lnTo>
                  <a:lnTo>
                    <a:pt x="827865" y="295118"/>
                  </a:lnTo>
                  <a:lnTo>
                    <a:pt x="923103" y="322130"/>
                  </a:lnTo>
                  <a:lnTo>
                    <a:pt x="972354" y="334229"/>
                  </a:lnTo>
                  <a:lnTo>
                    <a:pt x="1022245" y="343203"/>
                  </a:lnTo>
                  <a:lnTo>
                    <a:pt x="1072441" y="347410"/>
                  </a:lnTo>
                  <a:lnTo>
                    <a:pt x="1124838" y="350851"/>
                  </a:lnTo>
                  <a:lnTo>
                    <a:pt x="1144386" y="357945"/>
                  </a:lnTo>
                  <a:lnTo>
                    <a:pt x="1197533" y="406544"/>
                  </a:lnTo>
                  <a:lnTo>
                    <a:pt x="1253651" y="428734"/>
                  </a:lnTo>
                  <a:lnTo>
                    <a:pt x="1611362" y="545495"/>
                  </a:lnTo>
                  <a:lnTo>
                    <a:pt x="1608019" y="547255"/>
                  </a:lnTo>
                  <a:lnTo>
                    <a:pt x="1601233" y="549981"/>
                  </a:lnTo>
                  <a:close/>
                </a:path>
                <a:path w="3232150" h="977265">
                  <a:moveTo>
                    <a:pt x="374949" y="288101"/>
                  </a:moveTo>
                  <a:lnTo>
                    <a:pt x="262557" y="246146"/>
                  </a:lnTo>
                  <a:lnTo>
                    <a:pt x="228119" y="231933"/>
                  </a:lnTo>
                  <a:lnTo>
                    <a:pt x="184997" y="215145"/>
                  </a:lnTo>
                  <a:lnTo>
                    <a:pt x="25668" y="159402"/>
                  </a:lnTo>
                  <a:lnTo>
                    <a:pt x="0" y="141512"/>
                  </a:lnTo>
                  <a:lnTo>
                    <a:pt x="46064" y="0"/>
                  </a:lnTo>
                  <a:lnTo>
                    <a:pt x="47674" y="1007"/>
                  </a:lnTo>
                  <a:lnTo>
                    <a:pt x="48582" y="1642"/>
                  </a:lnTo>
                  <a:lnTo>
                    <a:pt x="203869" y="52190"/>
                  </a:lnTo>
                  <a:lnTo>
                    <a:pt x="212923" y="57411"/>
                  </a:lnTo>
                  <a:lnTo>
                    <a:pt x="252876" y="87539"/>
                  </a:lnTo>
                  <a:lnTo>
                    <a:pt x="294710" y="121115"/>
                  </a:lnTo>
                  <a:lnTo>
                    <a:pt x="334652" y="151239"/>
                  </a:lnTo>
                  <a:lnTo>
                    <a:pt x="368927" y="171010"/>
                  </a:lnTo>
                  <a:lnTo>
                    <a:pt x="1570752" y="562223"/>
                  </a:lnTo>
                  <a:lnTo>
                    <a:pt x="1565611" y="564288"/>
                  </a:lnTo>
                  <a:lnTo>
                    <a:pt x="1527188" y="578209"/>
                  </a:lnTo>
                  <a:lnTo>
                    <a:pt x="1476466" y="587040"/>
                  </a:lnTo>
                  <a:lnTo>
                    <a:pt x="1449113" y="588668"/>
                  </a:lnTo>
                  <a:lnTo>
                    <a:pt x="1428292" y="588393"/>
                  </a:lnTo>
                  <a:lnTo>
                    <a:pt x="1422297" y="589152"/>
                  </a:lnTo>
                  <a:lnTo>
                    <a:pt x="499664" y="288820"/>
                  </a:lnTo>
                  <a:lnTo>
                    <a:pt x="435295" y="304985"/>
                  </a:lnTo>
                  <a:lnTo>
                    <a:pt x="374949" y="288101"/>
                  </a:lnTo>
                  <a:close/>
                </a:path>
                <a:path w="3232150" h="977265">
                  <a:moveTo>
                    <a:pt x="1570752" y="562223"/>
                  </a:moveTo>
                  <a:lnTo>
                    <a:pt x="368927" y="171010"/>
                  </a:lnTo>
                  <a:lnTo>
                    <a:pt x="409916" y="180515"/>
                  </a:lnTo>
                  <a:lnTo>
                    <a:pt x="465718" y="185600"/>
                  </a:lnTo>
                  <a:lnTo>
                    <a:pt x="526256" y="188032"/>
                  </a:lnTo>
                  <a:lnTo>
                    <a:pt x="581287" y="189569"/>
                  </a:lnTo>
                  <a:lnTo>
                    <a:pt x="620818" y="191979"/>
                  </a:lnTo>
                  <a:lnTo>
                    <a:pt x="653570" y="205834"/>
                  </a:lnTo>
                  <a:lnTo>
                    <a:pt x="686150" y="232259"/>
                  </a:lnTo>
                  <a:lnTo>
                    <a:pt x="726497" y="261421"/>
                  </a:lnTo>
                  <a:lnTo>
                    <a:pt x="782548" y="283486"/>
                  </a:lnTo>
                  <a:lnTo>
                    <a:pt x="1601233" y="549981"/>
                  </a:lnTo>
                  <a:lnTo>
                    <a:pt x="1570752" y="562223"/>
                  </a:lnTo>
                  <a:close/>
                </a:path>
                <a:path w="3232150" h="977265">
                  <a:moveTo>
                    <a:pt x="2735013" y="976972"/>
                  </a:moveTo>
                  <a:lnTo>
                    <a:pt x="2708849" y="966316"/>
                  </a:lnTo>
                  <a:lnTo>
                    <a:pt x="2688193" y="947335"/>
                  </a:lnTo>
                  <a:lnTo>
                    <a:pt x="2674634" y="929212"/>
                  </a:lnTo>
                  <a:lnTo>
                    <a:pt x="2669762" y="921130"/>
                  </a:lnTo>
                  <a:lnTo>
                    <a:pt x="2799945" y="963507"/>
                  </a:lnTo>
                  <a:lnTo>
                    <a:pt x="2792072" y="966521"/>
                  </a:lnTo>
                  <a:lnTo>
                    <a:pt x="2763804" y="975158"/>
                  </a:lnTo>
                  <a:lnTo>
                    <a:pt x="2735013" y="976972"/>
                  </a:lnTo>
                  <a:close/>
                </a:path>
                <a:path w="3232150" h="977265">
                  <a:moveTo>
                    <a:pt x="671482" y="376995"/>
                  </a:moveTo>
                  <a:lnTo>
                    <a:pt x="639462" y="363315"/>
                  </a:lnTo>
                  <a:lnTo>
                    <a:pt x="615649" y="349851"/>
                  </a:lnTo>
                  <a:lnTo>
                    <a:pt x="593898" y="337988"/>
                  </a:lnTo>
                  <a:lnTo>
                    <a:pt x="578040" y="329540"/>
                  </a:lnTo>
                  <a:lnTo>
                    <a:pt x="499664" y="288820"/>
                  </a:lnTo>
                  <a:lnTo>
                    <a:pt x="1422297" y="589152"/>
                  </a:lnTo>
                  <a:lnTo>
                    <a:pt x="1407115" y="591073"/>
                  </a:lnTo>
                  <a:lnTo>
                    <a:pt x="1378978" y="599200"/>
                  </a:lnTo>
                  <a:lnTo>
                    <a:pt x="1372655" y="601400"/>
                  </a:lnTo>
                  <a:lnTo>
                    <a:pt x="759620" y="401848"/>
                  </a:lnTo>
                  <a:lnTo>
                    <a:pt x="745260" y="398380"/>
                  </a:lnTo>
                  <a:lnTo>
                    <a:pt x="711314" y="389390"/>
                  </a:lnTo>
                  <a:lnTo>
                    <a:pt x="671482" y="376995"/>
                  </a:lnTo>
                  <a:close/>
                </a:path>
                <a:path w="3232150" h="977265">
                  <a:moveTo>
                    <a:pt x="813497" y="432355"/>
                  </a:moveTo>
                  <a:lnTo>
                    <a:pt x="759620" y="401848"/>
                  </a:lnTo>
                  <a:lnTo>
                    <a:pt x="1372655" y="601400"/>
                  </a:lnTo>
                  <a:lnTo>
                    <a:pt x="1363098" y="604726"/>
                  </a:lnTo>
                  <a:lnTo>
                    <a:pt x="915869" y="459146"/>
                  </a:lnTo>
                  <a:lnTo>
                    <a:pt x="813497" y="432355"/>
                  </a:lnTo>
                  <a:close/>
                </a:path>
                <a:path w="3232150" h="977265">
                  <a:moveTo>
                    <a:pt x="985859" y="515611"/>
                  </a:moveTo>
                  <a:lnTo>
                    <a:pt x="960966" y="505083"/>
                  </a:lnTo>
                  <a:lnTo>
                    <a:pt x="938458" y="485862"/>
                  </a:lnTo>
                  <a:lnTo>
                    <a:pt x="922152" y="467400"/>
                  </a:lnTo>
                  <a:lnTo>
                    <a:pt x="915869" y="459146"/>
                  </a:lnTo>
                  <a:lnTo>
                    <a:pt x="1363098" y="604726"/>
                  </a:lnTo>
                  <a:lnTo>
                    <a:pt x="1354296" y="607791"/>
                  </a:lnTo>
                  <a:lnTo>
                    <a:pt x="1260947" y="577405"/>
                  </a:lnTo>
                  <a:lnTo>
                    <a:pt x="1233783" y="569601"/>
                  </a:lnTo>
                  <a:lnTo>
                    <a:pt x="1207726" y="570962"/>
                  </a:lnTo>
                  <a:lnTo>
                    <a:pt x="1188934" y="574117"/>
                  </a:lnTo>
                  <a:lnTo>
                    <a:pt x="1069882" y="535364"/>
                  </a:lnTo>
                  <a:lnTo>
                    <a:pt x="1061414" y="532842"/>
                  </a:lnTo>
                  <a:lnTo>
                    <a:pt x="1040298" y="526992"/>
                  </a:lnTo>
                  <a:lnTo>
                    <a:pt x="1012969" y="520390"/>
                  </a:lnTo>
                  <a:lnTo>
                    <a:pt x="985859" y="515611"/>
                  </a:lnTo>
                  <a:close/>
                </a:path>
                <a:path w="3232150" h="977265">
                  <a:moveTo>
                    <a:pt x="1343858" y="611723"/>
                  </a:moveTo>
                  <a:lnTo>
                    <a:pt x="1329980" y="605549"/>
                  </a:lnTo>
                  <a:lnTo>
                    <a:pt x="1297678" y="591748"/>
                  </a:lnTo>
                  <a:lnTo>
                    <a:pt x="1260947" y="577405"/>
                  </a:lnTo>
                  <a:lnTo>
                    <a:pt x="1354296" y="607791"/>
                  </a:lnTo>
                  <a:lnTo>
                    <a:pt x="1343858" y="611723"/>
                  </a:lnTo>
                  <a:close/>
                </a:path>
                <a:path w="3232150" h="977265">
                  <a:moveTo>
                    <a:pt x="1130987" y="585937"/>
                  </a:moveTo>
                  <a:lnTo>
                    <a:pt x="1069882" y="535364"/>
                  </a:lnTo>
                  <a:lnTo>
                    <a:pt x="1188934" y="574117"/>
                  </a:lnTo>
                  <a:lnTo>
                    <a:pt x="1173500" y="576709"/>
                  </a:lnTo>
                  <a:lnTo>
                    <a:pt x="1143717" y="582987"/>
                  </a:lnTo>
                  <a:lnTo>
                    <a:pt x="1130987" y="585937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6329805" y="2122010"/>
            <a:ext cx="11791950" cy="2967990"/>
          </a:xfrm>
          <a:custGeom>
            <a:avLst/>
            <a:gdLst/>
            <a:ahLst/>
            <a:cxnLst/>
            <a:rect l="l" t="t" r="r" b="b"/>
            <a:pathLst>
              <a:path w="11791950" h="2967990">
                <a:moveTo>
                  <a:pt x="0" y="2967469"/>
                </a:moveTo>
                <a:lnTo>
                  <a:pt x="11791949" y="2967469"/>
                </a:lnTo>
                <a:lnTo>
                  <a:pt x="11791949" y="0"/>
                </a:lnTo>
                <a:lnTo>
                  <a:pt x="0" y="0"/>
                </a:lnTo>
                <a:lnTo>
                  <a:pt x="0" y="2967469"/>
                </a:lnTo>
                <a:close/>
              </a:path>
            </a:pathLst>
          </a:custGeom>
          <a:solidFill>
            <a:srgbClr val="61A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82448" y="6255130"/>
            <a:ext cx="11668125" cy="3800475"/>
          </a:xfrm>
          <a:custGeom>
            <a:avLst/>
            <a:gdLst/>
            <a:ahLst/>
            <a:cxnLst/>
            <a:rect l="l" t="t" r="r" b="b"/>
            <a:pathLst>
              <a:path w="11668125" h="3800475">
                <a:moveTo>
                  <a:pt x="11668125" y="0"/>
                </a:moveTo>
                <a:lnTo>
                  <a:pt x="0" y="0"/>
                </a:lnTo>
                <a:lnTo>
                  <a:pt x="0" y="95656"/>
                </a:lnTo>
                <a:lnTo>
                  <a:pt x="0" y="3800475"/>
                </a:lnTo>
                <a:lnTo>
                  <a:pt x="11668125" y="3800475"/>
                </a:lnTo>
                <a:lnTo>
                  <a:pt x="11668125" y="95656"/>
                </a:lnTo>
                <a:lnTo>
                  <a:pt x="11668125" y="0"/>
                </a:lnTo>
                <a:close/>
              </a:path>
            </a:pathLst>
          </a:custGeom>
          <a:solidFill>
            <a:srgbClr val="61A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305785" y="1339294"/>
            <a:ext cx="5708650" cy="5991225"/>
            <a:chOff x="305785" y="1339294"/>
            <a:chExt cx="5708650" cy="5991225"/>
          </a:xfrm>
        </p:grpSpPr>
        <p:sp>
          <p:nvSpPr>
            <p:cNvPr id="9" name="object 9"/>
            <p:cNvSpPr/>
            <p:nvPr/>
          </p:nvSpPr>
          <p:spPr>
            <a:xfrm>
              <a:off x="305785" y="1339294"/>
              <a:ext cx="5708650" cy="5991225"/>
            </a:xfrm>
            <a:custGeom>
              <a:avLst/>
              <a:gdLst/>
              <a:ahLst/>
              <a:cxnLst/>
              <a:rect l="l" t="t" r="r" b="b"/>
              <a:pathLst>
                <a:path w="5708650" h="5991225">
                  <a:moveTo>
                    <a:pt x="53978" y="5991224"/>
                  </a:moveTo>
                  <a:lnTo>
                    <a:pt x="0" y="281821"/>
                  </a:lnTo>
                  <a:lnTo>
                    <a:pt x="312784" y="284629"/>
                  </a:lnTo>
                  <a:lnTo>
                    <a:pt x="315357" y="270634"/>
                  </a:lnTo>
                  <a:lnTo>
                    <a:pt x="364798" y="256686"/>
                  </a:lnTo>
                  <a:lnTo>
                    <a:pt x="403996" y="193263"/>
                  </a:lnTo>
                  <a:lnTo>
                    <a:pt x="2162597" y="0"/>
                  </a:lnTo>
                  <a:lnTo>
                    <a:pt x="2131445" y="50410"/>
                  </a:lnTo>
                  <a:lnTo>
                    <a:pt x="2148377" y="90617"/>
                  </a:lnTo>
                  <a:lnTo>
                    <a:pt x="2174571" y="114254"/>
                  </a:lnTo>
                  <a:lnTo>
                    <a:pt x="2220972" y="165226"/>
                  </a:lnTo>
                  <a:lnTo>
                    <a:pt x="2240665" y="229398"/>
                  </a:lnTo>
                  <a:lnTo>
                    <a:pt x="2273220" y="283038"/>
                  </a:lnTo>
                  <a:lnTo>
                    <a:pt x="2275325" y="302322"/>
                  </a:lnTo>
                  <a:lnTo>
                    <a:pt x="5708192" y="333215"/>
                  </a:lnTo>
                  <a:lnTo>
                    <a:pt x="5708192" y="4543173"/>
                  </a:lnTo>
                  <a:lnTo>
                    <a:pt x="4265089" y="5848137"/>
                  </a:lnTo>
                  <a:lnTo>
                    <a:pt x="53978" y="5991224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06159" y="1647140"/>
              <a:ext cx="5708015" cy="5651500"/>
            </a:xfrm>
            <a:custGeom>
              <a:avLst/>
              <a:gdLst/>
              <a:ahLst/>
              <a:cxnLst/>
              <a:rect l="l" t="t" r="r" b="b"/>
              <a:pathLst>
                <a:path w="5708015" h="5651500">
                  <a:moveTo>
                    <a:pt x="303523" y="25400"/>
                  </a:moveTo>
                  <a:lnTo>
                    <a:pt x="93" y="25400"/>
                  </a:lnTo>
                  <a:lnTo>
                    <a:pt x="0" y="0"/>
                  </a:lnTo>
                  <a:lnTo>
                    <a:pt x="306236" y="0"/>
                  </a:lnTo>
                  <a:lnTo>
                    <a:pt x="303523" y="25400"/>
                  </a:lnTo>
                  <a:close/>
                </a:path>
                <a:path w="5708015" h="5651500">
                  <a:moveTo>
                    <a:pt x="5707819" y="25400"/>
                  </a:moveTo>
                  <a:lnTo>
                    <a:pt x="2278412" y="25400"/>
                  </a:lnTo>
                  <a:lnTo>
                    <a:pt x="2276775" y="0"/>
                  </a:lnTo>
                  <a:lnTo>
                    <a:pt x="4107784" y="0"/>
                  </a:lnTo>
                  <a:lnTo>
                    <a:pt x="5707819" y="12700"/>
                  </a:lnTo>
                  <a:lnTo>
                    <a:pt x="5707819" y="25400"/>
                  </a:lnTo>
                  <a:close/>
                </a:path>
                <a:path w="5708015" h="5651500">
                  <a:moveTo>
                    <a:pt x="2905712" y="736600"/>
                  </a:moveTo>
                  <a:lnTo>
                    <a:pt x="2890791" y="736600"/>
                  </a:lnTo>
                  <a:lnTo>
                    <a:pt x="2890791" y="25400"/>
                  </a:lnTo>
                  <a:lnTo>
                    <a:pt x="2905712" y="25400"/>
                  </a:lnTo>
                  <a:lnTo>
                    <a:pt x="2905712" y="736600"/>
                  </a:lnTo>
                  <a:close/>
                </a:path>
                <a:path w="5708015" h="5651500">
                  <a:moveTo>
                    <a:pt x="3633626" y="736600"/>
                  </a:moveTo>
                  <a:lnTo>
                    <a:pt x="3618705" y="736600"/>
                  </a:lnTo>
                  <a:lnTo>
                    <a:pt x="3618705" y="25400"/>
                  </a:lnTo>
                  <a:lnTo>
                    <a:pt x="3633626" y="25400"/>
                  </a:lnTo>
                  <a:lnTo>
                    <a:pt x="3633626" y="736600"/>
                  </a:lnTo>
                  <a:close/>
                </a:path>
                <a:path w="5708015" h="5651500">
                  <a:moveTo>
                    <a:pt x="4361539" y="736600"/>
                  </a:moveTo>
                  <a:lnTo>
                    <a:pt x="4346618" y="736600"/>
                  </a:lnTo>
                  <a:lnTo>
                    <a:pt x="4346618" y="25400"/>
                  </a:lnTo>
                  <a:lnTo>
                    <a:pt x="4361539" y="25400"/>
                  </a:lnTo>
                  <a:lnTo>
                    <a:pt x="4361539" y="736600"/>
                  </a:lnTo>
                  <a:close/>
                </a:path>
                <a:path w="5708015" h="5651500">
                  <a:moveTo>
                    <a:pt x="5089499" y="736600"/>
                  </a:moveTo>
                  <a:lnTo>
                    <a:pt x="5074578" y="736600"/>
                  </a:lnTo>
                  <a:lnTo>
                    <a:pt x="5074578" y="25400"/>
                  </a:lnTo>
                  <a:lnTo>
                    <a:pt x="5089499" y="25400"/>
                  </a:lnTo>
                  <a:lnTo>
                    <a:pt x="5089499" y="736600"/>
                  </a:lnTo>
                  <a:close/>
                </a:path>
                <a:path w="5708015" h="5651500">
                  <a:moveTo>
                    <a:pt x="2177752" y="736600"/>
                  </a:moveTo>
                  <a:lnTo>
                    <a:pt x="2162878" y="736600"/>
                  </a:lnTo>
                  <a:lnTo>
                    <a:pt x="2162878" y="165100"/>
                  </a:lnTo>
                  <a:lnTo>
                    <a:pt x="2177752" y="165100"/>
                  </a:lnTo>
                  <a:lnTo>
                    <a:pt x="2177752" y="736600"/>
                  </a:lnTo>
                  <a:close/>
                </a:path>
                <a:path w="5708015" h="5651500">
                  <a:moveTo>
                    <a:pt x="1449839" y="736600"/>
                  </a:moveTo>
                  <a:lnTo>
                    <a:pt x="1434918" y="736600"/>
                  </a:lnTo>
                  <a:lnTo>
                    <a:pt x="1434918" y="241300"/>
                  </a:lnTo>
                  <a:lnTo>
                    <a:pt x="1449839" y="241300"/>
                  </a:lnTo>
                  <a:lnTo>
                    <a:pt x="1449839" y="736600"/>
                  </a:lnTo>
                  <a:close/>
                </a:path>
                <a:path w="5708015" h="5651500">
                  <a:moveTo>
                    <a:pt x="721926" y="736600"/>
                  </a:moveTo>
                  <a:lnTo>
                    <a:pt x="707004" y="736600"/>
                  </a:lnTo>
                  <a:lnTo>
                    <a:pt x="707004" y="330200"/>
                  </a:lnTo>
                  <a:lnTo>
                    <a:pt x="721926" y="317500"/>
                  </a:lnTo>
                  <a:lnTo>
                    <a:pt x="721926" y="736600"/>
                  </a:lnTo>
                  <a:close/>
                </a:path>
                <a:path w="5708015" h="5651500">
                  <a:moveTo>
                    <a:pt x="5707819" y="749300"/>
                  </a:moveTo>
                  <a:lnTo>
                    <a:pt x="7016" y="749300"/>
                  </a:lnTo>
                  <a:lnTo>
                    <a:pt x="6875" y="736600"/>
                  </a:lnTo>
                  <a:lnTo>
                    <a:pt x="5707819" y="736600"/>
                  </a:lnTo>
                  <a:lnTo>
                    <a:pt x="5707819" y="749300"/>
                  </a:lnTo>
                  <a:close/>
                </a:path>
                <a:path w="5708015" h="5651500">
                  <a:moveTo>
                    <a:pt x="721926" y="1460500"/>
                  </a:moveTo>
                  <a:lnTo>
                    <a:pt x="707004" y="1460500"/>
                  </a:lnTo>
                  <a:lnTo>
                    <a:pt x="707004" y="749300"/>
                  </a:lnTo>
                  <a:lnTo>
                    <a:pt x="721926" y="749300"/>
                  </a:lnTo>
                  <a:lnTo>
                    <a:pt x="721926" y="1460500"/>
                  </a:lnTo>
                  <a:close/>
                </a:path>
                <a:path w="5708015" h="5651500">
                  <a:moveTo>
                    <a:pt x="1449839" y="1460500"/>
                  </a:moveTo>
                  <a:lnTo>
                    <a:pt x="1434918" y="1460500"/>
                  </a:lnTo>
                  <a:lnTo>
                    <a:pt x="1434918" y="749300"/>
                  </a:lnTo>
                  <a:lnTo>
                    <a:pt x="1449839" y="749300"/>
                  </a:lnTo>
                  <a:lnTo>
                    <a:pt x="1449839" y="1460500"/>
                  </a:lnTo>
                  <a:close/>
                </a:path>
                <a:path w="5708015" h="5651500">
                  <a:moveTo>
                    <a:pt x="2177752" y="1460500"/>
                  </a:moveTo>
                  <a:lnTo>
                    <a:pt x="2162878" y="1460500"/>
                  </a:lnTo>
                  <a:lnTo>
                    <a:pt x="2162878" y="749300"/>
                  </a:lnTo>
                  <a:lnTo>
                    <a:pt x="2177752" y="749300"/>
                  </a:lnTo>
                  <a:lnTo>
                    <a:pt x="2177752" y="1460500"/>
                  </a:lnTo>
                  <a:close/>
                </a:path>
                <a:path w="5708015" h="5651500">
                  <a:moveTo>
                    <a:pt x="2905712" y="1460500"/>
                  </a:moveTo>
                  <a:lnTo>
                    <a:pt x="2890791" y="1460500"/>
                  </a:lnTo>
                  <a:lnTo>
                    <a:pt x="2890791" y="749300"/>
                  </a:lnTo>
                  <a:lnTo>
                    <a:pt x="2905712" y="749300"/>
                  </a:lnTo>
                  <a:lnTo>
                    <a:pt x="2905712" y="1460500"/>
                  </a:lnTo>
                  <a:close/>
                </a:path>
                <a:path w="5708015" h="5651500">
                  <a:moveTo>
                    <a:pt x="3633626" y="1460500"/>
                  </a:moveTo>
                  <a:lnTo>
                    <a:pt x="3618705" y="1460500"/>
                  </a:lnTo>
                  <a:lnTo>
                    <a:pt x="3618705" y="749300"/>
                  </a:lnTo>
                  <a:lnTo>
                    <a:pt x="3633626" y="749300"/>
                  </a:lnTo>
                  <a:lnTo>
                    <a:pt x="3633626" y="1460500"/>
                  </a:lnTo>
                  <a:close/>
                </a:path>
                <a:path w="5708015" h="5651500">
                  <a:moveTo>
                    <a:pt x="4361539" y="1460500"/>
                  </a:moveTo>
                  <a:lnTo>
                    <a:pt x="4346618" y="1460500"/>
                  </a:lnTo>
                  <a:lnTo>
                    <a:pt x="4346618" y="749300"/>
                  </a:lnTo>
                  <a:lnTo>
                    <a:pt x="4361539" y="749300"/>
                  </a:lnTo>
                  <a:lnTo>
                    <a:pt x="4361539" y="1460500"/>
                  </a:lnTo>
                  <a:close/>
                </a:path>
                <a:path w="5708015" h="5651500">
                  <a:moveTo>
                    <a:pt x="5089499" y="1460500"/>
                  </a:moveTo>
                  <a:lnTo>
                    <a:pt x="5074578" y="1460500"/>
                  </a:lnTo>
                  <a:lnTo>
                    <a:pt x="5074578" y="749300"/>
                  </a:lnTo>
                  <a:lnTo>
                    <a:pt x="5089499" y="749300"/>
                  </a:lnTo>
                  <a:lnTo>
                    <a:pt x="5089499" y="1460500"/>
                  </a:lnTo>
                  <a:close/>
                </a:path>
                <a:path w="5708015" h="5651500">
                  <a:moveTo>
                    <a:pt x="5707819" y="1473200"/>
                  </a:moveTo>
                  <a:lnTo>
                    <a:pt x="13892" y="1473200"/>
                  </a:lnTo>
                  <a:lnTo>
                    <a:pt x="13751" y="1460500"/>
                  </a:lnTo>
                  <a:lnTo>
                    <a:pt x="5707819" y="1460500"/>
                  </a:lnTo>
                  <a:lnTo>
                    <a:pt x="5707819" y="1473200"/>
                  </a:lnTo>
                  <a:close/>
                </a:path>
                <a:path w="5708015" h="5651500">
                  <a:moveTo>
                    <a:pt x="721926" y="2184400"/>
                  </a:moveTo>
                  <a:lnTo>
                    <a:pt x="707004" y="2184400"/>
                  </a:lnTo>
                  <a:lnTo>
                    <a:pt x="707004" y="1473200"/>
                  </a:lnTo>
                  <a:lnTo>
                    <a:pt x="721926" y="1473200"/>
                  </a:lnTo>
                  <a:lnTo>
                    <a:pt x="721926" y="2184400"/>
                  </a:lnTo>
                  <a:close/>
                </a:path>
                <a:path w="5708015" h="5651500">
                  <a:moveTo>
                    <a:pt x="1449839" y="2184400"/>
                  </a:moveTo>
                  <a:lnTo>
                    <a:pt x="1434918" y="2184400"/>
                  </a:lnTo>
                  <a:lnTo>
                    <a:pt x="1434918" y="1473200"/>
                  </a:lnTo>
                  <a:lnTo>
                    <a:pt x="1449839" y="1473200"/>
                  </a:lnTo>
                  <a:lnTo>
                    <a:pt x="1449839" y="2184400"/>
                  </a:lnTo>
                  <a:close/>
                </a:path>
                <a:path w="5708015" h="5651500">
                  <a:moveTo>
                    <a:pt x="2177752" y="2184400"/>
                  </a:moveTo>
                  <a:lnTo>
                    <a:pt x="2162878" y="2184400"/>
                  </a:lnTo>
                  <a:lnTo>
                    <a:pt x="2162878" y="1473200"/>
                  </a:lnTo>
                  <a:lnTo>
                    <a:pt x="2177752" y="1473200"/>
                  </a:lnTo>
                  <a:lnTo>
                    <a:pt x="2177752" y="2184400"/>
                  </a:lnTo>
                  <a:close/>
                </a:path>
                <a:path w="5708015" h="5651500">
                  <a:moveTo>
                    <a:pt x="2905712" y="2184400"/>
                  </a:moveTo>
                  <a:lnTo>
                    <a:pt x="2890791" y="2184400"/>
                  </a:lnTo>
                  <a:lnTo>
                    <a:pt x="2890791" y="1473200"/>
                  </a:lnTo>
                  <a:lnTo>
                    <a:pt x="2905712" y="1473200"/>
                  </a:lnTo>
                  <a:lnTo>
                    <a:pt x="2905712" y="2184400"/>
                  </a:lnTo>
                  <a:close/>
                </a:path>
                <a:path w="5708015" h="5651500">
                  <a:moveTo>
                    <a:pt x="3633626" y="2184400"/>
                  </a:moveTo>
                  <a:lnTo>
                    <a:pt x="3618705" y="2184400"/>
                  </a:lnTo>
                  <a:lnTo>
                    <a:pt x="3618705" y="1473200"/>
                  </a:lnTo>
                  <a:lnTo>
                    <a:pt x="3633626" y="1473200"/>
                  </a:lnTo>
                  <a:lnTo>
                    <a:pt x="3633626" y="2184400"/>
                  </a:lnTo>
                  <a:close/>
                </a:path>
                <a:path w="5708015" h="5651500">
                  <a:moveTo>
                    <a:pt x="4361539" y="2184400"/>
                  </a:moveTo>
                  <a:lnTo>
                    <a:pt x="4346618" y="2184400"/>
                  </a:lnTo>
                  <a:lnTo>
                    <a:pt x="4346618" y="1473200"/>
                  </a:lnTo>
                  <a:lnTo>
                    <a:pt x="4361539" y="1473200"/>
                  </a:lnTo>
                  <a:lnTo>
                    <a:pt x="4361539" y="2184400"/>
                  </a:lnTo>
                  <a:close/>
                </a:path>
                <a:path w="5708015" h="5651500">
                  <a:moveTo>
                    <a:pt x="5089499" y="2184400"/>
                  </a:moveTo>
                  <a:lnTo>
                    <a:pt x="5074578" y="2184400"/>
                  </a:lnTo>
                  <a:lnTo>
                    <a:pt x="5074578" y="1473200"/>
                  </a:lnTo>
                  <a:lnTo>
                    <a:pt x="5089499" y="1473200"/>
                  </a:lnTo>
                  <a:lnTo>
                    <a:pt x="5089499" y="2184400"/>
                  </a:lnTo>
                  <a:close/>
                </a:path>
                <a:path w="5708015" h="5651500">
                  <a:moveTo>
                    <a:pt x="5707819" y="2209800"/>
                  </a:moveTo>
                  <a:lnTo>
                    <a:pt x="20768" y="2209800"/>
                  </a:lnTo>
                  <a:lnTo>
                    <a:pt x="20627" y="2184400"/>
                  </a:lnTo>
                  <a:lnTo>
                    <a:pt x="5707819" y="2184400"/>
                  </a:lnTo>
                  <a:lnTo>
                    <a:pt x="5707819" y="2209800"/>
                  </a:lnTo>
                  <a:close/>
                </a:path>
                <a:path w="5708015" h="5651500">
                  <a:moveTo>
                    <a:pt x="721926" y="2921000"/>
                  </a:moveTo>
                  <a:lnTo>
                    <a:pt x="707004" y="2921000"/>
                  </a:lnTo>
                  <a:lnTo>
                    <a:pt x="707004" y="2209800"/>
                  </a:lnTo>
                  <a:lnTo>
                    <a:pt x="721926" y="2209800"/>
                  </a:lnTo>
                  <a:lnTo>
                    <a:pt x="721926" y="2921000"/>
                  </a:lnTo>
                  <a:close/>
                </a:path>
                <a:path w="5708015" h="5651500">
                  <a:moveTo>
                    <a:pt x="1449839" y="2921000"/>
                  </a:moveTo>
                  <a:lnTo>
                    <a:pt x="1434918" y="2921000"/>
                  </a:lnTo>
                  <a:lnTo>
                    <a:pt x="1434918" y="2209800"/>
                  </a:lnTo>
                  <a:lnTo>
                    <a:pt x="1449839" y="2209800"/>
                  </a:lnTo>
                  <a:lnTo>
                    <a:pt x="1449839" y="2921000"/>
                  </a:lnTo>
                  <a:close/>
                </a:path>
                <a:path w="5708015" h="5651500">
                  <a:moveTo>
                    <a:pt x="2177752" y="2921000"/>
                  </a:moveTo>
                  <a:lnTo>
                    <a:pt x="2162878" y="2921000"/>
                  </a:lnTo>
                  <a:lnTo>
                    <a:pt x="2162878" y="2209800"/>
                  </a:lnTo>
                  <a:lnTo>
                    <a:pt x="2177752" y="2209800"/>
                  </a:lnTo>
                  <a:lnTo>
                    <a:pt x="2177752" y="2921000"/>
                  </a:lnTo>
                  <a:close/>
                </a:path>
                <a:path w="5708015" h="5651500">
                  <a:moveTo>
                    <a:pt x="2905712" y="2921000"/>
                  </a:moveTo>
                  <a:lnTo>
                    <a:pt x="2890791" y="2921000"/>
                  </a:lnTo>
                  <a:lnTo>
                    <a:pt x="2890791" y="2209800"/>
                  </a:lnTo>
                  <a:lnTo>
                    <a:pt x="2905712" y="2209800"/>
                  </a:lnTo>
                  <a:lnTo>
                    <a:pt x="2905712" y="2921000"/>
                  </a:lnTo>
                  <a:close/>
                </a:path>
                <a:path w="5708015" h="5651500">
                  <a:moveTo>
                    <a:pt x="3633626" y="2921000"/>
                  </a:moveTo>
                  <a:lnTo>
                    <a:pt x="3618705" y="2921000"/>
                  </a:lnTo>
                  <a:lnTo>
                    <a:pt x="3618705" y="2209800"/>
                  </a:lnTo>
                  <a:lnTo>
                    <a:pt x="3633626" y="2209800"/>
                  </a:lnTo>
                  <a:lnTo>
                    <a:pt x="3633626" y="2921000"/>
                  </a:lnTo>
                  <a:close/>
                </a:path>
                <a:path w="5708015" h="5651500">
                  <a:moveTo>
                    <a:pt x="4361539" y="2921000"/>
                  </a:moveTo>
                  <a:lnTo>
                    <a:pt x="4346618" y="2921000"/>
                  </a:lnTo>
                  <a:lnTo>
                    <a:pt x="4346618" y="2209800"/>
                  </a:lnTo>
                  <a:lnTo>
                    <a:pt x="4361539" y="2209800"/>
                  </a:lnTo>
                  <a:lnTo>
                    <a:pt x="4361539" y="2921000"/>
                  </a:lnTo>
                  <a:close/>
                </a:path>
                <a:path w="5708015" h="5651500">
                  <a:moveTo>
                    <a:pt x="5089499" y="2921000"/>
                  </a:moveTo>
                  <a:lnTo>
                    <a:pt x="5074578" y="2921000"/>
                  </a:lnTo>
                  <a:lnTo>
                    <a:pt x="5074578" y="2209800"/>
                  </a:lnTo>
                  <a:lnTo>
                    <a:pt x="5089499" y="2209800"/>
                  </a:lnTo>
                  <a:lnTo>
                    <a:pt x="5089499" y="2921000"/>
                  </a:lnTo>
                  <a:close/>
                </a:path>
                <a:path w="5708015" h="5651500">
                  <a:moveTo>
                    <a:pt x="5707819" y="2933700"/>
                  </a:moveTo>
                  <a:lnTo>
                    <a:pt x="27690" y="2933700"/>
                  </a:lnTo>
                  <a:lnTo>
                    <a:pt x="27550" y="2921000"/>
                  </a:lnTo>
                  <a:lnTo>
                    <a:pt x="5707819" y="2921000"/>
                  </a:lnTo>
                  <a:lnTo>
                    <a:pt x="5707819" y="2933700"/>
                  </a:lnTo>
                  <a:close/>
                </a:path>
                <a:path w="5708015" h="5651500">
                  <a:moveTo>
                    <a:pt x="721926" y="3644900"/>
                  </a:moveTo>
                  <a:lnTo>
                    <a:pt x="707004" y="3644900"/>
                  </a:lnTo>
                  <a:lnTo>
                    <a:pt x="707004" y="2933700"/>
                  </a:lnTo>
                  <a:lnTo>
                    <a:pt x="721926" y="2933700"/>
                  </a:lnTo>
                  <a:lnTo>
                    <a:pt x="721926" y="3644900"/>
                  </a:lnTo>
                  <a:close/>
                </a:path>
                <a:path w="5708015" h="5651500">
                  <a:moveTo>
                    <a:pt x="1449839" y="3644900"/>
                  </a:moveTo>
                  <a:lnTo>
                    <a:pt x="1434918" y="3644900"/>
                  </a:lnTo>
                  <a:lnTo>
                    <a:pt x="1434918" y="2933700"/>
                  </a:lnTo>
                  <a:lnTo>
                    <a:pt x="1449839" y="2933700"/>
                  </a:lnTo>
                  <a:lnTo>
                    <a:pt x="1449839" y="3644900"/>
                  </a:lnTo>
                  <a:close/>
                </a:path>
                <a:path w="5708015" h="5651500">
                  <a:moveTo>
                    <a:pt x="2177752" y="3644900"/>
                  </a:moveTo>
                  <a:lnTo>
                    <a:pt x="2162878" y="3644900"/>
                  </a:lnTo>
                  <a:lnTo>
                    <a:pt x="2162878" y="2933700"/>
                  </a:lnTo>
                  <a:lnTo>
                    <a:pt x="2177752" y="2933700"/>
                  </a:lnTo>
                  <a:lnTo>
                    <a:pt x="2177752" y="3644900"/>
                  </a:lnTo>
                  <a:close/>
                </a:path>
                <a:path w="5708015" h="5651500">
                  <a:moveTo>
                    <a:pt x="2905712" y="3644900"/>
                  </a:moveTo>
                  <a:lnTo>
                    <a:pt x="2890791" y="3644900"/>
                  </a:lnTo>
                  <a:lnTo>
                    <a:pt x="2890791" y="2933700"/>
                  </a:lnTo>
                  <a:lnTo>
                    <a:pt x="2905712" y="2933700"/>
                  </a:lnTo>
                  <a:lnTo>
                    <a:pt x="2905712" y="3644900"/>
                  </a:lnTo>
                  <a:close/>
                </a:path>
                <a:path w="5708015" h="5651500">
                  <a:moveTo>
                    <a:pt x="3633626" y="3644900"/>
                  </a:moveTo>
                  <a:lnTo>
                    <a:pt x="3618705" y="3644900"/>
                  </a:lnTo>
                  <a:lnTo>
                    <a:pt x="3618705" y="2933700"/>
                  </a:lnTo>
                  <a:lnTo>
                    <a:pt x="3633626" y="2933700"/>
                  </a:lnTo>
                  <a:lnTo>
                    <a:pt x="3633626" y="3644900"/>
                  </a:lnTo>
                  <a:close/>
                </a:path>
                <a:path w="5708015" h="5651500">
                  <a:moveTo>
                    <a:pt x="4361539" y="3644900"/>
                  </a:moveTo>
                  <a:lnTo>
                    <a:pt x="4346618" y="3644900"/>
                  </a:lnTo>
                  <a:lnTo>
                    <a:pt x="4346618" y="2933700"/>
                  </a:lnTo>
                  <a:lnTo>
                    <a:pt x="4361539" y="2933700"/>
                  </a:lnTo>
                  <a:lnTo>
                    <a:pt x="4361539" y="3644900"/>
                  </a:lnTo>
                  <a:close/>
                </a:path>
                <a:path w="5708015" h="5651500">
                  <a:moveTo>
                    <a:pt x="5089499" y="3644900"/>
                  </a:moveTo>
                  <a:lnTo>
                    <a:pt x="5074578" y="3644900"/>
                  </a:lnTo>
                  <a:lnTo>
                    <a:pt x="5074578" y="2933700"/>
                  </a:lnTo>
                  <a:lnTo>
                    <a:pt x="5089499" y="2933700"/>
                  </a:lnTo>
                  <a:lnTo>
                    <a:pt x="5089499" y="3644900"/>
                  </a:lnTo>
                  <a:close/>
                </a:path>
                <a:path w="5708015" h="5651500">
                  <a:moveTo>
                    <a:pt x="5707819" y="3657600"/>
                  </a:moveTo>
                  <a:lnTo>
                    <a:pt x="34566" y="3657600"/>
                  </a:lnTo>
                  <a:lnTo>
                    <a:pt x="34426" y="3644900"/>
                  </a:lnTo>
                  <a:lnTo>
                    <a:pt x="5707819" y="3644900"/>
                  </a:lnTo>
                  <a:lnTo>
                    <a:pt x="5707819" y="3657600"/>
                  </a:lnTo>
                  <a:close/>
                </a:path>
                <a:path w="5708015" h="5651500">
                  <a:moveTo>
                    <a:pt x="721926" y="4368800"/>
                  </a:moveTo>
                  <a:lnTo>
                    <a:pt x="707004" y="4368800"/>
                  </a:lnTo>
                  <a:lnTo>
                    <a:pt x="707004" y="3657600"/>
                  </a:lnTo>
                  <a:lnTo>
                    <a:pt x="721926" y="3657600"/>
                  </a:lnTo>
                  <a:lnTo>
                    <a:pt x="721926" y="4368800"/>
                  </a:lnTo>
                  <a:close/>
                </a:path>
                <a:path w="5708015" h="5651500">
                  <a:moveTo>
                    <a:pt x="1449839" y="4368800"/>
                  </a:moveTo>
                  <a:lnTo>
                    <a:pt x="1434918" y="4368800"/>
                  </a:lnTo>
                  <a:lnTo>
                    <a:pt x="1434918" y="3657600"/>
                  </a:lnTo>
                  <a:lnTo>
                    <a:pt x="1449839" y="3657600"/>
                  </a:lnTo>
                  <a:lnTo>
                    <a:pt x="1449839" y="4368800"/>
                  </a:lnTo>
                  <a:close/>
                </a:path>
                <a:path w="5708015" h="5651500">
                  <a:moveTo>
                    <a:pt x="2177752" y="4368800"/>
                  </a:moveTo>
                  <a:lnTo>
                    <a:pt x="2162878" y="4368800"/>
                  </a:lnTo>
                  <a:lnTo>
                    <a:pt x="2162878" y="3657600"/>
                  </a:lnTo>
                  <a:lnTo>
                    <a:pt x="2177752" y="3657600"/>
                  </a:lnTo>
                  <a:lnTo>
                    <a:pt x="2177752" y="4368800"/>
                  </a:lnTo>
                  <a:close/>
                </a:path>
                <a:path w="5708015" h="5651500">
                  <a:moveTo>
                    <a:pt x="2905712" y="4368800"/>
                  </a:moveTo>
                  <a:lnTo>
                    <a:pt x="2890791" y="4368800"/>
                  </a:lnTo>
                  <a:lnTo>
                    <a:pt x="2890791" y="3657600"/>
                  </a:lnTo>
                  <a:lnTo>
                    <a:pt x="2905712" y="3657600"/>
                  </a:lnTo>
                  <a:lnTo>
                    <a:pt x="2905712" y="4368800"/>
                  </a:lnTo>
                  <a:close/>
                </a:path>
                <a:path w="5708015" h="5651500">
                  <a:moveTo>
                    <a:pt x="3633626" y="4368800"/>
                  </a:moveTo>
                  <a:lnTo>
                    <a:pt x="3618705" y="4368800"/>
                  </a:lnTo>
                  <a:lnTo>
                    <a:pt x="3618705" y="3657600"/>
                  </a:lnTo>
                  <a:lnTo>
                    <a:pt x="3633626" y="3657600"/>
                  </a:lnTo>
                  <a:lnTo>
                    <a:pt x="3633626" y="4368800"/>
                  </a:lnTo>
                  <a:close/>
                </a:path>
                <a:path w="5708015" h="5651500">
                  <a:moveTo>
                    <a:pt x="4361539" y="4368800"/>
                  </a:moveTo>
                  <a:lnTo>
                    <a:pt x="4346618" y="4368800"/>
                  </a:lnTo>
                  <a:lnTo>
                    <a:pt x="4346618" y="3657600"/>
                  </a:lnTo>
                  <a:lnTo>
                    <a:pt x="4361539" y="3657600"/>
                  </a:lnTo>
                  <a:lnTo>
                    <a:pt x="4361539" y="4368800"/>
                  </a:lnTo>
                  <a:close/>
                </a:path>
                <a:path w="5708015" h="5651500">
                  <a:moveTo>
                    <a:pt x="5089499" y="4368800"/>
                  </a:moveTo>
                  <a:lnTo>
                    <a:pt x="5074578" y="4368800"/>
                  </a:lnTo>
                  <a:lnTo>
                    <a:pt x="5074578" y="3657600"/>
                  </a:lnTo>
                  <a:lnTo>
                    <a:pt x="5089499" y="3657600"/>
                  </a:lnTo>
                  <a:lnTo>
                    <a:pt x="5089499" y="4368800"/>
                  </a:lnTo>
                  <a:close/>
                </a:path>
                <a:path w="5708015" h="5651500">
                  <a:moveTo>
                    <a:pt x="5529746" y="4394200"/>
                  </a:moveTo>
                  <a:lnTo>
                    <a:pt x="41442" y="4394200"/>
                  </a:lnTo>
                  <a:lnTo>
                    <a:pt x="41302" y="4368800"/>
                  </a:lnTo>
                  <a:lnTo>
                    <a:pt x="5546257" y="4368800"/>
                  </a:lnTo>
                  <a:lnTo>
                    <a:pt x="5529746" y="4394200"/>
                  </a:lnTo>
                  <a:close/>
                </a:path>
                <a:path w="5708015" h="5651500">
                  <a:moveTo>
                    <a:pt x="721926" y="5105400"/>
                  </a:moveTo>
                  <a:lnTo>
                    <a:pt x="707004" y="5105400"/>
                  </a:lnTo>
                  <a:lnTo>
                    <a:pt x="707004" y="4394200"/>
                  </a:lnTo>
                  <a:lnTo>
                    <a:pt x="721926" y="4394200"/>
                  </a:lnTo>
                  <a:lnTo>
                    <a:pt x="721926" y="5105400"/>
                  </a:lnTo>
                  <a:close/>
                </a:path>
                <a:path w="5708015" h="5651500">
                  <a:moveTo>
                    <a:pt x="1449839" y="5105400"/>
                  </a:moveTo>
                  <a:lnTo>
                    <a:pt x="1434918" y="5105400"/>
                  </a:lnTo>
                  <a:lnTo>
                    <a:pt x="1434918" y="4394200"/>
                  </a:lnTo>
                  <a:lnTo>
                    <a:pt x="1449839" y="4394200"/>
                  </a:lnTo>
                  <a:lnTo>
                    <a:pt x="1449839" y="5105400"/>
                  </a:lnTo>
                  <a:close/>
                </a:path>
                <a:path w="5708015" h="5651500">
                  <a:moveTo>
                    <a:pt x="2177752" y="5105400"/>
                  </a:moveTo>
                  <a:lnTo>
                    <a:pt x="2162878" y="5105400"/>
                  </a:lnTo>
                  <a:lnTo>
                    <a:pt x="2162878" y="4394200"/>
                  </a:lnTo>
                  <a:lnTo>
                    <a:pt x="2177752" y="4394200"/>
                  </a:lnTo>
                  <a:lnTo>
                    <a:pt x="2177752" y="5105400"/>
                  </a:lnTo>
                  <a:close/>
                </a:path>
                <a:path w="5708015" h="5651500">
                  <a:moveTo>
                    <a:pt x="2905712" y="5105400"/>
                  </a:moveTo>
                  <a:lnTo>
                    <a:pt x="2890791" y="5105400"/>
                  </a:lnTo>
                  <a:lnTo>
                    <a:pt x="2890791" y="4394200"/>
                  </a:lnTo>
                  <a:lnTo>
                    <a:pt x="2905712" y="4394200"/>
                  </a:lnTo>
                  <a:lnTo>
                    <a:pt x="2905712" y="5105400"/>
                  </a:lnTo>
                  <a:close/>
                </a:path>
                <a:path w="5708015" h="5651500">
                  <a:moveTo>
                    <a:pt x="3633626" y="5105400"/>
                  </a:moveTo>
                  <a:lnTo>
                    <a:pt x="3618705" y="5105400"/>
                  </a:lnTo>
                  <a:lnTo>
                    <a:pt x="3618705" y="4394200"/>
                  </a:lnTo>
                  <a:lnTo>
                    <a:pt x="3633626" y="4394200"/>
                  </a:lnTo>
                  <a:lnTo>
                    <a:pt x="3633626" y="5105400"/>
                  </a:lnTo>
                  <a:close/>
                </a:path>
                <a:path w="5708015" h="5651500">
                  <a:moveTo>
                    <a:pt x="4361539" y="5105400"/>
                  </a:moveTo>
                  <a:lnTo>
                    <a:pt x="4346618" y="5105400"/>
                  </a:lnTo>
                  <a:lnTo>
                    <a:pt x="4346618" y="4394200"/>
                  </a:lnTo>
                  <a:lnTo>
                    <a:pt x="4361539" y="4394200"/>
                  </a:lnTo>
                  <a:lnTo>
                    <a:pt x="4361539" y="5105400"/>
                  </a:lnTo>
                  <a:close/>
                </a:path>
                <a:path w="5708015" h="5651500">
                  <a:moveTo>
                    <a:pt x="5074578" y="4800600"/>
                  </a:moveTo>
                  <a:lnTo>
                    <a:pt x="5074578" y="4394200"/>
                  </a:lnTo>
                  <a:lnTo>
                    <a:pt x="5089499" y="4394200"/>
                  </a:lnTo>
                  <a:lnTo>
                    <a:pt x="5089499" y="4787900"/>
                  </a:lnTo>
                  <a:lnTo>
                    <a:pt x="5074578" y="4800600"/>
                  </a:lnTo>
                  <a:close/>
                </a:path>
                <a:path w="5708015" h="5651500">
                  <a:moveTo>
                    <a:pt x="4724186" y="5118100"/>
                  </a:moveTo>
                  <a:lnTo>
                    <a:pt x="48365" y="5118100"/>
                  </a:lnTo>
                  <a:lnTo>
                    <a:pt x="48178" y="5105400"/>
                  </a:lnTo>
                  <a:lnTo>
                    <a:pt x="4740698" y="5105400"/>
                  </a:lnTo>
                  <a:lnTo>
                    <a:pt x="4724186" y="5118100"/>
                  </a:lnTo>
                  <a:close/>
                </a:path>
                <a:path w="5708015" h="5651500">
                  <a:moveTo>
                    <a:pt x="721926" y="5651500"/>
                  </a:moveTo>
                  <a:lnTo>
                    <a:pt x="707004" y="5651500"/>
                  </a:lnTo>
                  <a:lnTo>
                    <a:pt x="707004" y="5118100"/>
                  </a:lnTo>
                  <a:lnTo>
                    <a:pt x="721926" y="5118100"/>
                  </a:lnTo>
                  <a:lnTo>
                    <a:pt x="721926" y="5651500"/>
                  </a:lnTo>
                  <a:close/>
                </a:path>
                <a:path w="5708015" h="5651500">
                  <a:moveTo>
                    <a:pt x="1449839" y="5626100"/>
                  </a:moveTo>
                  <a:lnTo>
                    <a:pt x="1434918" y="5626100"/>
                  </a:lnTo>
                  <a:lnTo>
                    <a:pt x="1434918" y="5118100"/>
                  </a:lnTo>
                  <a:lnTo>
                    <a:pt x="1449839" y="5118100"/>
                  </a:lnTo>
                  <a:lnTo>
                    <a:pt x="1449839" y="5626100"/>
                  </a:lnTo>
                  <a:close/>
                </a:path>
                <a:path w="5708015" h="5651500">
                  <a:moveTo>
                    <a:pt x="2177752" y="5600700"/>
                  </a:moveTo>
                  <a:lnTo>
                    <a:pt x="2162878" y="5600700"/>
                  </a:lnTo>
                  <a:lnTo>
                    <a:pt x="2162878" y="5118100"/>
                  </a:lnTo>
                  <a:lnTo>
                    <a:pt x="2177752" y="5118100"/>
                  </a:lnTo>
                  <a:lnTo>
                    <a:pt x="2177752" y="5600700"/>
                  </a:lnTo>
                  <a:close/>
                </a:path>
                <a:path w="5708015" h="5651500">
                  <a:moveTo>
                    <a:pt x="2905712" y="5575300"/>
                  </a:moveTo>
                  <a:lnTo>
                    <a:pt x="2890791" y="5575300"/>
                  </a:lnTo>
                  <a:lnTo>
                    <a:pt x="2890791" y="5118100"/>
                  </a:lnTo>
                  <a:lnTo>
                    <a:pt x="2905712" y="5118100"/>
                  </a:lnTo>
                  <a:lnTo>
                    <a:pt x="2905712" y="5575300"/>
                  </a:lnTo>
                  <a:close/>
                </a:path>
                <a:path w="5708015" h="5651500">
                  <a:moveTo>
                    <a:pt x="3633626" y="5549900"/>
                  </a:moveTo>
                  <a:lnTo>
                    <a:pt x="3618705" y="5549900"/>
                  </a:lnTo>
                  <a:lnTo>
                    <a:pt x="3618705" y="5118100"/>
                  </a:lnTo>
                  <a:lnTo>
                    <a:pt x="3633626" y="5118100"/>
                  </a:lnTo>
                  <a:lnTo>
                    <a:pt x="3633626" y="5549900"/>
                  </a:lnTo>
                  <a:close/>
                </a:path>
                <a:path w="5708015" h="5651500">
                  <a:moveTo>
                    <a:pt x="4346618" y="5461000"/>
                  </a:moveTo>
                  <a:lnTo>
                    <a:pt x="4346618" y="5118100"/>
                  </a:lnTo>
                  <a:lnTo>
                    <a:pt x="4361539" y="5118100"/>
                  </a:lnTo>
                  <a:lnTo>
                    <a:pt x="4361539" y="5448300"/>
                  </a:lnTo>
                  <a:lnTo>
                    <a:pt x="4346618" y="5461000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5854" y="1623924"/>
              <a:ext cx="5448300" cy="5563870"/>
            </a:xfrm>
            <a:custGeom>
              <a:avLst/>
              <a:gdLst/>
              <a:ahLst/>
              <a:cxnLst/>
              <a:rect l="l" t="t" r="r" b="b"/>
              <a:pathLst>
                <a:path w="5448300" h="5563870">
                  <a:moveTo>
                    <a:pt x="23293" y="401131"/>
                  </a:moveTo>
                  <a:lnTo>
                    <a:pt x="0" y="188910"/>
                  </a:lnTo>
                  <a:lnTo>
                    <a:pt x="36297" y="148797"/>
                  </a:lnTo>
                  <a:lnTo>
                    <a:pt x="38308" y="79477"/>
                  </a:lnTo>
                  <a:lnTo>
                    <a:pt x="52715" y="0"/>
                  </a:lnTo>
                  <a:lnTo>
                    <a:pt x="2015256" y="17692"/>
                  </a:lnTo>
                  <a:lnTo>
                    <a:pt x="2020588" y="66137"/>
                  </a:lnTo>
                  <a:lnTo>
                    <a:pt x="1988079" y="112803"/>
                  </a:lnTo>
                  <a:lnTo>
                    <a:pt x="1947666" y="154227"/>
                  </a:lnTo>
                  <a:lnTo>
                    <a:pt x="1948040" y="189566"/>
                  </a:lnTo>
                  <a:lnTo>
                    <a:pt x="23293" y="401131"/>
                  </a:lnTo>
                  <a:close/>
                </a:path>
                <a:path w="5448300" h="5563870">
                  <a:moveTo>
                    <a:pt x="4005020" y="5563507"/>
                  </a:moveTo>
                  <a:lnTo>
                    <a:pt x="4181268" y="4258544"/>
                  </a:lnTo>
                  <a:lnTo>
                    <a:pt x="5448123" y="4258544"/>
                  </a:lnTo>
                  <a:lnTo>
                    <a:pt x="4005020" y="5563507"/>
                  </a:lnTo>
                  <a:close/>
                </a:path>
              </a:pathLst>
            </a:custGeom>
            <a:solidFill>
              <a:srgbClr val="61A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44359" y="3113655"/>
            <a:ext cx="5365115" cy="16332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139825" marR="5080" indent="-1127760">
              <a:lnSpc>
                <a:spcPts val="6300"/>
              </a:lnSpc>
              <a:spcBef>
                <a:spcPts val="259"/>
              </a:spcBef>
            </a:pPr>
            <a:r>
              <a:rPr sz="5300" spc="35" dirty="0">
                <a:solidFill>
                  <a:srgbClr val="291B25"/>
                </a:solidFill>
                <a:latin typeface="Tahoma"/>
                <a:cs typeface="Tahoma"/>
              </a:rPr>
              <a:t>P</a:t>
            </a:r>
            <a:r>
              <a:rPr sz="5300" spc="145" dirty="0">
                <a:solidFill>
                  <a:srgbClr val="291B25"/>
                </a:solidFill>
                <a:latin typeface="Tahoma"/>
                <a:cs typeface="Tahoma"/>
              </a:rPr>
              <a:t>e</a:t>
            </a:r>
            <a:r>
              <a:rPr sz="5300" spc="250" dirty="0">
                <a:solidFill>
                  <a:srgbClr val="291B25"/>
                </a:solidFill>
                <a:latin typeface="Tahoma"/>
                <a:cs typeface="Tahoma"/>
              </a:rPr>
              <a:t>n</a:t>
            </a:r>
            <a:r>
              <a:rPr sz="5300" spc="175" dirty="0">
                <a:solidFill>
                  <a:srgbClr val="291B25"/>
                </a:solidFill>
                <a:latin typeface="Tahoma"/>
                <a:cs typeface="Tahoma"/>
              </a:rPr>
              <a:t>g</a:t>
            </a:r>
            <a:r>
              <a:rPr sz="5300" spc="145" dirty="0">
                <a:solidFill>
                  <a:srgbClr val="291B25"/>
                </a:solidFill>
                <a:latin typeface="Tahoma"/>
                <a:cs typeface="Tahoma"/>
              </a:rPr>
              <a:t>e</a:t>
            </a:r>
            <a:r>
              <a:rPr sz="5300" spc="340" dirty="0">
                <a:solidFill>
                  <a:srgbClr val="291B25"/>
                </a:solidFill>
                <a:latin typeface="Tahoma"/>
                <a:cs typeface="Tahoma"/>
              </a:rPr>
              <a:t>r</a:t>
            </a:r>
            <a:r>
              <a:rPr sz="5300" spc="125" dirty="0">
                <a:solidFill>
                  <a:srgbClr val="291B25"/>
                </a:solidFill>
                <a:latin typeface="Tahoma"/>
                <a:cs typeface="Tahoma"/>
              </a:rPr>
              <a:t>t</a:t>
            </a:r>
            <a:r>
              <a:rPr sz="5300" dirty="0">
                <a:solidFill>
                  <a:srgbClr val="291B25"/>
                </a:solidFill>
                <a:latin typeface="Tahoma"/>
                <a:cs typeface="Tahoma"/>
              </a:rPr>
              <a:t>i</a:t>
            </a:r>
            <a:r>
              <a:rPr sz="5300" spc="320" dirty="0">
                <a:solidFill>
                  <a:srgbClr val="291B25"/>
                </a:solidFill>
                <a:latin typeface="Tahoma"/>
                <a:cs typeface="Tahoma"/>
              </a:rPr>
              <a:t>a</a:t>
            </a:r>
            <a:r>
              <a:rPr sz="5300" spc="254" dirty="0">
                <a:solidFill>
                  <a:srgbClr val="291B25"/>
                </a:solidFill>
                <a:latin typeface="Tahoma"/>
                <a:cs typeface="Tahoma"/>
              </a:rPr>
              <a:t>n</a:t>
            </a:r>
            <a:r>
              <a:rPr sz="5300" spc="-445" dirty="0">
                <a:solidFill>
                  <a:srgbClr val="291B25"/>
                </a:solidFill>
                <a:latin typeface="Tahoma"/>
                <a:cs typeface="Tahoma"/>
              </a:rPr>
              <a:t> </a:t>
            </a:r>
            <a:r>
              <a:rPr sz="5300" spc="114" dirty="0">
                <a:solidFill>
                  <a:srgbClr val="291B25"/>
                </a:solidFill>
                <a:latin typeface="Tahoma"/>
                <a:cs typeface="Tahoma"/>
              </a:rPr>
              <a:t>F</a:t>
            </a:r>
            <a:r>
              <a:rPr sz="5300" spc="320" dirty="0">
                <a:solidFill>
                  <a:srgbClr val="291B25"/>
                </a:solidFill>
                <a:latin typeface="Tahoma"/>
                <a:cs typeface="Tahoma"/>
              </a:rPr>
              <a:t>a</a:t>
            </a:r>
            <a:r>
              <a:rPr sz="5300" spc="285" dirty="0">
                <a:solidFill>
                  <a:srgbClr val="291B25"/>
                </a:solidFill>
                <a:latin typeface="Tahoma"/>
                <a:cs typeface="Tahoma"/>
              </a:rPr>
              <a:t>k</a:t>
            </a:r>
            <a:r>
              <a:rPr sz="5300" spc="125" dirty="0">
                <a:solidFill>
                  <a:srgbClr val="291B25"/>
                </a:solidFill>
                <a:latin typeface="Tahoma"/>
                <a:cs typeface="Tahoma"/>
              </a:rPr>
              <a:t>t</a:t>
            </a:r>
            <a:r>
              <a:rPr sz="5300" spc="240" dirty="0">
                <a:solidFill>
                  <a:srgbClr val="291B25"/>
                </a:solidFill>
                <a:latin typeface="Tahoma"/>
                <a:cs typeface="Tahoma"/>
              </a:rPr>
              <a:t>a  </a:t>
            </a:r>
            <a:r>
              <a:rPr sz="5300" spc="165" dirty="0">
                <a:solidFill>
                  <a:srgbClr val="291B25"/>
                </a:solidFill>
                <a:latin typeface="Tahoma"/>
                <a:cs typeface="Tahoma"/>
              </a:rPr>
              <a:t>d</a:t>
            </a:r>
            <a:r>
              <a:rPr sz="5300" spc="320" dirty="0">
                <a:solidFill>
                  <a:srgbClr val="291B25"/>
                </a:solidFill>
                <a:latin typeface="Tahoma"/>
                <a:cs typeface="Tahoma"/>
              </a:rPr>
              <a:t>a</a:t>
            </a:r>
            <a:r>
              <a:rPr sz="5300" dirty="0">
                <a:solidFill>
                  <a:srgbClr val="291B25"/>
                </a:solidFill>
                <a:latin typeface="Tahoma"/>
                <a:cs typeface="Tahoma"/>
              </a:rPr>
              <a:t>l</a:t>
            </a:r>
            <a:r>
              <a:rPr sz="5300" spc="320" dirty="0">
                <a:solidFill>
                  <a:srgbClr val="291B25"/>
                </a:solidFill>
                <a:latin typeface="Tahoma"/>
                <a:cs typeface="Tahoma"/>
              </a:rPr>
              <a:t>a</a:t>
            </a:r>
            <a:r>
              <a:rPr sz="5300" spc="-75" dirty="0">
                <a:solidFill>
                  <a:srgbClr val="291B25"/>
                </a:solidFill>
                <a:latin typeface="Tahoma"/>
                <a:cs typeface="Tahoma"/>
              </a:rPr>
              <a:t>m</a:t>
            </a:r>
            <a:r>
              <a:rPr sz="5300" spc="-445" dirty="0">
                <a:solidFill>
                  <a:srgbClr val="291B25"/>
                </a:solidFill>
                <a:latin typeface="Tahoma"/>
                <a:cs typeface="Tahoma"/>
              </a:rPr>
              <a:t> </a:t>
            </a:r>
            <a:r>
              <a:rPr sz="5300" spc="-685" dirty="0">
                <a:solidFill>
                  <a:srgbClr val="291B25"/>
                </a:solidFill>
                <a:latin typeface="Tahoma"/>
                <a:cs typeface="Tahoma"/>
              </a:rPr>
              <a:t>I</a:t>
            </a:r>
            <a:r>
              <a:rPr sz="5300" spc="35" dirty="0">
                <a:solidFill>
                  <a:srgbClr val="291B25"/>
                </a:solidFill>
                <a:latin typeface="Tahoma"/>
                <a:cs typeface="Tahoma"/>
              </a:rPr>
              <a:t>P</a:t>
            </a:r>
            <a:r>
              <a:rPr sz="5300" spc="-290" dirty="0">
                <a:solidFill>
                  <a:srgbClr val="291B25"/>
                </a:solidFill>
                <a:latin typeface="Tahoma"/>
                <a:cs typeface="Tahoma"/>
              </a:rPr>
              <a:t>S</a:t>
            </a:r>
            <a:endParaRPr sz="5300">
              <a:latin typeface="Tahom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329805" y="1131410"/>
            <a:ext cx="11791950" cy="990600"/>
          </a:xfrm>
          <a:custGeom>
            <a:avLst/>
            <a:gdLst/>
            <a:ahLst/>
            <a:cxnLst/>
            <a:rect l="l" t="t" r="r" b="b"/>
            <a:pathLst>
              <a:path w="11791950" h="990600">
                <a:moveTo>
                  <a:pt x="11791949" y="990599"/>
                </a:moveTo>
                <a:lnTo>
                  <a:pt x="0" y="990599"/>
                </a:lnTo>
                <a:lnTo>
                  <a:pt x="0" y="0"/>
                </a:lnTo>
                <a:lnTo>
                  <a:pt x="11791949" y="0"/>
                </a:lnTo>
                <a:lnTo>
                  <a:pt x="11791949" y="990599"/>
                </a:lnTo>
                <a:close/>
              </a:path>
            </a:pathLst>
          </a:custGeom>
          <a:solidFill>
            <a:srgbClr val="FFC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6329805" y="1131410"/>
            <a:ext cx="11791950" cy="990600"/>
          </a:xfrm>
          <a:prstGeom prst="rect">
            <a:avLst/>
          </a:prstGeom>
        </p:spPr>
        <p:txBody>
          <a:bodyPr vert="horz" wrap="square" lIns="0" tIns="168910" rIns="0" bIns="0" rtlCol="0">
            <a:spAutoFit/>
          </a:bodyPr>
          <a:lstStyle/>
          <a:p>
            <a:pPr marR="545465" algn="ctr">
              <a:lnSpc>
                <a:spcPct val="100000"/>
              </a:lnSpc>
              <a:spcBef>
                <a:spcPts val="1330"/>
              </a:spcBef>
            </a:pPr>
            <a:r>
              <a:rPr sz="2800" b="1" spc="-65" dirty="0">
                <a:latin typeface="Arial"/>
                <a:cs typeface="Arial"/>
              </a:rPr>
              <a:t>Pengertian</a:t>
            </a:r>
            <a:r>
              <a:rPr sz="2800" b="1" spc="-70" dirty="0">
                <a:latin typeface="Arial"/>
                <a:cs typeface="Arial"/>
              </a:rPr>
              <a:t> Fakta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443132" y="5293505"/>
            <a:ext cx="11668125" cy="1057275"/>
          </a:xfrm>
          <a:custGeom>
            <a:avLst/>
            <a:gdLst/>
            <a:ahLst/>
            <a:cxnLst/>
            <a:rect l="l" t="t" r="r" b="b"/>
            <a:pathLst>
              <a:path w="11668125" h="1057275">
                <a:moveTo>
                  <a:pt x="11668124" y="1057274"/>
                </a:moveTo>
                <a:lnTo>
                  <a:pt x="0" y="1057274"/>
                </a:lnTo>
                <a:lnTo>
                  <a:pt x="0" y="0"/>
                </a:lnTo>
                <a:lnTo>
                  <a:pt x="11668124" y="0"/>
                </a:lnTo>
                <a:lnTo>
                  <a:pt x="11668124" y="1057274"/>
                </a:lnTo>
                <a:close/>
              </a:path>
            </a:pathLst>
          </a:custGeom>
          <a:solidFill>
            <a:srgbClr val="FFC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33" y="7588949"/>
            <a:ext cx="1242080" cy="2359011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95848" y="935711"/>
            <a:ext cx="1208250" cy="1235709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3368132" y="262384"/>
            <a:ext cx="1951355" cy="1014730"/>
          </a:xfrm>
          <a:custGeom>
            <a:avLst/>
            <a:gdLst/>
            <a:ahLst/>
            <a:cxnLst/>
            <a:rect l="l" t="t" r="r" b="b"/>
            <a:pathLst>
              <a:path w="1951354" h="1014730">
                <a:moveTo>
                  <a:pt x="619088" y="447015"/>
                </a:moveTo>
                <a:lnTo>
                  <a:pt x="658188" y="461692"/>
                </a:lnTo>
                <a:lnTo>
                  <a:pt x="698319" y="482020"/>
                </a:lnTo>
                <a:lnTo>
                  <a:pt x="735696" y="506732"/>
                </a:lnTo>
                <a:lnTo>
                  <a:pt x="769746" y="535767"/>
                </a:lnTo>
                <a:lnTo>
                  <a:pt x="799899" y="569064"/>
                </a:lnTo>
                <a:lnTo>
                  <a:pt x="825514" y="606459"/>
                </a:lnTo>
                <a:lnTo>
                  <a:pt x="846233" y="648204"/>
                </a:lnTo>
                <a:lnTo>
                  <a:pt x="861603" y="696644"/>
                </a:lnTo>
                <a:lnTo>
                  <a:pt x="868777" y="746512"/>
                </a:lnTo>
                <a:lnTo>
                  <a:pt x="867367" y="796441"/>
                </a:lnTo>
                <a:lnTo>
                  <a:pt x="856984" y="845063"/>
                </a:lnTo>
                <a:lnTo>
                  <a:pt x="837237" y="891010"/>
                </a:lnTo>
                <a:lnTo>
                  <a:pt x="807738" y="932915"/>
                </a:lnTo>
                <a:lnTo>
                  <a:pt x="772669" y="966012"/>
                </a:lnTo>
                <a:lnTo>
                  <a:pt x="732772" y="991045"/>
                </a:lnTo>
                <a:lnTo>
                  <a:pt x="689305" y="1007396"/>
                </a:lnTo>
                <a:lnTo>
                  <a:pt x="643524" y="1014447"/>
                </a:lnTo>
                <a:lnTo>
                  <a:pt x="596686" y="1011580"/>
                </a:lnTo>
                <a:lnTo>
                  <a:pt x="550048" y="998175"/>
                </a:lnTo>
                <a:lnTo>
                  <a:pt x="509521" y="977539"/>
                </a:lnTo>
                <a:lnTo>
                  <a:pt x="480691" y="956234"/>
                </a:lnTo>
                <a:lnTo>
                  <a:pt x="688286" y="862217"/>
                </a:lnTo>
                <a:lnTo>
                  <a:pt x="715425" y="832288"/>
                </a:lnTo>
                <a:lnTo>
                  <a:pt x="731431" y="794429"/>
                </a:lnTo>
                <a:lnTo>
                  <a:pt x="735302" y="754028"/>
                </a:lnTo>
                <a:lnTo>
                  <a:pt x="725166" y="706591"/>
                </a:lnTo>
                <a:lnTo>
                  <a:pt x="702644" y="663710"/>
                </a:lnTo>
                <a:lnTo>
                  <a:pt x="670617" y="626909"/>
                </a:lnTo>
                <a:lnTo>
                  <a:pt x="631966" y="597708"/>
                </a:lnTo>
                <a:lnTo>
                  <a:pt x="588238" y="576682"/>
                </a:lnTo>
                <a:lnTo>
                  <a:pt x="543949" y="564657"/>
                </a:lnTo>
                <a:lnTo>
                  <a:pt x="546919" y="557560"/>
                </a:lnTo>
                <a:lnTo>
                  <a:pt x="570681" y="513725"/>
                </a:lnTo>
                <a:lnTo>
                  <a:pt x="598712" y="472024"/>
                </a:lnTo>
                <a:lnTo>
                  <a:pt x="619088" y="447015"/>
                </a:lnTo>
                <a:close/>
              </a:path>
              <a:path w="1951354" h="1014730">
                <a:moveTo>
                  <a:pt x="1210737" y="44511"/>
                </a:moveTo>
                <a:lnTo>
                  <a:pt x="1256705" y="27742"/>
                </a:lnTo>
                <a:lnTo>
                  <a:pt x="1303909" y="14826"/>
                </a:lnTo>
                <a:lnTo>
                  <a:pt x="1351958" y="5842"/>
                </a:lnTo>
                <a:lnTo>
                  <a:pt x="1400460" y="873"/>
                </a:lnTo>
                <a:lnTo>
                  <a:pt x="1449022" y="0"/>
                </a:lnTo>
                <a:lnTo>
                  <a:pt x="1497254" y="3302"/>
                </a:lnTo>
                <a:lnTo>
                  <a:pt x="1545196" y="10877"/>
                </a:lnTo>
                <a:lnTo>
                  <a:pt x="1591967" y="22658"/>
                </a:lnTo>
                <a:lnTo>
                  <a:pt x="1637338" y="38444"/>
                </a:lnTo>
                <a:lnTo>
                  <a:pt x="1681077" y="58037"/>
                </a:lnTo>
                <a:lnTo>
                  <a:pt x="1722953" y="81237"/>
                </a:lnTo>
                <a:lnTo>
                  <a:pt x="1762735" y="107845"/>
                </a:lnTo>
                <a:lnTo>
                  <a:pt x="1800192" y="137662"/>
                </a:lnTo>
                <a:lnTo>
                  <a:pt x="1835094" y="170488"/>
                </a:lnTo>
                <a:lnTo>
                  <a:pt x="1867209" y="206124"/>
                </a:lnTo>
                <a:lnTo>
                  <a:pt x="1896306" y="244371"/>
                </a:lnTo>
                <a:lnTo>
                  <a:pt x="1922155" y="285030"/>
                </a:lnTo>
                <a:lnTo>
                  <a:pt x="1944415" y="327692"/>
                </a:lnTo>
                <a:lnTo>
                  <a:pt x="1950788" y="364835"/>
                </a:lnTo>
                <a:lnTo>
                  <a:pt x="1937259" y="394792"/>
                </a:lnTo>
                <a:lnTo>
                  <a:pt x="1910767" y="414703"/>
                </a:lnTo>
                <a:lnTo>
                  <a:pt x="1878139" y="421501"/>
                </a:lnTo>
                <a:lnTo>
                  <a:pt x="1846202" y="412119"/>
                </a:lnTo>
                <a:lnTo>
                  <a:pt x="1822025" y="383768"/>
                </a:lnTo>
                <a:lnTo>
                  <a:pt x="1821674" y="383280"/>
                </a:lnTo>
                <a:lnTo>
                  <a:pt x="1797276" y="338376"/>
                </a:lnTo>
                <a:lnTo>
                  <a:pt x="1767792" y="296803"/>
                </a:lnTo>
                <a:lnTo>
                  <a:pt x="1733799" y="259124"/>
                </a:lnTo>
                <a:lnTo>
                  <a:pt x="1695763" y="225693"/>
                </a:lnTo>
                <a:lnTo>
                  <a:pt x="1654147" y="196864"/>
                </a:lnTo>
                <a:lnTo>
                  <a:pt x="1609417" y="172991"/>
                </a:lnTo>
                <a:lnTo>
                  <a:pt x="1562038" y="154427"/>
                </a:lnTo>
                <a:lnTo>
                  <a:pt x="1512473" y="141528"/>
                </a:lnTo>
                <a:lnTo>
                  <a:pt x="1461188" y="134647"/>
                </a:lnTo>
                <a:lnTo>
                  <a:pt x="1411249" y="134180"/>
                </a:lnTo>
                <a:lnTo>
                  <a:pt x="1360962" y="139519"/>
                </a:lnTo>
                <a:lnTo>
                  <a:pt x="1311208" y="150524"/>
                </a:lnTo>
                <a:lnTo>
                  <a:pt x="1262869" y="167058"/>
                </a:lnTo>
                <a:lnTo>
                  <a:pt x="1206043" y="192794"/>
                </a:lnTo>
                <a:lnTo>
                  <a:pt x="1195360" y="186889"/>
                </a:lnTo>
                <a:lnTo>
                  <a:pt x="1151967" y="168531"/>
                </a:lnTo>
                <a:lnTo>
                  <a:pt x="1106680" y="154343"/>
                </a:lnTo>
                <a:lnTo>
                  <a:pt x="1060157" y="144283"/>
                </a:lnTo>
                <a:lnTo>
                  <a:pt x="1053102" y="143388"/>
                </a:lnTo>
                <a:lnTo>
                  <a:pt x="1084169" y="117124"/>
                </a:lnTo>
                <a:lnTo>
                  <a:pt x="1124077" y="89283"/>
                </a:lnTo>
                <a:lnTo>
                  <a:pt x="1166398" y="65052"/>
                </a:lnTo>
                <a:lnTo>
                  <a:pt x="1210737" y="44511"/>
                </a:lnTo>
                <a:close/>
              </a:path>
              <a:path w="1951354" h="1014730">
                <a:moveTo>
                  <a:pt x="1208590" y="194202"/>
                </a:moveTo>
                <a:lnTo>
                  <a:pt x="1273829" y="236293"/>
                </a:lnTo>
                <a:lnTo>
                  <a:pt x="1307590" y="267426"/>
                </a:lnTo>
                <a:lnTo>
                  <a:pt x="1336825" y="302905"/>
                </a:lnTo>
                <a:lnTo>
                  <a:pt x="1360874" y="342773"/>
                </a:lnTo>
                <a:lnTo>
                  <a:pt x="1379081" y="387074"/>
                </a:lnTo>
                <a:lnTo>
                  <a:pt x="1389795" y="433646"/>
                </a:lnTo>
                <a:lnTo>
                  <a:pt x="1392310" y="480950"/>
                </a:lnTo>
                <a:lnTo>
                  <a:pt x="1386627" y="527680"/>
                </a:lnTo>
                <a:lnTo>
                  <a:pt x="1372747" y="572530"/>
                </a:lnTo>
                <a:lnTo>
                  <a:pt x="1350668" y="614193"/>
                </a:lnTo>
                <a:lnTo>
                  <a:pt x="1320393" y="651365"/>
                </a:lnTo>
                <a:lnTo>
                  <a:pt x="1285418" y="679161"/>
                </a:lnTo>
                <a:lnTo>
                  <a:pt x="1245995" y="698024"/>
                </a:lnTo>
                <a:lnTo>
                  <a:pt x="1203652" y="708190"/>
                </a:lnTo>
                <a:lnTo>
                  <a:pt x="1159917" y="709894"/>
                </a:lnTo>
                <a:lnTo>
                  <a:pt x="1116319" y="703373"/>
                </a:lnTo>
                <a:lnTo>
                  <a:pt x="1074387" y="688863"/>
                </a:lnTo>
                <a:lnTo>
                  <a:pt x="1034894" y="667053"/>
                </a:lnTo>
                <a:lnTo>
                  <a:pt x="1016522" y="652846"/>
                </a:lnTo>
                <a:lnTo>
                  <a:pt x="1197675" y="570804"/>
                </a:lnTo>
                <a:lnTo>
                  <a:pt x="1224257" y="554871"/>
                </a:lnTo>
                <a:lnTo>
                  <a:pt x="1244135" y="529279"/>
                </a:lnTo>
                <a:lnTo>
                  <a:pt x="1255724" y="496160"/>
                </a:lnTo>
                <a:lnTo>
                  <a:pt x="1256251" y="449355"/>
                </a:lnTo>
                <a:lnTo>
                  <a:pt x="1241628" y="406085"/>
                </a:lnTo>
                <a:lnTo>
                  <a:pt x="1215373" y="367750"/>
                </a:lnTo>
                <a:lnTo>
                  <a:pt x="1181005" y="335750"/>
                </a:lnTo>
                <a:lnTo>
                  <a:pt x="1141940" y="310503"/>
                </a:lnTo>
                <a:lnTo>
                  <a:pt x="1100095" y="291538"/>
                </a:lnTo>
                <a:lnTo>
                  <a:pt x="1097846" y="290876"/>
                </a:lnTo>
                <a:lnTo>
                  <a:pt x="1101301" y="285690"/>
                </a:lnTo>
                <a:lnTo>
                  <a:pt x="1135161" y="248435"/>
                </a:lnTo>
                <a:lnTo>
                  <a:pt x="1173964" y="216152"/>
                </a:lnTo>
                <a:lnTo>
                  <a:pt x="1208590" y="194202"/>
                </a:lnTo>
                <a:close/>
              </a:path>
              <a:path w="1951354" h="1014730">
                <a:moveTo>
                  <a:pt x="397599" y="571851"/>
                </a:moveTo>
                <a:lnTo>
                  <a:pt x="443171" y="562064"/>
                </a:lnTo>
                <a:lnTo>
                  <a:pt x="492400" y="559141"/>
                </a:lnTo>
                <a:lnTo>
                  <a:pt x="541236" y="563920"/>
                </a:lnTo>
                <a:lnTo>
                  <a:pt x="543949" y="564657"/>
                </a:lnTo>
                <a:lnTo>
                  <a:pt x="527893" y="603027"/>
                </a:lnTo>
                <a:lnTo>
                  <a:pt x="514073" y="649622"/>
                </a:lnTo>
                <a:lnTo>
                  <a:pt x="506919" y="692726"/>
                </a:lnTo>
                <a:lnTo>
                  <a:pt x="506587" y="736869"/>
                </a:lnTo>
                <a:lnTo>
                  <a:pt x="514971" y="779560"/>
                </a:lnTo>
                <a:lnTo>
                  <a:pt x="533965" y="818306"/>
                </a:lnTo>
                <a:lnTo>
                  <a:pt x="585126" y="865872"/>
                </a:lnTo>
                <a:lnTo>
                  <a:pt x="651011" y="878831"/>
                </a:lnTo>
                <a:lnTo>
                  <a:pt x="688286" y="862217"/>
                </a:lnTo>
                <a:lnTo>
                  <a:pt x="480691" y="956234"/>
                </a:lnTo>
                <a:lnTo>
                  <a:pt x="442180" y="918969"/>
                </a:lnTo>
                <a:lnTo>
                  <a:pt x="416129" y="882612"/>
                </a:lnTo>
                <a:lnTo>
                  <a:pt x="395665" y="842590"/>
                </a:lnTo>
                <a:lnTo>
                  <a:pt x="381172" y="799692"/>
                </a:lnTo>
                <a:lnTo>
                  <a:pt x="372838" y="752621"/>
                </a:lnTo>
                <a:lnTo>
                  <a:pt x="371347" y="704767"/>
                </a:lnTo>
                <a:lnTo>
                  <a:pt x="375929" y="656823"/>
                </a:lnTo>
                <a:lnTo>
                  <a:pt x="385814" y="609484"/>
                </a:lnTo>
                <a:lnTo>
                  <a:pt x="397599" y="571851"/>
                </a:lnTo>
                <a:close/>
              </a:path>
              <a:path w="1951354" h="1014730">
                <a:moveTo>
                  <a:pt x="953134" y="270661"/>
                </a:moveTo>
                <a:lnTo>
                  <a:pt x="964683" y="269762"/>
                </a:lnTo>
                <a:lnTo>
                  <a:pt x="1010787" y="271424"/>
                </a:lnTo>
                <a:lnTo>
                  <a:pt x="1056151" y="278597"/>
                </a:lnTo>
                <a:lnTo>
                  <a:pt x="1097846" y="290876"/>
                </a:lnTo>
                <a:lnTo>
                  <a:pt x="1073264" y="327778"/>
                </a:lnTo>
                <a:lnTo>
                  <a:pt x="1055880" y="365929"/>
                </a:lnTo>
                <a:lnTo>
                  <a:pt x="1045015" y="407391"/>
                </a:lnTo>
                <a:lnTo>
                  <a:pt x="1043126" y="449445"/>
                </a:lnTo>
                <a:lnTo>
                  <a:pt x="1052671" y="489370"/>
                </a:lnTo>
                <a:lnTo>
                  <a:pt x="1071328" y="520645"/>
                </a:lnTo>
                <a:lnTo>
                  <a:pt x="1097934" y="547183"/>
                </a:lnTo>
                <a:lnTo>
                  <a:pt x="1130235" y="566209"/>
                </a:lnTo>
                <a:lnTo>
                  <a:pt x="1165975" y="574946"/>
                </a:lnTo>
                <a:lnTo>
                  <a:pt x="1197675" y="570804"/>
                </a:lnTo>
                <a:lnTo>
                  <a:pt x="1016522" y="652846"/>
                </a:lnTo>
                <a:lnTo>
                  <a:pt x="968536" y="607006"/>
                </a:lnTo>
                <a:lnTo>
                  <a:pt x="943335" y="570051"/>
                </a:lnTo>
                <a:lnTo>
                  <a:pt x="924565" y="529330"/>
                </a:lnTo>
                <a:lnTo>
                  <a:pt x="913056" y="485484"/>
                </a:lnTo>
                <a:lnTo>
                  <a:pt x="909127" y="438903"/>
                </a:lnTo>
                <a:lnTo>
                  <a:pt x="912343" y="392510"/>
                </a:lnTo>
                <a:lnTo>
                  <a:pt x="922012" y="346940"/>
                </a:lnTo>
                <a:lnTo>
                  <a:pt x="937443" y="302825"/>
                </a:lnTo>
                <a:lnTo>
                  <a:pt x="953134" y="270661"/>
                </a:lnTo>
                <a:close/>
              </a:path>
              <a:path w="1951354" h="1014730">
                <a:moveTo>
                  <a:pt x="52616" y="724264"/>
                </a:moveTo>
                <a:lnTo>
                  <a:pt x="349301" y="589899"/>
                </a:lnTo>
                <a:lnTo>
                  <a:pt x="307541" y="614250"/>
                </a:lnTo>
                <a:lnTo>
                  <a:pt x="268846" y="645636"/>
                </a:lnTo>
                <a:lnTo>
                  <a:pt x="235168" y="681411"/>
                </a:lnTo>
                <a:lnTo>
                  <a:pt x="206429" y="720958"/>
                </a:lnTo>
                <a:lnTo>
                  <a:pt x="182550" y="763657"/>
                </a:lnTo>
                <a:lnTo>
                  <a:pt x="163451" y="808890"/>
                </a:lnTo>
                <a:lnTo>
                  <a:pt x="149054" y="856037"/>
                </a:lnTo>
                <a:lnTo>
                  <a:pt x="139278" y="904479"/>
                </a:lnTo>
                <a:lnTo>
                  <a:pt x="134045" y="953597"/>
                </a:lnTo>
                <a:lnTo>
                  <a:pt x="121875" y="988679"/>
                </a:lnTo>
                <a:lnTo>
                  <a:pt x="95722" y="1007746"/>
                </a:lnTo>
                <a:lnTo>
                  <a:pt x="63023" y="1011596"/>
                </a:lnTo>
                <a:lnTo>
                  <a:pt x="31212" y="1001023"/>
                </a:lnTo>
                <a:lnTo>
                  <a:pt x="7725" y="976825"/>
                </a:lnTo>
                <a:lnTo>
                  <a:pt x="0" y="939798"/>
                </a:lnTo>
                <a:lnTo>
                  <a:pt x="3035" y="905758"/>
                </a:lnTo>
                <a:lnTo>
                  <a:pt x="7970" y="871993"/>
                </a:lnTo>
                <a:lnTo>
                  <a:pt x="14682" y="838477"/>
                </a:lnTo>
                <a:lnTo>
                  <a:pt x="23048" y="805182"/>
                </a:lnTo>
                <a:lnTo>
                  <a:pt x="38504" y="757432"/>
                </a:lnTo>
                <a:lnTo>
                  <a:pt x="52616" y="724264"/>
                </a:lnTo>
                <a:close/>
              </a:path>
              <a:path w="1951354" h="1014730">
                <a:moveTo>
                  <a:pt x="470630" y="426036"/>
                </a:moveTo>
                <a:lnTo>
                  <a:pt x="526974" y="427619"/>
                </a:lnTo>
                <a:lnTo>
                  <a:pt x="571945" y="434431"/>
                </a:lnTo>
                <a:lnTo>
                  <a:pt x="615873" y="445809"/>
                </a:lnTo>
                <a:lnTo>
                  <a:pt x="619088" y="447015"/>
                </a:lnTo>
                <a:lnTo>
                  <a:pt x="598712" y="472024"/>
                </a:lnTo>
                <a:lnTo>
                  <a:pt x="570681" y="513725"/>
                </a:lnTo>
                <a:lnTo>
                  <a:pt x="546919" y="557560"/>
                </a:lnTo>
                <a:lnTo>
                  <a:pt x="543949" y="564657"/>
                </a:lnTo>
                <a:lnTo>
                  <a:pt x="541236" y="563920"/>
                </a:lnTo>
                <a:lnTo>
                  <a:pt x="492400" y="559141"/>
                </a:lnTo>
                <a:lnTo>
                  <a:pt x="443171" y="562064"/>
                </a:lnTo>
                <a:lnTo>
                  <a:pt x="397599" y="571851"/>
                </a:lnTo>
                <a:lnTo>
                  <a:pt x="400232" y="563443"/>
                </a:lnTo>
                <a:lnTo>
                  <a:pt x="418411" y="519394"/>
                </a:lnTo>
                <a:lnTo>
                  <a:pt x="439653" y="477194"/>
                </a:lnTo>
                <a:lnTo>
                  <a:pt x="463597" y="436410"/>
                </a:lnTo>
                <a:lnTo>
                  <a:pt x="470630" y="426036"/>
                </a:lnTo>
                <a:close/>
              </a:path>
              <a:path w="1951354" h="1014730">
                <a:moveTo>
                  <a:pt x="1053102" y="143388"/>
                </a:moveTo>
                <a:lnTo>
                  <a:pt x="1106680" y="154343"/>
                </a:lnTo>
                <a:lnTo>
                  <a:pt x="1151967" y="168531"/>
                </a:lnTo>
                <a:lnTo>
                  <a:pt x="1195360" y="186889"/>
                </a:lnTo>
                <a:lnTo>
                  <a:pt x="1208590" y="194202"/>
                </a:lnTo>
                <a:lnTo>
                  <a:pt x="1173964" y="216152"/>
                </a:lnTo>
                <a:lnTo>
                  <a:pt x="1135161" y="248435"/>
                </a:lnTo>
                <a:lnTo>
                  <a:pt x="1101301" y="285690"/>
                </a:lnTo>
                <a:lnTo>
                  <a:pt x="1097846" y="290876"/>
                </a:lnTo>
                <a:lnTo>
                  <a:pt x="1056151" y="278597"/>
                </a:lnTo>
                <a:lnTo>
                  <a:pt x="1010787" y="271424"/>
                </a:lnTo>
                <a:lnTo>
                  <a:pt x="964683" y="269762"/>
                </a:lnTo>
                <a:lnTo>
                  <a:pt x="953134" y="270661"/>
                </a:lnTo>
                <a:lnTo>
                  <a:pt x="957945" y="260800"/>
                </a:lnTo>
                <a:lnTo>
                  <a:pt x="982827" y="221497"/>
                </a:lnTo>
                <a:lnTo>
                  <a:pt x="1013152" y="183312"/>
                </a:lnTo>
                <a:lnTo>
                  <a:pt x="1047063" y="148494"/>
                </a:lnTo>
                <a:lnTo>
                  <a:pt x="1053102" y="143388"/>
                </a:lnTo>
                <a:close/>
              </a:path>
              <a:path w="1951354" h="1014730">
                <a:moveTo>
                  <a:pt x="296443" y="467676"/>
                </a:moveTo>
                <a:lnTo>
                  <a:pt x="342725" y="448848"/>
                </a:lnTo>
                <a:lnTo>
                  <a:pt x="391517" y="435188"/>
                </a:lnTo>
                <a:lnTo>
                  <a:pt x="436189" y="427937"/>
                </a:lnTo>
                <a:lnTo>
                  <a:pt x="470630" y="426036"/>
                </a:lnTo>
                <a:lnTo>
                  <a:pt x="463597" y="436410"/>
                </a:lnTo>
                <a:lnTo>
                  <a:pt x="439653" y="477194"/>
                </a:lnTo>
                <a:lnTo>
                  <a:pt x="418411" y="519394"/>
                </a:lnTo>
                <a:lnTo>
                  <a:pt x="400232" y="563443"/>
                </a:lnTo>
                <a:lnTo>
                  <a:pt x="397599" y="571851"/>
                </a:lnTo>
                <a:lnTo>
                  <a:pt x="394991" y="572410"/>
                </a:lnTo>
                <a:lnTo>
                  <a:pt x="349301" y="589899"/>
                </a:lnTo>
                <a:lnTo>
                  <a:pt x="52616" y="724264"/>
                </a:lnTo>
                <a:lnTo>
                  <a:pt x="58118" y="711333"/>
                </a:lnTo>
                <a:lnTo>
                  <a:pt x="81706" y="667275"/>
                </a:lnTo>
                <a:lnTo>
                  <a:pt x="109086" y="625649"/>
                </a:lnTo>
                <a:lnTo>
                  <a:pt x="140073" y="586845"/>
                </a:lnTo>
                <a:lnTo>
                  <a:pt x="174486" y="551255"/>
                </a:lnTo>
                <a:lnTo>
                  <a:pt x="212140" y="519270"/>
                </a:lnTo>
                <a:lnTo>
                  <a:pt x="252854" y="491280"/>
                </a:lnTo>
                <a:lnTo>
                  <a:pt x="296443" y="467676"/>
                </a:lnTo>
                <a:close/>
              </a:path>
              <a:path w="1951354" h="1014730">
                <a:moveTo>
                  <a:pt x="1206043" y="192794"/>
                </a:moveTo>
                <a:lnTo>
                  <a:pt x="1262869" y="167058"/>
                </a:lnTo>
                <a:lnTo>
                  <a:pt x="1216827" y="188980"/>
                </a:lnTo>
                <a:lnTo>
                  <a:pt x="1208590" y="194202"/>
                </a:lnTo>
                <a:lnTo>
                  <a:pt x="1206043" y="192794"/>
                </a:lnTo>
                <a:close/>
              </a:path>
              <a:path w="1951354" h="1014730">
                <a:moveTo>
                  <a:pt x="531920" y="428368"/>
                </a:moveTo>
                <a:lnTo>
                  <a:pt x="786465" y="313088"/>
                </a:lnTo>
                <a:lnTo>
                  <a:pt x="744131" y="336592"/>
                </a:lnTo>
                <a:lnTo>
                  <a:pt x="703719" y="364740"/>
                </a:lnTo>
                <a:lnTo>
                  <a:pt x="665700" y="397029"/>
                </a:lnTo>
                <a:lnTo>
                  <a:pt x="630541" y="432958"/>
                </a:lnTo>
                <a:lnTo>
                  <a:pt x="619088" y="447015"/>
                </a:lnTo>
                <a:lnTo>
                  <a:pt x="615873" y="445809"/>
                </a:lnTo>
                <a:lnTo>
                  <a:pt x="571945" y="434431"/>
                </a:lnTo>
                <a:lnTo>
                  <a:pt x="531920" y="428368"/>
                </a:lnTo>
                <a:close/>
              </a:path>
              <a:path w="1951354" h="1014730">
                <a:moveTo>
                  <a:pt x="739653" y="187626"/>
                </a:moveTo>
                <a:lnTo>
                  <a:pt x="783122" y="169531"/>
                </a:lnTo>
                <a:lnTo>
                  <a:pt x="828227" y="155062"/>
                </a:lnTo>
                <a:lnTo>
                  <a:pt x="874861" y="144442"/>
                </a:lnTo>
                <a:lnTo>
                  <a:pt x="919749" y="138430"/>
                </a:lnTo>
                <a:lnTo>
                  <a:pt x="966034" y="136370"/>
                </a:lnTo>
                <a:lnTo>
                  <a:pt x="1013055" y="138307"/>
                </a:lnTo>
                <a:lnTo>
                  <a:pt x="1053102" y="143388"/>
                </a:lnTo>
                <a:lnTo>
                  <a:pt x="1047063" y="148494"/>
                </a:lnTo>
                <a:lnTo>
                  <a:pt x="1013152" y="183312"/>
                </a:lnTo>
                <a:lnTo>
                  <a:pt x="982827" y="221497"/>
                </a:lnTo>
                <a:lnTo>
                  <a:pt x="957945" y="260800"/>
                </a:lnTo>
                <a:lnTo>
                  <a:pt x="953134" y="270661"/>
                </a:lnTo>
                <a:lnTo>
                  <a:pt x="918519" y="273354"/>
                </a:lnTo>
                <a:lnTo>
                  <a:pt x="872975" y="281944"/>
                </a:lnTo>
                <a:lnTo>
                  <a:pt x="828730" y="295274"/>
                </a:lnTo>
                <a:lnTo>
                  <a:pt x="786465" y="313088"/>
                </a:lnTo>
                <a:lnTo>
                  <a:pt x="531920" y="428368"/>
                </a:lnTo>
                <a:lnTo>
                  <a:pt x="526974" y="427619"/>
                </a:lnTo>
                <a:lnTo>
                  <a:pt x="481532" y="425434"/>
                </a:lnTo>
                <a:lnTo>
                  <a:pt x="470630" y="426036"/>
                </a:lnTo>
                <a:lnTo>
                  <a:pt x="490138" y="397262"/>
                </a:lnTo>
                <a:lnTo>
                  <a:pt x="519168" y="359972"/>
                </a:lnTo>
                <a:lnTo>
                  <a:pt x="550581" y="324761"/>
                </a:lnTo>
                <a:lnTo>
                  <a:pt x="584270" y="291849"/>
                </a:lnTo>
                <a:lnTo>
                  <a:pt x="620128" y="261459"/>
                </a:lnTo>
                <a:lnTo>
                  <a:pt x="658049" y="233811"/>
                </a:lnTo>
                <a:lnTo>
                  <a:pt x="697926" y="209126"/>
                </a:lnTo>
                <a:lnTo>
                  <a:pt x="739653" y="187626"/>
                </a:lnTo>
                <a:close/>
              </a:path>
            </a:pathLst>
          </a:custGeom>
          <a:solidFill>
            <a:srgbClr val="291B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10052212"/>
            <a:ext cx="18288000" cy="234950"/>
          </a:xfrm>
          <a:custGeom>
            <a:avLst/>
            <a:gdLst/>
            <a:ahLst/>
            <a:cxnLst/>
            <a:rect l="l" t="t" r="r" b="b"/>
            <a:pathLst>
              <a:path w="18288000" h="234950">
                <a:moveTo>
                  <a:pt x="0" y="234787"/>
                </a:moveTo>
                <a:lnTo>
                  <a:pt x="0" y="0"/>
                </a:lnTo>
                <a:lnTo>
                  <a:pt x="18287997" y="0"/>
                </a:lnTo>
                <a:lnTo>
                  <a:pt x="18287997" y="234787"/>
                </a:lnTo>
                <a:lnTo>
                  <a:pt x="0" y="234787"/>
                </a:lnTo>
                <a:close/>
              </a:path>
            </a:pathLst>
          </a:custGeom>
          <a:solidFill>
            <a:srgbClr val="FFC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307340" marR="300990" algn="ctr">
              <a:lnSpc>
                <a:spcPct val="114599"/>
              </a:lnSpc>
              <a:spcBef>
                <a:spcPts val="1540"/>
              </a:spcBef>
            </a:pPr>
            <a:r>
              <a:rPr spc="-40" dirty="0"/>
              <a:t>Dalam</a:t>
            </a:r>
            <a:r>
              <a:rPr spc="-35" dirty="0"/>
              <a:t> </a:t>
            </a:r>
            <a:r>
              <a:rPr spc="-90" dirty="0"/>
              <a:t>kurikulum</a:t>
            </a:r>
            <a:r>
              <a:rPr spc="-35" dirty="0"/>
              <a:t> </a:t>
            </a:r>
            <a:r>
              <a:rPr spc="-85" dirty="0"/>
              <a:t>Sekolah</a:t>
            </a:r>
            <a:r>
              <a:rPr spc="-35" dirty="0"/>
              <a:t> </a:t>
            </a:r>
            <a:r>
              <a:rPr spc="-60" dirty="0"/>
              <a:t>Dasar</a:t>
            </a:r>
            <a:r>
              <a:rPr spc="-35" dirty="0"/>
              <a:t> </a:t>
            </a:r>
            <a:r>
              <a:rPr spc="-55" dirty="0"/>
              <a:t>tahun</a:t>
            </a:r>
            <a:r>
              <a:rPr spc="-30" dirty="0"/>
              <a:t> </a:t>
            </a:r>
            <a:r>
              <a:rPr spc="105" dirty="0"/>
              <a:t>2004</a:t>
            </a:r>
            <a:r>
              <a:rPr spc="-35" dirty="0"/>
              <a:t> </a:t>
            </a:r>
            <a:r>
              <a:rPr spc="-80" dirty="0"/>
              <a:t>dikemukakan</a:t>
            </a:r>
            <a:r>
              <a:rPr spc="-35" dirty="0"/>
              <a:t> </a:t>
            </a:r>
            <a:r>
              <a:rPr spc="-15" dirty="0"/>
              <a:t>bahwa</a:t>
            </a:r>
            <a:r>
              <a:rPr spc="-35" dirty="0"/>
              <a:t> </a:t>
            </a:r>
            <a:r>
              <a:rPr spc="-70" dirty="0"/>
              <a:t>Ilmu </a:t>
            </a:r>
            <a:r>
              <a:rPr spc="-65" dirty="0"/>
              <a:t> </a:t>
            </a:r>
            <a:r>
              <a:rPr spc="-60" dirty="0"/>
              <a:t>Pengetahuan</a:t>
            </a:r>
            <a:r>
              <a:rPr spc="-25" dirty="0"/>
              <a:t> </a:t>
            </a:r>
            <a:r>
              <a:rPr spc="-105" dirty="0"/>
              <a:t>Sosial</a:t>
            </a:r>
            <a:r>
              <a:rPr spc="-25" dirty="0"/>
              <a:t> </a:t>
            </a:r>
            <a:r>
              <a:rPr spc="-70" dirty="0"/>
              <a:t>merupakan</a:t>
            </a:r>
            <a:r>
              <a:rPr spc="-25" dirty="0"/>
              <a:t> </a:t>
            </a:r>
            <a:r>
              <a:rPr spc="-80" dirty="0"/>
              <a:t>suatu</a:t>
            </a:r>
            <a:r>
              <a:rPr spc="-20" dirty="0"/>
              <a:t> </a:t>
            </a:r>
            <a:r>
              <a:rPr spc="-30" dirty="0"/>
              <a:t>mata</a:t>
            </a:r>
            <a:r>
              <a:rPr spc="-25" dirty="0"/>
              <a:t> </a:t>
            </a:r>
            <a:r>
              <a:rPr spc="-65" dirty="0"/>
              <a:t>pelajaran</a:t>
            </a:r>
            <a:r>
              <a:rPr spc="-25" dirty="0"/>
              <a:t> </a:t>
            </a:r>
            <a:r>
              <a:rPr spc="-65" dirty="0"/>
              <a:t>yang</a:t>
            </a:r>
            <a:r>
              <a:rPr spc="-20" dirty="0"/>
              <a:t> </a:t>
            </a:r>
            <a:r>
              <a:rPr spc="-75" dirty="0"/>
              <a:t>mengkaji</a:t>
            </a:r>
            <a:r>
              <a:rPr spc="-25" dirty="0"/>
              <a:t> </a:t>
            </a:r>
            <a:r>
              <a:rPr spc="-80" dirty="0"/>
              <a:t>serangkaian </a:t>
            </a:r>
            <a:r>
              <a:rPr spc="-650" dirty="0"/>
              <a:t> </a:t>
            </a:r>
            <a:r>
              <a:rPr spc="-45" dirty="0"/>
              <a:t>peristiwa,</a:t>
            </a:r>
            <a:r>
              <a:rPr spc="-35" dirty="0"/>
              <a:t> </a:t>
            </a:r>
            <a:r>
              <a:rPr spc="-40" dirty="0"/>
              <a:t>fakta,</a:t>
            </a:r>
            <a:r>
              <a:rPr spc="-30" dirty="0"/>
              <a:t> </a:t>
            </a:r>
            <a:r>
              <a:rPr spc="-100" dirty="0"/>
              <a:t>konsep,</a:t>
            </a:r>
            <a:r>
              <a:rPr spc="-30" dirty="0"/>
              <a:t> </a:t>
            </a:r>
            <a:r>
              <a:rPr spc="-65" dirty="0"/>
              <a:t>dan</a:t>
            </a:r>
            <a:r>
              <a:rPr spc="-30" dirty="0"/>
              <a:t> </a:t>
            </a:r>
            <a:r>
              <a:rPr spc="-90" dirty="0"/>
              <a:t>generalisasi</a:t>
            </a:r>
            <a:r>
              <a:rPr spc="-30" dirty="0"/>
              <a:t> </a:t>
            </a:r>
            <a:r>
              <a:rPr spc="-65" dirty="0"/>
              <a:t>yang</a:t>
            </a:r>
            <a:r>
              <a:rPr spc="-30" dirty="0"/>
              <a:t> </a:t>
            </a:r>
            <a:r>
              <a:rPr spc="-55" dirty="0"/>
              <a:t>berkaitan</a:t>
            </a:r>
            <a:r>
              <a:rPr spc="-30" dirty="0"/>
              <a:t> </a:t>
            </a:r>
            <a:r>
              <a:rPr spc="-65" dirty="0"/>
              <a:t>dengan</a:t>
            </a:r>
            <a:r>
              <a:rPr spc="-30" dirty="0"/>
              <a:t> </a:t>
            </a:r>
            <a:r>
              <a:rPr spc="-125" dirty="0"/>
              <a:t>isu</a:t>
            </a:r>
            <a:r>
              <a:rPr spc="-30" dirty="0"/>
              <a:t> </a:t>
            </a:r>
            <a:r>
              <a:rPr spc="-114" dirty="0"/>
              <a:t>social</a:t>
            </a:r>
            <a:r>
              <a:rPr spc="-30" dirty="0"/>
              <a:t> </a:t>
            </a:r>
            <a:r>
              <a:rPr spc="-65" dirty="0"/>
              <a:t>dan </a:t>
            </a:r>
            <a:r>
              <a:rPr spc="-60" dirty="0"/>
              <a:t> </a:t>
            </a:r>
            <a:r>
              <a:rPr spc="-50" dirty="0"/>
              <a:t>kewarganegaraan.</a:t>
            </a:r>
            <a:r>
              <a:rPr spc="-35" dirty="0"/>
              <a:t> </a:t>
            </a:r>
            <a:r>
              <a:rPr spc="-80" dirty="0"/>
              <a:t>Yang</a:t>
            </a:r>
            <a:r>
              <a:rPr spc="-30" dirty="0"/>
              <a:t> </a:t>
            </a:r>
            <a:r>
              <a:rPr spc="-80" dirty="0"/>
              <a:t>Berfungsi</a:t>
            </a:r>
            <a:r>
              <a:rPr spc="-30" dirty="0"/>
              <a:t> </a:t>
            </a:r>
            <a:r>
              <a:rPr spc="-70" dirty="0"/>
              <a:t>untuk</a:t>
            </a:r>
            <a:r>
              <a:rPr spc="-30" dirty="0"/>
              <a:t> </a:t>
            </a:r>
            <a:r>
              <a:rPr spc="-65" dirty="0"/>
              <a:t>mengembangkan</a:t>
            </a:r>
            <a:r>
              <a:rPr spc="-35" dirty="0"/>
              <a:t> </a:t>
            </a:r>
            <a:r>
              <a:rPr spc="-60" dirty="0"/>
              <a:t>pengetahuan,</a:t>
            </a:r>
            <a:r>
              <a:rPr spc="-30" dirty="0"/>
              <a:t> </a:t>
            </a:r>
            <a:r>
              <a:rPr spc="-85" dirty="0"/>
              <a:t>nilai, </a:t>
            </a:r>
            <a:r>
              <a:rPr spc="-80" dirty="0"/>
              <a:t> </a:t>
            </a:r>
            <a:r>
              <a:rPr spc="-95" dirty="0"/>
              <a:t>sikap,</a:t>
            </a:r>
            <a:r>
              <a:rPr spc="-40" dirty="0"/>
              <a:t> </a:t>
            </a:r>
            <a:r>
              <a:rPr spc="-65" dirty="0"/>
              <a:t>dan</a:t>
            </a:r>
            <a:r>
              <a:rPr spc="-35" dirty="0"/>
              <a:t> Negara </a:t>
            </a:r>
            <a:r>
              <a:rPr spc="-85" dirty="0"/>
              <a:t>Indonesia.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6515264" y="5566006"/>
            <a:ext cx="11532870" cy="4481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580" algn="ctr">
              <a:lnSpc>
                <a:spcPct val="100000"/>
              </a:lnSpc>
              <a:spcBef>
                <a:spcPts val="100"/>
              </a:spcBef>
            </a:pPr>
            <a:r>
              <a:rPr sz="2800" b="1" spc="-70" dirty="0">
                <a:solidFill>
                  <a:srgbClr val="291B25"/>
                </a:solidFill>
                <a:latin typeface="Arial"/>
                <a:cs typeface="Arial"/>
              </a:rPr>
              <a:t>Fakta</a:t>
            </a:r>
            <a:r>
              <a:rPr sz="28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7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8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65" dirty="0">
                <a:solidFill>
                  <a:srgbClr val="291B25"/>
                </a:solidFill>
                <a:latin typeface="Arial"/>
                <a:cs typeface="Arial"/>
              </a:rPr>
              <a:t>IPS</a:t>
            </a:r>
            <a:endParaRPr sz="2800">
              <a:latin typeface="Arial"/>
              <a:cs typeface="Arial"/>
            </a:endParaRPr>
          </a:p>
          <a:p>
            <a:pPr marL="250190" marR="53340" indent="534670">
              <a:lnSpc>
                <a:spcPct val="114599"/>
              </a:lnSpc>
              <a:spcBef>
                <a:spcPts val="2025"/>
              </a:spcBef>
            </a:pP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Fakta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IPS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merupakan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semua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peristiwa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kejadian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nyata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terjadi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lingkungan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sosial,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contohnya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229" dirty="0">
                <a:solidFill>
                  <a:srgbClr val="291B25"/>
                </a:solidFill>
                <a:latin typeface="Arial"/>
                <a:cs typeface="Arial"/>
              </a:rPr>
              <a:t>: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woman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trafficking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91B25"/>
                </a:solidFill>
                <a:latin typeface="Arial"/>
                <a:cs typeface="Arial"/>
              </a:rPr>
              <a:t>(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perdagangan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91B25"/>
                </a:solidFill>
                <a:latin typeface="Arial"/>
                <a:cs typeface="Arial"/>
              </a:rPr>
              <a:t>wanita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),</a:t>
            </a:r>
            <a:endParaRPr sz="2400">
              <a:latin typeface="Arial"/>
              <a:cs typeface="Arial"/>
            </a:endParaRPr>
          </a:p>
          <a:p>
            <a:pPr marL="12700" marR="5080" indent="-80645" algn="ctr">
              <a:lnSpc>
                <a:spcPct val="114599"/>
              </a:lnSpc>
            </a:pP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narkoba,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perampokan,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pemerkosaan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sejenisnya.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Fakta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bertujuan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untuk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menghilangkan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5" dirty="0">
                <a:solidFill>
                  <a:srgbClr val="291B25"/>
                </a:solidFill>
                <a:latin typeface="Arial"/>
                <a:cs typeface="Arial"/>
              </a:rPr>
              <a:t>isu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5" dirty="0">
                <a:solidFill>
                  <a:srgbClr val="291B25"/>
                </a:solidFill>
                <a:latin typeface="Arial"/>
                <a:cs typeface="Arial"/>
              </a:rPr>
              <a:t>isu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sosial,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sehingga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isu-isu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0" dirty="0">
                <a:solidFill>
                  <a:srgbClr val="291B25"/>
                </a:solidFill>
                <a:latin typeface="Arial"/>
                <a:cs typeface="Arial"/>
              </a:rPr>
              <a:t>sosial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tersebut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bisa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disebut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fakta 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social.Fakta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sangat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penting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struktur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ilmu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susunan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ilmu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karena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dari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fakta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ada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dapat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membentuk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suatu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generalisasi.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Dari </a:t>
            </a:r>
            <a:r>
              <a:rPr sz="2400" b="1" spc="-5" dirty="0">
                <a:solidFill>
                  <a:srgbClr val="291B25"/>
                </a:solidFill>
                <a:latin typeface="Arial"/>
                <a:cs typeface="Arial"/>
              </a:rPr>
              <a:t>fakta-fakta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ada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saling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berkaitan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maka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kita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dapat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membentuk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sutu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pengertian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membantu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kita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untuk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berfikir.Fakta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merupakan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kejadian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suatu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hal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bersifat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berdiri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sendiri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berkaitan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manusia.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3223199"/>
            <a:ext cx="18288000" cy="7064375"/>
            <a:chOff x="0" y="3223199"/>
            <a:chExt cx="18288000" cy="7064375"/>
          </a:xfrm>
        </p:grpSpPr>
        <p:sp>
          <p:nvSpPr>
            <p:cNvPr id="4" name="object 4"/>
            <p:cNvSpPr/>
            <p:nvPr/>
          </p:nvSpPr>
          <p:spPr>
            <a:xfrm>
              <a:off x="0" y="5779194"/>
              <a:ext cx="18288000" cy="4507865"/>
            </a:xfrm>
            <a:custGeom>
              <a:avLst/>
              <a:gdLst/>
              <a:ahLst/>
              <a:cxnLst/>
              <a:rect l="l" t="t" r="r" b="b"/>
              <a:pathLst>
                <a:path w="18288000" h="4507865">
                  <a:moveTo>
                    <a:pt x="18287998" y="0"/>
                  </a:moveTo>
                  <a:lnTo>
                    <a:pt x="18287998" y="4507805"/>
                  </a:lnTo>
                  <a:lnTo>
                    <a:pt x="0" y="4507805"/>
                  </a:lnTo>
                  <a:lnTo>
                    <a:pt x="0" y="0"/>
                  </a:lnTo>
                  <a:lnTo>
                    <a:pt x="18287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426" y="6258026"/>
              <a:ext cx="18232120" cy="4029075"/>
            </a:xfrm>
            <a:custGeom>
              <a:avLst/>
              <a:gdLst/>
              <a:ahLst/>
              <a:cxnLst/>
              <a:rect l="l" t="t" r="r" b="b"/>
              <a:pathLst>
                <a:path w="18232120" h="4029075">
                  <a:moveTo>
                    <a:pt x="478396" y="0"/>
                  </a:moveTo>
                  <a:lnTo>
                    <a:pt x="0" y="0"/>
                  </a:lnTo>
                  <a:lnTo>
                    <a:pt x="0" y="4028973"/>
                  </a:lnTo>
                  <a:lnTo>
                    <a:pt x="478396" y="4028973"/>
                  </a:lnTo>
                  <a:lnTo>
                    <a:pt x="478396" y="0"/>
                  </a:lnTo>
                  <a:close/>
                </a:path>
                <a:path w="18232120" h="4029075">
                  <a:moveTo>
                    <a:pt x="1435176" y="0"/>
                  </a:moveTo>
                  <a:lnTo>
                    <a:pt x="956792" y="0"/>
                  </a:lnTo>
                  <a:lnTo>
                    <a:pt x="956792" y="4028973"/>
                  </a:lnTo>
                  <a:lnTo>
                    <a:pt x="1435176" y="4028973"/>
                  </a:lnTo>
                  <a:lnTo>
                    <a:pt x="1435176" y="0"/>
                  </a:lnTo>
                  <a:close/>
                </a:path>
                <a:path w="18232120" h="4029075">
                  <a:moveTo>
                    <a:pt x="2391968" y="0"/>
                  </a:moveTo>
                  <a:lnTo>
                    <a:pt x="1913572" y="0"/>
                  </a:lnTo>
                  <a:lnTo>
                    <a:pt x="1913572" y="4028973"/>
                  </a:lnTo>
                  <a:lnTo>
                    <a:pt x="2391968" y="4028973"/>
                  </a:lnTo>
                  <a:lnTo>
                    <a:pt x="2391968" y="0"/>
                  </a:lnTo>
                  <a:close/>
                </a:path>
                <a:path w="18232120" h="4029075">
                  <a:moveTo>
                    <a:pt x="3348748" y="0"/>
                  </a:moveTo>
                  <a:lnTo>
                    <a:pt x="2870365" y="0"/>
                  </a:lnTo>
                  <a:lnTo>
                    <a:pt x="2870365" y="4028973"/>
                  </a:lnTo>
                  <a:lnTo>
                    <a:pt x="3348748" y="4028973"/>
                  </a:lnTo>
                  <a:lnTo>
                    <a:pt x="3348748" y="0"/>
                  </a:lnTo>
                  <a:close/>
                </a:path>
                <a:path w="18232120" h="4029075">
                  <a:moveTo>
                    <a:pt x="4305541" y="0"/>
                  </a:moveTo>
                  <a:lnTo>
                    <a:pt x="3827145" y="0"/>
                  </a:lnTo>
                  <a:lnTo>
                    <a:pt x="3827145" y="4028973"/>
                  </a:lnTo>
                  <a:lnTo>
                    <a:pt x="4305541" y="4028973"/>
                  </a:lnTo>
                  <a:lnTo>
                    <a:pt x="4305541" y="0"/>
                  </a:lnTo>
                  <a:close/>
                </a:path>
                <a:path w="18232120" h="4029075">
                  <a:moveTo>
                    <a:pt x="5262321" y="0"/>
                  </a:moveTo>
                  <a:lnTo>
                    <a:pt x="4783937" y="0"/>
                  </a:lnTo>
                  <a:lnTo>
                    <a:pt x="4783937" y="4028973"/>
                  </a:lnTo>
                  <a:lnTo>
                    <a:pt x="5262321" y="4028973"/>
                  </a:lnTo>
                  <a:lnTo>
                    <a:pt x="5262321" y="0"/>
                  </a:lnTo>
                  <a:close/>
                </a:path>
                <a:path w="18232120" h="4029075">
                  <a:moveTo>
                    <a:pt x="6219114" y="0"/>
                  </a:moveTo>
                  <a:lnTo>
                    <a:pt x="5740717" y="0"/>
                  </a:lnTo>
                  <a:lnTo>
                    <a:pt x="5740717" y="4028973"/>
                  </a:lnTo>
                  <a:lnTo>
                    <a:pt x="6219114" y="4028973"/>
                  </a:lnTo>
                  <a:lnTo>
                    <a:pt x="6219114" y="0"/>
                  </a:lnTo>
                  <a:close/>
                </a:path>
                <a:path w="18232120" h="4029075">
                  <a:moveTo>
                    <a:pt x="7175894" y="0"/>
                  </a:moveTo>
                  <a:lnTo>
                    <a:pt x="6697510" y="0"/>
                  </a:lnTo>
                  <a:lnTo>
                    <a:pt x="6697510" y="4028973"/>
                  </a:lnTo>
                  <a:lnTo>
                    <a:pt x="7175894" y="4028973"/>
                  </a:lnTo>
                  <a:lnTo>
                    <a:pt x="7175894" y="0"/>
                  </a:lnTo>
                  <a:close/>
                </a:path>
                <a:path w="18232120" h="4029075">
                  <a:moveTo>
                    <a:pt x="8132686" y="0"/>
                  </a:moveTo>
                  <a:lnTo>
                    <a:pt x="7654290" y="0"/>
                  </a:lnTo>
                  <a:lnTo>
                    <a:pt x="7654290" y="4028973"/>
                  </a:lnTo>
                  <a:lnTo>
                    <a:pt x="8132686" y="4028973"/>
                  </a:lnTo>
                  <a:lnTo>
                    <a:pt x="8132686" y="0"/>
                  </a:lnTo>
                  <a:close/>
                </a:path>
                <a:path w="18232120" h="4029075">
                  <a:moveTo>
                    <a:pt x="9089466" y="0"/>
                  </a:moveTo>
                  <a:lnTo>
                    <a:pt x="8611083" y="0"/>
                  </a:lnTo>
                  <a:lnTo>
                    <a:pt x="8611083" y="4028973"/>
                  </a:lnTo>
                  <a:lnTo>
                    <a:pt x="9089466" y="4028973"/>
                  </a:lnTo>
                  <a:lnTo>
                    <a:pt x="9089466" y="0"/>
                  </a:lnTo>
                  <a:close/>
                </a:path>
                <a:path w="18232120" h="4029075">
                  <a:moveTo>
                    <a:pt x="10046259" y="0"/>
                  </a:moveTo>
                  <a:lnTo>
                    <a:pt x="9567862" y="0"/>
                  </a:lnTo>
                  <a:lnTo>
                    <a:pt x="9567862" y="4028973"/>
                  </a:lnTo>
                  <a:lnTo>
                    <a:pt x="10046259" y="4028973"/>
                  </a:lnTo>
                  <a:lnTo>
                    <a:pt x="10046259" y="0"/>
                  </a:lnTo>
                  <a:close/>
                </a:path>
                <a:path w="18232120" h="4029075">
                  <a:moveTo>
                    <a:pt x="11003039" y="0"/>
                  </a:moveTo>
                  <a:lnTo>
                    <a:pt x="10524655" y="0"/>
                  </a:lnTo>
                  <a:lnTo>
                    <a:pt x="10524655" y="4028973"/>
                  </a:lnTo>
                  <a:lnTo>
                    <a:pt x="11003039" y="4028973"/>
                  </a:lnTo>
                  <a:lnTo>
                    <a:pt x="11003039" y="0"/>
                  </a:lnTo>
                  <a:close/>
                </a:path>
                <a:path w="18232120" h="4029075">
                  <a:moveTo>
                    <a:pt x="11959831" y="0"/>
                  </a:moveTo>
                  <a:lnTo>
                    <a:pt x="11481435" y="0"/>
                  </a:lnTo>
                  <a:lnTo>
                    <a:pt x="11481435" y="4028973"/>
                  </a:lnTo>
                  <a:lnTo>
                    <a:pt x="11959831" y="4028973"/>
                  </a:lnTo>
                  <a:lnTo>
                    <a:pt x="11959831" y="0"/>
                  </a:lnTo>
                  <a:close/>
                </a:path>
                <a:path w="18232120" h="4029075">
                  <a:moveTo>
                    <a:pt x="12916611" y="0"/>
                  </a:moveTo>
                  <a:lnTo>
                    <a:pt x="12438228" y="0"/>
                  </a:lnTo>
                  <a:lnTo>
                    <a:pt x="12438228" y="4028973"/>
                  </a:lnTo>
                  <a:lnTo>
                    <a:pt x="12916611" y="4028973"/>
                  </a:lnTo>
                  <a:lnTo>
                    <a:pt x="12916611" y="0"/>
                  </a:lnTo>
                  <a:close/>
                </a:path>
                <a:path w="18232120" h="4029075">
                  <a:moveTo>
                    <a:pt x="13873404" y="0"/>
                  </a:moveTo>
                  <a:lnTo>
                    <a:pt x="13395008" y="0"/>
                  </a:lnTo>
                  <a:lnTo>
                    <a:pt x="13395008" y="4028973"/>
                  </a:lnTo>
                  <a:lnTo>
                    <a:pt x="13873404" y="4028973"/>
                  </a:lnTo>
                  <a:lnTo>
                    <a:pt x="13873404" y="0"/>
                  </a:lnTo>
                  <a:close/>
                </a:path>
                <a:path w="18232120" h="4029075">
                  <a:moveTo>
                    <a:pt x="14830184" y="0"/>
                  </a:moveTo>
                  <a:lnTo>
                    <a:pt x="14351800" y="0"/>
                  </a:lnTo>
                  <a:lnTo>
                    <a:pt x="14351800" y="4028973"/>
                  </a:lnTo>
                  <a:lnTo>
                    <a:pt x="14830184" y="4028973"/>
                  </a:lnTo>
                  <a:lnTo>
                    <a:pt x="14830184" y="0"/>
                  </a:lnTo>
                  <a:close/>
                </a:path>
                <a:path w="18232120" h="4029075">
                  <a:moveTo>
                    <a:pt x="15786977" y="0"/>
                  </a:moveTo>
                  <a:lnTo>
                    <a:pt x="15308580" y="0"/>
                  </a:lnTo>
                  <a:lnTo>
                    <a:pt x="15308580" y="4028973"/>
                  </a:lnTo>
                  <a:lnTo>
                    <a:pt x="15786977" y="4028973"/>
                  </a:lnTo>
                  <a:lnTo>
                    <a:pt x="15786977" y="0"/>
                  </a:lnTo>
                  <a:close/>
                </a:path>
                <a:path w="18232120" h="4029075">
                  <a:moveTo>
                    <a:pt x="16743756" y="0"/>
                  </a:moveTo>
                  <a:lnTo>
                    <a:pt x="16265373" y="0"/>
                  </a:lnTo>
                  <a:lnTo>
                    <a:pt x="16265373" y="4028973"/>
                  </a:lnTo>
                  <a:lnTo>
                    <a:pt x="16743756" y="4028973"/>
                  </a:lnTo>
                  <a:lnTo>
                    <a:pt x="16743756" y="0"/>
                  </a:lnTo>
                  <a:close/>
                </a:path>
                <a:path w="18232120" h="4029075">
                  <a:moveTo>
                    <a:pt x="17700549" y="0"/>
                  </a:moveTo>
                  <a:lnTo>
                    <a:pt x="17222153" y="0"/>
                  </a:lnTo>
                  <a:lnTo>
                    <a:pt x="17222153" y="4028973"/>
                  </a:lnTo>
                  <a:lnTo>
                    <a:pt x="17700549" y="4028973"/>
                  </a:lnTo>
                  <a:lnTo>
                    <a:pt x="17700549" y="0"/>
                  </a:lnTo>
                  <a:close/>
                </a:path>
                <a:path w="18232120" h="4029075">
                  <a:moveTo>
                    <a:pt x="18231562" y="0"/>
                  </a:moveTo>
                  <a:lnTo>
                    <a:pt x="18178945" y="0"/>
                  </a:lnTo>
                  <a:lnTo>
                    <a:pt x="18178945" y="4028973"/>
                  </a:lnTo>
                  <a:lnTo>
                    <a:pt x="18231562" y="4028973"/>
                  </a:lnTo>
                  <a:lnTo>
                    <a:pt x="18231562" y="0"/>
                  </a:lnTo>
                  <a:close/>
                </a:path>
              </a:pathLst>
            </a:custGeom>
            <a:solidFill>
              <a:srgbClr val="458B90">
                <a:alpha val="497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616801"/>
              <a:ext cx="18288000" cy="3348990"/>
            </a:xfrm>
            <a:custGeom>
              <a:avLst/>
              <a:gdLst/>
              <a:ahLst/>
              <a:cxnLst/>
              <a:rect l="l" t="t" r="r" b="b"/>
              <a:pathLst>
                <a:path w="18288000" h="3348990">
                  <a:moveTo>
                    <a:pt x="18287988" y="2870200"/>
                  </a:moveTo>
                  <a:lnTo>
                    <a:pt x="0" y="2870200"/>
                  </a:lnTo>
                  <a:lnTo>
                    <a:pt x="0" y="3348571"/>
                  </a:lnTo>
                  <a:lnTo>
                    <a:pt x="18287988" y="3348571"/>
                  </a:lnTo>
                  <a:lnTo>
                    <a:pt x="18287988" y="2870200"/>
                  </a:lnTo>
                  <a:close/>
                </a:path>
                <a:path w="18288000" h="3348990">
                  <a:moveTo>
                    <a:pt x="18287988" y="1913470"/>
                  </a:moveTo>
                  <a:lnTo>
                    <a:pt x="0" y="1913470"/>
                  </a:lnTo>
                  <a:lnTo>
                    <a:pt x="0" y="2391829"/>
                  </a:lnTo>
                  <a:lnTo>
                    <a:pt x="18287988" y="2391829"/>
                  </a:lnTo>
                  <a:lnTo>
                    <a:pt x="18287988" y="1913470"/>
                  </a:lnTo>
                  <a:close/>
                </a:path>
                <a:path w="18288000" h="3348990">
                  <a:moveTo>
                    <a:pt x="18287988" y="956729"/>
                  </a:moveTo>
                  <a:lnTo>
                    <a:pt x="0" y="956729"/>
                  </a:lnTo>
                  <a:lnTo>
                    <a:pt x="0" y="1435100"/>
                  </a:lnTo>
                  <a:lnTo>
                    <a:pt x="18287988" y="1435100"/>
                  </a:lnTo>
                  <a:lnTo>
                    <a:pt x="18287988" y="956729"/>
                  </a:lnTo>
                  <a:close/>
                </a:path>
                <a:path w="18288000" h="3348990">
                  <a:moveTo>
                    <a:pt x="18287988" y="0"/>
                  </a:moveTo>
                  <a:lnTo>
                    <a:pt x="0" y="0"/>
                  </a:lnTo>
                  <a:lnTo>
                    <a:pt x="0" y="478370"/>
                  </a:lnTo>
                  <a:lnTo>
                    <a:pt x="18287988" y="478370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458B90">
                <a:alpha val="297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546524" y="3947451"/>
              <a:ext cx="6404610" cy="6061075"/>
            </a:xfrm>
            <a:custGeom>
              <a:avLst/>
              <a:gdLst/>
              <a:ahLst/>
              <a:cxnLst/>
              <a:rect l="l" t="t" r="r" b="b"/>
              <a:pathLst>
                <a:path w="6404609" h="6061075">
                  <a:moveTo>
                    <a:pt x="6404102" y="521068"/>
                  </a:moveTo>
                  <a:lnTo>
                    <a:pt x="6397345" y="476059"/>
                  </a:lnTo>
                  <a:lnTo>
                    <a:pt x="6393116" y="431012"/>
                  </a:lnTo>
                  <a:lnTo>
                    <a:pt x="6392583" y="383730"/>
                  </a:lnTo>
                  <a:lnTo>
                    <a:pt x="6392342" y="336257"/>
                  </a:lnTo>
                  <a:lnTo>
                    <a:pt x="6392583" y="140360"/>
                  </a:lnTo>
                  <a:lnTo>
                    <a:pt x="6343942" y="135724"/>
                  </a:lnTo>
                  <a:lnTo>
                    <a:pt x="6248565" y="126149"/>
                  </a:lnTo>
                  <a:lnTo>
                    <a:pt x="6201537" y="121793"/>
                  </a:lnTo>
                  <a:lnTo>
                    <a:pt x="6154750" y="118110"/>
                  </a:lnTo>
                  <a:lnTo>
                    <a:pt x="6108065" y="115392"/>
                  </a:lnTo>
                  <a:lnTo>
                    <a:pt x="6057303" y="113233"/>
                  </a:lnTo>
                  <a:lnTo>
                    <a:pt x="6006528" y="111391"/>
                  </a:lnTo>
                  <a:lnTo>
                    <a:pt x="5904928" y="108381"/>
                  </a:lnTo>
                  <a:lnTo>
                    <a:pt x="5650903" y="102209"/>
                  </a:lnTo>
                  <a:lnTo>
                    <a:pt x="5086108" y="85763"/>
                  </a:lnTo>
                  <a:lnTo>
                    <a:pt x="4932057" y="82461"/>
                  </a:lnTo>
                  <a:lnTo>
                    <a:pt x="4829353" y="80975"/>
                  </a:lnTo>
                  <a:lnTo>
                    <a:pt x="4778832" y="80772"/>
                  </a:lnTo>
                  <a:lnTo>
                    <a:pt x="4728299" y="81203"/>
                  </a:lnTo>
                  <a:lnTo>
                    <a:pt x="4677765" y="82130"/>
                  </a:lnTo>
                  <a:lnTo>
                    <a:pt x="4425073" y="89166"/>
                  </a:lnTo>
                  <a:lnTo>
                    <a:pt x="4374553" y="90055"/>
                  </a:lnTo>
                  <a:lnTo>
                    <a:pt x="4324020" y="90462"/>
                  </a:lnTo>
                  <a:lnTo>
                    <a:pt x="4273499" y="90220"/>
                  </a:lnTo>
                  <a:lnTo>
                    <a:pt x="4221010" y="89471"/>
                  </a:lnTo>
                  <a:lnTo>
                    <a:pt x="4116019" y="87337"/>
                  </a:lnTo>
                  <a:lnTo>
                    <a:pt x="4011053" y="84505"/>
                  </a:lnTo>
                  <a:lnTo>
                    <a:pt x="3853599" y="79298"/>
                  </a:lnTo>
                  <a:lnTo>
                    <a:pt x="3439350" y="63423"/>
                  </a:lnTo>
                  <a:lnTo>
                    <a:pt x="3091586" y="47155"/>
                  </a:lnTo>
                  <a:lnTo>
                    <a:pt x="2989796" y="43459"/>
                  </a:lnTo>
                  <a:lnTo>
                    <a:pt x="2833509" y="38963"/>
                  </a:lnTo>
                  <a:lnTo>
                    <a:pt x="2625077" y="34480"/>
                  </a:lnTo>
                  <a:lnTo>
                    <a:pt x="1745322" y="20370"/>
                  </a:lnTo>
                  <a:lnTo>
                    <a:pt x="1130490" y="5562"/>
                  </a:lnTo>
                  <a:lnTo>
                    <a:pt x="925537" y="1752"/>
                  </a:lnTo>
                  <a:lnTo>
                    <a:pt x="771817" y="0"/>
                  </a:lnTo>
                  <a:lnTo>
                    <a:pt x="721017" y="101"/>
                  </a:lnTo>
                  <a:lnTo>
                    <a:pt x="670217" y="1041"/>
                  </a:lnTo>
                  <a:lnTo>
                    <a:pt x="619417" y="2692"/>
                  </a:lnTo>
                  <a:lnTo>
                    <a:pt x="568604" y="4864"/>
                  </a:lnTo>
                  <a:lnTo>
                    <a:pt x="517779" y="7429"/>
                  </a:lnTo>
                  <a:lnTo>
                    <a:pt x="416140" y="13081"/>
                  </a:lnTo>
                  <a:lnTo>
                    <a:pt x="314490" y="18389"/>
                  </a:lnTo>
                  <a:lnTo>
                    <a:pt x="263664" y="20523"/>
                  </a:lnTo>
                  <a:lnTo>
                    <a:pt x="221919" y="42786"/>
                  </a:lnTo>
                  <a:lnTo>
                    <a:pt x="206171" y="160616"/>
                  </a:lnTo>
                  <a:lnTo>
                    <a:pt x="164045" y="501484"/>
                  </a:lnTo>
                  <a:lnTo>
                    <a:pt x="152984" y="598944"/>
                  </a:lnTo>
                  <a:lnTo>
                    <a:pt x="147878" y="647712"/>
                  </a:lnTo>
                  <a:lnTo>
                    <a:pt x="143103" y="696518"/>
                  </a:lnTo>
                  <a:lnTo>
                    <a:pt x="138747" y="745350"/>
                  </a:lnTo>
                  <a:lnTo>
                    <a:pt x="134848" y="793851"/>
                  </a:lnTo>
                  <a:lnTo>
                    <a:pt x="131394" y="842403"/>
                  </a:lnTo>
                  <a:lnTo>
                    <a:pt x="128346" y="891006"/>
                  </a:lnTo>
                  <a:lnTo>
                    <a:pt x="125679" y="939634"/>
                  </a:lnTo>
                  <a:lnTo>
                    <a:pt x="123380" y="988301"/>
                  </a:lnTo>
                  <a:lnTo>
                    <a:pt x="121399" y="1036980"/>
                  </a:lnTo>
                  <a:lnTo>
                    <a:pt x="119735" y="1085684"/>
                  </a:lnTo>
                  <a:lnTo>
                    <a:pt x="117208" y="1183119"/>
                  </a:lnTo>
                  <a:lnTo>
                    <a:pt x="115582" y="1280541"/>
                  </a:lnTo>
                  <a:lnTo>
                    <a:pt x="114592" y="1381099"/>
                  </a:lnTo>
                  <a:lnTo>
                    <a:pt x="113665" y="1588617"/>
                  </a:lnTo>
                  <a:lnTo>
                    <a:pt x="114046" y="2366848"/>
                  </a:lnTo>
                  <a:lnTo>
                    <a:pt x="112737" y="2565108"/>
                  </a:lnTo>
                  <a:lnTo>
                    <a:pt x="111315" y="2662694"/>
                  </a:lnTo>
                  <a:lnTo>
                    <a:pt x="109042" y="2760256"/>
                  </a:lnTo>
                  <a:lnTo>
                    <a:pt x="107492" y="2809024"/>
                  </a:lnTo>
                  <a:lnTo>
                    <a:pt x="105638" y="2857766"/>
                  </a:lnTo>
                  <a:lnTo>
                    <a:pt x="103441" y="2906484"/>
                  </a:lnTo>
                  <a:lnTo>
                    <a:pt x="100863" y="2955175"/>
                  </a:lnTo>
                  <a:lnTo>
                    <a:pt x="97904" y="3005163"/>
                  </a:lnTo>
                  <a:lnTo>
                    <a:pt x="91363" y="3105086"/>
                  </a:lnTo>
                  <a:lnTo>
                    <a:pt x="84162" y="3204984"/>
                  </a:lnTo>
                  <a:lnTo>
                    <a:pt x="49237" y="3654374"/>
                  </a:lnTo>
                  <a:lnTo>
                    <a:pt x="38392" y="3808196"/>
                  </a:lnTo>
                  <a:lnTo>
                    <a:pt x="31750" y="3912108"/>
                  </a:lnTo>
                  <a:lnTo>
                    <a:pt x="25946" y="4016070"/>
                  </a:lnTo>
                  <a:lnTo>
                    <a:pt x="23444" y="4068064"/>
                  </a:lnTo>
                  <a:lnTo>
                    <a:pt x="6781" y="4475962"/>
                  </a:lnTo>
                  <a:lnTo>
                    <a:pt x="3492" y="4577664"/>
                  </a:lnTo>
                  <a:lnTo>
                    <a:pt x="1130" y="4679366"/>
                  </a:lnTo>
                  <a:lnTo>
                    <a:pt x="393" y="4730216"/>
                  </a:lnTo>
                  <a:lnTo>
                    <a:pt x="0" y="4781054"/>
                  </a:lnTo>
                  <a:lnTo>
                    <a:pt x="0" y="4831893"/>
                  </a:lnTo>
                  <a:lnTo>
                    <a:pt x="317" y="4884039"/>
                  </a:lnTo>
                  <a:lnTo>
                    <a:pt x="1524" y="4988306"/>
                  </a:lnTo>
                  <a:lnTo>
                    <a:pt x="3390" y="5092585"/>
                  </a:lnTo>
                  <a:lnTo>
                    <a:pt x="7150" y="5248999"/>
                  </a:lnTo>
                  <a:lnTo>
                    <a:pt x="22758" y="5770321"/>
                  </a:lnTo>
                  <a:lnTo>
                    <a:pt x="30975" y="5874207"/>
                  </a:lnTo>
                  <a:lnTo>
                    <a:pt x="32524" y="5908840"/>
                  </a:lnTo>
                  <a:lnTo>
                    <a:pt x="48920" y="5952490"/>
                  </a:lnTo>
                  <a:lnTo>
                    <a:pt x="90322" y="5966815"/>
                  </a:lnTo>
                  <a:lnTo>
                    <a:pt x="142163" y="5970092"/>
                  </a:lnTo>
                  <a:lnTo>
                    <a:pt x="193967" y="5974016"/>
                  </a:lnTo>
                  <a:lnTo>
                    <a:pt x="245719" y="5978474"/>
                  </a:lnTo>
                  <a:lnTo>
                    <a:pt x="297446" y="5983338"/>
                  </a:lnTo>
                  <a:lnTo>
                    <a:pt x="555980" y="6009411"/>
                  </a:lnTo>
                  <a:lnTo>
                    <a:pt x="607720" y="6014097"/>
                  </a:lnTo>
                  <a:lnTo>
                    <a:pt x="659511" y="6018327"/>
                  </a:lnTo>
                  <a:lnTo>
                    <a:pt x="711352" y="6021971"/>
                  </a:lnTo>
                  <a:lnTo>
                    <a:pt x="763257" y="6024892"/>
                  </a:lnTo>
                  <a:lnTo>
                    <a:pt x="815213" y="6026988"/>
                  </a:lnTo>
                  <a:lnTo>
                    <a:pt x="867257" y="6028118"/>
                  </a:lnTo>
                  <a:lnTo>
                    <a:pt x="919391" y="6028156"/>
                  </a:lnTo>
                  <a:lnTo>
                    <a:pt x="971626" y="6026988"/>
                  </a:lnTo>
                  <a:lnTo>
                    <a:pt x="1022337" y="6025261"/>
                  </a:lnTo>
                  <a:lnTo>
                    <a:pt x="1275905" y="6017539"/>
                  </a:lnTo>
                  <a:lnTo>
                    <a:pt x="1529537" y="6011329"/>
                  </a:lnTo>
                  <a:lnTo>
                    <a:pt x="1783194" y="6006592"/>
                  </a:lnTo>
                  <a:lnTo>
                    <a:pt x="2036864" y="6003302"/>
                  </a:lnTo>
                  <a:lnTo>
                    <a:pt x="3089960" y="5995251"/>
                  </a:lnTo>
                  <a:lnTo>
                    <a:pt x="3941254" y="5993396"/>
                  </a:lnTo>
                  <a:lnTo>
                    <a:pt x="3990175" y="5994031"/>
                  </a:lnTo>
                  <a:lnTo>
                    <a:pt x="4039108" y="5995035"/>
                  </a:lnTo>
                  <a:lnTo>
                    <a:pt x="4088028" y="5996368"/>
                  </a:lnTo>
                  <a:lnTo>
                    <a:pt x="4136948" y="5997981"/>
                  </a:lnTo>
                  <a:lnTo>
                    <a:pt x="4234802" y="6001867"/>
                  </a:lnTo>
                  <a:lnTo>
                    <a:pt x="4627296" y="6020244"/>
                  </a:lnTo>
                  <a:lnTo>
                    <a:pt x="4874717" y="6033948"/>
                  </a:lnTo>
                  <a:lnTo>
                    <a:pt x="5023180" y="6041669"/>
                  </a:lnTo>
                  <a:lnTo>
                    <a:pt x="5122176" y="6045873"/>
                  </a:lnTo>
                  <a:lnTo>
                    <a:pt x="5171694" y="6047575"/>
                  </a:lnTo>
                  <a:lnTo>
                    <a:pt x="5221211" y="6048934"/>
                  </a:lnTo>
                  <a:lnTo>
                    <a:pt x="5373306" y="6052070"/>
                  </a:lnTo>
                  <a:lnTo>
                    <a:pt x="5576125" y="6054991"/>
                  </a:lnTo>
                  <a:lnTo>
                    <a:pt x="6235395" y="6060732"/>
                  </a:lnTo>
                  <a:lnTo>
                    <a:pt x="6270256" y="6057455"/>
                  </a:lnTo>
                  <a:lnTo>
                    <a:pt x="6295250" y="6045073"/>
                  </a:lnTo>
                  <a:lnTo>
                    <a:pt x="6309614" y="6021019"/>
                  </a:lnTo>
                  <a:lnTo>
                    <a:pt x="6312586" y="5982754"/>
                  </a:lnTo>
                  <a:lnTo>
                    <a:pt x="6310312" y="5932970"/>
                  </a:lnTo>
                  <a:lnTo>
                    <a:pt x="6309614" y="5883072"/>
                  </a:lnTo>
                  <a:lnTo>
                    <a:pt x="6309944" y="5833110"/>
                  </a:lnTo>
                  <a:lnTo>
                    <a:pt x="6321920" y="4989017"/>
                  </a:lnTo>
                  <a:lnTo>
                    <a:pt x="6322974" y="4790033"/>
                  </a:lnTo>
                  <a:lnTo>
                    <a:pt x="6322441" y="3536569"/>
                  </a:lnTo>
                  <a:lnTo>
                    <a:pt x="6324320" y="3235756"/>
                  </a:lnTo>
                  <a:lnTo>
                    <a:pt x="6326225" y="3085541"/>
                  </a:lnTo>
                  <a:lnTo>
                    <a:pt x="6327445" y="3035604"/>
                  </a:lnTo>
                  <a:lnTo>
                    <a:pt x="6329032" y="2985655"/>
                  </a:lnTo>
                  <a:lnTo>
                    <a:pt x="6330963" y="2935719"/>
                  </a:lnTo>
                  <a:lnTo>
                    <a:pt x="6335649" y="2835859"/>
                  </a:lnTo>
                  <a:lnTo>
                    <a:pt x="6341186" y="2735999"/>
                  </a:lnTo>
                  <a:lnTo>
                    <a:pt x="6363030" y="2386546"/>
                  </a:lnTo>
                  <a:lnTo>
                    <a:pt x="6368694" y="2286685"/>
                  </a:lnTo>
                  <a:lnTo>
                    <a:pt x="6377876" y="1840509"/>
                  </a:lnTo>
                  <a:lnTo>
                    <a:pt x="6393243" y="936345"/>
                  </a:lnTo>
                  <a:lnTo>
                    <a:pt x="6394577" y="919607"/>
                  </a:lnTo>
                  <a:lnTo>
                    <a:pt x="6397409" y="902881"/>
                  </a:lnTo>
                  <a:lnTo>
                    <a:pt x="6404102" y="869480"/>
                  </a:lnTo>
                  <a:lnTo>
                    <a:pt x="6404102" y="521068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217481" y="3223199"/>
              <a:ext cx="1403985" cy="1479550"/>
            </a:xfrm>
            <a:custGeom>
              <a:avLst/>
              <a:gdLst/>
              <a:ahLst/>
              <a:cxnLst/>
              <a:rect l="l" t="t" r="r" b="b"/>
              <a:pathLst>
                <a:path w="1403984" h="1479550">
                  <a:moveTo>
                    <a:pt x="699376" y="1479154"/>
                  </a:moveTo>
                  <a:lnTo>
                    <a:pt x="649606" y="1476752"/>
                  </a:lnTo>
                  <a:lnTo>
                    <a:pt x="598672" y="1471090"/>
                  </a:lnTo>
                  <a:lnTo>
                    <a:pt x="550277" y="1460946"/>
                  </a:lnTo>
                  <a:lnTo>
                    <a:pt x="504433" y="1445329"/>
                  </a:lnTo>
                  <a:lnTo>
                    <a:pt x="460616" y="1425315"/>
                  </a:lnTo>
                  <a:lnTo>
                    <a:pt x="418303" y="1401983"/>
                  </a:lnTo>
                  <a:lnTo>
                    <a:pt x="376971" y="1376411"/>
                  </a:lnTo>
                  <a:lnTo>
                    <a:pt x="295158" y="1322857"/>
                  </a:lnTo>
                  <a:lnTo>
                    <a:pt x="253479" y="1293779"/>
                  </a:lnTo>
                  <a:lnTo>
                    <a:pt x="215365" y="1262590"/>
                  </a:lnTo>
                  <a:lnTo>
                    <a:pt x="180723" y="1229317"/>
                  </a:lnTo>
                  <a:lnTo>
                    <a:pt x="149461" y="1193988"/>
                  </a:lnTo>
                  <a:lnTo>
                    <a:pt x="121488" y="1156633"/>
                  </a:lnTo>
                  <a:lnTo>
                    <a:pt x="96711" y="1117279"/>
                  </a:lnTo>
                  <a:lnTo>
                    <a:pt x="75039" y="1075955"/>
                  </a:lnTo>
                  <a:lnTo>
                    <a:pt x="56380" y="1032689"/>
                  </a:lnTo>
                  <a:lnTo>
                    <a:pt x="40642" y="987510"/>
                  </a:lnTo>
                  <a:lnTo>
                    <a:pt x="27732" y="940445"/>
                  </a:lnTo>
                  <a:lnTo>
                    <a:pt x="17560" y="891525"/>
                  </a:lnTo>
                  <a:lnTo>
                    <a:pt x="14533" y="880412"/>
                  </a:lnTo>
                  <a:lnTo>
                    <a:pt x="10028" y="869563"/>
                  </a:lnTo>
                  <a:lnTo>
                    <a:pt x="0" y="848045"/>
                  </a:lnTo>
                  <a:lnTo>
                    <a:pt x="0" y="719218"/>
                  </a:lnTo>
                  <a:lnTo>
                    <a:pt x="19076" y="638512"/>
                  </a:lnTo>
                  <a:lnTo>
                    <a:pt x="40783" y="563266"/>
                  </a:lnTo>
                  <a:lnTo>
                    <a:pt x="58221" y="516696"/>
                  </a:lnTo>
                  <a:lnTo>
                    <a:pt x="78207" y="471985"/>
                  </a:lnTo>
                  <a:lnTo>
                    <a:pt x="100636" y="429070"/>
                  </a:lnTo>
                  <a:lnTo>
                    <a:pt x="125407" y="387883"/>
                  </a:lnTo>
                  <a:lnTo>
                    <a:pt x="152414" y="348360"/>
                  </a:lnTo>
                  <a:lnTo>
                    <a:pt x="181553" y="310435"/>
                  </a:lnTo>
                  <a:lnTo>
                    <a:pt x="212722" y="274043"/>
                  </a:lnTo>
                  <a:lnTo>
                    <a:pt x="245816" y="239119"/>
                  </a:lnTo>
                  <a:lnTo>
                    <a:pt x="280732" y="205597"/>
                  </a:lnTo>
                  <a:lnTo>
                    <a:pt x="317366" y="173411"/>
                  </a:lnTo>
                  <a:lnTo>
                    <a:pt x="355615" y="142497"/>
                  </a:lnTo>
                  <a:lnTo>
                    <a:pt x="395374" y="112788"/>
                  </a:lnTo>
                  <a:lnTo>
                    <a:pt x="433519" y="87511"/>
                  </a:lnTo>
                  <a:lnTo>
                    <a:pt x="472944" y="65536"/>
                  </a:lnTo>
                  <a:lnTo>
                    <a:pt x="513473" y="46814"/>
                  </a:lnTo>
                  <a:lnTo>
                    <a:pt x="554931" y="31295"/>
                  </a:lnTo>
                  <a:lnTo>
                    <a:pt x="597141" y="18928"/>
                  </a:lnTo>
                  <a:lnTo>
                    <a:pt x="639930" y="9666"/>
                  </a:lnTo>
                  <a:lnTo>
                    <a:pt x="683120" y="3456"/>
                  </a:lnTo>
                  <a:lnTo>
                    <a:pt x="726538" y="251"/>
                  </a:lnTo>
                  <a:lnTo>
                    <a:pt x="770006" y="0"/>
                  </a:lnTo>
                  <a:lnTo>
                    <a:pt x="813350" y="2652"/>
                  </a:lnTo>
                  <a:lnTo>
                    <a:pt x="856393" y="8160"/>
                  </a:lnTo>
                  <a:lnTo>
                    <a:pt x="898962" y="16472"/>
                  </a:lnTo>
                  <a:lnTo>
                    <a:pt x="940879" y="27539"/>
                  </a:lnTo>
                  <a:lnTo>
                    <a:pt x="981970" y="41312"/>
                  </a:lnTo>
                  <a:lnTo>
                    <a:pt x="1022058" y="57740"/>
                  </a:lnTo>
                  <a:lnTo>
                    <a:pt x="1060969" y="76773"/>
                  </a:lnTo>
                  <a:lnTo>
                    <a:pt x="1098527" y="98363"/>
                  </a:lnTo>
                  <a:lnTo>
                    <a:pt x="1134557" y="122458"/>
                  </a:lnTo>
                  <a:lnTo>
                    <a:pt x="1168882" y="149010"/>
                  </a:lnTo>
                  <a:lnTo>
                    <a:pt x="1201328" y="177969"/>
                  </a:lnTo>
                  <a:lnTo>
                    <a:pt x="1231718" y="209285"/>
                  </a:lnTo>
                  <a:lnTo>
                    <a:pt x="1259878" y="242907"/>
                  </a:lnTo>
                  <a:lnTo>
                    <a:pt x="1285631" y="278787"/>
                  </a:lnTo>
                  <a:lnTo>
                    <a:pt x="1308803" y="316875"/>
                  </a:lnTo>
                  <a:lnTo>
                    <a:pt x="1329218" y="357120"/>
                  </a:lnTo>
                  <a:lnTo>
                    <a:pt x="1346699" y="399473"/>
                  </a:lnTo>
                  <a:lnTo>
                    <a:pt x="1363091" y="447629"/>
                  </a:lnTo>
                  <a:lnTo>
                    <a:pt x="1376728" y="495435"/>
                  </a:lnTo>
                  <a:lnTo>
                    <a:pt x="1387622" y="542879"/>
                  </a:lnTo>
                  <a:lnTo>
                    <a:pt x="1395784" y="589952"/>
                  </a:lnTo>
                  <a:lnTo>
                    <a:pt x="1401224" y="636641"/>
                  </a:lnTo>
                  <a:lnTo>
                    <a:pt x="1403954" y="682937"/>
                  </a:lnTo>
                  <a:lnTo>
                    <a:pt x="1403984" y="728828"/>
                  </a:lnTo>
                  <a:lnTo>
                    <a:pt x="1401325" y="774303"/>
                  </a:lnTo>
                  <a:lnTo>
                    <a:pt x="1395989" y="819352"/>
                  </a:lnTo>
                  <a:lnTo>
                    <a:pt x="1387985" y="863964"/>
                  </a:lnTo>
                  <a:lnTo>
                    <a:pt x="1377327" y="908129"/>
                  </a:lnTo>
                  <a:lnTo>
                    <a:pt x="1364023" y="951834"/>
                  </a:lnTo>
                  <a:lnTo>
                    <a:pt x="1348085" y="995070"/>
                  </a:lnTo>
                  <a:lnTo>
                    <a:pt x="1329524" y="1037825"/>
                  </a:lnTo>
                  <a:lnTo>
                    <a:pt x="1308351" y="1080089"/>
                  </a:lnTo>
                  <a:lnTo>
                    <a:pt x="1284578" y="1121851"/>
                  </a:lnTo>
                  <a:lnTo>
                    <a:pt x="1258213" y="1163100"/>
                  </a:lnTo>
                  <a:lnTo>
                    <a:pt x="1229270" y="1203825"/>
                  </a:lnTo>
                  <a:lnTo>
                    <a:pt x="1197759" y="1244015"/>
                  </a:lnTo>
                  <a:lnTo>
                    <a:pt x="1163687" y="1282813"/>
                  </a:lnTo>
                  <a:lnTo>
                    <a:pt x="1128185" y="1318031"/>
                  </a:lnTo>
                  <a:lnTo>
                    <a:pt x="1091275" y="1349694"/>
                  </a:lnTo>
                  <a:lnTo>
                    <a:pt x="1052978" y="1377830"/>
                  </a:lnTo>
                  <a:lnTo>
                    <a:pt x="1013318" y="1402465"/>
                  </a:lnTo>
                  <a:lnTo>
                    <a:pt x="972316" y="1423627"/>
                  </a:lnTo>
                  <a:lnTo>
                    <a:pt x="929995" y="1441342"/>
                  </a:lnTo>
                  <a:lnTo>
                    <a:pt x="886377" y="1455638"/>
                  </a:lnTo>
                  <a:lnTo>
                    <a:pt x="841483" y="1466540"/>
                  </a:lnTo>
                  <a:lnTo>
                    <a:pt x="795337" y="1474075"/>
                  </a:lnTo>
                  <a:lnTo>
                    <a:pt x="747961" y="1478271"/>
                  </a:lnTo>
                  <a:lnTo>
                    <a:pt x="699376" y="1479154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063668" y="4239653"/>
              <a:ext cx="6613525" cy="6045200"/>
            </a:xfrm>
            <a:custGeom>
              <a:avLst/>
              <a:gdLst/>
              <a:ahLst/>
              <a:cxnLst/>
              <a:rect l="l" t="t" r="r" b="b"/>
              <a:pathLst>
                <a:path w="6613525" h="6045200">
                  <a:moveTo>
                    <a:pt x="6613372" y="533400"/>
                  </a:moveTo>
                  <a:lnTo>
                    <a:pt x="6609994" y="508000"/>
                  </a:lnTo>
                  <a:lnTo>
                    <a:pt x="6606400" y="482600"/>
                  </a:lnTo>
                  <a:lnTo>
                    <a:pt x="6603454" y="457200"/>
                  </a:lnTo>
                  <a:lnTo>
                    <a:pt x="6602031" y="444500"/>
                  </a:lnTo>
                  <a:lnTo>
                    <a:pt x="6601485" y="393700"/>
                  </a:lnTo>
                  <a:lnTo>
                    <a:pt x="6601295" y="355600"/>
                  </a:lnTo>
                  <a:lnTo>
                    <a:pt x="6601282" y="254000"/>
                  </a:lnTo>
                  <a:lnTo>
                    <a:pt x="6601371" y="215900"/>
                  </a:lnTo>
                  <a:lnTo>
                    <a:pt x="6601485" y="139700"/>
                  </a:lnTo>
                  <a:lnTo>
                    <a:pt x="6551244" y="139700"/>
                  </a:lnTo>
                  <a:lnTo>
                    <a:pt x="6501727" y="127000"/>
                  </a:lnTo>
                  <a:lnTo>
                    <a:pt x="6452756" y="127000"/>
                  </a:lnTo>
                  <a:lnTo>
                    <a:pt x="6404191" y="114300"/>
                  </a:lnTo>
                  <a:lnTo>
                    <a:pt x="6202807" y="114300"/>
                  </a:lnTo>
                  <a:lnTo>
                    <a:pt x="6150356" y="101600"/>
                  </a:lnTo>
                  <a:lnTo>
                    <a:pt x="5735764" y="101600"/>
                  </a:lnTo>
                  <a:lnTo>
                    <a:pt x="5685853" y="88900"/>
                  </a:lnTo>
                  <a:lnTo>
                    <a:pt x="5286616" y="88900"/>
                  </a:lnTo>
                  <a:lnTo>
                    <a:pt x="5236718" y="76200"/>
                  </a:lnTo>
                  <a:lnTo>
                    <a:pt x="4726254" y="76200"/>
                  </a:lnTo>
                  <a:lnTo>
                    <a:pt x="4674057" y="88900"/>
                  </a:lnTo>
                  <a:lnTo>
                    <a:pt x="4210786" y="88900"/>
                  </a:lnTo>
                  <a:lnTo>
                    <a:pt x="4160189" y="76200"/>
                  </a:lnTo>
                  <a:lnTo>
                    <a:pt x="3856685" y="76200"/>
                  </a:lnTo>
                  <a:lnTo>
                    <a:pt x="3704945" y="63500"/>
                  </a:lnTo>
                  <a:lnTo>
                    <a:pt x="3551745" y="63500"/>
                  </a:lnTo>
                  <a:lnTo>
                    <a:pt x="3500437" y="50800"/>
                  </a:lnTo>
                  <a:lnTo>
                    <a:pt x="3243923" y="50800"/>
                  </a:lnTo>
                  <a:lnTo>
                    <a:pt x="3192615" y="38100"/>
                  </a:lnTo>
                  <a:lnTo>
                    <a:pt x="2850769" y="38100"/>
                  </a:lnTo>
                  <a:lnTo>
                    <a:pt x="2802344" y="25400"/>
                  </a:lnTo>
                  <a:lnTo>
                    <a:pt x="2055710" y="25400"/>
                  </a:lnTo>
                  <a:lnTo>
                    <a:pt x="2005596" y="12700"/>
                  </a:lnTo>
                  <a:lnTo>
                    <a:pt x="1552917" y="12700"/>
                  </a:lnTo>
                  <a:lnTo>
                    <a:pt x="1401749" y="0"/>
                  </a:lnTo>
                  <a:lnTo>
                    <a:pt x="482219" y="0"/>
                  </a:lnTo>
                  <a:lnTo>
                    <a:pt x="429742" y="12700"/>
                  </a:lnTo>
                  <a:lnTo>
                    <a:pt x="251879" y="12700"/>
                  </a:lnTo>
                  <a:lnTo>
                    <a:pt x="237883" y="25400"/>
                  </a:lnTo>
                  <a:lnTo>
                    <a:pt x="229171" y="38100"/>
                  </a:lnTo>
                  <a:lnTo>
                    <a:pt x="224612" y="63500"/>
                  </a:lnTo>
                  <a:lnTo>
                    <a:pt x="218871" y="114300"/>
                  </a:lnTo>
                  <a:lnTo>
                    <a:pt x="212902" y="165100"/>
                  </a:lnTo>
                  <a:lnTo>
                    <a:pt x="206768" y="215900"/>
                  </a:lnTo>
                  <a:lnTo>
                    <a:pt x="200520" y="254000"/>
                  </a:lnTo>
                  <a:lnTo>
                    <a:pt x="187896" y="355600"/>
                  </a:lnTo>
                  <a:lnTo>
                    <a:pt x="181622" y="406400"/>
                  </a:lnTo>
                  <a:lnTo>
                    <a:pt x="175437" y="457200"/>
                  </a:lnTo>
                  <a:lnTo>
                    <a:pt x="169405" y="508000"/>
                  </a:lnTo>
                  <a:lnTo>
                    <a:pt x="163563" y="558800"/>
                  </a:lnTo>
                  <a:lnTo>
                    <a:pt x="157988" y="609600"/>
                  </a:lnTo>
                  <a:lnTo>
                    <a:pt x="152704" y="660400"/>
                  </a:lnTo>
                  <a:lnTo>
                    <a:pt x="147789" y="711200"/>
                  </a:lnTo>
                  <a:lnTo>
                    <a:pt x="143268" y="762000"/>
                  </a:lnTo>
                  <a:lnTo>
                    <a:pt x="139255" y="812800"/>
                  </a:lnTo>
                  <a:lnTo>
                    <a:pt x="135686" y="863600"/>
                  </a:lnTo>
                  <a:lnTo>
                    <a:pt x="132537" y="914400"/>
                  </a:lnTo>
                  <a:lnTo>
                    <a:pt x="129781" y="965200"/>
                  </a:lnTo>
                  <a:lnTo>
                    <a:pt x="127406" y="1016000"/>
                  </a:lnTo>
                  <a:lnTo>
                    <a:pt x="125361" y="1066800"/>
                  </a:lnTo>
                  <a:lnTo>
                    <a:pt x="123647" y="1117600"/>
                  </a:lnTo>
                  <a:lnTo>
                    <a:pt x="122212" y="1168400"/>
                  </a:lnTo>
                  <a:lnTo>
                    <a:pt x="121031" y="1219200"/>
                  </a:lnTo>
                  <a:lnTo>
                    <a:pt x="120091" y="1270000"/>
                  </a:lnTo>
                  <a:lnTo>
                    <a:pt x="118795" y="1358900"/>
                  </a:lnTo>
                  <a:lnTo>
                    <a:pt x="118008" y="1473200"/>
                  </a:lnTo>
                  <a:lnTo>
                    <a:pt x="117729" y="1524000"/>
                  </a:lnTo>
                  <a:lnTo>
                    <a:pt x="117525" y="1574800"/>
                  </a:lnTo>
                  <a:lnTo>
                    <a:pt x="117398" y="1625600"/>
                  </a:lnTo>
                  <a:lnTo>
                    <a:pt x="117424" y="1879600"/>
                  </a:lnTo>
                  <a:lnTo>
                    <a:pt x="117830" y="2082800"/>
                  </a:lnTo>
                  <a:lnTo>
                    <a:pt x="117983" y="2184400"/>
                  </a:lnTo>
                  <a:lnTo>
                    <a:pt x="117868" y="2400300"/>
                  </a:lnTo>
                  <a:lnTo>
                    <a:pt x="117754" y="2438400"/>
                  </a:lnTo>
                  <a:lnTo>
                    <a:pt x="117551" y="2489200"/>
                  </a:lnTo>
                  <a:lnTo>
                    <a:pt x="117271" y="2540000"/>
                  </a:lnTo>
                  <a:lnTo>
                    <a:pt x="116903" y="2590800"/>
                  </a:lnTo>
                  <a:lnTo>
                    <a:pt x="116420" y="2641600"/>
                  </a:lnTo>
                  <a:lnTo>
                    <a:pt x="115785" y="2692400"/>
                  </a:lnTo>
                  <a:lnTo>
                    <a:pt x="114947" y="2743200"/>
                  </a:lnTo>
                  <a:lnTo>
                    <a:pt x="113906" y="2794000"/>
                  </a:lnTo>
                  <a:lnTo>
                    <a:pt x="112598" y="2844800"/>
                  </a:lnTo>
                  <a:lnTo>
                    <a:pt x="111010" y="2895600"/>
                  </a:lnTo>
                  <a:lnTo>
                    <a:pt x="109093" y="2946400"/>
                  </a:lnTo>
                  <a:lnTo>
                    <a:pt x="106819" y="2997200"/>
                  </a:lnTo>
                  <a:lnTo>
                    <a:pt x="104165" y="3048000"/>
                  </a:lnTo>
                  <a:lnTo>
                    <a:pt x="101092" y="3098800"/>
                  </a:lnTo>
                  <a:lnTo>
                    <a:pt x="97815" y="3149600"/>
                  </a:lnTo>
                  <a:lnTo>
                    <a:pt x="94335" y="3200400"/>
                  </a:lnTo>
                  <a:lnTo>
                    <a:pt x="90703" y="3251200"/>
                  </a:lnTo>
                  <a:lnTo>
                    <a:pt x="86918" y="3302000"/>
                  </a:lnTo>
                  <a:lnTo>
                    <a:pt x="83019" y="3352800"/>
                  </a:lnTo>
                  <a:lnTo>
                    <a:pt x="79032" y="3403600"/>
                  </a:lnTo>
                  <a:lnTo>
                    <a:pt x="74980" y="3454400"/>
                  </a:lnTo>
                  <a:lnTo>
                    <a:pt x="62725" y="3606800"/>
                  </a:lnTo>
                  <a:lnTo>
                    <a:pt x="58686" y="3657600"/>
                  </a:lnTo>
                  <a:lnTo>
                    <a:pt x="54711" y="3708400"/>
                  </a:lnTo>
                  <a:lnTo>
                    <a:pt x="50838" y="3759200"/>
                  </a:lnTo>
                  <a:lnTo>
                    <a:pt x="47091" y="3810000"/>
                  </a:lnTo>
                  <a:lnTo>
                    <a:pt x="43307" y="3873500"/>
                  </a:lnTo>
                  <a:lnTo>
                    <a:pt x="39636" y="3924300"/>
                  </a:lnTo>
                  <a:lnTo>
                    <a:pt x="36118" y="3975100"/>
                  </a:lnTo>
                  <a:lnTo>
                    <a:pt x="32791" y="4025900"/>
                  </a:lnTo>
                  <a:lnTo>
                    <a:pt x="29667" y="4089400"/>
                  </a:lnTo>
                  <a:lnTo>
                    <a:pt x="26797" y="4140200"/>
                  </a:lnTo>
                  <a:lnTo>
                    <a:pt x="24206" y="4191000"/>
                  </a:lnTo>
                  <a:lnTo>
                    <a:pt x="21932" y="4241800"/>
                  </a:lnTo>
                  <a:lnTo>
                    <a:pt x="19824" y="4292600"/>
                  </a:lnTo>
                  <a:lnTo>
                    <a:pt x="17653" y="4343400"/>
                  </a:lnTo>
                  <a:lnTo>
                    <a:pt x="13220" y="4457700"/>
                  </a:lnTo>
                  <a:lnTo>
                    <a:pt x="11049" y="4508500"/>
                  </a:lnTo>
                  <a:lnTo>
                    <a:pt x="8966" y="4559300"/>
                  </a:lnTo>
                  <a:lnTo>
                    <a:pt x="6997" y="4610100"/>
                  </a:lnTo>
                  <a:lnTo>
                    <a:pt x="5207" y="4660900"/>
                  </a:lnTo>
                  <a:lnTo>
                    <a:pt x="3606" y="4711700"/>
                  </a:lnTo>
                  <a:lnTo>
                    <a:pt x="1168" y="4826000"/>
                  </a:lnTo>
                  <a:lnTo>
                    <a:pt x="406" y="4876800"/>
                  </a:lnTo>
                  <a:lnTo>
                    <a:pt x="0" y="4927600"/>
                  </a:lnTo>
                  <a:lnTo>
                    <a:pt x="76" y="4991100"/>
                  </a:lnTo>
                  <a:lnTo>
                    <a:pt x="304" y="5029200"/>
                  </a:lnTo>
                  <a:lnTo>
                    <a:pt x="787" y="5080000"/>
                  </a:lnTo>
                  <a:lnTo>
                    <a:pt x="1447" y="5130800"/>
                  </a:lnTo>
                  <a:lnTo>
                    <a:pt x="2260" y="5181600"/>
                  </a:lnTo>
                  <a:lnTo>
                    <a:pt x="3213" y="5232400"/>
                  </a:lnTo>
                  <a:lnTo>
                    <a:pt x="4292" y="5283200"/>
                  </a:lnTo>
                  <a:lnTo>
                    <a:pt x="5486" y="5334000"/>
                  </a:lnTo>
                  <a:lnTo>
                    <a:pt x="6781" y="5384800"/>
                  </a:lnTo>
                  <a:lnTo>
                    <a:pt x="8166" y="5435600"/>
                  </a:lnTo>
                  <a:lnTo>
                    <a:pt x="9613" y="5486400"/>
                  </a:lnTo>
                  <a:lnTo>
                    <a:pt x="11125" y="5537200"/>
                  </a:lnTo>
                  <a:lnTo>
                    <a:pt x="12674" y="5588000"/>
                  </a:lnTo>
                  <a:lnTo>
                    <a:pt x="19011" y="5791200"/>
                  </a:lnTo>
                  <a:lnTo>
                    <a:pt x="20548" y="5842000"/>
                  </a:lnTo>
                  <a:lnTo>
                    <a:pt x="22059" y="5892800"/>
                  </a:lnTo>
                  <a:lnTo>
                    <a:pt x="23495" y="5943600"/>
                  </a:lnTo>
                  <a:lnTo>
                    <a:pt x="25565" y="5981700"/>
                  </a:lnTo>
                  <a:lnTo>
                    <a:pt x="28854" y="6019800"/>
                  </a:lnTo>
                  <a:lnTo>
                    <a:pt x="30822" y="6045200"/>
                  </a:lnTo>
                  <a:lnTo>
                    <a:pt x="6515951" y="6045200"/>
                  </a:lnTo>
                  <a:lnTo>
                    <a:pt x="6516154" y="6007100"/>
                  </a:lnTo>
                  <a:lnTo>
                    <a:pt x="6517005" y="5956300"/>
                  </a:lnTo>
                  <a:lnTo>
                    <a:pt x="6517830" y="5905500"/>
                  </a:lnTo>
                  <a:lnTo>
                    <a:pt x="6518478" y="5854700"/>
                  </a:lnTo>
                  <a:lnTo>
                    <a:pt x="6519177" y="5803900"/>
                  </a:lnTo>
                  <a:lnTo>
                    <a:pt x="6519926" y="5753100"/>
                  </a:lnTo>
                  <a:lnTo>
                    <a:pt x="6520688" y="5702300"/>
                  </a:lnTo>
                  <a:lnTo>
                    <a:pt x="6523888" y="5499100"/>
                  </a:lnTo>
                  <a:lnTo>
                    <a:pt x="6525438" y="5397500"/>
                  </a:lnTo>
                  <a:lnTo>
                    <a:pt x="6526162" y="5346700"/>
                  </a:lnTo>
                  <a:lnTo>
                    <a:pt x="6526835" y="5295900"/>
                  </a:lnTo>
                  <a:lnTo>
                    <a:pt x="6527457" y="5245100"/>
                  </a:lnTo>
                  <a:lnTo>
                    <a:pt x="6528028" y="5194300"/>
                  </a:lnTo>
                  <a:lnTo>
                    <a:pt x="6528511" y="5143500"/>
                  </a:lnTo>
                  <a:lnTo>
                    <a:pt x="6528917" y="5092700"/>
                  </a:lnTo>
                  <a:lnTo>
                    <a:pt x="6529248" y="5041900"/>
                  </a:lnTo>
                  <a:lnTo>
                    <a:pt x="6529464" y="4991100"/>
                  </a:lnTo>
                  <a:lnTo>
                    <a:pt x="6529603" y="4940300"/>
                  </a:lnTo>
                  <a:lnTo>
                    <a:pt x="6529705" y="4889500"/>
                  </a:lnTo>
                  <a:lnTo>
                    <a:pt x="6529794" y="4660900"/>
                  </a:lnTo>
                  <a:lnTo>
                    <a:pt x="6529692" y="4559300"/>
                  </a:lnTo>
                  <a:lnTo>
                    <a:pt x="6529616" y="4508500"/>
                  </a:lnTo>
                  <a:lnTo>
                    <a:pt x="6528829" y="4089400"/>
                  </a:lnTo>
                  <a:lnTo>
                    <a:pt x="6528702" y="3810000"/>
                  </a:lnTo>
                  <a:lnTo>
                    <a:pt x="6528816" y="3733800"/>
                  </a:lnTo>
                  <a:lnTo>
                    <a:pt x="6528943" y="3683000"/>
                  </a:lnTo>
                  <a:lnTo>
                    <a:pt x="6529095" y="3632200"/>
                  </a:lnTo>
                  <a:lnTo>
                    <a:pt x="6529298" y="3581400"/>
                  </a:lnTo>
                  <a:lnTo>
                    <a:pt x="6529540" y="3530600"/>
                  </a:lnTo>
                  <a:lnTo>
                    <a:pt x="6529832" y="3479800"/>
                  </a:lnTo>
                  <a:lnTo>
                    <a:pt x="6530175" y="3429000"/>
                  </a:lnTo>
                  <a:lnTo>
                    <a:pt x="6530568" y="3378200"/>
                  </a:lnTo>
                  <a:lnTo>
                    <a:pt x="6531026" y="3327400"/>
                  </a:lnTo>
                  <a:lnTo>
                    <a:pt x="6531534" y="3276600"/>
                  </a:lnTo>
                  <a:lnTo>
                    <a:pt x="6532105" y="3225800"/>
                  </a:lnTo>
                  <a:lnTo>
                    <a:pt x="6532956" y="3175000"/>
                  </a:lnTo>
                  <a:lnTo>
                    <a:pt x="6534213" y="3124200"/>
                  </a:lnTo>
                  <a:lnTo>
                    <a:pt x="6535864" y="3073400"/>
                  </a:lnTo>
                  <a:lnTo>
                    <a:pt x="6537846" y="3022600"/>
                  </a:lnTo>
                  <a:lnTo>
                    <a:pt x="6540132" y="2971800"/>
                  </a:lnTo>
                  <a:lnTo>
                    <a:pt x="6542684" y="2921000"/>
                  </a:lnTo>
                  <a:lnTo>
                    <a:pt x="6545453" y="2870200"/>
                  </a:lnTo>
                  <a:lnTo>
                    <a:pt x="6548412" y="2819400"/>
                  </a:lnTo>
                  <a:lnTo>
                    <a:pt x="6551511" y="2768600"/>
                  </a:lnTo>
                  <a:lnTo>
                    <a:pt x="6554724" y="2717800"/>
                  </a:lnTo>
                  <a:lnTo>
                    <a:pt x="6557988" y="2667000"/>
                  </a:lnTo>
                  <a:lnTo>
                    <a:pt x="6564579" y="2552700"/>
                  </a:lnTo>
                  <a:lnTo>
                    <a:pt x="6567818" y="2501900"/>
                  </a:lnTo>
                  <a:lnTo>
                    <a:pt x="6570954" y="2451100"/>
                  </a:lnTo>
                  <a:lnTo>
                    <a:pt x="6573977" y="2400300"/>
                  </a:lnTo>
                  <a:lnTo>
                    <a:pt x="6576822" y="2349500"/>
                  </a:lnTo>
                  <a:lnTo>
                    <a:pt x="6577101" y="2349500"/>
                  </a:lnTo>
                  <a:lnTo>
                    <a:pt x="6577228" y="2336800"/>
                  </a:lnTo>
                  <a:lnTo>
                    <a:pt x="6577292" y="2324100"/>
                  </a:lnTo>
                  <a:lnTo>
                    <a:pt x="6578397" y="2273300"/>
                  </a:lnTo>
                  <a:lnTo>
                    <a:pt x="6584582" y="1981200"/>
                  </a:lnTo>
                  <a:lnTo>
                    <a:pt x="6586563" y="1879600"/>
                  </a:lnTo>
                  <a:lnTo>
                    <a:pt x="6587528" y="1828800"/>
                  </a:lnTo>
                  <a:lnTo>
                    <a:pt x="6588442" y="1778000"/>
                  </a:lnTo>
                  <a:lnTo>
                    <a:pt x="6591097" y="1625600"/>
                  </a:lnTo>
                  <a:lnTo>
                    <a:pt x="6592786" y="1524000"/>
                  </a:lnTo>
                  <a:lnTo>
                    <a:pt x="6596050" y="1320800"/>
                  </a:lnTo>
                  <a:lnTo>
                    <a:pt x="6598552" y="1168400"/>
                  </a:lnTo>
                  <a:lnTo>
                    <a:pt x="6600304" y="1066800"/>
                  </a:lnTo>
                  <a:lnTo>
                    <a:pt x="6601219" y="1016000"/>
                  </a:lnTo>
                  <a:lnTo>
                    <a:pt x="6602158" y="965200"/>
                  </a:lnTo>
                  <a:lnTo>
                    <a:pt x="6606476" y="927100"/>
                  </a:lnTo>
                  <a:lnTo>
                    <a:pt x="6610045" y="901700"/>
                  </a:lnTo>
                  <a:lnTo>
                    <a:pt x="6613372" y="889000"/>
                  </a:lnTo>
                  <a:lnTo>
                    <a:pt x="6613372" y="533400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821908" y="3492173"/>
              <a:ext cx="1450340" cy="1526540"/>
            </a:xfrm>
            <a:custGeom>
              <a:avLst/>
              <a:gdLst/>
              <a:ahLst/>
              <a:cxnLst/>
              <a:rect l="l" t="t" r="r" b="b"/>
              <a:pathLst>
                <a:path w="1450340" h="1526539">
                  <a:moveTo>
                    <a:pt x="722231" y="1526328"/>
                  </a:moveTo>
                  <a:lnTo>
                    <a:pt x="670835" y="1523849"/>
                  </a:lnTo>
                  <a:lnTo>
                    <a:pt x="618236" y="1518008"/>
                  </a:lnTo>
                  <a:lnTo>
                    <a:pt x="568259" y="1507543"/>
                  </a:lnTo>
                  <a:lnTo>
                    <a:pt x="520917" y="1491430"/>
                  </a:lnTo>
                  <a:lnTo>
                    <a:pt x="475668" y="1470781"/>
                  </a:lnTo>
                  <a:lnTo>
                    <a:pt x="431973" y="1446709"/>
                  </a:lnTo>
                  <a:lnTo>
                    <a:pt x="389290" y="1420326"/>
                  </a:lnTo>
                  <a:lnTo>
                    <a:pt x="304803" y="1365072"/>
                  </a:lnTo>
                  <a:lnTo>
                    <a:pt x="261763" y="1335073"/>
                  </a:lnTo>
                  <a:lnTo>
                    <a:pt x="222403" y="1302894"/>
                  </a:lnTo>
                  <a:lnTo>
                    <a:pt x="186629" y="1268565"/>
                  </a:lnTo>
                  <a:lnTo>
                    <a:pt x="154345" y="1232116"/>
                  </a:lnTo>
                  <a:lnTo>
                    <a:pt x="125458" y="1193575"/>
                  </a:lnTo>
                  <a:lnTo>
                    <a:pt x="99872" y="1152973"/>
                  </a:lnTo>
                  <a:lnTo>
                    <a:pt x="77492" y="1110337"/>
                  </a:lnTo>
                  <a:lnTo>
                    <a:pt x="58223" y="1065699"/>
                  </a:lnTo>
                  <a:lnTo>
                    <a:pt x="41970" y="1019087"/>
                  </a:lnTo>
                  <a:lnTo>
                    <a:pt x="28639" y="970529"/>
                  </a:lnTo>
                  <a:lnTo>
                    <a:pt x="18134" y="920057"/>
                  </a:lnTo>
                  <a:lnTo>
                    <a:pt x="15008" y="908592"/>
                  </a:lnTo>
                  <a:lnTo>
                    <a:pt x="10356" y="897398"/>
                  </a:lnTo>
                  <a:lnTo>
                    <a:pt x="0" y="875197"/>
                  </a:lnTo>
                  <a:lnTo>
                    <a:pt x="0" y="742284"/>
                  </a:lnTo>
                  <a:lnTo>
                    <a:pt x="19700" y="659017"/>
                  </a:lnTo>
                  <a:lnTo>
                    <a:pt x="42115" y="581385"/>
                  </a:lnTo>
                  <a:lnTo>
                    <a:pt x="60123" y="533337"/>
                  </a:lnTo>
                  <a:lnTo>
                    <a:pt x="80762" y="487208"/>
                  </a:lnTo>
                  <a:lnTo>
                    <a:pt x="103925" y="442931"/>
                  </a:lnTo>
                  <a:lnTo>
                    <a:pt x="129505" y="400437"/>
                  </a:lnTo>
                  <a:lnTo>
                    <a:pt x="157394" y="359660"/>
                  </a:lnTo>
                  <a:lnTo>
                    <a:pt x="187486" y="320533"/>
                  </a:lnTo>
                  <a:lnTo>
                    <a:pt x="219674" y="282986"/>
                  </a:lnTo>
                  <a:lnTo>
                    <a:pt x="253849" y="246954"/>
                  </a:lnTo>
                  <a:lnTo>
                    <a:pt x="289907" y="212368"/>
                  </a:lnTo>
                  <a:lnTo>
                    <a:pt x="327738" y="179162"/>
                  </a:lnTo>
                  <a:lnTo>
                    <a:pt x="367236" y="147267"/>
                  </a:lnTo>
                  <a:lnTo>
                    <a:pt x="408294" y="116616"/>
                  </a:lnTo>
                  <a:lnTo>
                    <a:pt x="446202" y="91441"/>
                  </a:lnTo>
                  <a:lnTo>
                    <a:pt x="485342" y="69428"/>
                  </a:lnTo>
                  <a:lnTo>
                    <a:pt x="525552" y="50530"/>
                  </a:lnTo>
                  <a:lnTo>
                    <a:pt x="566669" y="34702"/>
                  </a:lnTo>
                  <a:lnTo>
                    <a:pt x="608533" y="21898"/>
                  </a:lnTo>
                  <a:lnTo>
                    <a:pt x="650981" y="12071"/>
                  </a:lnTo>
                  <a:lnTo>
                    <a:pt x="693851" y="5176"/>
                  </a:lnTo>
                  <a:lnTo>
                    <a:pt x="736982" y="1168"/>
                  </a:lnTo>
                  <a:lnTo>
                    <a:pt x="780211" y="0"/>
                  </a:lnTo>
                  <a:lnTo>
                    <a:pt x="823378" y="1626"/>
                  </a:lnTo>
                  <a:lnTo>
                    <a:pt x="866319" y="6001"/>
                  </a:lnTo>
                  <a:lnTo>
                    <a:pt x="908874" y="13078"/>
                  </a:lnTo>
                  <a:lnTo>
                    <a:pt x="950879" y="22813"/>
                  </a:lnTo>
                  <a:lnTo>
                    <a:pt x="992175" y="35158"/>
                  </a:lnTo>
                  <a:lnTo>
                    <a:pt x="1032597" y="50069"/>
                  </a:lnTo>
                  <a:lnTo>
                    <a:pt x="1071986" y="67499"/>
                  </a:lnTo>
                  <a:lnTo>
                    <a:pt x="1110178" y="87403"/>
                  </a:lnTo>
                  <a:lnTo>
                    <a:pt x="1147013" y="109734"/>
                  </a:lnTo>
                  <a:lnTo>
                    <a:pt x="1182327" y="134447"/>
                  </a:lnTo>
                  <a:lnTo>
                    <a:pt x="1215960" y="161496"/>
                  </a:lnTo>
                  <a:lnTo>
                    <a:pt x="1247750" y="190835"/>
                  </a:lnTo>
                  <a:lnTo>
                    <a:pt x="1277534" y="222419"/>
                  </a:lnTo>
                  <a:lnTo>
                    <a:pt x="1305151" y="256201"/>
                  </a:lnTo>
                  <a:lnTo>
                    <a:pt x="1330438" y="292135"/>
                  </a:lnTo>
                  <a:lnTo>
                    <a:pt x="1353235" y="330176"/>
                  </a:lnTo>
                  <a:lnTo>
                    <a:pt x="1373379" y="370278"/>
                  </a:lnTo>
                  <a:lnTo>
                    <a:pt x="1390708" y="412395"/>
                  </a:lnTo>
                  <a:lnTo>
                    <a:pt x="1407636" y="462079"/>
                  </a:lnTo>
                  <a:lnTo>
                    <a:pt x="1421719" y="511401"/>
                  </a:lnTo>
                  <a:lnTo>
                    <a:pt x="1432969" y="560351"/>
                  </a:lnTo>
                  <a:lnTo>
                    <a:pt x="1441397" y="608917"/>
                  </a:lnTo>
                  <a:lnTo>
                    <a:pt x="1447015" y="657087"/>
                  </a:lnTo>
                  <a:lnTo>
                    <a:pt x="1449834" y="704851"/>
                  </a:lnTo>
                  <a:lnTo>
                    <a:pt x="1449865" y="752198"/>
                  </a:lnTo>
                  <a:lnTo>
                    <a:pt x="1447119" y="799116"/>
                  </a:lnTo>
                  <a:lnTo>
                    <a:pt x="1441608" y="845595"/>
                  </a:lnTo>
                  <a:lnTo>
                    <a:pt x="1433344" y="891622"/>
                  </a:lnTo>
                  <a:lnTo>
                    <a:pt x="1422336" y="937187"/>
                  </a:lnTo>
                  <a:lnTo>
                    <a:pt x="1408598" y="982279"/>
                  </a:lnTo>
                  <a:lnTo>
                    <a:pt x="1392139" y="1026886"/>
                  </a:lnTo>
                  <a:lnTo>
                    <a:pt x="1372972" y="1070998"/>
                  </a:lnTo>
                  <a:lnTo>
                    <a:pt x="1351107" y="1114603"/>
                  </a:lnTo>
                  <a:lnTo>
                    <a:pt x="1326556" y="1157690"/>
                  </a:lnTo>
                  <a:lnTo>
                    <a:pt x="1299331" y="1200247"/>
                  </a:lnTo>
                  <a:lnTo>
                    <a:pt x="1269442" y="1242264"/>
                  </a:lnTo>
                  <a:lnTo>
                    <a:pt x="1236900" y="1283730"/>
                  </a:lnTo>
                  <a:lnTo>
                    <a:pt x="1201715" y="1323759"/>
                  </a:lnTo>
                  <a:lnTo>
                    <a:pt x="1165053" y="1360093"/>
                  </a:lnTo>
                  <a:lnTo>
                    <a:pt x="1126937" y="1392761"/>
                  </a:lnTo>
                  <a:lnTo>
                    <a:pt x="1087389" y="1421789"/>
                  </a:lnTo>
                  <a:lnTo>
                    <a:pt x="1046433" y="1447207"/>
                  </a:lnTo>
                  <a:lnTo>
                    <a:pt x="1004091" y="1469040"/>
                  </a:lnTo>
                  <a:lnTo>
                    <a:pt x="960386" y="1487317"/>
                  </a:lnTo>
                  <a:lnTo>
                    <a:pt x="915343" y="1502066"/>
                  </a:lnTo>
                  <a:lnTo>
                    <a:pt x="868982" y="1513313"/>
                  </a:lnTo>
                  <a:lnTo>
                    <a:pt x="821328" y="1521088"/>
                  </a:lnTo>
                  <a:lnTo>
                    <a:pt x="772404" y="1525417"/>
                  </a:lnTo>
                  <a:lnTo>
                    <a:pt x="722231" y="1526328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11356130" y="0"/>
            <a:ext cx="6932295" cy="2564130"/>
            <a:chOff x="11356130" y="0"/>
            <a:chExt cx="6932295" cy="2564130"/>
          </a:xfrm>
        </p:grpSpPr>
        <p:sp>
          <p:nvSpPr>
            <p:cNvPr id="12" name="object 12"/>
            <p:cNvSpPr/>
            <p:nvPr/>
          </p:nvSpPr>
          <p:spPr>
            <a:xfrm>
              <a:off x="16141448" y="894799"/>
              <a:ext cx="1468755" cy="1668780"/>
            </a:xfrm>
            <a:custGeom>
              <a:avLst/>
              <a:gdLst/>
              <a:ahLst/>
              <a:cxnLst/>
              <a:rect l="l" t="t" r="r" b="b"/>
              <a:pathLst>
                <a:path w="1468755" h="1668780">
                  <a:moveTo>
                    <a:pt x="907615" y="1656602"/>
                  </a:moveTo>
                  <a:lnTo>
                    <a:pt x="693105" y="1365510"/>
                  </a:lnTo>
                  <a:lnTo>
                    <a:pt x="725123" y="1404504"/>
                  </a:lnTo>
                  <a:lnTo>
                    <a:pt x="761068" y="1439009"/>
                  </a:lnTo>
                  <a:lnTo>
                    <a:pt x="798042" y="1466646"/>
                  </a:lnTo>
                  <a:lnTo>
                    <a:pt x="837760" y="1489868"/>
                  </a:lnTo>
                  <a:lnTo>
                    <a:pt x="879733" y="1508449"/>
                  </a:lnTo>
                  <a:lnTo>
                    <a:pt x="923473" y="1522164"/>
                  </a:lnTo>
                  <a:lnTo>
                    <a:pt x="968490" y="1530786"/>
                  </a:lnTo>
                  <a:lnTo>
                    <a:pt x="1014295" y="1534089"/>
                  </a:lnTo>
                  <a:lnTo>
                    <a:pt x="1060399" y="1531847"/>
                  </a:lnTo>
                  <a:lnTo>
                    <a:pt x="1110204" y="1523020"/>
                  </a:lnTo>
                  <a:lnTo>
                    <a:pt x="1157782" y="1507901"/>
                  </a:lnTo>
                  <a:lnTo>
                    <a:pt x="1202745" y="1486927"/>
                  </a:lnTo>
                  <a:lnTo>
                    <a:pt x="1244708" y="1460536"/>
                  </a:lnTo>
                  <a:lnTo>
                    <a:pt x="1283282" y="1429166"/>
                  </a:lnTo>
                  <a:lnTo>
                    <a:pt x="1318081" y="1393253"/>
                  </a:lnTo>
                  <a:lnTo>
                    <a:pt x="1348718" y="1353236"/>
                  </a:lnTo>
                  <a:lnTo>
                    <a:pt x="1368430" y="1335714"/>
                  </a:lnTo>
                  <a:lnTo>
                    <a:pt x="1393745" y="1328268"/>
                  </a:lnTo>
                  <a:lnTo>
                    <a:pt x="1420275" y="1330485"/>
                  </a:lnTo>
                  <a:lnTo>
                    <a:pt x="1443631" y="1341955"/>
                  </a:lnTo>
                  <a:lnTo>
                    <a:pt x="1460905" y="1362611"/>
                  </a:lnTo>
                  <a:lnTo>
                    <a:pt x="1468160" y="1387066"/>
                  </a:lnTo>
                  <a:lnTo>
                    <a:pt x="1465975" y="1412697"/>
                  </a:lnTo>
                  <a:lnTo>
                    <a:pt x="1425699" y="1475888"/>
                  </a:lnTo>
                  <a:lnTo>
                    <a:pt x="1393119" y="1511779"/>
                  </a:lnTo>
                  <a:lnTo>
                    <a:pt x="1357501" y="1544390"/>
                  </a:lnTo>
                  <a:lnTo>
                    <a:pt x="1319161" y="1573567"/>
                  </a:lnTo>
                  <a:lnTo>
                    <a:pt x="1278412" y="1599153"/>
                  </a:lnTo>
                  <a:lnTo>
                    <a:pt x="1235568" y="1620992"/>
                  </a:lnTo>
                  <a:lnTo>
                    <a:pt x="1190943" y="1638929"/>
                  </a:lnTo>
                  <a:lnTo>
                    <a:pt x="1144852" y="1652807"/>
                  </a:lnTo>
                  <a:lnTo>
                    <a:pt x="1097609" y="1662470"/>
                  </a:lnTo>
                  <a:lnTo>
                    <a:pt x="1049527" y="1667763"/>
                  </a:lnTo>
                  <a:lnTo>
                    <a:pt x="1000922" y="1668530"/>
                  </a:lnTo>
                  <a:lnTo>
                    <a:pt x="949273" y="1664280"/>
                  </a:lnTo>
                  <a:lnTo>
                    <a:pt x="907615" y="1656602"/>
                  </a:lnTo>
                  <a:close/>
                </a:path>
                <a:path w="1468755" h="1668780">
                  <a:moveTo>
                    <a:pt x="442246" y="990157"/>
                  </a:moveTo>
                  <a:lnTo>
                    <a:pt x="450259" y="903961"/>
                  </a:lnTo>
                  <a:lnTo>
                    <a:pt x="460787" y="853566"/>
                  </a:lnTo>
                  <a:lnTo>
                    <a:pt x="475799" y="804145"/>
                  </a:lnTo>
                  <a:lnTo>
                    <a:pt x="495557" y="756701"/>
                  </a:lnTo>
                  <a:lnTo>
                    <a:pt x="520325" y="712232"/>
                  </a:lnTo>
                  <a:lnTo>
                    <a:pt x="550366" y="671742"/>
                  </a:lnTo>
                  <a:lnTo>
                    <a:pt x="585942" y="636229"/>
                  </a:lnTo>
                  <a:lnTo>
                    <a:pt x="627318" y="606695"/>
                  </a:lnTo>
                  <a:lnTo>
                    <a:pt x="670265" y="586232"/>
                  </a:lnTo>
                  <a:lnTo>
                    <a:pt x="715944" y="573908"/>
                  </a:lnTo>
                  <a:lnTo>
                    <a:pt x="762809" y="570638"/>
                  </a:lnTo>
                  <a:lnTo>
                    <a:pt x="809314" y="577336"/>
                  </a:lnTo>
                  <a:lnTo>
                    <a:pt x="853912" y="594916"/>
                  </a:lnTo>
                  <a:lnTo>
                    <a:pt x="892260" y="622068"/>
                  </a:lnTo>
                  <a:lnTo>
                    <a:pt x="921495" y="656064"/>
                  </a:lnTo>
                  <a:lnTo>
                    <a:pt x="941613" y="695589"/>
                  </a:lnTo>
                  <a:lnTo>
                    <a:pt x="952608" y="739326"/>
                  </a:lnTo>
                  <a:lnTo>
                    <a:pt x="954477" y="785959"/>
                  </a:lnTo>
                  <a:lnTo>
                    <a:pt x="945790" y="841039"/>
                  </a:lnTo>
                  <a:lnTo>
                    <a:pt x="928456" y="891940"/>
                  </a:lnTo>
                  <a:lnTo>
                    <a:pt x="804342" y="723517"/>
                  </a:lnTo>
                  <a:lnTo>
                    <a:pt x="783098" y="710245"/>
                  </a:lnTo>
                  <a:lnTo>
                    <a:pt x="757793" y="704679"/>
                  </a:lnTo>
                  <a:lnTo>
                    <a:pt x="732261" y="706351"/>
                  </a:lnTo>
                  <a:lnTo>
                    <a:pt x="693678" y="722548"/>
                  </a:lnTo>
                  <a:lnTo>
                    <a:pt x="661334" y="750238"/>
                  </a:lnTo>
                  <a:lnTo>
                    <a:pt x="635167" y="784689"/>
                  </a:lnTo>
                  <a:lnTo>
                    <a:pt x="615114" y="821171"/>
                  </a:lnTo>
                  <a:lnTo>
                    <a:pt x="595605" y="871088"/>
                  </a:lnTo>
                  <a:lnTo>
                    <a:pt x="582981" y="922681"/>
                  </a:lnTo>
                  <a:lnTo>
                    <a:pt x="576720" y="975377"/>
                  </a:lnTo>
                  <a:lnTo>
                    <a:pt x="576411" y="1014133"/>
                  </a:lnTo>
                  <a:lnTo>
                    <a:pt x="569749" y="1014656"/>
                  </a:lnTo>
                  <a:lnTo>
                    <a:pt x="524153" y="1011400"/>
                  </a:lnTo>
                  <a:lnTo>
                    <a:pt x="478910" y="1002172"/>
                  </a:lnTo>
                  <a:lnTo>
                    <a:pt x="442246" y="990157"/>
                  </a:lnTo>
                  <a:close/>
                </a:path>
                <a:path w="1468755" h="1668780">
                  <a:moveTo>
                    <a:pt x="116979" y="904301"/>
                  </a:moveTo>
                  <a:lnTo>
                    <a:pt x="90888" y="866342"/>
                  </a:lnTo>
                  <a:lnTo>
                    <a:pt x="67750" y="826792"/>
                  </a:lnTo>
                  <a:lnTo>
                    <a:pt x="47771" y="785889"/>
                  </a:lnTo>
                  <a:lnTo>
                    <a:pt x="31158" y="743869"/>
                  </a:lnTo>
                  <a:lnTo>
                    <a:pt x="18118" y="700973"/>
                  </a:lnTo>
                  <a:lnTo>
                    <a:pt x="8121" y="654338"/>
                  </a:lnTo>
                  <a:lnTo>
                    <a:pt x="2120" y="607563"/>
                  </a:lnTo>
                  <a:lnTo>
                    <a:pt x="0" y="560850"/>
                  </a:lnTo>
                  <a:lnTo>
                    <a:pt x="1644" y="514401"/>
                  </a:lnTo>
                  <a:lnTo>
                    <a:pt x="6939" y="468418"/>
                  </a:lnTo>
                  <a:lnTo>
                    <a:pt x="15768" y="423103"/>
                  </a:lnTo>
                  <a:lnTo>
                    <a:pt x="28017" y="378657"/>
                  </a:lnTo>
                  <a:lnTo>
                    <a:pt x="43569" y="335283"/>
                  </a:lnTo>
                  <a:lnTo>
                    <a:pt x="62310" y="293182"/>
                  </a:lnTo>
                  <a:lnTo>
                    <a:pt x="84124" y="252556"/>
                  </a:lnTo>
                  <a:lnTo>
                    <a:pt x="108897" y="213608"/>
                  </a:lnTo>
                  <a:lnTo>
                    <a:pt x="136511" y="176539"/>
                  </a:lnTo>
                  <a:lnTo>
                    <a:pt x="166853" y="141551"/>
                  </a:lnTo>
                  <a:lnTo>
                    <a:pt x="199807" y="108846"/>
                  </a:lnTo>
                  <a:lnTo>
                    <a:pt x="235258" y="78626"/>
                  </a:lnTo>
                  <a:lnTo>
                    <a:pt x="273090" y="51092"/>
                  </a:lnTo>
                  <a:lnTo>
                    <a:pt x="313188" y="26447"/>
                  </a:lnTo>
                  <a:lnTo>
                    <a:pt x="355436" y="4893"/>
                  </a:lnTo>
                  <a:lnTo>
                    <a:pt x="381402" y="0"/>
                  </a:lnTo>
                  <a:lnTo>
                    <a:pt x="406913" y="6471"/>
                  </a:lnTo>
                  <a:lnTo>
                    <a:pt x="428475" y="21824"/>
                  </a:lnTo>
                  <a:lnTo>
                    <a:pt x="442592" y="43575"/>
                  </a:lnTo>
                  <a:lnTo>
                    <a:pt x="446927" y="70193"/>
                  </a:lnTo>
                  <a:lnTo>
                    <a:pt x="440653" y="94950"/>
                  </a:lnTo>
                  <a:lnTo>
                    <a:pt x="425628" y="115848"/>
                  </a:lnTo>
                  <a:lnTo>
                    <a:pt x="403710" y="130890"/>
                  </a:lnTo>
                  <a:lnTo>
                    <a:pt x="363401" y="152150"/>
                  </a:lnTo>
                  <a:lnTo>
                    <a:pt x="325739" y="177347"/>
                  </a:lnTo>
                  <a:lnTo>
                    <a:pt x="290903" y="206125"/>
                  </a:lnTo>
                  <a:lnTo>
                    <a:pt x="259072" y="238124"/>
                  </a:lnTo>
                  <a:lnTo>
                    <a:pt x="230426" y="272988"/>
                  </a:lnTo>
                  <a:lnTo>
                    <a:pt x="205143" y="310358"/>
                  </a:lnTo>
                  <a:lnTo>
                    <a:pt x="183402" y="349876"/>
                  </a:lnTo>
                  <a:lnTo>
                    <a:pt x="165383" y="391186"/>
                  </a:lnTo>
                  <a:lnTo>
                    <a:pt x="151264" y="433928"/>
                  </a:lnTo>
                  <a:lnTo>
                    <a:pt x="141225" y="477746"/>
                  </a:lnTo>
                  <a:lnTo>
                    <a:pt x="135445" y="522281"/>
                  </a:lnTo>
                  <a:lnTo>
                    <a:pt x="134102" y="567176"/>
                  </a:lnTo>
                  <a:lnTo>
                    <a:pt x="137375" y="612073"/>
                  </a:lnTo>
                  <a:lnTo>
                    <a:pt x="145445" y="656613"/>
                  </a:lnTo>
                  <a:lnTo>
                    <a:pt x="158488" y="700441"/>
                  </a:lnTo>
                  <a:lnTo>
                    <a:pt x="179477" y="749799"/>
                  </a:lnTo>
                  <a:lnTo>
                    <a:pt x="205654" y="796229"/>
                  </a:lnTo>
                  <a:lnTo>
                    <a:pt x="236660" y="839435"/>
                  </a:lnTo>
                  <a:lnTo>
                    <a:pt x="453726" y="1133995"/>
                  </a:lnTo>
                  <a:lnTo>
                    <a:pt x="454035" y="1135758"/>
                  </a:lnTo>
                  <a:lnTo>
                    <a:pt x="407259" y="1122139"/>
                  </a:lnTo>
                  <a:lnTo>
                    <a:pt x="364972" y="1105475"/>
                  </a:lnTo>
                  <a:lnTo>
                    <a:pt x="323987" y="1085316"/>
                  </a:lnTo>
                  <a:lnTo>
                    <a:pt x="284511" y="1061901"/>
                  </a:lnTo>
                  <a:lnTo>
                    <a:pt x="246749" y="1035467"/>
                  </a:lnTo>
                  <a:lnTo>
                    <a:pt x="210909" y="1006252"/>
                  </a:lnTo>
                  <a:lnTo>
                    <a:pt x="177196" y="974494"/>
                  </a:lnTo>
                  <a:lnTo>
                    <a:pt x="145818" y="940431"/>
                  </a:lnTo>
                  <a:lnTo>
                    <a:pt x="116979" y="904301"/>
                  </a:lnTo>
                  <a:close/>
                </a:path>
                <a:path w="1468755" h="1668780">
                  <a:moveTo>
                    <a:pt x="594558" y="1148207"/>
                  </a:moveTo>
                  <a:lnTo>
                    <a:pt x="590862" y="1134362"/>
                  </a:lnTo>
                  <a:lnTo>
                    <a:pt x="581185" y="1081791"/>
                  </a:lnTo>
                  <a:lnTo>
                    <a:pt x="576296" y="1028605"/>
                  </a:lnTo>
                  <a:lnTo>
                    <a:pt x="576411" y="1014133"/>
                  </a:lnTo>
                  <a:lnTo>
                    <a:pt x="614721" y="1011130"/>
                  </a:lnTo>
                  <a:lnTo>
                    <a:pt x="658091" y="1000012"/>
                  </a:lnTo>
                  <a:lnTo>
                    <a:pt x="695963" y="981280"/>
                  </a:lnTo>
                  <a:lnTo>
                    <a:pt x="728470" y="955439"/>
                  </a:lnTo>
                  <a:lnTo>
                    <a:pt x="756107" y="924012"/>
                  </a:lnTo>
                  <a:lnTo>
                    <a:pt x="779365" y="888519"/>
                  </a:lnTo>
                  <a:lnTo>
                    <a:pt x="812265" y="819692"/>
                  </a:lnTo>
                  <a:lnTo>
                    <a:pt x="821026" y="781454"/>
                  </a:lnTo>
                  <a:lnTo>
                    <a:pt x="817691" y="744965"/>
                  </a:lnTo>
                  <a:lnTo>
                    <a:pt x="804342" y="723517"/>
                  </a:lnTo>
                  <a:lnTo>
                    <a:pt x="928456" y="891940"/>
                  </a:lnTo>
                  <a:lnTo>
                    <a:pt x="902437" y="945454"/>
                  </a:lnTo>
                  <a:lnTo>
                    <a:pt x="872990" y="992829"/>
                  </a:lnTo>
                  <a:lnTo>
                    <a:pt x="842432" y="1032130"/>
                  </a:lnTo>
                  <a:lnTo>
                    <a:pt x="807102" y="1066790"/>
                  </a:lnTo>
                  <a:lnTo>
                    <a:pt x="767429" y="1096057"/>
                  </a:lnTo>
                  <a:lnTo>
                    <a:pt x="723842" y="1119184"/>
                  </a:lnTo>
                  <a:lnTo>
                    <a:pt x="676768" y="1135418"/>
                  </a:lnTo>
                  <a:lnTo>
                    <a:pt x="631002" y="1144716"/>
                  </a:lnTo>
                  <a:lnTo>
                    <a:pt x="594558" y="1148207"/>
                  </a:lnTo>
                  <a:close/>
                </a:path>
                <a:path w="1468755" h="1668780">
                  <a:moveTo>
                    <a:pt x="454035" y="1135758"/>
                  </a:moveTo>
                  <a:lnTo>
                    <a:pt x="448146" y="1102204"/>
                  </a:lnTo>
                  <a:lnTo>
                    <a:pt x="443045" y="1052981"/>
                  </a:lnTo>
                  <a:lnTo>
                    <a:pt x="441603" y="1003674"/>
                  </a:lnTo>
                  <a:lnTo>
                    <a:pt x="442246" y="990157"/>
                  </a:lnTo>
                  <a:lnTo>
                    <a:pt x="478910" y="1002172"/>
                  </a:lnTo>
                  <a:lnTo>
                    <a:pt x="524153" y="1011400"/>
                  </a:lnTo>
                  <a:lnTo>
                    <a:pt x="569749" y="1014656"/>
                  </a:lnTo>
                  <a:lnTo>
                    <a:pt x="576411" y="1014133"/>
                  </a:lnTo>
                  <a:lnTo>
                    <a:pt x="576296" y="1028605"/>
                  </a:lnTo>
                  <a:lnTo>
                    <a:pt x="581185" y="1081791"/>
                  </a:lnTo>
                  <a:lnTo>
                    <a:pt x="590862" y="1134362"/>
                  </a:lnTo>
                  <a:lnTo>
                    <a:pt x="594558" y="1148207"/>
                  </a:lnTo>
                  <a:lnTo>
                    <a:pt x="585301" y="1149093"/>
                  </a:lnTo>
                  <a:lnTo>
                    <a:pt x="539869" y="1148786"/>
                  </a:lnTo>
                  <a:lnTo>
                    <a:pt x="494914" y="1144032"/>
                  </a:lnTo>
                  <a:lnTo>
                    <a:pt x="454035" y="1135758"/>
                  </a:lnTo>
                  <a:close/>
                </a:path>
                <a:path w="1468755" h="1668780">
                  <a:moveTo>
                    <a:pt x="601870" y="1466433"/>
                  </a:moveTo>
                  <a:lnTo>
                    <a:pt x="571444" y="1424550"/>
                  </a:lnTo>
                  <a:lnTo>
                    <a:pt x="545684" y="1382536"/>
                  </a:lnTo>
                  <a:lnTo>
                    <a:pt x="522345" y="1338783"/>
                  </a:lnTo>
                  <a:lnTo>
                    <a:pt x="501603" y="1293526"/>
                  </a:lnTo>
                  <a:lnTo>
                    <a:pt x="483635" y="1247004"/>
                  </a:lnTo>
                  <a:lnTo>
                    <a:pt x="468618" y="1199452"/>
                  </a:lnTo>
                  <a:lnTo>
                    <a:pt x="456729" y="1151106"/>
                  </a:lnTo>
                  <a:lnTo>
                    <a:pt x="454035" y="1135758"/>
                  </a:lnTo>
                  <a:lnTo>
                    <a:pt x="494914" y="1144032"/>
                  </a:lnTo>
                  <a:lnTo>
                    <a:pt x="539869" y="1148786"/>
                  </a:lnTo>
                  <a:lnTo>
                    <a:pt x="585301" y="1149093"/>
                  </a:lnTo>
                  <a:lnTo>
                    <a:pt x="594558" y="1148207"/>
                  </a:lnTo>
                  <a:lnTo>
                    <a:pt x="603698" y="1182449"/>
                  </a:lnTo>
                  <a:lnTo>
                    <a:pt x="620310" y="1230497"/>
                  </a:lnTo>
                  <a:lnTo>
                    <a:pt x="640728" y="1277617"/>
                  </a:lnTo>
                  <a:lnTo>
                    <a:pt x="664983" y="1322918"/>
                  </a:lnTo>
                  <a:lnTo>
                    <a:pt x="693105" y="1365510"/>
                  </a:lnTo>
                  <a:lnTo>
                    <a:pt x="907615" y="1656602"/>
                  </a:lnTo>
                  <a:lnTo>
                    <a:pt x="898709" y="1654961"/>
                  </a:lnTo>
                  <a:lnTo>
                    <a:pt x="849547" y="1640794"/>
                  </a:lnTo>
                  <a:lnTo>
                    <a:pt x="802107" y="1622003"/>
                  </a:lnTo>
                  <a:lnTo>
                    <a:pt x="756707" y="1598808"/>
                  </a:lnTo>
                  <a:lnTo>
                    <a:pt x="713664" y="1571431"/>
                  </a:lnTo>
                  <a:lnTo>
                    <a:pt x="673298" y="1540095"/>
                  </a:lnTo>
                  <a:lnTo>
                    <a:pt x="635927" y="1505022"/>
                  </a:lnTo>
                  <a:lnTo>
                    <a:pt x="601870" y="1466433"/>
                  </a:lnTo>
                  <a:close/>
                </a:path>
                <a:path w="1468755" h="1668780">
                  <a:moveTo>
                    <a:pt x="453726" y="1133995"/>
                  </a:moveTo>
                  <a:lnTo>
                    <a:pt x="236660" y="839435"/>
                  </a:lnTo>
                  <a:lnTo>
                    <a:pt x="272138" y="879122"/>
                  </a:lnTo>
                  <a:lnTo>
                    <a:pt x="311732" y="914994"/>
                  </a:lnTo>
                  <a:lnTo>
                    <a:pt x="355084" y="946756"/>
                  </a:lnTo>
                  <a:lnTo>
                    <a:pt x="393398" y="969040"/>
                  </a:lnTo>
                  <a:lnTo>
                    <a:pt x="434999" y="987782"/>
                  </a:lnTo>
                  <a:lnTo>
                    <a:pt x="442246" y="990157"/>
                  </a:lnTo>
                  <a:lnTo>
                    <a:pt x="441603" y="1003674"/>
                  </a:lnTo>
                  <a:lnTo>
                    <a:pt x="443045" y="1052981"/>
                  </a:lnTo>
                  <a:lnTo>
                    <a:pt x="448146" y="1102204"/>
                  </a:lnTo>
                  <a:lnTo>
                    <a:pt x="453726" y="1133995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776142" y="0"/>
              <a:ext cx="6511925" cy="1303020"/>
            </a:xfrm>
            <a:custGeom>
              <a:avLst/>
              <a:gdLst/>
              <a:ahLst/>
              <a:cxnLst/>
              <a:rect l="l" t="t" r="r" b="b"/>
              <a:pathLst>
                <a:path w="6511925" h="1303020">
                  <a:moveTo>
                    <a:pt x="222041" y="74172"/>
                  </a:moveTo>
                  <a:lnTo>
                    <a:pt x="0" y="0"/>
                  </a:lnTo>
                  <a:lnTo>
                    <a:pt x="6511857" y="0"/>
                  </a:lnTo>
                  <a:lnTo>
                    <a:pt x="6511857" y="1302522"/>
                  </a:lnTo>
                  <a:lnTo>
                    <a:pt x="5150556" y="1088694"/>
                  </a:lnTo>
                  <a:lnTo>
                    <a:pt x="3011235" y="392310"/>
                  </a:lnTo>
                  <a:lnTo>
                    <a:pt x="2717814" y="497510"/>
                  </a:lnTo>
                  <a:lnTo>
                    <a:pt x="2324086" y="461304"/>
                  </a:lnTo>
                  <a:lnTo>
                    <a:pt x="2246230" y="477609"/>
                  </a:lnTo>
                  <a:lnTo>
                    <a:pt x="1935211" y="548028"/>
                  </a:lnTo>
                  <a:lnTo>
                    <a:pt x="481053" y="74676"/>
                  </a:lnTo>
                  <a:lnTo>
                    <a:pt x="222041" y="74172"/>
                  </a:lnTo>
                  <a:close/>
                </a:path>
                <a:path w="6511925" h="1303020">
                  <a:moveTo>
                    <a:pt x="4301389" y="1167681"/>
                  </a:moveTo>
                  <a:lnTo>
                    <a:pt x="3716612" y="960615"/>
                  </a:lnTo>
                  <a:lnTo>
                    <a:pt x="3528812" y="780027"/>
                  </a:lnTo>
                  <a:lnTo>
                    <a:pt x="3299554" y="670163"/>
                  </a:lnTo>
                  <a:lnTo>
                    <a:pt x="3240987" y="534030"/>
                  </a:lnTo>
                  <a:lnTo>
                    <a:pt x="3011235" y="392310"/>
                  </a:lnTo>
                  <a:lnTo>
                    <a:pt x="5150556" y="1088694"/>
                  </a:lnTo>
                  <a:lnTo>
                    <a:pt x="4301389" y="1167681"/>
                  </a:lnTo>
                  <a:close/>
                </a:path>
                <a:path w="6511925" h="1303020">
                  <a:moveTo>
                    <a:pt x="1043482" y="324605"/>
                  </a:moveTo>
                  <a:lnTo>
                    <a:pt x="481053" y="74676"/>
                  </a:lnTo>
                  <a:lnTo>
                    <a:pt x="1935211" y="548028"/>
                  </a:lnTo>
                  <a:lnTo>
                    <a:pt x="1859684" y="565347"/>
                  </a:lnTo>
                  <a:lnTo>
                    <a:pt x="1043482" y="324605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356130" y="0"/>
              <a:ext cx="6932295" cy="1494790"/>
            </a:xfrm>
            <a:custGeom>
              <a:avLst/>
              <a:gdLst/>
              <a:ahLst/>
              <a:cxnLst/>
              <a:rect l="l" t="t" r="r" b="b"/>
              <a:pathLst>
                <a:path w="6932294" h="1494790">
                  <a:moveTo>
                    <a:pt x="6931962" y="1345592"/>
                  </a:moveTo>
                  <a:lnTo>
                    <a:pt x="6533919" y="1216022"/>
                  </a:lnTo>
                  <a:lnTo>
                    <a:pt x="6600960" y="1228496"/>
                  </a:lnTo>
                  <a:lnTo>
                    <a:pt x="6703751" y="1244594"/>
                  </a:lnTo>
                  <a:lnTo>
                    <a:pt x="6764704" y="1252415"/>
                  </a:lnTo>
                  <a:lnTo>
                    <a:pt x="6931868" y="1276111"/>
                  </a:lnTo>
                  <a:lnTo>
                    <a:pt x="6931962" y="1345592"/>
                  </a:lnTo>
                  <a:close/>
                </a:path>
                <a:path w="6932294" h="1494790">
                  <a:moveTo>
                    <a:pt x="5244365" y="1249017"/>
                  </a:moveTo>
                  <a:lnTo>
                    <a:pt x="4694697" y="1070091"/>
                  </a:lnTo>
                  <a:lnTo>
                    <a:pt x="4736331" y="1079637"/>
                  </a:lnTo>
                  <a:lnTo>
                    <a:pt x="4772627" y="1080767"/>
                  </a:lnTo>
                  <a:lnTo>
                    <a:pt x="4860227" y="1074557"/>
                  </a:lnTo>
                  <a:lnTo>
                    <a:pt x="4980974" y="1072459"/>
                  </a:lnTo>
                  <a:lnTo>
                    <a:pt x="5040296" y="1074407"/>
                  </a:lnTo>
                  <a:lnTo>
                    <a:pt x="5092119" y="1077920"/>
                  </a:lnTo>
                  <a:lnTo>
                    <a:pt x="5130953" y="1083883"/>
                  </a:lnTo>
                  <a:lnTo>
                    <a:pt x="5167633" y="1086474"/>
                  </a:lnTo>
                  <a:lnTo>
                    <a:pt x="5213515" y="1082711"/>
                  </a:lnTo>
                  <a:lnTo>
                    <a:pt x="5264981" y="1074088"/>
                  </a:lnTo>
                  <a:lnTo>
                    <a:pt x="5319196" y="1059681"/>
                  </a:lnTo>
                  <a:lnTo>
                    <a:pt x="5371754" y="1043400"/>
                  </a:lnTo>
                  <a:lnTo>
                    <a:pt x="5419034" y="1026736"/>
                  </a:lnTo>
                  <a:lnTo>
                    <a:pt x="5458203" y="1008768"/>
                  </a:lnTo>
                  <a:lnTo>
                    <a:pt x="5492721" y="997299"/>
                  </a:lnTo>
                  <a:lnTo>
                    <a:pt x="5536060" y="991373"/>
                  </a:lnTo>
                  <a:lnTo>
                    <a:pt x="5585511" y="990107"/>
                  </a:lnTo>
                  <a:lnTo>
                    <a:pt x="5638366" y="992621"/>
                  </a:lnTo>
                  <a:lnTo>
                    <a:pt x="5692310" y="996825"/>
                  </a:lnTo>
                  <a:lnTo>
                    <a:pt x="5744636" y="1001837"/>
                  </a:lnTo>
                  <a:lnTo>
                    <a:pt x="5879186" y="1018924"/>
                  </a:lnTo>
                  <a:lnTo>
                    <a:pt x="5933898" y="1023377"/>
                  </a:lnTo>
                  <a:lnTo>
                    <a:pt x="5991808" y="1030207"/>
                  </a:lnTo>
                  <a:lnTo>
                    <a:pt x="6048949" y="1039459"/>
                  </a:lnTo>
                  <a:lnTo>
                    <a:pt x="6101357" y="1051176"/>
                  </a:lnTo>
                  <a:lnTo>
                    <a:pt x="6144674" y="1066612"/>
                  </a:lnTo>
                  <a:lnTo>
                    <a:pt x="6210485" y="1117417"/>
                  </a:lnTo>
                  <a:lnTo>
                    <a:pt x="6247498" y="1132137"/>
                  </a:lnTo>
                  <a:lnTo>
                    <a:pt x="6931975" y="1354945"/>
                  </a:lnTo>
                  <a:lnTo>
                    <a:pt x="6932150" y="1484555"/>
                  </a:lnTo>
                  <a:lnTo>
                    <a:pt x="6924988" y="1483559"/>
                  </a:lnTo>
                  <a:lnTo>
                    <a:pt x="6881802" y="1488199"/>
                  </a:lnTo>
                  <a:lnTo>
                    <a:pt x="6835758" y="1494581"/>
                  </a:lnTo>
                  <a:lnTo>
                    <a:pt x="6814131" y="1494219"/>
                  </a:lnTo>
                  <a:lnTo>
                    <a:pt x="6698094" y="1456447"/>
                  </a:lnTo>
                  <a:lnTo>
                    <a:pt x="6653453" y="1447258"/>
                  </a:lnTo>
                  <a:lnTo>
                    <a:pt x="6606748" y="1444075"/>
                  </a:lnTo>
                  <a:lnTo>
                    <a:pt x="6557868" y="1442855"/>
                  </a:lnTo>
                  <a:lnTo>
                    <a:pt x="6506309" y="1440763"/>
                  </a:lnTo>
                  <a:lnTo>
                    <a:pt x="6452353" y="1432549"/>
                  </a:lnTo>
                  <a:lnTo>
                    <a:pt x="6384554" y="1427842"/>
                  </a:lnTo>
                  <a:lnTo>
                    <a:pt x="6339515" y="1437222"/>
                  </a:lnTo>
                  <a:lnTo>
                    <a:pt x="6305743" y="1447598"/>
                  </a:lnTo>
                  <a:lnTo>
                    <a:pt x="6029112" y="1357550"/>
                  </a:lnTo>
                  <a:lnTo>
                    <a:pt x="5996306" y="1348207"/>
                  </a:lnTo>
                  <a:lnTo>
                    <a:pt x="5953070" y="1340811"/>
                  </a:lnTo>
                  <a:lnTo>
                    <a:pt x="5902623" y="1333739"/>
                  </a:lnTo>
                  <a:lnTo>
                    <a:pt x="5847399" y="1327783"/>
                  </a:lnTo>
                  <a:lnTo>
                    <a:pt x="5791009" y="1320112"/>
                  </a:lnTo>
                  <a:lnTo>
                    <a:pt x="5735888" y="1311518"/>
                  </a:lnTo>
                  <a:lnTo>
                    <a:pt x="5685647" y="1299170"/>
                  </a:lnTo>
                  <a:lnTo>
                    <a:pt x="5613045" y="1286222"/>
                  </a:lnTo>
                  <a:lnTo>
                    <a:pt x="5558589" y="1287194"/>
                  </a:lnTo>
                  <a:lnTo>
                    <a:pt x="5518740" y="1294256"/>
                  </a:lnTo>
                  <a:lnTo>
                    <a:pt x="5489565" y="1300787"/>
                  </a:lnTo>
                  <a:lnTo>
                    <a:pt x="5449446" y="1301083"/>
                  </a:lnTo>
                  <a:lnTo>
                    <a:pt x="5389498" y="1294925"/>
                  </a:lnTo>
                  <a:lnTo>
                    <a:pt x="5274744" y="1257571"/>
                  </a:lnTo>
                  <a:lnTo>
                    <a:pt x="5244365" y="1249017"/>
                  </a:lnTo>
                  <a:close/>
                </a:path>
                <a:path w="6932294" h="1494790">
                  <a:moveTo>
                    <a:pt x="6931975" y="1354945"/>
                  </a:moveTo>
                  <a:lnTo>
                    <a:pt x="6247498" y="1132137"/>
                  </a:lnTo>
                  <a:lnTo>
                    <a:pt x="6293334" y="1139044"/>
                  </a:lnTo>
                  <a:lnTo>
                    <a:pt x="6354571" y="1149628"/>
                  </a:lnTo>
                  <a:lnTo>
                    <a:pt x="6413768" y="1164891"/>
                  </a:lnTo>
                  <a:lnTo>
                    <a:pt x="6454809" y="1179586"/>
                  </a:lnTo>
                  <a:lnTo>
                    <a:pt x="6518241" y="1210919"/>
                  </a:lnTo>
                  <a:lnTo>
                    <a:pt x="6931962" y="1345592"/>
                  </a:lnTo>
                  <a:lnTo>
                    <a:pt x="6931975" y="1354945"/>
                  </a:lnTo>
                  <a:close/>
                </a:path>
                <a:path w="6932294" h="1494790">
                  <a:moveTo>
                    <a:pt x="2657466" y="643340"/>
                  </a:moveTo>
                  <a:lnTo>
                    <a:pt x="2135817" y="473534"/>
                  </a:lnTo>
                  <a:lnTo>
                    <a:pt x="2195845" y="491739"/>
                  </a:lnTo>
                  <a:lnTo>
                    <a:pt x="2250594" y="506889"/>
                  </a:lnTo>
                  <a:lnTo>
                    <a:pt x="2296098" y="517695"/>
                  </a:lnTo>
                  <a:lnTo>
                    <a:pt x="2328392" y="522865"/>
                  </a:lnTo>
                  <a:lnTo>
                    <a:pt x="2365700" y="521653"/>
                  </a:lnTo>
                  <a:lnTo>
                    <a:pt x="2413785" y="510594"/>
                  </a:lnTo>
                  <a:lnTo>
                    <a:pt x="2468773" y="492432"/>
                  </a:lnTo>
                  <a:lnTo>
                    <a:pt x="2526003" y="472330"/>
                  </a:lnTo>
                  <a:lnTo>
                    <a:pt x="2581996" y="451824"/>
                  </a:lnTo>
                  <a:lnTo>
                    <a:pt x="2633270" y="432454"/>
                  </a:lnTo>
                  <a:lnTo>
                    <a:pt x="2675165" y="419379"/>
                  </a:lnTo>
                  <a:lnTo>
                    <a:pt x="2715039" y="412325"/>
                  </a:lnTo>
                  <a:lnTo>
                    <a:pt x="2761949" y="407561"/>
                  </a:lnTo>
                  <a:lnTo>
                    <a:pt x="2812896" y="408118"/>
                  </a:lnTo>
                  <a:lnTo>
                    <a:pt x="2866449" y="412195"/>
                  </a:lnTo>
                  <a:lnTo>
                    <a:pt x="2920789" y="419198"/>
                  </a:lnTo>
                  <a:lnTo>
                    <a:pt x="2973308" y="430952"/>
                  </a:lnTo>
                  <a:lnTo>
                    <a:pt x="3022578" y="445654"/>
                  </a:lnTo>
                  <a:lnTo>
                    <a:pt x="3069472" y="455577"/>
                  </a:lnTo>
                  <a:lnTo>
                    <a:pt x="3116106" y="454730"/>
                  </a:lnTo>
                  <a:lnTo>
                    <a:pt x="3162323" y="445734"/>
                  </a:lnTo>
                  <a:lnTo>
                    <a:pt x="3209150" y="427587"/>
                  </a:lnTo>
                  <a:lnTo>
                    <a:pt x="3256431" y="402910"/>
                  </a:lnTo>
                  <a:lnTo>
                    <a:pt x="3304405" y="373116"/>
                  </a:lnTo>
                  <a:lnTo>
                    <a:pt x="3353702" y="338410"/>
                  </a:lnTo>
                  <a:lnTo>
                    <a:pt x="3390163" y="319561"/>
                  </a:lnTo>
                  <a:lnTo>
                    <a:pt x="3453268" y="324075"/>
                  </a:lnTo>
                  <a:lnTo>
                    <a:pt x="3509978" y="362569"/>
                  </a:lnTo>
                  <a:lnTo>
                    <a:pt x="3537955" y="387703"/>
                  </a:lnTo>
                  <a:lnTo>
                    <a:pt x="3567936" y="409482"/>
                  </a:lnTo>
                  <a:lnTo>
                    <a:pt x="3599844" y="427883"/>
                  </a:lnTo>
                  <a:lnTo>
                    <a:pt x="3670853" y="450997"/>
                  </a:lnTo>
                  <a:lnTo>
                    <a:pt x="3689130" y="470303"/>
                  </a:lnTo>
                  <a:lnTo>
                    <a:pt x="3700353" y="497997"/>
                  </a:lnTo>
                  <a:lnTo>
                    <a:pt x="3707166" y="529597"/>
                  </a:lnTo>
                  <a:lnTo>
                    <a:pt x="3714040" y="562553"/>
                  </a:lnTo>
                  <a:lnTo>
                    <a:pt x="3725837" y="593106"/>
                  </a:lnTo>
                  <a:lnTo>
                    <a:pt x="3747030" y="618702"/>
                  </a:lnTo>
                  <a:lnTo>
                    <a:pt x="3782873" y="634377"/>
                  </a:lnTo>
                  <a:lnTo>
                    <a:pt x="3827169" y="651467"/>
                  </a:lnTo>
                  <a:lnTo>
                    <a:pt x="3872237" y="675486"/>
                  </a:lnTo>
                  <a:lnTo>
                    <a:pt x="3917098" y="704781"/>
                  </a:lnTo>
                  <a:lnTo>
                    <a:pt x="3960381" y="738904"/>
                  </a:lnTo>
                  <a:lnTo>
                    <a:pt x="4040261" y="808981"/>
                  </a:lnTo>
                  <a:lnTo>
                    <a:pt x="4053251" y="821223"/>
                  </a:lnTo>
                  <a:lnTo>
                    <a:pt x="3592295" y="671174"/>
                  </a:lnTo>
                  <a:lnTo>
                    <a:pt x="3271762" y="624266"/>
                  </a:lnTo>
                  <a:lnTo>
                    <a:pt x="3161232" y="660408"/>
                  </a:lnTo>
                  <a:lnTo>
                    <a:pt x="2818637" y="594298"/>
                  </a:lnTo>
                  <a:lnTo>
                    <a:pt x="2805509" y="594032"/>
                  </a:lnTo>
                  <a:lnTo>
                    <a:pt x="2773471" y="596959"/>
                  </a:lnTo>
                  <a:lnTo>
                    <a:pt x="2734918" y="604443"/>
                  </a:lnTo>
                  <a:lnTo>
                    <a:pt x="2701461" y="620264"/>
                  </a:lnTo>
                  <a:lnTo>
                    <a:pt x="2657466" y="643340"/>
                  </a:lnTo>
                  <a:close/>
                </a:path>
                <a:path w="6932294" h="1494790">
                  <a:moveTo>
                    <a:pt x="3670853" y="450997"/>
                  </a:moveTo>
                  <a:lnTo>
                    <a:pt x="3599844" y="427883"/>
                  </a:lnTo>
                  <a:lnTo>
                    <a:pt x="3635177" y="438048"/>
                  </a:lnTo>
                  <a:lnTo>
                    <a:pt x="3669026" y="449067"/>
                  </a:lnTo>
                  <a:lnTo>
                    <a:pt x="3670853" y="450997"/>
                  </a:lnTo>
                  <a:close/>
                </a:path>
                <a:path w="6932294" h="1494790">
                  <a:moveTo>
                    <a:pt x="6788179" y="1493784"/>
                  </a:moveTo>
                  <a:lnTo>
                    <a:pt x="6740780" y="1475684"/>
                  </a:lnTo>
                  <a:lnTo>
                    <a:pt x="6698094" y="1456447"/>
                  </a:lnTo>
                  <a:lnTo>
                    <a:pt x="6814131" y="1494219"/>
                  </a:lnTo>
                  <a:lnTo>
                    <a:pt x="6788179" y="1493784"/>
                  </a:lnTo>
                  <a:close/>
                </a:path>
                <a:path w="6932294" h="1494790">
                  <a:moveTo>
                    <a:pt x="6219412" y="1440865"/>
                  </a:moveTo>
                  <a:lnTo>
                    <a:pt x="6170714" y="1421006"/>
                  </a:lnTo>
                  <a:lnTo>
                    <a:pt x="6119518" y="1398999"/>
                  </a:lnTo>
                  <a:lnTo>
                    <a:pt x="6071284" y="1375285"/>
                  </a:lnTo>
                  <a:lnTo>
                    <a:pt x="6029112" y="1357550"/>
                  </a:lnTo>
                  <a:lnTo>
                    <a:pt x="6305743" y="1447598"/>
                  </a:lnTo>
                  <a:lnTo>
                    <a:pt x="6303632" y="1448246"/>
                  </a:lnTo>
                  <a:lnTo>
                    <a:pt x="6262514" y="1450889"/>
                  </a:lnTo>
                  <a:lnTo>
                    <a:pt x="6219412" y="1440865"/>
                  </a:lnTo>
                  <a:close/>
                </a:path>
                <a:path w="6932294" h="1494790">
                  <a:moveTo>
                    <a:pt x="4241200" y="1239006"/>
                  </a:moveTo>
                  <a:lnTo>
                    <a:pt x="4222259" y="1231505"/>
                  </a:lnTo>
                  <a:lnTo>
                    <a:pt x="4178303" y="1210518"/>
                  </a:lnTo>
                  <a:lnTo>
                    <a:pt x="4127842" y="1180737"/>
                  </a:lnTo>
                  <a:lnTo>
                    <a:pt x="4089388" y="1146850"/>
                  </a:lnTo>
                  <a:lnTo>
                    <a:pt x="4043184" y="1111776"/>
                  </a:lnTo>
                  <a:lnTo>
                    <a:pt x="3976217" y="1077957"/>
                  </a:lnTo>
                  <a:lnTo>
                    <a:pt x="3916162" y="1051730"/>
                  </a:lnTo>
                  <a:lnTo>
                    <a:pt x="3889906" y="1041847"/>
                  </a:lnTo>
                  <a:lnTo>
                    <a:pt x="3875517" y="958364"/>
                  </a:lnTo>
                  <a:lnTo>
                    <a:pt x="3857592" y="911126"/>
                  </a:lnTo>
                  <a:lnTo>
                    <a:pt x="3829181" y="887186"/>
                  </a:lnTo>
                  <a:lnTo>
                    <a:pt x="3764664" y="863513"/>
                  </a:lnTo>
                  <a:lnTo>
                    <a:pt x="3721762" y="824172"/>
                  </a:lnTo>
                  <a:lnTo>
                    <a:pt x="3664001" y="759959"/>
                  </a:lnTo>
                  <a:lnTo>
                    <a:pt x="3613872" y="698232"/>
                  </a:lnTo>
                  <a:lnTo>
                    <a:pt x="3592295" y="671174"/>
                  </a:lnTo>
                  <a:lnTo>
                    <a:pt x="4053251" y="821223"/>
                  </a:lnTo>
                  <a:lnTo>
                    <a:pt x="4104835" y="870068"/>
                  </a:lnTo>
                  <a:lnTo>
                    <a:pt x="4134653" y="891795"/>
                  </a:lnTo>
                  <a:lnTo>
                    <a:pt x="4174028" y="911290"/>
                  </a:lnTo>
                  <a:lnTo>
                    <a:pt x="4219957" y="930247"/>
                  </a:lnTo>
                  <a:lnTo>
                    <a:pt x="4270225" y="947946"/>
                  </a:lnTo>
                  <a:lnTo>
                    <a:pt x="5202138" y="1251299"/>
                  </a:lnTo>
                  <a:lnTo>
                    <a:pt x="5152717" y="1260588"/>
                  </a:lnTo>
                  <a:lnTo>
                    <a:pt x="5050915" y="1284880"/>
                  </a:lnTo>
                  <a:lnTo>
                    <a:pt x="5008238" y="1291022"/>
                  </a:lnTo>
                  <a:lnTo>
                    <a:pt x="4977380" y="1287655"/>
                  </a:lnTo>
                  <a:lnTo>
                    <a:pt x="4936043" y="1283548"/>
                  </a:lnTo>
                  <a:lnTo>
                    <a:pt x="4883721" y="1291893"/>
                  </a:lnTo>
                  <a:lnTo>
                    <a:pt x="4828128" y="1308522"/>
                  </a:lnTo>
                  <a:lnTo>
                    <a:pt x="4778555" y="1324439"/>
                  </a:lnTo>
                  <a:lnTo>
                    <a:pt x="4743504" y="1333063"/>
                  </a:lnTo>
                  <a:lnTo>
                    <a:pt x="4707854" y="1341493"/>
                  </a:lnTo>
                  <a:lnTo>
                    <a:pt x="4677508" y="1352984"/>
                  </a:lnTo>
                  <a:lnTo>
                    <a:pt x="4456414" y="1281014"/>
                  </a:lnTo>
                  <a:lnTo>
                    <a:pt x="4241200" y="1239006"/>
                  </a:lnTo>
                  <a:close/>
                </a:path>
                <a:path w="6932294" h="1494790">
                  <a:moveTo>
                    <a:pt x="5202138" y="1251299"/>
                  </a:moveTo>
                  <a:lnTo>
                    <a:pt x="4270225" y="947946"/>
                  </a:lnTo>
                  <a:lnTo>
                    <a:pt x="4322620" y="963666"/>
                  </a:lnTo>
                  <a:lnTo>
                    <a:pt x="4374531" y="977893"/>
                  </a:lnTo>
                  <a:lnTo>
                    <a:pt x="4467653" y="1000192"/>
                  </a:lnTo>
                  <a:lnTo>
                    <a:pt x="4504041" y="1008030"/>
                  </a:lnTo>
                  <a:lnTo>
                    <a:pt x="4552397" y="1021099"/>
                  </a:lnTo>
                  <a:lnTo>
                    <a:pt x="4601503" y="1037084"/>
                  </a:lnTo>
                  <a:lnTo>
                    <a:pt x="4649148" y="1055265"/>
                  </a:lnTo>
                  <a:lnTo>
                    <a:pt x="5244365" y="1249017"/>
                  </a:lnTo>
                  <a:lnTo>
                    <a:pt x="5202138" y="1251299"/>
                  </a:lnTo>
                  <a:close/>
                </a:path>
                <a:path w="6932294" h="1494790">
                  <a:moveTo>
                    <a:pt x="5325486" y="1282101"/>
                  </a:moveTo>
                  <a:lnTo>
                    <a:pt x="5274744" y="1257571"/>
                  </a:lnTo>
                  <a:lnTo>
                    <a:pt x="5389498" y="1294925"/>
                  </a:lnTo>
                  <a:lnTo>
                    <a:pt x="5325486" y="1282101"/>
                  </a:lnTo>
                  <a:close/>
                </a:path>
                <a:path w="6932294" h="1494790">
                  <a:moveTo>
                    <a:pt x="2640091" y="651040"/>
                  </a:moveTo>
                  <a:lnTo>
                    <a:pt x="1250163" y="198596"/>
                  </a:lnTo>
                  <a:lnTo>
                    <a:pt x="1296110" y="209546"/>
                  </a:lnTo>
                  <a:lnTo>
                    <a:pt x="1343091" y="222167"/>
                  </a:lnTo>
                  <a:lnTo>
                    <a:pt x="1390817" y="236367"/>
                  </a:lnTo>
                  <a:lnTo>
                    <a:pt x="1439785" y="249636"/>
                  </a:lnTo>
                  <a:lnTo>
                    <a:pt x="1488920" y="264295"/>
                  </a:lnTo>
                  <a:lnTo>
                    <a:pt x="1539114" y="276627"/>
                  </a:lnTo>
                  <a:lnTo>
                    <a:pt x="1589686" y="287746"/>
                  </a:lnTo>
                  <a:lnTo>
                    <a:pt x="1640345" y="297559"/>
                  </a:lnTo>
                  <a:lnTo>
                    <a:pt x="1691591" y="303556"/>
                  </a:lnTo>
                  <a:lnTo>
                    <a:pt x="1742742" y="306850"/>
                  </a:lnTo>
                  <a:lnTo>
                    <a:pt x="1809969" y="310035"/>
                  </a:lnTo>
                  <a:lnTo>
                    <a:pt x="1847491" y="315571"/>
                  </a:lnTo>
                  <a:lnTo>
                    <a:pt x="1865202" y="324008"/>
                  </a:lnTo>
                  <a:lnTo>
                    <a:pt x="1872605" y="337102"/>
                  </a:lnTo>
                  <a:lnTo>
                    <a:pt x="1880379" y="352989"/>
                  </a:lnTo>
                  <a:lnTo>
                    <a:pt x="1897633" y="374632"/>
                  </a:lnTo>
                  <a:lnTo>
                    <a:pt x="1964497" y="411089"/>
                  </a:lnTo>
                  <a:lnTo>
                    <a:pt x="2016177" y="431919"/>
                  </a:lnTo>
                  <a:lnTo>
                    <a:pt x="2074475" y="453567"/>
                  </a:lnTo>
                  <a:lnTo>
                    <a:pt x="2657466" y="643340"/>
                  </a:lnTo>
                  <a:lnTo>
                    <a:pt x="2652752" y="645812"/>
                  </a:lnTo>
                  <a:lnTo>
                    <a:pt x="2640091" y="651040"/>
                  </a:lnTo>
                  <a:close/>
                </a:path>
                <a:path w="6932294" h="1494790">
                  <a:moveTo>
                    <a:pt x="2589449" y="671951"/>
                  </a:moveTo>
                  <a:lnTo>
                    <a:pt x="547581" y="7290"/>
                  </a:lnTo>
                  <a:lnTo>
                    <a:pt x="582184" y="17219"/>
                  </a:lnTo>
                  <a:lnTo>
                    <a:pt x="626712" y="25035"/>
                  </a:lnTo>
                  <a:lnTo>
                    <a:pt x="678650" y="29922"/>
                  </a:lnTo>
                  <a:lnTo>
                    <a:pt x="734698" y="33475"/>
                  </a:lnTo>
                  <a:lnTo>
                    <a:pt x="792342" y="34876"/>
                  </a:lnTo>
                  <a:lnTo>
                    <a:pt x="898829" y="38821"/>
                  </a:lnTo>
                  <a:lnTo>
                    <a:pt x="942643" y="39727"/>
                  </a:lnTo>
                  <a:lnTo>
                    <a:pt x="1008033" y="52999"/>
                  </a:lnTo>
                  <a:lnTo>
                    <a:pt x="1104145" y="125688"/>
                  </a:lnTo>
                  <a:lnTo>
                    <a:pt x="1144152" y="153403"/>
                  </a:lnTo>
                  <a:lnTo>
                    <a:pt x="1191716" y="179570"/>
                  </a:lnTo>
                  <a:lnTo>
                    <a:pt x="2640091" y="651040"/>
                  </a:lnTo>
                  <a:lnTo>
                    <a:pt x="2589449" y="671951"/>
                  </a:lnTo>
                  <a:close/>
                </a:path>
                <a:path w="6932294" h="1494790">
                  <a:moveTo>
                    <a:pt x="557590" y="206880"/>
                  </a:moveTo>
                  <a:lnTo>
                    <a:pt x="366726" y="135402"/>
                  </a:lnTo>
                  <a:lnTo>
                    <a:pt x="308294" y="111039"/>
                  </a:lnTo>
                  <a:lnTo>
                    <a:pt x="235235" y="81915"/>
                  </a:lnTo>
                  <a:lnTo>
                    <a:pt x="11665" y="3797"/>
                  </a:lnTo>
                  <a:lnTo>
                    <a:pt x="0" y="0"/>
                  </a:lnTo>
                  <a:lnTo>
                    <a:pt x="533602" y="69"/>
                  </a:lnTo>
                  <a:lnTo>
                    <a:pt x="547581" y="7290"/>
                  </a:lnTo>
                  <a:lnTo>
                    <a:pt x="2589449" y="671951"/>
                  </a:lnTo>
                  <a:lnTo>
                    <a:pt x="2580406" y="675686"/>
                  </a:lnTo>
                  <a:lnTo>
                    <a:pt x="2515374" y="698591"/>
                  </a:lnTo>
                  <a:lnTo>
                    <a:pt x="2486643" y="709273"/>
                  </a:lnTo>
                  <a:lnTo>
                    <a:pt x="2469554" y="710388"/>
                  </a:lnTo>
                  <a:lnTo>
                    <a:pt x="2428907" y="714519"/>
                  </a:lnTo>
                  <a:lnTo>
                    <a:pt x="2382594" y="716806"/>
                  </a:lnTo>
                  <a:lnTo>
                    <a:pt x="2347330" y="716012"/>
                  </a:lnTo>
                  <a:lnTo>
                    <a:pt x="2335362" y="717459"/>
                  </a:lnTo>
                  <a:lnTo>
                    <a:pt x="769565" y="207767"/>
                  </a:lnTo>
                  <a:lnTo>
                    <a:pt x="660298" y="234971"/>
                  </a:lnTo>
                  <a:lnTo>
                    <a:pt x="557590" y="206880"/>
                  </a:lnTo>
                  <a:close/>
                </a:path>
                <a:path w="6932294" h="1494790">
                  <a:moveTo>
                    <a:pt x="4567267" y="1375865"/>
                  </a:moveTo>
                  <a:lnTo>
                    <a:pt x="4522537" y="1358633"/>
                  </a:lnTo>
                  <a:lnTo>
                    <a:pt x="4487608" y="1325894"/>
                  </a:lnTo>
                  <a:lnTo>
                    <a:pt x="4464402" y="1295635"/>
                  </a:lnTo>
                  <a:lnTo>
                    <a:pt x="4456414" y="1281014"/>
                  </a:lnTo>
                  <a:lnTo>
                    <a:pt x="4677508" y="1352984"/>
                  </a:lnTo>
                  <a:lnTo>
                    <a:pt x="4664231" y="1358011"/>
                  </a:lnTo>
                  <a:lnTo>
                    <a:pt x="4616087" y="1373058"/>
                  </a:lnTo>
                  <a:lnTo>
                    <a:pt x="4567267" y="1375865"/>
                  </a:lnTo>
                  <a:close/>
                </a:path>
                <a:path w="6932294" h="1494790">
                  <a:moveTo>
                    <a:pt x="1061454" y="357540"/>
                  </a:moveTo>
                  <a:lnTo>
                    <a:pt x="1007002" y="334473"/>
                  </a:lnTo>
                  <a:lnTo>
                    <a:pt x="966837" y="310714"/>
                  </a:lnTo>
                  <a:lnTo>
                    <a:pt x="929854" y="290662"/>
                  </a:lnTo>
                  <a:lnTo>
                    <a:pt x="902844" y="276527"/>
                  </a:lnTo>
                  <a:lnTo>
                    <a:pt x="892201" y="271727"/>
                  </a:lnTo>
                  <a:lnTo>
                    <a:pt x="769565" y="207767"/>
                  </a:lnTo>
                  <a:lnTo>
                    <a:pt x="2335362" y="717459"/>
                  </a:lnTo>
                  <a:lnTo>
                    <a:pt x="2311425" y="720351"/>
                  </a:lnTo>
                  <a:lnTo>
                    <a:pt x="2263620" y="734173"/>
                  </a:lnTo>
                  <a:lnTo>
                    <a:pt x="2252128" y="738446"/>
                  </a:lnTo>
                  <a:lnTo>
                    <a:pt x="1211229" y="399617"/>
                  </a:lnTo>
                  <a:lnTo>
                    <a:pt x="1187045" y="393080"/>
                  </a:lnTo>
                  <a:lnTo>
                    <a:pt x="1129228" y="378266"/>
                  </a:lnTo>
                  <a:lnTo>
                    <a:pt x="1061454" y="357540"/>
                  </a:lnTo>
                  <a:close/>
                </a:path>
                <a:path w="6932294" h="1494790">
                  <a:moveTo>
                    <a:pt x="1302949" y="450842"/>
                  </a:moveTo>
                  <a:lnTo>
                    <a:pt x="1211229" y="399617"/>
                  </a:lnTo>
                  <a:lnTo>
                    <a:pt x="2252128" y="738446"/>
                  </a:lnTo>
                  <a:lnTo>
                    <a:pt x="2236805" y="744143"/>
                  </a:lnTo>
                  <a:lnTo>
                    <a:pt x="1476737" y="496728"/>
                  </a:lnTo>
                  <a:lnTo>
                    <a:pt x="1302949" y="450842"/>
                  </a:lnTo>
                  <a:close/>
                </a:path>
                <a:path w="6932294" h="1494790">
                  <a:moveTo>
                    <a:pt x="1595573" y="592842"/>
                  </a:moveTo>
                  <a:lnTo>
                    <a:pt x="1553252" y="575059"/>
                  </a:lnTo>
                  <a:lnTo>
                    <a:pt x="1514965" y="542562"/>
                  </a:lnTo>
                  <a:lnTo>
                    <a:pt x="1487371" y="510875"/>
                  </a:lnTo>
                  <a:lnTo>
                    <a:pt x="1476737" y="496728"/>
                  </a:lnTo>
                  <a:lnTo>
                    <a:pt x="2236805" y="744143"/>
                  </a:lnTo>
                  <a:lnTo>
                    <a:pt x="2221481" y="749839"/>
                  </a:lnTo>
                  <a:lnTo>
                    <a:pt x="2062775" y="698178"/>
                  </a:lnTo>
                  <a:lnTo>
                    <a:pt x="2016755" y="684533"/>
                  </a:lnTo>
                  <a:lnTo>
                    <a:pt x="1972300" y="687425"/>
                  </a:lnTo>
                  <a:lnTo>
                    <a:pt x="1941944" y="692235"/>
                  </a:lnTo>
                  <a:lnTo>
                    <a:pt x="1738445" y="625993"/>
                  </a:lnTo>
                  <a:lnTo>
                    <a:pt x="1723783" y="622556"/>
                  </a:lnTo>
                  <a:lnTo>
                    <a:pt x="1688030" y="612254"/>
                  </a:lnTo>
                  <a:lnTo>
                    <a:pt x="1641570" y="601137"/>
                  </a:lnTo>
                  <a:lnTo>
                    <a:pt x="1595573" y="592842"/>
                  </a:lnTo>
                  <a:close/>
                </a:path>
                <a:path w="6932294" h="1494790">
                  <a:moveTo>
                    <a:pt x="2203750" y="756088"/>
                  </a:moveTo>
                  <a:lnTo>
                    <a:pt x="2180133" y="745729"/>
                  </a:lnTo>
                  <a:lnTo>
                    <a:pt x="2125188" y="722501"/>
                  </a:lnTo>
                  <a:lnTo>
                    <a:pt x="2062775" y="698178"/>
                  </a:lnTo>
                  <a:lnTo>
                    <a:pt x="2221481" y="749839"/>
                  </a:lnTo>
                  <a:lnTo>
                    <a:pt x="2203750" y="756088"/>
                  </a:lnTo>
                  <a:close/>
                </a:path>
                <a:path w="6932294" h="1494790">
                  <a:moveTo>
                    <a:pt x="1842258" y="711874"/>
                  </a:moveTo>
                  <a:lnTo>
                    <a:pt x="1738445" y="625993"/>
                  </a:lnTo>
                  <a:lnTo>
                    <a:pt x="1941944" y="692235"/>
                  </a:lnTo>
                  <a:lnTo>
                    <a:pt x="1914347" y="696608"/>
                  </a:lnTo>
                  <a:lnTo>
                    <a:pt x="1863875" y="706891"/>
                  </a:lnTo>
                  <a:lnTo>
                    <a:pt x="1842258" y="711874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410551" y="5073218"/>
            <a:ext cx="2120900" cy="2374265"/>
            <a:chOff x="2410551" y="5073218"/>
            <a:chExt cx="2120900" cy="2374265"/>
          </a:xfrm>
        </p:grpSpPr>
        <p:sp>
          <p:nvSpPr>
            <p:cNvPr id="16" name="object 16"/>
            <p:cNvSpPr/>
            <p:nvPr/>
          </p:nvSpPr>
          <p:spPr>
            <a:xfrm>
              <a:off x="2672724" y="6233133"/>
              <a:ext cx="1858645" cy="1214120"/>
            </a:xfrm>
            <a:custGeom>
              <a:avLst/>
              <a:gdLst/>
              <a:ahLst/>
              <a:cxnLst/>
              <a:rect l="l" t="t" r="r" b="b"/>
              <a:pathLst>
                <a:path w="1858645" h="1214120">
                  <a:moveTo>
                    <a:pt x="1360599" y="880046"/>
                  </a:moveTo>
                  <a:lnTo>
                    <a:pt x="1312963" y="876933"/>
                  </a:lnTo>
                  <a:lnTo>
                    <a:pt x="1266246" y="867001"/>
                  </a:lnTo>
                  <a:lnTo>
                    <a:pt x="1221099" y="849594"/>
                  </a:lnTo>
                  <a:lnTo>
                    <a:pt x="1177822" y="824187"/>
                  </a:lnTo>
                  <a:lnTo>
                    <a:pt x="1139073" y="792895"/>
                  </a:lnTo>
                  <a:lnTo>
                    <a:pt x="1104512" y="756803"/>
                  </a:lnTo>
                  <a:lnTo>
                    <a:pt x="1073841" y="717031"/>
                  </a:lnTo>
                  <a:lnTo>
                    <a:pt x="1046752" y="674690"/>
                  </a:lnTo>
                  <a:lnTo>
                    <a:pt x="1022936" y="630891"/>
                  </a:lnTo>
                  <a:lnTo>
                    <a:pt x="1003674" y="587635"/>
                  </a:lnTo>
                  <a:lnTo>
                    <a:pt x="983627" y="524454"/>
                  </a:lnTo>
                  <a:lnTo>
                    <a:pt x="974221" y="474749"/>
                  </a:lnTo>
                  <a:lnTo>
                    <a:pt x="970265" y="424353"/>
                  </a:lnTo>
                  <a:lnTo>
                    <a:pt x="972106" y="373884"/>
                  </a:lnTo>
                  <a:lnTo>
                    <a:pt x="980090" y="323960"/>
                  </a:lnTo>
                  <a:lnTo>
                    <a:pt x="994739" y="275239"/>
                  </a:lnTo>
                  <a:lnTo>
                    <a:pt x="1015856" y="229380"/>
                  </a:lnTo>
                  <a:lnTo>
                    <a:pt x="1043043" y="186985"/>
                  </a:lnTo>
                  <a:lnTo>
                    <a:pt x="1075903" y="148660"/>
                  </a:lnTo>
                  <a:lnTo>
                    <a:pt x="1114038" y="115009"/>
                  </a:lnTo>
                  <a:lnTo>
                    <a:pt x="1176239" y="76109"/>
                  </a:lnTo>
                  <a:lnTo>
                    <a:pt x="1243791" y="47346"/>
                  </a:lnTo>
                  <a:lnTo>
                    <a:pt x="1310430" y="25890"/>
                  </a:lnTo>
                  <a:lnTo>
                    <a:pt x="1378519" y="9689"/>
                  </a:lnTo>
                  <a:lnTo>
                    <a:pt x="1427359" y="2563"/>
                  </a:lnTo>
                  <a:lnTo>
                    <a:pt x="1476576" y="0"/>
                  </a:lnTo>
                  <a:lnTo>
                    <a:pt x="1525562" y="2864"/>
                  </a:lnTo>
                  <a:lnTo>
                    <a:pt x="1573709" y="12024"/>
                  </a:lnTo>
                  <a:lnTo>
                    <a:pt x="1620409" y="28344"/>
                  </a:lnTo>
                  <a:lnTo>
                    <a:pt x="1663185" y="51447"/>
                  </a:lnTo>
                  <a:lnTo>
                    <a:pt x="1701694" y="80429"/>
                  </a:lnTo>
                  <a:lnTo>
                    <a:pt x="1736093" y="114296"/>
                  </a:lnTo>
                  <a:lnTo>
                    <a:pt x="1766535" y="152052"/>
                  </a:lnTo>
                  <a:lnTo>
                    <a:pt x="1793178" y="192702"/>
                  </a:lnTo>
                  <a:lnTo>
                    <a:pt x="1816175" y="235249"/>
                  </a:lnTo>
                  <a:lnTo>
                    <a:pt x="1834354" y="278353"/>
                  </a:lnTo>
                  <a:lnTo>
                    <a:pt x="1847421" y="323037"/>
                  </a:lnTo>
                  <a:lnTo>
                    <a:pt x="1855354" y="368815"/>
                  </a:lnTo>
                  <a:lnTo>
                    <a:pt x="1858134" y="415202"/>
                  </a:lnTo>
                  <a:lnTo>
                    <a:pt x="1855740" y="461715"/>
                  </a:lnTo>
                  <a:lnTo>
                    <a:pt x="1848152" y="507870"/>
                  </a:lnTo>
                  <a:lnTo>
                    <a:pt x="1835374" y="553271"/>
                  </a:lnTo>
                  <a:lnTo>
                    <a:pt x="1817763" y="596956"/>
                  </a:lnTo>
                  <a:lnTo>
                    <a:pt x="1795621" y="638515"/>
                  </a:lnTo>
                  <a:lnTo>
                    <a:pt x="1769248" y="677540"/>
                  </a:lnTo>
                  <a:lnTo>
                    <a:pt x="1738948" y="713621"/>
                  </a:lnTo>
                  <a:lnTo>
                    <a:pt x="1705022" y="746351"/>
                  </a:lnTo>
                  <a:lnTo>
                    <a:pt x="1645682" y="789695"/>
                  </a:lnTo>
                  <a:lnTo>
                    <a:pt x="1580733" y="824196"/>
                  </a:lnTo>
                  <a:lnTo>
                    <a:pt x="1519479" y="849425"/>
                  </a:lnTo>
                  <a:lnTo>
                    <a:pt x="1456021" y="868431"/>
                  </a:lnTo>
                  <a:lnTo>
                    <a:pt x="1408502" y="876994"/>
                  </a:lnTo>
                  <a:lnTo>
                    <a:pt x="1360599" y="880046"/>
                  </a:lnTo>
                  <a:close/>
                </a:path>
                <a:path w="1858645" h="1214120">
                  <a:moveTo>
                    <a:pt x="487941" y="1214048"/>
                  </a:moveTo>
                  <a:lnTo>
                    <a:pt x="412824" y="1207516"/>
                  </a:lnTo>
                  <a:lnTo>
                    <a:pt x="343766" y="1195639"/>
                  </a:lnTo>
                  <a:lnTo>
                    <a:pt x="280978" y="1179795"/>
                  </a:lnTo>
                  <a:lnTo>
                    <a:pt x="206781" y="1151366"/>
                  </a:lnTo>
                  <a:lnTo>
                    <a:pt x="165628" y="1128830"/>
                  </a:lnTo>
                  <a:lnTo>
                    <a:pt x="127607" y="1101716"/>
                  </a:lnTo>
                  <a:lnTo>
                    <a:pt x="93530" y="1069770"/>
                  </a:lnTo>
                  <a:lnTo>
                    <a:pt x="64210" y="1032735"/>
                  </a:lnTo>
                  <a:lnTo>
                    <a:pt x="40734" y="991603"/>
                  </a:lnTo>
                  <a:lnTo>
                    <a:pt x="22938" y="947446"/>
                  </a:lnTo>
                  <a:lnTo>
                    <a:pt x="10460" y="901168"/>
                  </a:lnTo>
                  <a:lnTo>
                    <a:pt x="2935" y="853679"/>
                  </a:lnTo>
                  <a:lnTo>
                    <a:pt x="0" y="805883"/>
                  </a:lnTo>
                  <a:lnTo>
                    <a:pt x="1289" y="758689"/>
                  </a:lnTo>
                  <a:lnTo>
                    <a:pt x="7660" y="710392"/>
                  </a:lnTo>
                  <a:lnTo>
                    <a:pt x="19707" y="663427"/>
                  </a:lnTo>
                  <a:lnTo>
                    <a:pt x="37142" y="618277"/>
                  </a:lnTo>
                  <a:lnTo>
                    <a:pt x="59676" y="575425"/>
                  </a:lnTo>
                  <a:lnTo>
                    <a:pt x="87022" y="535353"/>
                  </a:lnTo>
                  <a:lnTo>
                    <a:pt x="118890" y="498545"/>
                  </a:lnTo>
                  <a:lnTo>
                    <a:pt x="155468" y="465010"/>
                  </a:lnTo>
                  <a:lnTo>
                    <a:pt x="195497" y="435899"/>
                  </a:lnTo>
                  <a:lnTo>
                    <a:pt x="238462" y="411409"/>
                  </a:lnTo>
                  <a:lnTo>
                    <a:pt x="283849" y="391738"/>
                  </a:lnTo>
                  <a:lnTo>
                    <a:pt x="331143" y="377086"/>
                  </a:lnTo>
                  <a:lnTo>
                    <a:pt x="379829" y="367650"/>
                  </a:lnTo>
                  <a:lnTo>
                    <a:pt x="449562" y="363134"/>
                  </a:lnTo>
                  <a:lnTo>
                    <a:pt x="484561" y="364033"/>
                  </a:lnTo>
                  <a:lnTo>
                    <a:pt x="549587" y="369879"/>
                  </a:lnTo>
                  <a:lnTo>
                    <a:pt x="609269" y="380991"/>
                  </a:lnTo>
                  <a:lnTo>
                    <a:pt x="690591" y="409599"/>
                  </a:lnTo>
                  <a:lnTo>
                    <a:pt x="738575" y="437409"/>
                  </a:lnTo>
                  <a:lnTo>
                    <a:pt x="781182" y="472701"/>
                  </a:lnTo>
                  <a:lnTo>
                    <a:pt x="817124" y="515617"/>
                  </a:lnTo>
                  <a:lnTo>
                    <a:pt x="841102" y="556605"/>
                  </a:lnTo>
                  <a:lnTo>
                    <a:pt x="859225" y="600236"/>
                  </a:lnTo>
                  <a:lnTo>
                    <a:pt x="872169" y="645811"/>
                  </a:lnTo>
                  <a:lnTo>
                    <a:pt x="880608" y="692631"/>
                  </a:lnTo>
                  <a:lnTo>
                    <a:pt x="885216" y="739999"/>
                  </a:lnTo>
                  <a:lnTo>
                    <a:pt x="886669" y="787215"/>
                  </a:lnTo>
                  <a:lnTo>
                    <a:pt x="886354" y="804200"/>
                  </a:lnTo>
                  <a:lnTo>
                    <a:pt x="882110" y="854946"/>
                  </a:lnTo>
                  <a:lnTo>
                    <a:pt x="871929" y="908384"/>
                  </a:lnTo>
                  <a:lnTo>
                    <a:pt x="855794" y="960387"/>
                  </a:lnTo>
                  <a:lnTo>
                    <a:pt x="833661" y="1010057"/>
                  </a:lnTo>
                  <a:lnTo>
                    <a:pt x="805485" y="1056499"/>
                  </a:lnTo>
                  <a:lnTo>
                    <a:pt x="771221" y="1098813"/>
                  </a:lnTo>
                  <a:lnTo>
                    <a:pt x="737240" y="1130692"/>
                  </a:lnTo>
                  <a:lnTo>
                    <a:pt x="699790" y="1157588"/>
                  </a:lnTo>
                  <a:lnTo>
                    <a:pt x="659387" y="1179395"/>
                  </a:lnTo>
                  <a:lnTo>
                    <a:pt x="616548" y="1196008"/>
                  </a:lnTo>
                  <a:lnTo>
                    <a:pt x="571788" y="1207321"/>
                  </a:lnTo>
                  <a:lnTo>
                    <a:pt x="525624" y="1213226"/>
                  </a:lnTo>
                  <a:lnTo>
                    <a:pt x="487941" y="1214048"/>
                  </a:lnTo>
                  <a:close/>
                </a:path>
              </a:pathLst>
            </a:custGeom>
            <a:solidFill>
              <a:srgbClr val="EC5B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410551" y="5073218"/>
              <a:ext cx="1618615" cy="1657985"/>
            </a:xfrm>
            <a:custGeom>
              <a:avLst/>
              <a:gdLst/>
              <a:ahLst/>
              <a:cxnLst/>
              <a:rect l="l" t="t" r="r" b="b"/>
              <a:pathLst>
                <a:path w="1618614" h="1657984">
                  <a:moveTo>
                    <a:pt x="876532" y="1657702"/>
                  </a:moveTo>
                  <a:lnTo>
                    <a:pt x="798673" y="1618380"/>
                  </a:lnTo>
                  <a:lnTo>
                    <a:pt x="798090" y="1616133"/>
                  </a:lnTo>
                  <a:lnTo>
                    <a:pt x="798663" y="1613857"/>
                  </a:lnTo>
                  <a:lnTo>
                    <a:pt x="799149" y="1611302"/>
                  </a:lnTo>
                  <a:lnTo>
                    <a:pt x="804949" y="1573081"/>
                  </a:lnTo>
                  <a:lnTo>
                    <a:pt x="809195" y="1534822"/>
                  </a:lnTo>
                  <a:lnTo>
                    <a:pt x="811827" y="1496401"/>
                  </a:lnTo>
                  <a:lnTo>
                    <a:pt x="812782" y="1457698"/>
                  </a:lnTo>
                  <a:lnTo>
                    <a:pt x="811735" y="1406406"/>
                  </a:lnTo>
                  <a:lnTo>
                    <a:pt x="808400" y="1355222"/>
                  </a:lnTo>
                  <a:lnTo>
                    <a:pt x="802874" y="1304219"/>
                  </a:lnTo>
                  <a:lnTo>
                    <a:pt x="795257" y="1253473"/>
                  </a:lnTo>
                  <a:lnTo>
                    <a:pt x="785646" y="1203060"/>
                  </a:lnTo>
                  <a:lnTo>
                    <a:pt x="774140" y="1153055"/>
                  </a:lnTo>
                  <a:lnTo>
                    <a:pt x="760837" y="1103533"/>
                  </a:lnTo>
                  <a:lnTo>
                    <a:pt x="745105" y="1051835"/>
                  </a:lnTo>
                  <a:lnTo>
                    <a:pt x="727856" y="1000627"/>
                  </a:lnTo>
                  <a:lnTo>
                    <a:pt x="709180" y="949915"/>
                  </a:lnTo>
                  <a:lnTo>
                    <a:pt x="689168" y="899706"/>
                  </a:lnTo>
                  <a:lnTo>
                    <a:pt x="667913" y="850007"/>
                  </a:lnTo>
                  <a:lnTo>
                    <a:pt x="645506" y="800825"/>
                  </a:lnTo>
                  <a:lnTo>
                    <a:pt x="622037" y="752165"/>
                  </a:lnTo>
                  <a:lnTo>
                    <a:pt x="600283" y="709221"/>
                  </a:lnTo>
                  <a:lnTo>
                    <a:pt x="577753" y="666671"/>
                  </a:lnTo>
                  <a:lnTo>
                    <a:pt x="554460" y="624531"/>
                  </a:lnTo>
                  <a:lnTo>
                    <a:pt x="530414" y="582817"/>
                  </a:lnTo>
                  <a:lnTo>
                    <a:pt x="505624" y="541543"/>
                  </a:lnTo>
                  <a:lnTo>
                    <a:pt x="480103" y="500726"/>
                  </a:lnTo>
                  <a:lnTo>
                    <a:pt x="456646" y="464428"/>
                  </a:lnTo>
                  <a:lnTo>
                    <a:pt x="448674" y="452416"/>
                  </a:lnTo>
                  <a:lnTo>
                    <a:pt x="428755" y="463189"/>
                  </a:lnTo>
                  <a:lnTo>
                    <a:pt x="408124" y="472583"/>
                  </a:lnTo>
                  <a:lnTo>
                    <a:pt x="365487" y="487522"/>
                  </a:lnTo>
                  <a:lnTo>
                    <a:pt x="318001" y="499087"/>
                  </a:lnTo>
                  <a:lnTo>
                    <a:pt x="269299" y="506859"/>
                  </a:lnTo>
                  <a:lnTo>
                    <a:pt x="220133" y="511014"/>
                  </a:lnTo>
                  <a:lnTo>
                    <a:pt x="171255" y="511728"/>
                  </a:lnTo>
                  <a:lnTo>
                    <a:pt x="139036" y="510280"/>
                  </a:lnTo>
                  <a:lnTo>
                    <a:pt x="74858" y="500526"/>
                  </a:lnTo>
                  <a:lnTo>
                    <a:pt x="31249" y="485799"/>
                  </a:lnTo>
                  <a:lnTo>
                    <a:pt x="188" y="456343"/>
                  </a:lnTo>
                  <a:lnTo>
                    <a:pt x="0" y="452990"/>
                  </a:lnTo>
                  <a:lnTo>
                    <a:pt x="657" y="449596"/>
                  </a:lnTo>
                  <a:lnTo>
                    <a:pt x="21173" y="413604"/>
                  </a:lnTo>
                  <a:lnTo>
                    <a:pt x="49567" y="387616"/>
                  </a:lnTo>
                  <a:lnTo>
                    <a:pt x="111290" y="349574"/>
                  </a:lnTo>
                  <a:lnTo>
                    <a:pt x="179008" y="323373"/>
                  </a:lnTo>
                  <a:lnTo>
                    <a:pt x="227079" y="310510"/>
                  </a:lnTo>
                  <a:lnTo>
                    <a:pt x="276213" y="301346"/>
                  </a:lnTo>
                  <a:lnTo>
                    <a:pt x="325909" y="296150"/>
                  </a:lnTo>
                  <a:lnTo>
                    <a:pt x="375663" y="295194"/>
                  </a:lnTo>
                  <a:lnTo>
                    <a:pt x="402790" y="296558"/>
                  </a:lnTo>
                  <a:lnTo>
                    <a:pt x="430010" y="299537"/>
                  </a:lnTo>
                  <a:lnTo>
                    <a:pt x="456943" y="304506"/>
                  </a:lnTo>
                  <a:lnTo>
                    <a:pt x="483212" y="311839"/>
                  </a:lnTo>
                  <a:lnTo>
                    <a:pt x="487790" y="304861"/>
                  </a:lnTo>
                  <a:lnTo>
                    <a:pt x="490495" y="301698"/>
                  </a:lnTo>
                  <a:lnTo>
                    <a:pt x="493200" y="270617"/>
                  </a:lnTo>
                  <a:lnTo>
                    <a:pt x="500920" y="240217"/>
                  </a:lnTo>
                  <a:lnTo>
                    <a:pt x="527157" y="183429"/>
                  </a:lnTo>
                  <a:lnTo>
                    <a:pt x="557541" y="138792"/>
                  </a:lnTo>
                  <a:lnTo>
                    <a:pt x="593817" y="97973"/>
                  </a:lnTo>
                  <a:lnTo>
                    <a:pt x="635234" y="62212"/>
                  </a:lnTo>
                  <a:lnTo>
                    <a:pt x="681041" y="32751"/>
                  </a:lnTo>
                  <a:lnTo>
                    <a:pt x="730487" y="10833"/>
                  </a:lnTo>
                  <a:lnTo>
                    <a:pt x="777057" y="0"/>
                  </a:lnTo>
                  <a:lnTo>
                    <a:pt x="791679" y="2987"/>
                  </a:lnTo>
                  <a:lnTo>
                    <a:pt x="804330" y="13553"/>
                  </a:lnTo>
                  <a:lnTo>
                    <a:pt x="811951" y="29001"/>
                  </a:lnTo>
                  <a:lnTo>
                    <a:pt x="815728" y="46389"/>
                  </a:lnTo>
                  <a:lnTo>
                    <a:pt x="816846" y="62772"/>
                  </a:lnTo>
                  <a:lnTo>
                    <a:pt x="814037" y="95634"/>
                  </a:lnTo>
                  <a:lnTo>
                    <a:pt x="792935" y="158509"/>
                  </a:lnTo>
                  <a:lnTo>
                    <a:pt x="753892" y="222431"/>
                  </a:lnTo>
                  <a:lnTo>
                    <a:pt x="727670" y="255786"/>
                  </a:lnTo>
                  <a:lnTo>
                    <a:pt x="699099" y="287182"/>
                  </a:lnTo>
                  <a:lnTo>
                    <a:pt x="668771" y="316284"/>
                  </a:lnTo>
                  <a:lnTo>
                    <a:pt x="712192" y="325971"/>
                  </a:lnTo>
                  <a:lnTo>
                    <a:pt x="755240" y="337195"/>
                  </a:lnTo>
                  <a:lnTo>
                    <a:pt x="797848" y="349907"/>
                  </a:lnTo>
                  <a:lnTo>
                    <a:pt x="839952" y="364057"/>
                  </a:lnTo>
                  <a:lnTo>
                    <a:pt x="887159" y="381884"/>
                  </a:lnTo>
                  <a:lnTo>
                    <a:pt x="933599" y="401577"/>
                  </a:lnTo>
                  <a:lnTo>
                    <a:pt x="979195" y="423115"/>
                  </a:lnTo>
                  <a:lnTo>
                    <a:pt x="1023866" y="446481"/>
                  </a:lnTo>
                  <a:lnTo>
                    <a:pt x="1067535" y="471655"/>
                  </a:lnTo>
                  <a:lnTo>
                    <a:pt x="1110123" y="498617"/>
                  </a:lnTo>
                  <a:lnTo>
                    <a:pt x="1151550" y="527350"/>
                  </a:lnTo>
                  <a:lnTo>
                    <a:pt x="1191738" y="557834"/>
                  </a:lnTo>
                  <a:lnTo>
                    <a:pt x="1230609" y="590050"/>
                  </a:lnTo>
                  <a:lnTo>
                    <a:pt x="1271354" y="627078"/>
                  </a:lnTo>
                  <a:lnTo>
                    <a:pt x="1310300" y="665973"/>
                  </a:lnTo>
                  <a:lnTo>
                    <a:pt x="1347401" y="706630"/>
                  </a:lnTo>
                  <a:lnTo>
                    <a:pt x="1382613" y="748943"/>
                  </a:lnTo>
                  <a:lnTo>
                    <a:pt x="1415892" y="792807"/>
                  </a:lnTo>
                  <a:lnTo>
                    <a:pt x="1444834" y="834214"/>
                  </a:lnTo>
                  <a:lnTo>
                    <a:pt x="1472373" y="876680"/>
                  </a:lnTo>
                  <a:lnTo>
                    <a:pt x="1498342" y="920165"/>
                  </a:lnTo>
                  <a:lnTo>
                    <a:pt x="1522572" y="964629"/>
                  </a:lnTo>
                  <a:lnTo>
                    <a:pt x="1544897" y="1010032"/>
                  </a:lnTo>
                  <a:lnTo>
                    <a:pt x="1565150" y="1056334"/>
                  </a:lnTo>
                  <a:lnTo>
                    <a:pt x="1581404" y="1098789"/>
                  </a:lnTo>
                  <a:lnTo>
                    <a:pt x="1595389" y="1142120"/>
                  </a:lnTo>
                  <a:lnTo>
                    <a:pt x="1606571" y="1186228"/>
                  </a:lnTo>
                  <a:lnTo>
                    <a:pt x="1614418" y="1231013"/>
                  </a:lnTo>
                  <a:lnTo>
                    <a:pt x="1618325" y="1278136"/>
                  </a:lnTo>
                  <a:lnTo>
                    <a:pt x="1617417" y="1293767"/>
                  </a:lnTo>
                  <a:lnTo>
                    <a:pt x="1617079" y="1296719"/>
                  </a:lnTo>
                  <a:lnTo>
                    <a:pt x="1615147" y="1299251"/>
                  </a:lnTo>
                  <a:lnTo>
                    <a:pt x="1514117" y="1299251"/>
                  </a:lnTo>
                  <a:lnTo>
                    <a:pt x="1511320" y="1295738"/>
                  </a:lnTo>
                  <a:lnTo>
                    <a:pt x="1512601" y="1291462"/>
                  </a:lnTo>
                  <a:lnTo>
                    <a:pt x="1512647" y="1289470"/>
                  </a:lnTo>
                  <a:lnTo>
                    <a:pt x="1512742" y="1291261"/>
                  </a:lnTo>
                  <a:lnTo>
                    <a:pt x="1513140" y="1283115"/>
                  </a:lnTo>
                  <a:lnTo>
                    <a:pt x="1512919" y="1272182"/>
                  </a:lnTo>
                  <a:lnTo>
                    <a:pt x="1504334" y="1228204"/>
                  </a:lnTo>
                  <a:lnTo>
                    <a:pt x="1487052" y="1174610"/>
                  </a:lnTo>
                  <a:lnTo>
                    <a:pt x="1454651" y="1097246"/>
                  </a:lnTo>
                  <a:lnTo>
                    <a:pt x="1430381" y="1046946"/>
                  </a:lnTo>
                  <a:lnTo>
                    <a:pt x="1404492" y="997446"/>
                  </a:lnTo>
                  <a:lnTo>
                    <a:pt x="1377461" y="948623"/>
                  </a:lnTo>
                  <a:lnTo>
                    <a:pt x="1351073" y="903241"/>
                  </a:lnTo>
                  <a:lnTo>
                    <a:pt x="1323454" y="858752"/>
                  </a:lnTo>
                  <a:lnTo>
                    <a:pt x="1294284" y="815347"/>
                  </a:lnTo>
                  <a:lnTo>
                    <a:pt x="1263243" y="773219"/>
                  </a:lnTo>
                  <a:lnTo>
                    <a:pt x="1230009" y="732561"/>
                  </a:lnTo>
                  <a:lnTo>
                    <a:pt x="1195958" y="695043"/>
                  </a:lnTo>
                  <a:lnTo>
                    <a:pt x="1160151" y="659271"/>
                  </a:lnTo>
                  <a:lnTo>
                    <a:pt x="1122663" y="625323"/>
                  </a:lnTo>
                  <a:lnTo>
                    <a:pt x="1083566" y="593274"/>
                  </a:lnTo>
                  <a:lnTo>
                    <a:pt x="1042935" y="563201"/>
                  </a:lnTo>
                  <a:lnTo>
                    <a:pt x="1000845" y="535182"/>
                  </a:lnTo>
                  <a:lnTo>
                    <a:pt x="957369" y="509291"/>
                  </a:lnTo>
                  <a:lnTo>
                    <a:pt x="912582" y="485607"/>
                  </a:lnTo>
                  <a:lnTo>
                    <a:pt x="869244" y="465342"/>
                  </a:lnTo>
                  <a:lnTo>
                    <a:pt x="824983" y="447126"/>
                  </a:lnTo>
                  <a:lnTo>
                    <a:pt x="779906" y="431007"/>
                  </a:lnTo>
                  <a:lnTo>
                    <a:pt x="734120" y="417035"/>
                  </a:lnTo>
                  <a:lnTo>
                    <a:pt x="687731" y="405256"/>
                  </a:lnTo>
                  <a:lnTo>
                    <a:pt x="640848" y="395718"/>
                  </a:lnTo>
                  <a:lnTo>
                    <a:pt x="598562" y="388922"/>
                  </a:lnTo>
                  <a:lnTo>
                    <a:pt x="555772" y="384497"/>
                  </a:lnTo>
                  <a:lnTo>
                    <a:pt x="550537" y="385732"/>
                  </a:lnTo>
                  <a:lnTo>
                    <a:pt x="545229" y="386448"/>
                  </a:lnTo>
                  <a:lnTo>
                    <a:pt x="540033" y="386390"/>
                  </a:lnTo>
                  <a:lnTo>
                    <a:pt x="556592" y="408833"/>
                  </a:lnTo>
                  <a:lnTo>
                    <a:pt x="569748" y="427393"/>
                  </a:lnTo>
                  <a:lnTo>
                    <a:pt x="595226" y="465095"/>
                  </a:lnTo>
                  <a:lnTo>
                    <a:pt x="634889" y="528039"/>
                  </a:lnTo>
                  <a:lnTo>
                    <a:pt x="661126" y="572535"/>
                  </a:lnTo>
                  <a:lnTo>
                    <a:pt x="686340" y="617627"/>
                  </a:lnTo>
                  <a:lnTo>
                    <a:pt x="710564" y="663262"/>
                  </a:lnTo>
                  <a:lnTo>
                    <a:pt x="733831" y="709388"/>
                  </a:lnTo>
                  <a:lnTo>
                    <a:pt x="756174" y="755953"/>
                  </a:lnTo>
                  <a:lnTo>
                    <a:pt x="776302" y="799594"/>
                  </a:lnTo>
                  <a:lnTo>
                    <a:pt x="795887" y="843665"/>
                  </a:lnTo>
                  <a:lnTo>
                    <a:pt x="814717" y="888167"/>
                  </a:lnTo>
                  <a:lnTo>
                    <a:pt x="832579" y="933100"/>
                  </a:lnTo>
                  <a:lnTo>
                    <a:pt x="849263" y="978467"/>
                  </a:lnTo>
                  <a:lnTo>
                    <a:pt x="864556" y="1024268"/>
                  </a:lnTo>
                  <a:lnTo>
                    <a:pt x="878248" y="1070504"/>
                  </a:lnTo>
                  <a:lnTo>
                    <a:pt x="890126" y="1117177"/>
                  </a:lnTo>
                  <a:lnTo>
                    <a:pt x="899978" y="1164287"/>
                  </a:lnTo>
                  <a:lnTo>
                    <a:pt x="908008" y="1213660"/>
                  </a:lnTo>
                  <a:lnTo>
                    <a:pt x="913864" y="1263353"/>
                  </a:lnTo>
                  <a:lnTo>
                    <a:pt x="917531" y="1313262"/>
                  </a:lnTo>
                  <a:lnTo>
                    <a:pt x="918995" y="1363286"/>
                  </a:lnTo>
                  <a:lnTo>
                    <a:pt x="918239" y="1413321"/>
                  </a:lnTo>
                  <a:lnTo>
                    <a:pt x="915250" y="1463266"/>
                  </a:lnTo>
                  <a:lnTo>
                    <a:pt x="910011" y="1513017"/>
                  </a:lnTo>
                  <a:lnTo>
                    <a:pt x="899042" y="1583598"/>
                  </a:lnTo>
                  <a:lnTo>
                    <a:pt x="881310" y="1652771"/>
                  </a:lnTo>
                  <a:lnTo>
                    <a:pt x="880140" y="1656266"/>
                  </a:lnTo>
                  <a:lnTo>
                    <a:pt x="876532" y="1657702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00854" y="6339537"/>
              <a:ext cx="1080770" cy="732155"/>
            </a:xfrm>
            <a:custGeom>
              <a:avLst/>
              <a:gdLst/>
              <a:ahLst/>
              <a:cxnLst/>
              <a:rect l="l" t="t" r="r" b="b"/>
              <a:pathLst>
                <a:path w="1080770" h="732154">
                  <a:moveTo>
                    <a:pt x="160328" y="731997"/>
                  </a:moveTo>
                  <a:lnTo>
                    <a:pt x="108018" y="725432"/>
                  </a:lnTo>
                  <a:lnTo>
                    <a:pt x="104927" y="723492"/>
                  </a:lnTo>
                  <a:lnTo>
                    <a:pt x="105235" y="720287"/>
                  </a:lnTo>
                  <a:lnTo>
                    <a:pt x="106096" y="707548"/>
                  </a:lnTo>
                  <a:lnTo>
                    <a:pt x="105463" y="669184"/>
                  </a:lnTo>
                  <a:lnTo>
                    <a:pt x="99604" y="615149"/>
                  </a:lnTo>
                  <a:lnTo>
                    <a:pt x="83159" y="563644"/>
                  </a:lnTo>
                  <a:lnTo>
                    <a:pt x="49009" y="520486"/>
                  </a:lnTo>
                  <a:lnTo>
                    <a:pt x="4038" y="491662"/>
                  </a:lnTo>
                  <a:lnTo>
                    <a:pt x="2330" y="490979"/>
                  </a:lnTo>
                  <a:lnTo>
                    <a:pt x="1304" y="489732"/>
                  </a:lnTo>
                  <a:lnTo>
                    <a:pt x="789" y="488324"/>
                  </a:lnTo>
                  <a:lnTo>
                    <a:pt x="154" y="486945"/>
                  </a:lnTo>
                  <a:lnTo>
                    <a:pt x="0" y="485317"/>
                  </a:lnTo>
                  <a:lnTo>
                    <a:pt x="21032" y="438205"/>
                  </a:lnTo>
                  <a:lnTo>
                    <a:pt x="24724" y="438141"/>
                  </a:lnTo>
                  <a:lnTo>
                    <a:pt x="27209" y="439200"/>
                  </a:lnTo>
                  <a:lnTo>
                    <a:pt x="63001" y="458426"/>
                  </a:lnTo>
                  <a:lnTo>
                    <a:pt x="108281" y="493528"/>
                  </a:lnTo>
                  <a:lnTo>
                    <a:pt x="136066" y="527331"/>
                  </a:lnTo>
                  <a:lnTo>
                    <a:pt x="152495" y="564694"/>
                  </a:lnTo>
                  <a:lnTo>
                    <a:pt x="160665" y="604826"/>
                  </a:lnTo>
                  <a:lnTo>
                    <a:pt x="165121" y="665396"/>
                  </a:lnTo>
                  <a:lnTo>
                    <a:pt x="164726" y="695866"/>
                  </a:lnTo>
                  <a:lnTo>
                    <a:pt x="162678" y="726120"/>
                  </a:lnTo>
                  <a:lnTo>
                    <a:pt x="162428" y="728759"/>
                  </a:lnTo>
                  <a:lnTo>
                    <a:pt x="160328" y="731997"/>
                  </a:lnTo>
                  <a:close/>
                </a:path>
                <a:path w="1080770" h="732154">
                  <a:moveTo>
                    <a:pt x="1064761" y="304252"/>
                  </a:moveTo>
                  <a:lnTo>
                    <a:pt x="1012639" y="304252"/>
                  </a:lnTo>
                  <a:lnTo>
                    <a:pt x="1009559" y="300721"/>
                  </a:lnTo>
                  <a:lnTo>
                    <a:pt x="1010732" y="297311"/>
                  </a:lnTo>
                  <a:lnTo>
                    <a:pt x="1021017" y="256365"/>
                  </a:lnTo>
                  <a:lnTo>
                    <a:pt x="1024310" y="212949"/>
                  </a:lnTo>
                  <a:lnTo>
                    <a:pt x="1019200" y="170097"/>
                  </a:lnTo>
                  <a:lnTo>
                    <a:pt x="1004277" y="130844"/>
                  </a:lnTo>
                  <a:lnTo>
                    <a:pt x="965613" y="82851"/>
                  </a:lnTo>
                  <a:lnTo>
                    <a:pt x="914699" y="47706"/>
                  </a:lnTo>
                  <a:lnTo>
                    <a:pt x="913431" y="47069"/>
                  </a:lnTo>
                  <a:lnTo>
                    <a:pt x="912751" y="46149"/>
                  </a:lnTo>
                  <a:lnTo>
                    <a:pt x="912350" y="45157"/>
                  </a:lnTo>
                  <a:lnTo>
                    <a:pt x="911526" y="43745"/>
                  </a:lnTo>
                  <a:lnTo>
                    <a:pt x="911388" y="42004"/>
                  </a:lnTo>
                  <a:lnTo>
                    <a:pt x="941459" y="1706"/>
                  </a:lnTo>
                  <a:lnTo>
                    <a:pt x="943906" y="0"/>
                  </a:lnTo>
                  <a:lnTo>
                    <a:pt x="946308" y="983"/>
                  </a:lnTo>
                  <a:lnTo>
                    <a:pt x="981595" y="21091"/>
                  </a:lnTo>
                  <a:lnTo>
                    <a:pt x="1015680" y="49511"/>
                  </a:lnTo>
                  <a:lnTo>
                    <a:pt x="1044719" y="83823"/>
                  </a:lnTo>
                  <a:lnTo>
                    <a:pt x="1066321" y="122907"/>
                  </a:lnTo>
                  <a:lnTo>
                    <a:pt x="1078094" y="165644"/>
                  </a:lnTo>
                  <a:lnTo>
                    <a:pt x="1080588" y="199223"/>
                  </a:lnTo>
                  <a:lnTo>
                    <a:pt x="1079339" y="233344"/>
                  </a:lnTo>
                  <a:lnTo>
                    <a:pt x="1074862" y="267260"/>
                  </a:lnTo>
                  <a:lnTo>
                    <a:pt x="1067669" y="300227"/>
                  </a:lnTo>
                  <a:lnTo>
                    <a:pt x="1067065" y="302552"/>
                  </a:lnTo>
                  <a:lnTo>
                    <a:pt x="1064761" y="304252"/>
                  </a:lnTo>
                  <a:close/>
                </a:path>
              </a:pathLst>
            </a:custGeom>
            <a:solidFill>
              <a:srgbClr val="61A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182813" y="622343"/>
            <a:ext cx="735520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0" spc="180" dirty="0"/>
              <a:t>F</a:t>
            </a:r>
            <a:r>
              <a:rPr sz="8000" spc="490" dirty="0"/>
              <a:t>a</a:t>
            </a:r>
            <a:r>
              <a:rPr sz="8000" spc="434" dirty="0"/>
              <a:t>k</a:t>
            </a:r>
            <a:r>
              <a:rPr sz="8000" spc="195" dirty="0"/>
              <a:t>t</a:t>
            </a:r>
            <a:r>
              <a:rPr sz="8000" spc="495" dirty="0"/>
              <a:t>a</a:t>
            </a:r>
            <a:r>
              <a:rPr sz="8000" spc="-665" dirty="0"/>
              <a:t> </a:t>
            </a:r>
            <a:r>
              <a:rPr sz="8000" spc="254" dirty="0"/>
              <a:t>d</a:t>
            </a:r>
            <a:r>
              <a:rPr sz="8000" spc="490" dirty="0"/>
              <a:t>a</a:t>
            </a:r>
            <a:r>
              <a:rPr sz="8000" spc="5" dirty="0"/>
              <a:t>l</a:t>
            </a:r>
            <a:r>
              <a:rPr sz="8000" spc="490" dirty="0"/>
              <a:t>a</a:t>
            </a:r>
            <a:r>
              <a:rPr sz="8000" spc="-110" dirty="0"/>
              <a:t>m</a:t>
            </a:r>
            <a:r>
              <a:rPr sz="8000" spc="-665" dirty="0"/>
              <a:t> </a:t>
            </a:r>
            <a:r>
              <a:rPr sz="8000" spc="-1030" dirty="0"/>
              <a:t>I</a:t>
            </a:r>
            <a:r>
              <a:rPr sz="8000" spc="60" dirty="0"/>
              <a:t>P</a:t>
            </a:r>
            <a:r>
              <a:rPr sz="8000" spc="-434" dirty="0"/>
              <a:t>S</a:t>
            </a:r>
            <a:endParaRPr sz="8000"/>
          </a:p>
        </p:txBody>
      </p:sp>
      <p:sp>
        <p:nvSpPr>
          <p:cNvPr id="20" name="object 20"/>
          <p:cNvSpPr txBox="1"/>
          <p:nvPr/>
        </p:nvSpPr>
        <p:spPr>
          <a:xfrm>
            <a:off x="5544544" y="4541341"/>
            <a:ext cx="4591050" cy="1016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71575" marR="5080" indent="-1159510">
              <a:lnSpc>
                <a:spcPct val="116100"/>
              </a:lnSpc>
              <a:spcBef>
                <a:spcPts val="100"/>
              </a:spcBef>
            </a:pPr>
            <a:r>
              <a:rPr sz="2800" b="1" spc="-75" dirty="0">
                <a:solidFill>
                  <a:srgbClr val="291B25"/>
                </a:solidFill>
                <a:latin typeface="Arial"/>
                <a:cs typeface="Arial"/>
              </a:rPr>
              <a:t>Suatu</a:t>
            </a:r>
            <a:r>
              <a:rPr sz="28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50" dirty="0">
                <a:solidFill>
                  <a:srgbClr val="291B25"/>
                </a:solidFill>
                <a:latin typeface="Arial"/>
                <a:cs typeface="Arial"/>
              </a:rPr>
              <a:t>peristiwa</a:t>
            </a:r>
            <a:r>
              <a:rPr sz="28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110" dirty="0">
                <a:solidFill>
                  <a:srgbClr val="291B25"/>
                </a:solidFill>
                <a:latin typeface="Arial"/>
                <a:cs typeface="Arial"/>
              </a:rPr>
              <a:t>bisa</a:t>
            </a:r>
            <a:r>
              <a:rPr sz="28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85" dirty="0">
                <a:solidFill>
                  <a:srgbClr val="291B25"/>
                </a:solidFill>
                <a:latin typeface="Arial"/>
                <a:cs typeface="Arial"/>
              </a:rPr>
              <a:t>disebut </a:t>
            </a:r>
            <a:r>
              <a:rPr sz="2800" b="1" spc="-76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35" dirty="0">
                <a:solidFill>
                  <a:srgbClr val="291B25"/>
                </a:solidFill>
                <a:latin typeface="Arial"/>
                <a:cs typeface="Arial"/>
              </a:rPr>
              <a:t>fakta</a:t>
            </a:r>
            <a:r>
              <a:rPr sz="28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75" dirty="0">
                <a:solidFill>
                  <a:srgbClr val="291B25"/>
                </a:solidFill>
                <a:latin typeface="Arial"/>
                <a:cs typeface="Arial"/>
              </a:rPr>
              <a:t>apabila</a:t>
            </a:r>
            <a:r>
              <a:rPr sz="28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270" dirty="0">
                <a:solidFill>
                  <a:srgbClr val="291B25"/>
                </a:solidFill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143968" y="4963111"/>
            <a:ext cx="4589780" cy="1016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1120" marR="5080" indent="-1329055">
              <a:lnSpc>
                <a:spcPct val="116100"/>
              </a:lnSpc>
              <a:spcBef>
                <a:spcPts val="100"/>
              </a:spcBef>
            </a:pPr>
            <a:r>
              <a:rPr sz="2800" b="1" spc="-70" dirty="0">
                <a:solidFill>
                  <a:srgbClr val="291B25"/>
                </a:solidFill>
                <a:latin typeface="Arial"/>
                <a:cs typeface="Arial"/>
              </a:rPr>
              <a:t>Fakta</a:t>
            </a:r>
            <a:r>
              <a:rPr sz="28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40" dirty="0">
                <a:solidFill>
                  <a:srgbClr val="291B25"/>
                </a:solidFill>
                <a:latin typeface="Arial"/>
                <a:cs typeface="Arial"/>
              </a:rPr>
              <a:t>dapat</a:t>
            </a:r>
            <a:r>
              <a:rPr sz="28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80" dirty="0">
                <a:solidFill>
                  <a:srgbClr val="291B25"/>
                </a:solidFill>
                <a:latin typeface="Arial"/>
                <a:cs typeface="Arial"/>
              </a:rPr>
              <a:t>dipahami</a:t>
            </a:r>
            <a:r>
              <a:rPr sz="28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75" dirty="0">
                <a:solidFill>
                  <a:srgbClr val="291B25"/>
                </a:solidFill>
                <a:latin typeface="Arial"/>
                <a:cs typeface="Arial"/>
              </a:rPr>
              <a:t>dalam </a:t>
            </a:r>
            <a:r>
              <a:rPr sz="2800" b="1" spc="-76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40" dirty="0">
                <a:solidFill>
                  <a:srgbClr val="291B25"/>
                </a:solidFill>
                <a:latin typeface="Arial"/>
                <a:cs typeface="Arial"/>
              </a:rPr>
              <a:t>tiga</a:t>
            </a:r>
            <a:r>
              <a:rPr sz="28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100" dirty="0">
                <a:solidFill>
                  <a:srgbClr val="291B25"/>
                </a:solidFill>
                <a:latin typeface="Arial"/>
                <a:cs typeface="Arial"/>
              </a:rPr>
              <a:t>bentuk:</a:t>
            </a:r>
            <a:endParaRPr sz="2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33311" y="5737817"/>
            <a:ext cx="5537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665">
              <a:lnSpc>
                <a:spcPct val="100000"/>
              </a:lnSpc>
              <a:spcBef>
                <a:spcPts val="100"/>
              </a:spcBef>
              <a:buChar char="•"/>
              <a:tabLst>
                <a:tab pos="253365" algn="l"/>
              </a:tabLst>
            </a:pP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Peristiwa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tersebut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benar-benar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terjadi</a:t>
            </a:r>
            <a:endParaRPr sz="2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63511" y="6152438"/>
            <a:ext cx="26301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665">
              <a:lnSpc>
                <a:spcPct val="100000"/>
              </a:lnSpc>
              <a:spcBef>
                <a:spcPts val="100"/>
              </a:spcBef>
              <a:buChar char="•"/>
              <a:tabLst>
                <a:tab pos="253365" algn="l"/>
              </a:tabLst>
            </a:pPr>
            <a:r>
              <a:rPr sz="2400" b="1" spc="-10" dirty="0">
                <a:solidFill>
                  <a:srgbClr val="291B25"/>
                </a:solidFill>
                <a:latin typeface="Arial"/>
                <a:cs typeface="Arial"/>
              </a:rPr>
              <a:t>Dapat</a:t>
            </a:r>
            <a:r>
              <a:rPr sz="2400" b="1" spc="-11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dibuktikan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771932" y="6551107"/>
            <a:ext cx="5954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665">
              <a:lnSpc>
                <a:spcPct val="100000"/>
              </a:lnSpc>
              <a:spcBef>
                <a:spcPts val="100"/>
              </a:spcBef>
              <a:buChar char="•"/>
              <a:tabLst>
                <a:tab pos="253365" algn="l"/>
              </a:tabLst>
            </a:pP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Peristiwa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tersebut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diyakini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kebenarannya</a:t>
            </a:r>
            <a:endParaRPr sz="2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580595" y="6152438"/>
            <a:ext cx="56070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291B25"/>
                </a:solidFill>
                <a:latin typeface="Arial"/>
                <a:cs typeface="Arial"/>
              </a:rPr>
              <a:t>1.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fakta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berupa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benda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seperti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batu,</a:t>
            </a:r>
            <a:endParaRPr sz="2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2296012" y="6571538"/>
            <a:ext cx="4176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pohon,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orang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sebagainya.</a:t>
            </a:r>
            <a:endParaRPr sz="2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280055" y="7135224"/>
            <a:ext cx="6181725" cy="190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650" marR="31115" indent="-374650">
              <a:lnSpc>
                <a:spcPct val="114599"/>
              </a:lnSpc>
              <a:spcBef>
                <a:spcPts val="100"/>
              </a:spcBef>
              <a:buAutoNum type="arabicPeriod" startAt="2"/>
              <a:tabLst>
                <a:tab pos="374650" algn="l"/>
                <a:tab pos="4218305" algn="l"/>
              </a:tabLst>
            </a:pP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45" dirty="0">
                <a:solidFill>
                  <a:srgbClr val="291B25"/>
                </a:solidFill>
                <a:latin typeface="Arial"/>
                <a:cs typeface="Arial"/>
              </a:rPr>
              <a:t>t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45" dirty="0">
                <a:solidFill>
                  <a:srgbClr val="291B25"/>
                </a:solidFill>
                <a:latin typeface="Arial"/>
                <a:cs typeface="Arial"/>
              </a:rPr>
              <a:t>t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d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dirty="0">
                <a:solidFill>
                  <a:srgbClr val="291B25"/>
                </a:solidFill>
                <a:latin typeface="Arial"/>
                <a:cs typeface="Arial"/>
              </a:rPr>
              <a:t>	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45" dirty="0">
                <a:solidFill>
                  <a:srgbClr val="291B25"/>
                </a:solidFill>
                <a:latin typeface="Arial"/>
                <a:cs typeface="Arial"/>
              </a:rPr>
              <a:t>t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, 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kotor,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bising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sebagainya.</a:t>
            </a:r>
            <a:endParaRPr sz="2400">
              <a:latin typeface="Arial"/>
              <a:cs typeface="Arial"/>
            </a:endParaRPr>
          </a:p>
          <a:p>
            <a:pPr marL="348615" marR="5080" indent="-348615">
              <a:lnSpc>
                <a:spcPct val="114599"/>
              </a:lnSpc>
              <a:spcBef>
                <a:spcPts val="1605"/>
              </a:spcBef>
              <a:buAutoNum type="arabicPeriod" startAt="2"/>
              <a:tabLst>
                <a:tab pos="348615" algn="l"/>
              </a:tabLst>
            </a:pP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Peristiwa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kejadian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seperti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kebakaran,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perkelahian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0" dirty="0">
                <a:solidFill>
                  <a:srgbClr val="291B25"/>
                </a:solidFill>
                <a:latin typeface="Arial"/>
                <a:cs typeface="Arial"/>
              </a:rPr>
              <a:t>proses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lainnya.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72492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4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45446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4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18400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4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91354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4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64308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4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37262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4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10215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183169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56123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729077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502030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274984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047938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820892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593846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366799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139753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12706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685661" y="0"/>
            <a:ext cx="386715" cy="1515745"/>
          </a:xfrm>
          <a:custGeom>
            <a:avLst/>
            <a:gdLst/>
            <a:ahLst/>
            <a:cxnLst/>
            <a:rect l="l" t="t" r="r" b="b"/>
            <a:pathLst>
              <a:path w="386715" h="1515745">
                <a:moveTo>
                  <a:pt x="386476" y="1515206"/>
                </a:moveTo>
                <a:lnTo>
                  <a:pt x="0" y="1515206"/>
                </a:lnTo>
                <a:lnTo>
                  <a:pt x="0" y="0"/>
                </a:lnTo>
                <a:lnTo>
                  <a:pt x="386476" y="0"/>
                </a:lnTo>
                <a:lnTo>
                  <a:pt x="386476" y="1515206"/>
                </a:lnTo>
                <a:close/>
              </a:path>
            </a:pathLst>
          </a:custGeom>
          <a:solidFill>
            <a:srgbClr val="FFCD6D">
              <a:alpha val="497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1386016" y="0"/>
            <a:ext cx="15459075" cy="1515745"/>
            <a:chOff x="1386016" y="0"/>
            <a:chExt cx="15459075" cy="1515745"/>
          </a:xfrm>
        </p:grpSpPr>
        <p:sp>
          <p:nvSpPr>
            <p:cNvPr id="22" name="object 22"/>
            <p:cNvSpPr/>
            <p:nvPr/>
          </p:nvSpPr>
          <p:spPr>
            <a:xfrm>
              <a:off x="16458615" y="0"/>
              <a:ext cx="386715" cy="1515745"/>
            </a:xfrm>
            <a:custGeom>
              <a:avLst/>
              <a:gdLst/>
              <a:ahLst/>
              <a:cxnLst/>
              <a:rect l="l" t="t" r="r" b="b"/>
              <a:pathLst>
                <a:path w="386715" h="1515745">
                  <a:moveTo>
                    <a:pt x="386476" y="1515206"/>
                  </a:moveTo>
                  <a:lnTo>
                    <a:pt x="0" y="1515206"/>
                  </a:lnTo>
                  <a:lnTo>
                    <a:pt x="0" y="0"/>
                  </a:lnTo>
                  <a:lnTo>
                    <a:pt x="386476" y="0"/>
                  </a:lnTo>
                  <a:lnTo>
                    <a:pt x="386476" y="1515206"/>
                  </a:lnTo>
                  <a:close/>
                </a:path>
              </a:pathLst>
            </a:custGeom>
            <a:solidFill>
              <a:srgbClr val="FFCD6D">
                <a:alpha val="497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386014" y="65823"/>
              <a:ext cx="15459075" cy="1159510"/>
            </a:xfrm>
            <a:custGeom>
              <a:avLst/>
              <a:gdLst/>
              <a:ahLst/>
              <a:cxnLst/>
              <a:rect l="l" t="t" r="r" b="b"/>
              <a:pathLst>
                <a:path w="15459075" h="1159510">
                  <a:moveTo>
                    <a:pt x="15459075" y="773010"/>
                  </a:moveTo>
                  <a:lnTo>
                    <a:pt x="0" y="773010"/>
                  </a:lnTo>
                  <a:lnTo>
                    <a:pt x="0" y="1159510"/>
                  </a:lnTo>
                  <a:lnTo>
                    <a:pt x="15459075" y="1159510"/>
                  </a:lnTo>
                  <a:lnTo>
                    <a:pt x="15459075" y="773010"/>
                  </a:lnTo>
                  <a:close/>
                </a:path>
                <a:path w="15459075" h="1159510">
                  <a:moveTo>
                    <a:pt x="15459075" y="0"/>
                  </a:moveTo>
                  <a:lnTo>
                    <a:pt x="0" y="0"/>
                  </a:lnTo>
                  <a:lnTo>
                    <a:pt x="0" y="386511"/>
                  </a:lnTo>
                  <a:lnTo>
                    <a:pt x="15459075" y="386511"/>
                  </a:lnTo>
                  <a:lnTo>
                    <a:pt x="15459075" y="0"/>
                  </a:lnTo>
                  <a:close/>
                </a:path>
              </a:pathLst>
            </a:custGeom>
            <a:solidFill>
              <a:srgbClr val="FFCD6D">
                <a:alpha val="297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5886817" y="53549"/>
            <a:ext cx="6514465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400" spc="95" dirty="0"/>
              <a:t>K</a:t>
            </a:r>
            <a:r>
              <a:rPr sz="6400" spc="70" dirty="0"/>
              <a:t>o</a:t>
            </a:r>
            <a:r>
              <a:rPr sz="6400" spc="305" dirty="0"/>
              <a:t>n</a:t>
            </a:r>
            <a:r>
              <a:rPr sz="6400" spc="335" dirty="0"/>
              <a:t>s</a:t>
            </a:r>
            <a:r>
              <a:rPr sz="6400" spc="180" dirty="0"/>
              <a:t>e</a:t>
            </a:r>
            <a:r>
              <a:rPr sz="6400" spc="175" dirty="0"/>
              <a:t>p</a:t>
            </a:r>
            <a:r>
              <a:rPr sz="6400" spc="-535" dirty="0"/>
              <a:t> </a:t>
            </a:r>
            <a:r>
              <a:rPr sz="6400" spc="200" dirty="0"/>
              <a:t>d</a:t>
            </a:r>
            <a:r>
              <a:rPr sz="6400" spc="390" dirty="0"/>
              <a:t>a</a:t>
            </a:r>
            <a:r>
              <a:rPr sz="6400" spc="5" dirty="0"/>
              <a:t>l</a:t>
            </a:r>
            <a:r>
              <a:rPr sz="6400" spc="390" dirty="0"/>
              <a:t>a</a:t>
            </a:r>
            <a:r>
              <a:rPr sz="6400" spc="-90" dirty="0"/>
              <a:t>m</a:t>
            </a:r>
            <a:r>
              <a:rPr sz="6400" spc="-535" dirty="0"/>
              <a:t> </a:t>
            </a:r>
            <a:r>
              <a:rPr sz="6400" spc="-819" dirty="0"/>
              <a:t>I</a:t>
            </a:r>
            <a:r>
              <a:rPr sz="6400" spc="45" dirty="0"/>
              <a:t>P</a:t>
            </a:r>
            <a:r>
              <a:rPr sz="6400" spc="-350" dirty="0"/>
              <a:t>S</a:t>
            </a:r>
            <a:endParaRPr sz="6400"/>
          </a:p>
        </p:txBody>
      </p:sp>
      <p:sp>
        <p:nvSpPr>
          <p:cNvPr id="25" name="object 25"/>
          <p:cNvSpPr/>
          <p:nvPr/>
        </p:nvSpPr>
        <p:spPr>
          <a:xfrm>
            <a:off x="0" y="2297138"/>
            <a:ext cx="8521065" cy="7990205"/>
          </a:xfrm>
          <a:custGeom>
            <a:avLst/>
            <a:gdLst/>
            <a:ahLst/>
            <a:cxnLst/>
            <a:rect l="l" t="t" r="r" b="b"/>
            <a:pathLst>
              <a:path w="8521065" h="7990205">
                <a:moveTo>
                  <a:pt x="8520855" y="7989861"/>
                </a:moveTo>
                <a:lnTo>
                  <a:pt x="0" y="7989861"/>
                </a:lnTo>
                <a:lnTo>
                  <a:pt x="0" y="0"/>
                </a:lnTo>
                <a:lnTo>
                  <a:pt x="8520855" y="0"/>
                </a:lnTo>
                <a:lnTo>
                  <a:pt x="8520855" y="7989861"/>
                </a:lnTo>
                <a:close/>
              </a:path>
            </a:pathLst>
          </a:custGeom>
          <a:solidFill>
            <a:srgbClr val="FFC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664866" y="2996035"/>
            <a:ext cx="5172075" cy="923925"/>
          </a:xfrm>
          <a:prstGeom prst="rect">
            <a:avLst/>
          </a:prstGeom>
          <a:solidFill>
            <a:srgbClr val="F5F5E8"/>
          </a:solidFill>
        </p:spPr>
        <p:txBody>
          <a:bodyPr vert="horz" wrap="square" lIns="0" tIns="198120" rIns="0" bIns="0" rtlCol="0">
            <a:spAutoFit/>
          </a:bodyPr>
          <a:lstStyle/>
          <a:p>
            <a:pPr marR="88900" algn="ctr">
              <a:lnSpc>
                <a:spcPct val="100000"/>
              </a:lnSpc>
              <a:spcBef>
                <a:spcPts val="1560"/>
              </a:spcBef>
            </a:pPr>
            <a:r>
              <a:rPr sz="3000" b="1" spc="-70" dirty="0">
                <a:solidFill>
                  <a:srgbClr val="291B25"/>
                </a:solidFill>
                <a:latin typeface="Arial"/>
                <a:cs typeface="Arial"/>
              </a:rPr>
              <a:t>Pengertian</a:t>
            </a:r>
            <a:r>
              <a:rPr sz="3000" b="1" spc="-7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3000" b="1" spc="-15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endParaRPr sz="30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624518" y="1647862"/>
            <a:ext cx="3282315" cy="958215"/>
          </a:xfrm>
          <a:custGeom>
            <a:avLst/>
            <a:gdLst/>
            <a:ahLst/>
            <a:cxnLst/>
            <a:rect l="l" t="t" r="r" b="b"/>
            <a:pathLst>
              <a:path w="3282315" h="958214">
                <a:moveTo>
                  <a:pt x="3281845" y="764374"/>
                </a:moveTo>
                <a:lnTo>
                  <a:pt x="3280854" y="757148"/>
                </a:lnTo>
                <a:lnTo>
                  <a:pt x="3250590" y="681253"/>
                </a:lnTo>
                <a:lnTo>
                  <a:pt x="3229699" y="628688"/>
                </a:lnTo>
                <a:lnTo>
                  <a:pt x="3230067" y="628662"/>
                </a:lnTo>
                <a:lnTo>
                  <a:pt x="3227616" y="622439"/>
                </a:lnTo>
                <a:lnTo>
                  <a:pt x="3222866" y="611263"/>
                </a:lnTo>
                <a:lnTo>
                  <a:pt x="3220428" y="605040"/>
                </a:lnTo>
                <a:lnTo>
                  <a:pt x="3219666" y="602538"/>
                </a:lnTo>
                <a:lnTo>
                  <a:pt x="3219437" y="601281"/>
                </a:lnTo>
                <a:lnTo>
                  <a:pt x="3219361" y="600011"/>
                </a:lnTo>
                <a:lnTo>
                  <a:pt x="3219285" y="598741"/>
                </a:lnTo>
                <a:lnTo>
                  <a:pt x="3218980" y="598766"/>
                </a:lnTo>
                <a:lnTo>
                  <a:pt x="3218954" y="598233"/>
                </a:lnTo>
                <a:lnTo>
                  <a:pt x="3220174" y="594880"/>
                </a:lnTo>
                <a:lnTo>
                  <a:pt x="3231858" y="559955"/>
                </a:lnTo>
                <a:lnTo>
                  <a:pt x="3267125" y="455180"/>
                </a:lnTo>
                <a:lnTo>
                  <a:pt x="3268865" y="449910"/>
                </a:lnTo>
                <a:lnTo>
                  <a:pt x="3267760" y="444182"/>
                </a:lnTo>
                <a:lnTo>
                  <a:pt x="3266490" y="442810"/>
                </a:lnTo>
                <a:lnTo>
                  <a:pt x="3265690" y="440944"/>
                </a:lnTo>
                <a:lnTo>
                  <a:pt x="3264065" y="439762"/>
                </a:lnTo>
                <a:lnTo>
                  <a:pt x="3245320" y="417918"/>
                </a:lnTo>
                <a:lnTo>
                  <a:pt x="3244278" y="416712"/>
                </a:lnTo>
                <a:lnTo>
                  <a:pt x="3243072" y="416788"/>
                </a:lnTo>
                <a:lnTo>
                  <a:pt x="3189694" y="357314"/>
                </a:lnTo>
                <a:lnTo>
                  <a:pt x="3189643" y="356184"/>
                </a:lnTo>
                <a:lnTo>
                  <a:pt x="3157588" y="321106"/>
                </a:lnTo>
                <a:lnTo>
                  <a:pt x="3157601" y="321564"/>
                </a:lnTo>
                <a:lnTo>
                  <a:pt x="3150590" y="313728"/>
                </a:lnTo>
                <a:lnTo>
                  <a:pt x="3145421" y="308076"/>
                </a:lnTo>
                <a:lnTo>
                  <a:pt x="3145396" y="302717"/>
                </a:lnTo>
                <a:lnTo>
                  <a:pt x="3146844" y="302628"/>
                </a:lnTo>
                <a:lnTo>
                  <a:pt x="3146933" y="298805"/>
                </a:lnTo>
                <a:lnTo>
                  <a:pt x="3147491" y="296964"/>
                </a:lnTo>
                <a:lnTo>
                  <a:pt x="3223056" y="212483"/>
                </a:lnTo>
                <a:lnTo>
                  <a:pt x="3223387" y="204495"/>
                </a:lnTo>
                <a:lnTo>
                  <a:pt x="3177832" y="143878"/>
                </a:lnTo>
                <a:lnTo>
                  <a:pt x="3177794" y="143154"/>
                </a:lnTo>
                <a:lnTo>
                  <a:pt x="3174073" y="138277"/>
                </a:lnTo>
                <a:lnTo>
                  <a:pt x="3170504" y="133388"/>
                </a:lnTo>
                <a:lnTo>
                  <a:pt x="3166783" y="128511"/>
                </a:lnTo>
                <a:lnTo>
                  <a:pt x="3163532" y="123609"/>
                </a:lnTo>
                <a:lnTo>
                  <a:pt x="3162782" y="118579"/>
                </a:lnTo>
                <a:lnTo>
                  <a:pt x="3164865" y="113919"/>
                </a:lnTo>
                <a:lnTo>
                  <a:pt x="3204921" y="21221"/>
                </a:lnTo>
                <a:lnTo>
                  <a:pt x="3206051" y="13423"/>
                </a:lnTo>
                <a:lnTo>
                  <a:pt x="3203384" y="6464"/>
                </a:lnTo>
                <a:lnTo>
                  <a:pt x="3197771" y="1587"/>
                </a:lnTo>
                <a:lnTo>
                  <a:pt x="3190087" y="0"/>
                </a:lnTo>
                <a:lnTo>
                  <a:pt x="3169793" y="1143"/>
                </a:lnTo>
                <a:lnTo>
                  <a:pt x="3139808" y="2832"/>
                </a:lnTo>
                <a:lnTo>
                  <a:pt x="3019729" y="9601"/>
                </a:lnTo>
                <a:lnTo>
                  <a:pt x="2989757" y="11290"/>
                </a:lnTo>
                <a:lnTo>
                  <a:pt x="2869679" y="18059"/>
                </a:lnTo>
                <a:lnTo>
                  <a:pt x="2839694" y="19748"/>
                </a:lnTo>
                <a:lnTo>
                  <a:pt x="2719616" y="26517"/>
                </a:lnTo>
                <a:lnTo>
                  <a:pt x="2689631" y="28206"/>
                </a:lnTo>
                <a:lnTo>
                  <a:pt x="2569553" y="34975"/>
                </a:lnTo>
                <a:lnTo>
                  <a:pt x="2539581" y="36664"/>
                </a:lnTo>
                <a:lnTo>
                  <a:pt x="2419502" y="43434"/>
                </a:lnTo>
                <a:lnTo>
                  <a:pt x="2389517" y="45110"/>
                </a:lnTo>
                <a:lnTo>
                  <a:pt x="2268817" y="51917"/>
                </a:lnTo>
                <a:lnTo>
                  <a:pt x="2238832" y="53606"/>
                </a:lnTo>
                <a:lnTo>
                  <a:pt x="2118753" y="60375"/>
                </a:lnTo>
                <a:lnTo>
                  <a:pt x="2088781" y="62064"/>
                </a:lnTo>
                <a:lnTo>
                  <a:pt x="1968703" y="68834"/>
                </a:lnTo>
                <a:lnTo>
                  <a:pt x="1938718" y="70523"/>
                </a:lnTo>
                <a:lnTo>
                  <a:pt x="1818640" y="77292"/>
                </a:lnTo>
                <a:lnTo>
                  <a:pt x="1788655" y="78981"/>
                </a:lnTo>
                <a:lnTo>
                  <a:pt x="1668589" y="85750"/>
                </a:lnTo>
                <a:lnTo>
                  <a:pt x="1638604" y="87426"/>
                </a:lnTo>
                <a:lnTo>
                  <a:pt x="1518526" y="94208"/>
                </a:lnTo>
                <a:lnTo>
                  <a:pt x="1488071" y="95910"/>
                </a:lnTo>
                <a:lnTo>
                  <a:pt x="1367993" y="102692"/>
                </a:lnTo>
                <a:lnTo>
                  <a:pt x="1338021" y="104368"/>
                </a:lnTo>
                <a:lnTo>
                  <a:pt x="1217942" y="111137"/>
                </a:lnTo>
                <a:lnTo>
                  <a:pt x="1194282" y="112471"/>
                </a:lnTo>
                <a:lnTo>
                  <a:pt x="1187958" y="112826"/>
                </a:lnTo>
                <a:lnTo>
                  <a:pt x="1067879" y="119595"/>
                </a:lnTo>
                <a:lnTo>
                  <a:pt x="1037894" y="121285"/>
                </a:lnTo>
                <a:lnTo>
                  <a:pt x="917816" y="128054"/>
                </a:lnTo>
                <a:lnTo>
                  <a:pt x="887844" y="129743"/>
                </a:lnTo>
                <a:lnTo>
                  <a:pt x="767765" y="136512"/>
                </a:lnTo>
                <a:lnTo>
                  <a:pt x="737781" y="138201"/>
                </a:lnTo>
                <a:lnTo>
                  <a:pt x="617702" y="144970"/>
                </a:lnTo>
                <a:lnTo>
                  <a:pt x="605955" y="145630"/>
                </a:lnTo>
                <a:lnTo>
                  <a:pt x="587730" y="146659"/>
                </a:lnTo>
                <a:lnTo>
                  <a:pt x="467652" y="153428"/>
                </a:lnTo>
                <a:lnTo>
                  <a:pt x="437667" y="155105"/>
                </a:lnTo>
                <a:lnTo>
                  <a:pt x="316966" y="161912"/>
                </a:lnTo>
                <a:lnTo>
                  <a:pt x="286981" y="163601"/>
                </a:lnTo>
                <a:lnTo>
                  <a:pt x="166903" y="170370"/>
                </a:lnTo>
                <a:lnTo>
                  <a:pt x="136918" y="172059"/>
                </a:lnTo>
                <a:lnTo>
                  <a:pt x="26212" y="178295"/>
                </a:lnTo>
                <a:lnTo>
                  <a:pt x="18757" y="180733"/>
                </a:lnTo>
                <a:lnTo>
                  <a:pt x="13741" y="186220"/>
                </a:lnTo>
                <a:lnTo>
                  <a:pt x="11874" y="193433"/>
                </a:lnTo>
                <a:lnTo>
                  <a:pt x="13868" y="201053"/>
                </a:lnTo>
                <a:lnTo>
                  <a:pt x="64096" y="288963"/>
                </a:lnTo>
                <a:lnTo>
                  <a:pt x="66802" y="293573"/>
                </a:lnTo>
                <a:lnTo>
                  <a:pt x="66649" y="298132"/>
                </a:lnTo>
                <a:lnTo>
                  <a:pt x="63969" y="303364"/>
                </a:lnTo>
                <a:lnTo>
                  <a:pt x="59245" y="311264"/>
                </a:lnTo>
                <a:lnTo>
                  <a:pt x="59829" y="311238"/>
                </a:lnTo>
                <a:lnTo>
                  <a:pt x="17970" y="382308"/>
                </a:lnTo>
                <a:lnTo>
                  <a:pt x="15265" y="387007"/>
                </a:lnTo>
                <a:lnTo>
                  <a:pt x="15125" y="392798"/>
                </a:lnTo>
                <a:lnTo>
                  <a:pt x="17894" y="397497"/>
                </a:lnTo>
                <a:lnTo>
                  <a:pt x="76250" y="499186"/>
                </a:lnTo>
                <a:lnTo>
                  <a:pt x="78689" y="503593"/>
                </a:lnTo>
                <a:lnTo>
                  <a:pt x="78854" y="509206"/>
                </a:lnTo>
                <a:lnTo>
                  <a:pt x="76441" y="513727"/>
                </a:lnTo>
                <a:lnTo>
                  <a:pt x="32194" y="597725"/>
                </a:lnTo>
                <a:lnTo>
                  <a:pt x="31216" y="597776"/>
                </a:lnTo>
                <a:lnTo>
                  <a:pt x="14973" y="629221"/>
                </a:lnTo>
                <a:lnTo>
                  <a:pt x="15621" y="629196"/>
                </a:lnTo>
                <a:lnTo>
                  <a:pt x="2298" y="654494"/>
                </a:lnTo>
                <a:lnTo>
                  <a:pt x="25" y="658685"/>
                </a:lnTo>
                <a:lnTo>
                  <a:pt x="0" y="663854"/>
                </a:lnTo>
                <a:lnTo>
                  <a:pt x="2133" y="668274"/>
                </a:lnTo>
                <a:lnTo>
                  <a:pt x="73202" y="811123"/>
                </a:lnTo>
                <a:lnTo>
                  <a:pt x="96837" y="858824"/>
                </a:lnTo>
                <a:lnTo>
                  <a:pt x="99123" y="863384"/>
                </a:lnTo>
                <a:lnTo>
                  <a:pt x="98971" y="868870"/>
                </a:lnTo>
                <a:lnTo>
                  <a:pt x="59931" y="935062"/>
                </a:lnTo>
                <a:lnTo>
                  <a:pt x="57810" y="943089"/>
                </a:lnTo>
                <a:lnTo>
                  <a:pt x="60045" y="950620"/>
                </a:lnTo>
                <a:lnTo>
                  <a:pt x="65722" y="956081"/>
                </a:lnTo>
                <a:lnTo>
                  <a:pt x="73914" y="957897"/>
                </a:lnTo>
                <a:lnTo>
                  <a:pt x="3267608" y="777925"/>
                </a:lnTo>
                <a:lnTo>
                  <a:pt x="3274568" y="775779"/>
                </a:lnTo>
                <a:lnTo>
                  <a:pt x="3279533" y="770928"/>
                </a:lnTo>
                <a:lnTo>
                  <a:pt x="3281845" y="764374"/>
                </a:lnTo>
                <a:close/>
              </a:path>
            </a:pathLst>
          </a:custGeom>
          <a:solidFill>
            <a:srgbClr val="61A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115425" y="2127099"/>
            <a:ext cx="9172575" cy="8160384"/>
          </a:xfrm>
          <a:custGeom>
            <a:avLst/>
            <a:gdLst/>
            <a:ahLst/>
            <a:cxnLst/>
            <a:rect l="l" t="t" r="r" b="b"/>
            <a:pathLst>
              <a:path w="9172575" h="8160384">
                <a:moveTo>
                  <a:pt x="0" y="0"/>
                </a:moveTo>
                <a:lnTo>
                  <a:pt x="9172574" y="0"/>
                </a:lnTo>
                <a:lnTo>
                  <a:pt x="9172574" y="8159900"/>
                </a:lnTo>
                <a:lnTo>
                  <a:pt x="0" y="8159900"/>
                </a:lnTo>
                <a:lnTo>
                  <a:pt x="0" y="0"/>
                </a:lnTo>
                <a:close/>
              </a:path>
            </a:pathLst>
          </a:custGeom>
          <a:solidFill>
            <a:srgbClr val="FFC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0301545" y="2779222"/>
            <a:ext cx="6172200" cy="904875"/>
          </a:xfrm>
          <a:prstGeom prst="rect">
            <a:avLst/>
          </a:prstGeom>
          <a:solidFill>
            <a:srgbClr val="F5F5E8"/>
          </a:solidFill>
        </p:spPr>
        <p:txBody>
          <a:bodyPr vert="horz" wrap="square" lIns="0" tIns="228600" rIns="0" bIns="0" rtlCol="0">
            <a:spAutoFit/>
          </a:bodyPr>
          <a:lstStyle/>
          <a:p>
            <a:pPr marR="87630" algn="ctr">
              <a:lnSpc>
                <a:spcPct val="100000"/>
              </a:lnSpc>
              <a:spcBef>
                <a:spcPts val="1800"/>
              </a:spcBef>
            </a:pPr>
            <a:r>
              <a:rPr sz="2800" b="1" spc="-14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8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265" dirty="0">
                <a:solidFill>
                  <a:srgbClr val="291B25"/>
                </a:solidFill>
                <a:latin typeface="Arial"/>
                <a:cs typeface="Arial"/>
              </a:rPr>
              <a:t>-</a:t>
            </a:r>
            <a:r>
              <a:rPr sz="28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14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8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7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8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65" dirty="0">
                <a:solidFill>
                  <a:srgbClr val="291B25"/>
                </a:solidFill>
                <a:latin typeface="Arial"/>
                <a:cs typeface="Arial"/>
              </a:rPr>
              <a:t>IPS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1499685" y="1647862"/>
            <a:ext cx="3282315" cy="958215"/>
          </a:xfrm>
          <a:custGeom>
            <a:avLst/>
            <a:gdLst/>
            <a:ahLst/>
            <a:cxnLst/>
            <a:rect l="l" t="t" r="r" b="b"/>
            <a:pathLst>
              <a:path w="3282315" h="958214">
                <a:moveTo>
                  <a:pt x="3281832" y="764374"/>
                </a:moveTo>
                <a:lnTo>
                  <a:pt x="3280841" y="757148"/>
                </a:lnTo>
                <a:lnTo>
                  <a:pt x="3250577" y="681253"/>
                </a:lnTo>
                <a:lnTo>
                  <a:pt x="3229686" y="628688"/>
                </a:lnTo>
                <a:lnTo>
                  <a:pt x="3230054" y="628662"/>
                </a:lnTo>
                <a:lnTo>
                  <a:pt x="3227603" y="622439"/>
                </a:lnTo>
                <a:lnTo>
                  <a:pt x="3222853" y="611263"/>
                </a:lnTo>
                <a:lnTo>
                  <a:pt x="3220415" y="605040"/>
                </a:lnTo>
                <a:lnTo>
                  <a:pt x="3219653" y="602538"/>
                </a:lnTo>
                <a:lnTo>
                  <a:pt x="3219424" y="601281"/>
                </a:lnTo>
                <a:lnTo>
                  <a:pt x="3219348" y="600011"/>
                </a:lnTo>
                <a:lnTo>
                  <a:pt x="3219285" y="598741"/>
                </a:lnTo>
                <a:lnTo>
                  <a:pt x="3218967" y="598766"/>
                </a:lnTo>
                <a:lnTo>
                  <a:pt x="3218942" y="598233"/>
                </a:lnTo>
                <a:lnTo>
                  <a:pt x="3220161" y="594880"/>
                </a:lnTo>
                <a:lnTo>
                  <a:pt x="3231845" y="559955"/>
                </a:lnTo>
                <a:lnTo>
                  <a:pt x="3267113" y="455180"/>
                </a:lnTo>
                <a:lnTo>
                  <a:pt x="3268853" y="449910"/>
                </a:lnTo>
                <a:lnTo>
                  <a:pt x="3267748" y="444182"/>
                </a:lnTo>
                <a:lnTo>
                  <a:pt x="3266478" y="442810"/>
                </a:lnTo>
                <a:lnTo>
                  <a:pt x="3265678" y="440944"/>
                </a:lnTo>
                <a:lnTo>
                  <a:pt x="3264052" y="439762"/>
                </a:lnTo>
                <a:lnTo>
                  <a:pt x="3245307" y="417918"/>
                </a:lnTo>
                <a:lnTo>
                  <a:pt x="3244265" y="416712"/>
                </a:lnTo>
                <a:lnTo>
                  <a:pt x="3243072" y="416788"/>
                </a:lnTo>
                <a:lnTo>
                  <a:pt x="3189681" y="357301"/>
                </a:lnTo>
                <a:lnTo>
                  <a:pt x="3189630" y="356184"/>
                </a:lnTo>
                <a:lnTo>
                  <a:pt x="3157575" y="321106"/>
                </a:lnTo>
                <a:lnTo>
                  <a:pt x="3157588" y="321538"/>
                </a:lnTo>
                <a:lnTo>
                  <a:pt x="3150590" y="313728"/>
                </a:lnTo>
                <a:lnTo>
                  <a:pt x="3145409" y="308076"/>
                </a:lnTo>
                <a:lnTo>
                  <a:pt x="3145383" y="302717"/>
                </a:lnTo>
                <a:lnTo>
                  <a:pt x="3146831" y="302628"/>
                </a:lnTo>
                <a:lnTo>
                  <a:pt x="3146920" y="298805"/>
                </a:lnTo>
                <a:lnTo>
                  <a:pt x="3147479" y="296964"/>
                </a:lnTo>
                <a:lnTo>
                  <a:pt x="3223044" y="212483"/>
                </a:lnTo>
                <a:lnTo>
                  <a:pt x="3223374" y="204495"/>
                </a:lnTo>
                <a:lnTo>
                  <a:pt x="3177819" y="143878"/>
                </a:lnTo>
                <a:lnTo>
                  <a:pt x="3177781" y="143154"/>
                </a:lnTo>
                <a:lnTo>
                  <a:pt x="3174060" y="138277"/>
                </a:lnTo>
                <a:lnTo>
                  <a:pt x="3170491" y="133388"/>
                </a:lnTo>
                <a:lnTo>
                  <a:pt x="3166770" y="128511"/>
                </a:lnTo>
                <a:lnTo>
                  <a:pt x="3163519" y="123609"/>
                </a:lnTo>
                <a:lnTo>
                  <a:pt x="3162770" y="118579"/>
                </a:lnTo>
                <a:lnTo>
                  <a:pt x="3164852" y="113919"/>
                </a:lnTo>
                <a:lnTo>
                  <a:pt x="3204908" y="21221"/>
                </a:lnTo>
                <a:lnTo>
                  <a:pt x="3206038" y="13423"/>
                </a:lnTo>
                <a:lnTo>
                  <a:pt x="3203371" y="6464"/>
                </a:lnTo>
                <a:lnTo>
                  <a:pt x="3197758" y="1587"/>
                </a:lnTo>
                <a:lnTo>
                  <a:pt x="3190075" y="0"/>
                </a:lnTo>
                <a:lnTo>
                  <a:pt x="3169780" y="1143"/>
                </a:lnTo>
                <a:lnTo>
                  <a:pt x="3139795" y="2832"/>
                </a:lnTo>
                <a:lnTo>
                  <a:pt x="3019717" y="9601"/>
                </a:lnTo>
                <a:lnTo>
                  <a:pt x="2989745" y="11290"/>
                </a:lnTo>
                <a:lnTo>
                  <a:pt x="2869666" y="18059"/>
                </a:lnTo>
                <a:lnTo>
                  <a:pt x="2839682" y="19748"/>
                </a:lnTo>
                <a:lnTo>
                  <a:pt x="2719603" y="26517"/>
                </a:lnTo>
                <a:lnTo>
                  <a:pt x="2689618" y="28206"/>
                </a:lnTo>
                <a:lnTo>
                  <a:pt x="2569553" y="34975"/>
                </a:lnTo>
                <a:lnTo>
                  <a:pt x="2555964" y="35737"/>
                </a:lnTo>
                <a:lnTo>
                  <a:pt x="2539568" y="36664"/>
                </a:lnTo>
                <a:lnTo>
                  <a:pt x="2419489" y="43434"/>
                </a:lnTo>
                <a:lnTo>
                  <a:pt x="2389505" y="45110"/>
                </a:lnTo>
                <a:lnTo>
                  <a:pt x="2268804" y="51917"/>
                </a:lnTo>
                <a:lnTo>
                  <a:pt x="2238819" y="53606"/>
                </a:lnTo>
                <a:lnTo>
                  <a:pt x="2118741" y="60375"/>
                </a:lnTo>
                <a:lnTo>
                  <a:pt x="2088769" y="62064"/>
                </a:lnTo>
                <a:lnTo>
                  <a:pt x="1968690" y="68834"/>
                </a:lnTo>
                <a:lnTo>
                  <a:pt x="1938705" y="70523"/>
                </a:lnTo>
                <a:lnTo>
                  <a:pt x="1818627" y="77292"/>
                </a:lnTo>
                <a:lnTo>
                  <a:pt x="1788655" y="78981"/>
                </a:lnTo>
                <a:lnTo>
                  <a:pt x="1668576" y="85750"/>
                </a:lnTo>
                <a:lnTo>
                  <a:pt x="1638592" y="87426"/>
                </a:lnTo>
                <a:lnTo>
                  <a:pt x="1518513" y="94208"/>
                </a:lnTo>
                <a:lnTo>
                  <a:pt x="1488059" y="95910"/>
                </a:lnTo>
                <a:lnTo>
                  <a:pt x="1367980" y="102692"/>
                </a:lnTo>
                <a:lnTo>
                  <a:pt x="1338008" y="104368"/>
                </a:lnTo>
                <a:lnTo>
                  <a:pt x="1217930" y="111137"/>
                </a:lnTo>
                <a:lnTo>
                  <a:pt x="1194269" y="112471"/>
                </a:lnTo>
                <a:lnTo>
                  <a:pt x="1187945" y="112826"/>
                </a:lnTo>
                <a:lnTo>
                  <a:pt x="1067866" y="119595"/>
                </a:lnTo>
                <a:lnTo>
                  <a:pt x="1037882" y="121285"/>
                </a:lnTo>
                <a:lnTo>
                  <a:pt x="917816" y="128054"/>
                </a:lnTo>
                <a:lnTo>
                  <a:pt x="887831" y="129743"/>
                </a:lnTo>
                <a:lnTo>
                  <a:pt x="767753" y="136512"/>
                </a:lnTo>
                <a:lnTo>
                  <a:pt x="737768" y="138201"/>
                </a:lnTo>
                <a:lnTo>
                  <a:pt x="617689" y="144970"/>
                </a:lnTo>
                <a:lnTo>
                  <a:pt x="587717" y="146646"/>
                </a:lnTo>
                <a:lnTo>
                  <a:pt x="467639" y="153428"/>
                </a:lnTo>
                <a:lnTo>
                  <a:pt x="437654" y="155105"/>
                </a:lnTo>
                <a:lnTo>
                  <a:pt x="316953" y="161912"/>
                </a:lnTo>
                <a:lnTo>
                  <a:pt x="286969" y="163601"/>
                </a:lnTo>
                <a:lnTo>
                  <a:pt x="166890" y="170370"/>
                </a:lnTo>
                <a:lnTo>
                  <a:pt x="136918" y="172059"/>
                </a:lnTo>
                <a:lnTo>
                  <a:pt x="26200" y="178295"/>
                </a:lnTo>
                <a:lnTo>
                  <a:pt x="18745" y="180733"/>
                </a:lnTo>
                <a:lnTo>
                  <a:pt x="13728" y="186220"/>
                </a:lnTo>
                <a:lnTo>
                  <a:pt x="11861" y="193433"/>
                </a:lnTo>
                <a:lnTo>
                  <a:pt x="13855" y="201053"/>
                </a:lnTo>
                <a:lnTo>
                  <a:pt x="64084" y="288963"/>
                </a:lnTo>
                <a:lnTo>
                  <a:pt x="66789" y="293573"/>
                </a:lnTo>
                <a:lnTo>
                  <a:pt x="66636" y="298132"/>
                </a:lnTo>
                <a:lnTo>
                  <a:pt x="63957" y="303364"/>
                </a:lnTo>
                <a:lnTo>
                  <a:pt x="59232" y="311264"/>
                </a:lnTo>
                <a:lnTo>
                  <a:pt x="59817" y="311238"/>
                </a:lnTo>
                <a:lnTo>
                  <a:pt x="17957" y="382308"/>
                </a:lnTo>
                <a:lnTo>
                  <a:pt x="15252" y="387007"/>
                </a:lnTo>
                <a:lnTo>
                  <a:pt x="15113" y="392798"/>
                </a:lnTo>
                <a:lnTo>
                  <a:pt x="17881" y="397497"/>
                </a:lnTo>
                <a:lnTo>
                  <a:pt x="76238" y="499186"/>
                </a:lnTo>
                <a:lnTo>
                  <a:pt x="78689" y="503593"/>
                </a:lnTo>
                <a:lnTo>
                  <a:pt x="78841" y="509206"/>
                </a:lnTo>
                <a:lnTo>
                  <a:pt x="76441" y="513727"/>
                </a:lnTo>
                <a:lnTo>
                  <a:pt x="32181" y="597725"/>
                </a:lnTo>
                <a:lnTo>
                  <a:pt x="31203" y="597776"/>
                </a:lnTo>
                <a:lnTo>
                  <a:pt x="14960" y="629221"/>
                </a:lnTo>
                <a:lnTo>
                  <a:pt x="15608" y="629196"/>
                </a:lnTo>
                <a:lnTo>
                  <a:pt x="2286" y="654494"/>
                </a:lnTo>
                <a:lnTo>
                  <a:pt x="12" y="658685"/>
                </a:lnTo>
                <a:lnTo>
                  <a:pt x="0" y="663854"/>
                </a:lnTo>
                <a:lnTo>
                  <a:pt x="2120" y="668274"/>
                </a:lnTo>
                <a:lnTo>
                  <a:pt x="73190" y="811123"/>
                </a:lnTo>
                <a:lnTo>
                  <a:pt x="96824" y="858824"/>
                </a:lnTo>
                <a:lnTo>
                  <a:pt x="99110" y="863384"/>
                </a:lnTo>
                <a:lnTo>
                  <a:pt x="98958" y="868870"/>
                </a:lnTo>
                <a:lnTo>
                  <a:pt x="59918" y="935062"/>
                </a:lnTo>
                <a:lnTo>
                  <a:pt x="57797" y="943089"/>
                </a:lnTo>
                <a:lnTo>
                  <a:pt x="60032" y="950620"/>
                </a:lnTo>
                <a:lnTo>
                  <a:pt x="65709" y="956081"/>
                </a:lnTo>
                <a:lnTo>
                  <a:pt x="73901" y="957897"/>
                </a:lnTo>
                <a:lnTo>
                  <a:pt x="3267595" y="777925"/>
                </a:lnTo>
                <a:lnTo>
                  <a:pt x="3274555" y="775779"/>
                </a:lnTo>
                <a:lnTo>
                  <a:pt x="3279521" y="770928"/>
                </a:lnTo>
                <a:lnTo>
                  <a:pt x="3281832" y="764374"/>
                </a:lnTo>
                <a:close/>
              </a:path>
            </a:pathLst>
          </a:custGeom>
          <a:solidFill>
            <a:srgbClr val="61A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9842" y="4120474"/>
            <a:ext cx="7978775" cy="5412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6720" marR="71120" indent="863600">
              <a:lnSpc>
                <a:spcPct val="114599"/>
              </a:lnSpc>
              <a:spcBef>
                <a:spcPts val="100"/>
              </a:spcBef>
            </a:pP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yaitu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suatu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ide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menggambarkan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hubungan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antara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dua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lebih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fakta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seperti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204" dirty="0">
                <a:solidFill>
                  <a:srgbClr val="291B25"/>
                </a:solidFill>
                <a:latin typeface="Arial"/>
                <a:cs typeface="Arial"/>
              </a:rPr>
              <a:t>“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45" dirty="0">
                <a:solidFill>
                  <a:srgbClr val="291B25"/>
                </a:solidFill>
                <a:latin typeface="Arial"/>
                <a:cs typeface="Arial"/>
              </a:rPr>
              <a:t>t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h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204" dirty="0">
                <a:solidFill>
                  <a:srgbClr val="291B25"/>
                </a:solidFill>
                <a:latin typeface="Arial"/>
                <a:cs typeface="Arial"/>
              </a:rPr>
              <a:t>“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y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45" dirty="0">
                <a:solidFill>
                  <a:srgbClr val="291B25"/>
                </a:solidFill>
                <a:latin typeface="Arial"/>
                <a:cs typeface="Arial"/>
              </a:rPr>
              <a:t>t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d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g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g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endParaRPr sz="2400">
              <a:latin typeface="Arial"/>
              <a:cs typeface="Arial"/>
            </a:endParaRPr>
          </a:p>
          <a:p>
            <a:pPr marL="3956685">
              <a:lnSpc>
                <a:spcPts val="2850"/>
              </a:lnSpc>
              <a:spcBef>
                <a:spcPts val="420"/>
              </a:spcBef>
            </a:pP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hal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ts val="2850"/>
              </a:lnSpc>
            </a:pP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dasar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pengatahuan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adalah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ilmu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ilmu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0" dirty="0">
                <a:solidFill>
                  <a:srgbClr val="291B25"/>
                </a:solidFill>
                <a:latin typeface="Arial"/>
                <a:cs typeface="Arial"/>
              </a:rPr>
              <a:t>sosial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endParaRPr sz="2400">
              <a:latin typeface="Arial"/>
              <a:cs typeface="Arial"/>
            </a:endParaRPr>
          </a:p>
          <a:p>
            <a:pPr marL="107950" marR="100330" indent="-635" algn="ctr">
              <a:lnSpc>
                <a:spcPct val="114599"/>
              </a:lnSpc>
            </a:pP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disederhanakan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untuk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tujuan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pendidikan.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Pengertian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ini,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kemudian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dibakukan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United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States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of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Education’s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Standars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Terminology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for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Curiculum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and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Instruction</a:t>
            </a:r>
            <a:endParaRPr sz="2400">
              <a:latin typeface="Arial"/>
              <a:cs typeface="Arial"/>
            </a:endParaRPr>
          </a:p>
          <a:p>
            <a:pPr marL="73025" marR="65405" algn="ctr">
              <a:lnSpc>
                <a:spcPct val="114599"/>
              </a:lnSpc>
            </a:pPr>
            <a:r>
              <a:rPr sz="2400" b="1" spc="-5" dirty="0">
                <a:solidFill>
                  <a:srgbClr val="291B25"/>
                </a:solidFill>
                <a:latin typeface="Arial"/>
                <a:cs typeface="Arial"/>
              </a:rPr>
              <a:t>(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Darr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91B25"/>
                </a:solidFill>
                <a:latin typeface="Arial"/>
                <a:cs typeface="Arial"/>
              </a:rPr>
              <a:t>dkk.1977:2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91B25"/>
                </a:solidFill>
                <a:latin typeface="Arial"/>
                <a:cs typeface="Arial"/>
              </a:rPr>
              <a:t>)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bahwa,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studi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ilmu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ilmu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0" dirty="0">
                <a:solidFill>
                  <a:srgbClr val="291B25"/>
                </a:solidFill>
                <a:latin typeface="Arial"/>
                <a:cs typeface="Arial"/>
              </a:rPr>
              <a:t>sosial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berisi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il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j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h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il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il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li</a:t>
            </a:r>
            <a:r>
              <a:rPr sz="2400" b="1" spc="45" dirty="0">
                <a:solidFill>
                  <a:srgbClr val="291B25"/>
                </a:solidFill>
                <a:latin typeface="Arial"/>
                <a:cs typeface="Arial"/>
              </a:rPr>
              <a:t>t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,  </a:t>
            </a:r>
            <a:r>
              <a:rPr sz="2400" b="1" spc="-110" dirty="0">
                <a:solidFill>
                  <a:srgbClr val="291B25"/>
                </a:solidFill>
                <a:latin typeface="Arial"/>
                <a:cs typeface="Arial"/>
              </a:rPr>
              <a:t>sosiologi,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antropologi,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psikologi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geografi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dipilih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sebagai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bahan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kajian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pembelajaran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di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sekolah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perguruan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tinggi</a:t>
            </a:r>
            <a:endParaRPr sz="24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325951" y="3819749"/>
            <a:ext cx="8751570" cy="6335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1160" marR="312420" indent="-391160">
              <a:lnSpc>
                <a:spcPct val="114599"/>
              </a:lnSpc>
              <a:spcBef>
                <a:spcPts val="100"/>
              </a:spcBef>
              <a:buAutoNum type="alphaLcPeriod"/>
              <a:tabLst>
                <a:tab pos="391160" algn="l"/>
              </a:tabLst>
            </a:pP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ilmu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sejarah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mengenal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beberapa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konsep,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seperti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migrasi,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nasionalisme,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0" dirty="0">
                <a:solidFill>
                  <a:srgbClr val="291B25"/>
                </a:solidFill>
                <a:latin typeface="Arial"/>
                <a:cs typeface="Arial"/>
              </a:rPr>
              <a:t>sosialisme,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dll</a:t>
            </a:r>
            <a:endParaRPr sz="2400">
              <a:latin typeface="Arial"/>
              <a:cs typeface="Arial"/>
            </a:endParaRPr>
          </a:p>
          <a:p>
            <a:pPr marL="391795" marR="1278255" indent="-391795">
              <a:lnSpc>
                <a:spcPct val="114599"/>
              </a:lnSpc>
              <a:buAutoNum type="alphaLcPeriod"/>
              <a:tabLst>
                <a:tab pos="391795" algn="l"/>
              </a:tabLst>
            </a:pPr>
            <a:r>
              <a:rPr sz="2400" b="1" spc="-1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il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g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l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a 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seperti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tukar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menukar,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uang,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pasar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dll</a:t>
            </a:r>
            <a:endParaRPr sz="2400">
              <a:latin typeface="Arial"/>
              <a:cs typeface="Arial"/>
            </a:endParaRPr>
          </a:p>
          <a:p>
            <a:pPr marL="384175" marR="1219200" indent="-384175">
              <a:lnSpc>
                <a:spcPct val="117200"/>
              </a:lnSpc>
              <a:spcBef>
                <a:spcPts val="465"/>
              </a:spcBef>
              <a:buAutoNum type="alphaLcPeriod"/>
              <a:tabLst>
                <a:tab pos="384175" algn="l"/>
              </a:tabLst>
            </a:pP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0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ilmu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geografi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mengenal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beberapa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konsep,seperti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tanah,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udara,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air,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sungai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dll</a:t>
            </a:r>
            <a:endParaRPr sz="2400">
              <a:latin typeface="Arial"/>
              <a:cs typeface="Arial"/>
            </a:endParaRPr>
          </a:p>
          <a:p>
            <a:pPr marL="375285" marR="887094" indent="-375285">
              <a:lnSpc>
                <a:spcPct val="114599"/>
              </a:lnSpc>
              <a:spcBef>
                <a:spcPts val="1390"/>
              </a:spcBef>
              <a:buAutoNum type="alphaLcPeriod"/>
              <a:tabLst>
                <a:tab pos="375285" algn="l"/>
              </a:tabLst>
            </a:pPr>
            <a:r>
              <a:rPr sz="2400" b="1" spc="-1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il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45" dirty="0">
                <a:solidFill>
                  <a:srgbClr val="291B25"/>
                </a:solidFill>
                <a:latin typeface="Arial"/>
                <a:cs typeface="Arial"/>
              </a:rPr>
              <a:t>t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l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g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g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l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a 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seperti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kebudayaan,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kepercayaan,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adat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dll</a:t>
            </a:r>
            <a:endParaRPr sz="2400">
              <a:latin typeface="Arial"/>
              <a:cs typeface="Arial"/>
            </a:endParaRPr>
          </a:p>
          <a:p>
            <a:pPr marL="357505" indent="-314960">
              <a:lnSpc>
                <a:spcPts val="2820"/>
              </a:lnSpc>
              <a:buAutoNum type="alphaLcPeriod"/>
              <a:tabLst>
                <a:tab pos="358140" algn="l"/>
              </a:tabLst>
            </a:pPr>
            <a:r>
              <a:rPr sz="2400" b="1" spc="-1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l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g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g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l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o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,</a:t>
            </a:r>
            <a:endParaRPr sz="2400">
              <a:latin typeface="Arial"/>
              <a:cs typeface="Arial"/>
            </a:endParaRPr>
          </a:p>
          <a:p>
            <a:pPr marL="28575">
              <a:lnSpc>
                <a:spcPts val="2850"/>
              </a:lnSpc>
              <a:spcBef>
                <a:spcPts val="420"/>
              </a:spcBef>
            </a:pP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seperti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norma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sosial,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kelompok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sosial,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organisasi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0" dirty="0">
                <a:solidFill>
                  <a:srgbClr val="291B25"/>
                </a:solidFill>
                <a:latin typeface="Arial"/>
                <a:cs typeface="Arial"/>
              </a:rPr>
              <a:t>sosial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dll</a:t>
            </a:r>
            <a:endParaRPr sz="2400">
              <a:latin typeface="Arial"/>
              <a:cs typeface="Arial"/>
            </a:endParaRPr>
          </a:p>
          <a:p>
            <a:pPr marL="269875" indent="-257810">
              <a:lnSpc>
                <a:spcPts val="2850"/>
              </a:lnSpc>
              <a:buAutoNum type="alphaLcPeriod" startAt="6"/>
              <a:tabLst>
                <a:tab pos="270510" algn="l"/>
              </a:tabLst>
            </a:pP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35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psikologi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0" dirty="0">
                <a:solidFill>
                  <a:srgbClr val="291B25"/>
                </a:solidFill>
                <a:latin typeface="Arial"/>
                <a:cs typeface="Arial"/>
              </a:rPr>
              <a:t>sosial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mengenal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beberapa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konsep,</a:t>
            </a:r>
            <a:endParaRPr sz="2400">
              <a:latin typeface="Arial"/>
              <a:cs typeface="Arial"/>
            </a:endParaRPr>
          </a:p>
          <a:p>
            <a:pPr marL="1111250">
              <a:lnSpc>
                <a:spcPts val="2855"/>
              </a:lnSpc>
              <a:spcBef>
                <a:spcPts val="420"/>
              </a:spcBef>
            </a:pP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seperti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norma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perilaku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sosial,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interaksi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0" dirty="0">
                <a:solidFill>
                  <a:srgbClr val="291B25"/>
                </a:solidFill>
                <a:latin typeface="Arial"/>
                <a:cs typeface="Arial"/>
              </a:rPr>
              <a:t>sosial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dll</a:t>
            </a:r>
            <a:endParaRPr sz="2400">
              <a:latin typeface="Arial"/>
              <a:cs typeface="Arial"/>
            </a:endParaRPr>
          </a:p>
          <a:p>
            <a:pPr marL="654050" indent="-321310">
              <a:lnSpc>
                <a:spcPts val="2735"/>
              </a:lnSpc>
              <a:buAutoNum type="alphaLcPeriod" startAt="7"/>
              <a:tabLst>
                <a:tab pos="654685" algn="l"/>
              </a:tabLst>
            </a:pPr>
            <a:r>
              <a:rPr sz="2300" b="1" spc="-11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3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130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95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3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95" dirty="0">
                <a:solidFill>
                  <a:srgbClr val="291B25"/>
                </a:solidFill>
                <a:latin typeface="Arial"/>
                <a:cs typeface="Arial"/>
              </a:rPr>
              <a:t>secara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75" dirty="0">
                <a:solidFill>
                  <a:srgbClr val="291B25"/>
                </a:solidFill>
                <a:latin typeface="Arial"/>
                <a:cs typeface="Arial"/>
              </a:rPr>
              <a:t>bersama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130" dirty="0">
                <a:solidFill>
                  <a:srgbClr val="291B25"/>
                </a:solidFill>
                <a:latin typeface="Arial"/>
                <a:cs typeface="Arial"/>
              </a:rPr>
              <a:t>–</a:t>
            </a:r>
            <a:r>
              <a:rPr sz="23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85" dirty="0">
                <a:solidFill>
                  <a:srgbClr val="291B25"/>
                </a:solidFill>
                <a:latin typeface="Arial"/>
                <a:cs typeface="Arial"/>
              </a:rPr>
              <a:t>sama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80" dirty="0">
                <a:solidFill>
                  <a:srgbClr val="291B25"/>
                </a:solidFill>
                <a:latin typeface="Arial"/>
                <a:cs typeface="Arial"/>
              </a:rPr>
              <a:t>dimiliki</a:t>
            </a:r>
            <a:r>
              <a:rPr sz="23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85" dirty="0">
                <a:solidFill>
                  <a:srgbClr val="291B25"/>
                </a:solidFill>
                <a:latin typeface="Arial"/>
                <a:cs typeface="Arial"/>
              </a:rPr>
              <a:t>oleh</a:t>
            </a:r>
            <a:endParaRPr sz="2300">
              <a:latin typeface="Arial"/>
              <a:cs typeface="Arial"/>
            </a:endParaRPr>
          </a:p>
          <a:p>
            <a:pPr marL="3356610" marR="497205" indent="-2929255">
              <a:lnSpc>
                <a:spcPct val="114599"/>
              </a:lnSpc>
            </a:pPr>
            <a:r>
              <a:rPr sz="2300" b="1" spc="-55" dirty="0">
                <a:solidFill>
                  <a:srgbClr val="291B25"/>
                </a:solidFill>
                <a:latin typeface="Arial"/>
                <a:cs typeface="Arial"/>
              </a:rPr>
              <a:t>beberapa</a:t>
            </a:r>
            <a:r>
              <a:rPr sz="23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85" dirty="0">
                <a:solidFill>
                  <a:srgbClr val="291B25"/>
                </a:solidFill>
                <a:latin typeface="Arial"/>
                <a:cs typeface="Arial"/>
              </a:rPr>
              <a:t>disiplin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85" dirty="0">
                <a:solidFill>
                  <a:srgbClr val="291B25"/>
                </a:solidFill>
                <a:latin typeface="Arial"/>
                <a:cs typeface="Arial"/>
              </a:rPr>
              <a:t>ilmu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45" dirty="0">
                <a:solidFill>
                  <a:srgbClr val="291B25"/>
                </a:solidFill>
                <a:latin typeface="Arial"/>
                <a:cs typeface="Arial"/>
              </a:rPr>
              <a:t>itu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70" dirty="0">
                <a:solidFill>
                  <a:srgbClr val="291B25"/>
                </a:solidFill>
                <a:latin typeface="Arial"/>
                <a:cs typeface="Arial"/>
              </a:rPr>
              <a:t>disebut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60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3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75" dirty="0">
                <a:solidFill>
                  <a:srgbClr val="291B25"/>
                </a:solidFill>
                <a:latin typeface="Arial"/>
                <a:cs typeface="Arial"/>
              </a:rPr>
              <a:t>istilah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95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3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50" dirty="0">
                <a:solidFill>
                  <a:srgbClr val="291B25"/>
                </a:solidFill>
                <a:latin typeface="Arial"/>
                <a:cs typeface="Arial"/>
              </a:rPr>
              <a:t>inti </a:t>
            </a:r>
            <a:r>
              <a:rPr sz="2300" b="1" spc="-6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291B25"/>
                </a:solidFill>
                <a:latin typeface="Arial"/>
                <a:cs typeface="Arial"/>
              </a:rPr>
              <a:t>(</a:t>
            </a:r>
            <a:r>
              <a:rPr sz="23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100" dirty="0">
                <a:solidFill>
                  <a:srgbClr val="291B25"/>
                </a:solidFill>
                <a:latin typeface="Arial"/>
                <a:cs typeface="Arial"/>
              </a:rPr>
              <a:t>core</a:t>
            </a:r>
            <a:r>
              <a:rPr sz="23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85" dirty="0">
                <a:solidFill>
                  <a:srgbClr val="291B25"/>
                </a:solidFill>
                <a:latin typeface="Arial"/>
                <a:cs typeface="Arial"/>
              </a:rPr>
              <a:t>concept</a:t>
            </a:r>
            <a:r>
              <a:rPr sz="23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291B25"/>
                </a:solidFill>
                <a:latin typeface="Arial"/>
                <a:cs typeface="Arial"/>
              </a:rPr>
              <a:t>)</a:t>
            </a:r>
            <a:endParaRPr sz="2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69234" y="3335340"/>
            <a:ext cx="4359275" cy="3313429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algn="ctr">
              <a:lnSpc>
                <a:spcPts val="8630"/>
              </a:lnSpc>
              <a:spcBef>
                <a:spcPts val="200"/>
              </a:spcBef>
            </a:pPr>
            <a:r>
              <a:rPr sz="7200" spc="114" dirty="0">
                <a:solidFill>
                  <a:srgbClr val="291B25"/>
                </a:solidFill>
                <a:latin typeface="Tahoma"/>
                <a:cs typeface="Tahoma"/>
              </a:rPr>
              <a:t>K</a:t>
            </a:r>
            <a:r>
              <a:rPr sz="7200" spc="204" dirty="0">
                <a:solidFill>
                  <a:srgbClr val="291B25"/>
                </a:solidFill>
                <a:latin typeface="Tahoma"/>
                <a:cs typeface="Tahoma"/>
              </a:rPr>
              <a:t>e</a:t>
            </a:r>
            <a:r>
              <a:rPr sz="7200" spc="245" dirty="0">
                <a:solidFill>
                  <a:srgbClr val="291B25"/>
                </a:solidFill>
                <a:latin typeface="Tahoma"/>
                <a:cs typeface="Tahoma"/>
              </a:rPr>
              <a:t>g</a:t>
            </a:r>
            <a:r>
              <a:rPr sz="7200" spc="345" dirty="0">
                <a:solidFill>
                  <a:srgbClr val="291B25"/>
                </a:solidFill>
                <a:latin typeface="Tahoma"/>
                <a:cs typeface="Tahoma"/>
              </a:rPr>
              <a:t>u</a:t>
            </a:r>
            <a:r>
              <a:rPr sz="7200" spc="350" dirty="0">
                <a:solidFill>
                  <a:srgbClr val="291B25"/>
                </a:solidFill>
                <a:latin typeface="Tahoma"/>
                <a:cs typeface="Tahoma"/>
              </a:rPr>
              <a:t>n</a:t>
            </a:r>
            <a:r>
              <a:rPr sz="7200" spc="445" dirty="0">
                <a:solidFill>
                  <a:srgbClr val="291B25"/>
                </a:solidFill>
                <a:latin typeface="Tahoma"/>
                <a:cs typeface="Tahoma"/>
              </a:rPr>
              <a:t>aa</a:t>
            </a:r>
            <a:r>
              <a:rPr sz="7200" spc="245" dirty="0">
                <a:solidFill>
                  <a:srgbClr val="291B25"/>
                </a:solidFill>
                <a:latin typeface="Tahoma"/>
                <a:cs typeface="Tahoma"/>
              </a:rPr>
              <a:t>n  </a:t>
            </a:r>
            <a:r>
              <a:rPr sz="7200" spc="220" dirty="0">
                <a:solidFill>
                  <a:srgbClr val="291B25"/>
                </a:solidFill>
                <a:latin typeface="Tahoma"/>
                <a:cs typeface="Tahoma"/>
              </a:rPr>
              <a:t>Konsep </a:t>
            </a:r>
            <a:r>
              <a:rPr sz="7200" spc="225" dirty="0">
                <a:solidFill>
                  <a:srgbClr val="291B25"/>
                </a:solidFill>
                <a:latin typeface="Tahoma"/>
                <a:cs typeface="Tahoma"/>
              </a:rPr>
              <a:t> </a:t>
            </a:r>
            <a:r>
              <a:rPr sz="7200" spc="235" dirty="0">
                <a:solidFill>
                  <a:srgbClr val="291B25"/>
                </a:solidFill>
                <a:latin typeface="Tahoma"/>
                <a:cs typeface="Tahoma"/>
              </a:rPr>
              <a:t>d</a:t>
            </a:r>
            <a:r>
              <a:rPr sz="7200" spc="445" dirty="0">
                <a:solidFill>
                  <a:srgbClr val="291B25"/>
                </a:solidFill>
                <a:latin typeface="Tahoma"/>
                <a:cs typeface="Tahoma"/>
              </a:rPr>
              <a:t>a</a:t>
            </a:r>
            <a:r>
              <a:rPr sz="7200" spc="10" dirty="0">
                <a:solidFill>
                  <a:srgbClr val="291B25"/>
                </a:solidFill>
                <a:latin typeface="Tahoma"/>
                <a:cs typeface="Tahoma"/>
              </a:rPr>
              <a:t>l</a:t>
            </a:r>
            <a:r>
              <a:rPr sz="7200" spc="445" dirty="0">
                <a:solidFill>
                  <a:srgbClr val="291B25"/>
                </a:solidFill>
                <a:latin typeface="Tahoma"/>
                <a:cs typeface="Tahoma"/>
              </a:rPr>
              <a:t>a</a:t>
            </a:r>
            <a:r>
              <a:rPr sz="7200" spc="-100" dirty="0">
                <a:solidFill>
                  <a:srgbClr val="291B25"/>
                </a:solidFill>
                <a:latin typeface="Tahoma"/>
                <a:cs typeface="Tahoma"/>
              </a:rPr>
              <a:t>m</a:t>
            </a:r>
            <a:r>
              <a:rPr sz="7200" spc="-600" dirty="0">
                <a:solidFill>
                  <a:srgbClr val="291B25"/>
                </a:solidFill>
                <a:latin typeface="Tahoma"/>
                <a:cs typeface="Tahoma"/>
              </a:rPr>
              <a:t> </a:t>
            </a:r>
            <a:r>
              <a:rPr sz="7200" spc="-919" dirty="0">
                <a:solidFill>
                  <a:srgbClr val="291B25"/>
                </a:solidFill>
                <a:latin typeface="Tahoma"/>
                <a:cs typeface="Tahoma"/>
              </a:rPr>
              <a:t>I</a:t>
            </a:r>
            <a:r>
              <a:rPr sz="7200" spc="55" dirty="0">
                <a:solidFill>
                  <a:srgbClr val="291B25"/>
                </a:solidFill>
                <a:latin typeface="Tahoma"/>
                <a:cs typeface="Tahoma"/>
              </a:rPr>
              <a:t>P</a:t>
            </a:r>
            <a:r>
              <a:rPr sz="7200" spc="-390" dirty="0">
                <a:solidFill>
                  <a:srgbClr val="291B25"/>
                </a:solidFill>
                <a:latin typeface="Tahoma"/>
                <a:cs typeface="Tahoma"/>
              </a:rPr>
              <a:t>S</a:t>
            </a:r>
            <a:endParaRPr sz="72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880372" y="3"/>
            <a:ext cx="1061720" cy="950594"/>
          </a:xfrm>
          <a:custGeom>
            <a:avLst/>
            <a:gdLst/>
            <a:ahLst/>
            <a:cxnLst/>
            <a:rect l="l" t="t" r="r" b="b"/>
            <a:pathLst>
              <a:path w="1061720" h="950594">
                <a:moveTo>
                  <a:pt x="656520" y="941604"/>
                </a:moveTo>
                <a:lnTo>
                  <a:pt x="514437" y="748796"/>
                </a:lnTo>
                <a:lnTo>
                  <a:pt x="550018" y="784652"/>
                </a:lnTo>
                <a:lnTo>
                  <a:pt x="588016" y="811726"/>
                </a:lnTo>
                <a:lnTo>
                  <a:pt x="629630" y="832414"/>
                </a:lnTo>
                <a:lnTo>
                  <a:pt x="673888" y="846268"/>
                </a:lnTo>
                <a:lnTo>
                  <a:pt x="719821" y="852842"/>
                </a:lnTo>
                <a:lnTo>
                  <a:pt x="766458" y="851685"/>
                </a:lnTo>
                <a:lnTo>
                  <a:pt x="816452" y="841439"/>
                </a:lnTo>
                <a:lnTo>
                  <a:pt x="863072" y="822526"/>
                </a:lnTo>
                <a:lnTo>
                  <a:pt x="905551" y="795814"/>
                </a:lnTo>
                <a:lnTo>
                  <a:pt x="943122" y="762171"/>
                </a:lnTo>
                <a:lnTo>
                  <a:pt x="975014" y="722467"/>
                </a:lnTo>
                <a:lnTo>
                  <a:pt x="989275" y="709793"/>
                </a:lnTo>
                <a:lnTo>
                  <a:pt x="1007584" y="704402"/>
                </a:lnTo>
                <a:lnTo>
                  <a:pt x="1026769" y="705997"/>
                </a:lnTo>
                <a:lnTo>
                  <a:pt x="1043656" y="714283"/>
                </a:lnTo>
                <a:lnTo>
                  <a:pt x="1056142" y="729212"/>
                </a:lnTo>
                <a:lnTo>
                  <a:pt x="1061381" y="746891"/>
                </a:lnTo>
                <a:lnTo>
                  <a:pt x="1059793" y="765422"/>
                </a:lnTo>
                <a:lnTo>
                  <a:pt x="1022081" y="821125"/>
                </a:lnTo>
                <a:lnTo>
                  <a:pt x="987945" y="854998"/>
                </a:lnTo>
                <a:lnTo>
                  <a:pt x="949981" y="884230"/>
                </a:lnTo>
                <a:lnTo>
                  <a:pt x="908779" y="908529"/>
                </a:lnTo>
                <a:lnTo>
                  <a:pt x="864922" y="927603"/>
                </a:lnTo>
                <a:lnTo>
                  <a:pt x="819024" y="941153"/>
                </a:lnTo>
                <a:lnTo>
                  <a:pt x="771652" y="948891"/>
                </a:lnTo>
                <a:lnTo>
                  <a:pt x="723406" y="950523"/>
                </a:lnTo>
                <a:lnTo>
                  <a:pt x="676833" y="946122"/>
                </a:lnTo>
                <a:lnTo>
                  <a:pt x="656520" y="941604"/>
                </a:lnTo>
                <a:close/>
              </a:path>
              <a:path w="1061720" h="950594">
                <a:moveTo>
                  <a:pt x="319731" y="459627"/>
                </a:moveTo>
                <a:lnTo>
                  <a:pt x="329380" y="377044"/>
                </a:lnTo>
                <a:lnTo>
                  <a:pt x="342147" y="330771"/>
                </a:lnTo>
                <a:lnTo>
                  <a:pt x="360543" y="286687"/>
                </a:lnTo>
                <a:lnTo>
                  <a:pt x="384971" y="246328"/>
                </a:lnTo>
                <a:lnTo>
                  <a:pt x="415835" y="211232"/>
                </a:lnTo>
                <a:lnTo>
                  <a:pt x="453819" y="182811"/>
                </a:lnTo>
                <a:lnTo>
                  <a:pt x="492720" y="165322"/>
                </a:lnTo>
                <a:lnTo>
                  <a:pt x="534549" y="157159"/>
                </a:lnTo>
                <a:lnTo>
                  <a:pt x="576839" y="159739"/>
                </a:lnTo>
                <a:lnTo>
                  <a:pt x="617408" y="174355"/>
                </a:lnTo>
                <a:lnTo>
                  <a:pt x="651033" y="199690"/>
                </a:lnTo>
                <a:lnTo>
                  <a:pt x="674357" y="232389"/>
                </a:lnTo>
                <a:lnTo>
                  <a:pt x="687374" y="270595"/>
                </a:lnTo>
                <a:lnTo>
                  <a:pt x="690077" y="312447"/>
                </a:lnTo>
                <a:lnTo>
                  <a:pt x="683779" y="352273"/>
                </a:lnTo>
                <a:lnTo>
                  <a:pt x="671228" y="389079"/>
                </a:lnTo>
                <a:lnTo>
                  <a:pt x="581522" y="267347"/>
                </a:lnTo>
                <a:lnTo>
                  <a:pt x="566163" y="257757"/>
                </a:lnTo>
                <a:lnTo>
                  <a:pt x="547865" y="253741"/>
                </a:lnTo>
                <a:lnTo>
                  <a:pt x="529400" y="254957"/>
                </a:lnTo>
                <a:lnTo>
                  <a:pt x="501494" y="266679"/>
                </a:lnTo>
                <a:lnTo>
                  <a:pt x="459162" y="311623"/>
                </a:lnTo>
                <a:lnTo>
                  <a:pt x="428312" y="381478"/>
                </a:lnTo>
                <a:lnTo>
                  <a:pt x="419034" y="426573"/>
                </a:lnTo>
                <a:lnTo>
                  <a:pt x="416163" y="472576"/>
                </a:lnTo>
                <a:lnTo>
                  <a:pt x="416427" y="476800"/>
                </a:lnTo>
                <a:lnTo>
                  <a:pt x="385410" y="476397"/>
                </a:lnTo>
                <a:lnTo>
                  <a:pt x="339648" y="467109"/>
                </a:lnTo>
                <a:lnTo>
                  <a:pt x="319731" y="459627"/>
                </a:lnTo>
                <a:close/>
              </a:path>
              <a:path w="1061720" h="950594">
                <a:moveTo>
                  <a:pt x="429729" y="574048"/>
                </a:moveTo>
                <a:lnTo>
                  <a:pt x="427020" y="564446"/>
                </a:lnTo>
                <a:lnTo>
                  <a:pt x="419044" y="518772"/>
                </a:lnTo>
                <a:lnTo>
                  <a:pt x="416427" y="476800"/>
                </a:lnTo>
                <a:lnTo>
                  <a:pt x="431399" y="476994"/>
                </a:lnTo>
                <a:lnTo>
                  <a:pt x="475677" y="467293"/>
                </a:lnTo>
                <a:lnTo>
                  <a:pt x="526586" y="435046"/>
                </a:lnTo>
                <a:lnTo>
                  <a:pt x="563411" y="386649"/>
                </a:lnTo>
                <a:lnTo>
                  <a:pt x="587224" y="336878"/>
                </a:lnTo>
                <a:lnTo>
                  <a:pt x="593571" y="309230"/>
                </a:lnTo>
                <a:lnTo>
                  <a:pt x="591170" y="282849"/>
                </a:lnTo>
                <a:lnTo>
                  <a:pt x="581522" y="267347"/>
                </a:lnTo>
                <a:lnTo>
                  <a:pt x="671228" y="389079"/>
                </a:lnTo>
                <a:lnTo>
                  <a:pt x="652397" y="427776"/>
                </a:lnTo>
                <a:lnTo>
                  <a:pt x="631088" y="462037"/>
                </a:lnTo>
                <a:lnTo>
                  <a:pt x="602899" y="497062"/>
                </a:lnTo>
                <a:lnTo>
                  <a:pt x="569441" y="526635"/>
                </a:lnTo>
                <a:lnTo>
                  <a:pt x="531321" y="549696"/>
                </a:lnTo>
                <a:lnTo>
                  <a:pt x="489144" y="565184"/>
                </a:lnTo>
                <a:lnTo>
                  <a:pt x="444228" y="573455"/>
                </a:lnTo>
                <a:lnTo>
                  <a:pt x="429729" y="574048"/>
                </a:lnTo>
                <a:close/>
              </a:path>
              <a:path w="1061720" h="950594">
                <a:moveTo>
                  <a:pt x="93088" y="409617"/>
                </a:moveTo>
                <a:lnTo>
                  <a:pt x="66810" y="372817"/>
                </a:lnTo>
                <a:lnTo>
                  <a:pt x="44446" y="333874"/>
                </a:lnTo>
                <a:lnTo>
                  <a:pt x="26370" y="293218"/>
                </a:lnTo>
                <a:lnTo>
                  <a:pt x="12955" y="251278"/>
                </a:lnTo>
                <a:lnTo>
                  <a:pt x="3738" y="204563"/>
                </a:lnTo>
                <a:lnTo>
                  <a:pt x="0" y="157759"/>
                </a:lnTo>
                <a:lnTo>
                  <a:pt x="1518" y="111254"/>
                </a:lnTo>
                <a:lnTo>
                  <a:pt x="8072" y="65435"/>
                </a:lnTo>
                <a:lnTo>
                  <a:pt x="19440" y="20691"/>
                </a:lnTo>
                <a:lnTo>
                  <a:pt x="27070" y="0"/>
                </a:lnTo>
                <a:lnTo>
                  <a:pt x="131798" y="0"/>
                </a:lnTo>
                <a:lnTo>
                  <a:pt x="117472" y="32813"/>
                </a:lnTo>
                <a:lnTo>
                  <a:pt x="104980" y="75371"/>
                </a:lnTo>
                <a:lnTo>
                  <a:pt x="98105" y="119110"/>
                </a:lnTo>
                <a:lnTo>
                  <a:pt x="97176" y="163374"/>
                </a:lnTo>
                <a:lnTo>
                  <a:pt x="102520" y="207507"/>
                </a:lnTo>
                <a:lnTo>
                  <a:pt x="114467" y="250852"/>
                </a:lnTo>
                <a:lnTo>
                  <a:pt x="133123" y="293420"/>
                </a:lnTo>
                <a:lnTo>
                  <a:pt x="157107" y="332876"/>
                </a:lnTo>
                <a:lnTo>
                  <a:pt x="328136" y="564963"/>
                </a:lnTo>
                <a:lnTo>
                  <a:pt x="312085" y="561339"/>
                </a:lnTo>
                <a:lnTo>
                  <a:pt x="270149" y="546424"/>
                </a:lnTo>
                <a:lnTo>
                  <a:pt x="229890" y="526788"/>
                </a:lnTo>
                <a:lnTo>
                  <a:pt x="191682" y="502859"/>
                </a:lnTo>
                <a:lnTo>
                  <a:pt x="155897" y="475067"/>
                </a:lnTo>
                <a:lnTo>
                  <a:pt x="122908" y="443844"/>
                </a:lnTo>
                <a:lnTo>
                  <a:pt x="93088" y="409617"/>
                </a:lnTo>
                <a:close/>
              </a:path>
              <a:path w="1061720" h="950594">
                <a:moveTo>
                  <a:pt x="328187" y="564975"/>
                </a:moveTo>
                <a:lnTo>
                  <a:pt x="321661" y="523463"/>
                </a:lnTo>
                <a:lnTo>
                  <a:pt x="319118" y="470004"/>
                </a:lnTo>
                <a:lnTo>
                  <a:pt x="319731" y="459627"/>
                </a:lnTo>
                <a:lnTo>
                  <a:pt x="339648" y="467109"/>
                </a:lnTo>
                <a:lnTo>
                  <a:pt x="385410" y="476397"/>
                </a:lnTo>
                <a:lnTo>
                  <a:pt x="416427" y="476800"/>
                </a:lnTo>
                <a:lnTo>
                  <a:pt x="419044" y="518772"/>
                </a:lnTo>
                <a:lnTo>
                  <a:pt x="427020" y="564446"/>
                </a:lnTo>
                <a:lnTo>
                  <a:pt x="429729" y="574048"/>
                </a:lnTo>
                <a:lnTo>
                  <a:pt x="399497" y="575284"/>
                </a:lnTo>
                <a:lnTo>
                  <a:pt x="355325" y="571102"/>
                </a:lnTo>
                <a:lnTo>
                  <a:pt x="328187" y="564975"/>
                </a:lnTo>
                <a:close/>
              </a:path>
              <a:path w="1061720" h="950594">
                <a:moveTo>
                  <a:pt x="412892" y="774254"/>
                </a:moveTo>
                <a:lnTo>
                  <a:pt x="385616" y="728219"/>
                </a:lnTo>
                <a:lnTo>
                  <a:pt x="362423" y="679546"/>
                </a:lnTo>
                <a:lnTo>
                  <a:pt x="343745" y="628811"/>
                </a:lnTo>
                <a:lnTo>
                  <a:pt x="330014" y="576591"/>
                </a:lnTo>
                <a:lnTo>
                  <a:pt x="328187" y="564975"/>
                </a:lnTo>
                <a:lnTo>
                  <a:pt x="355325" y="571102"/>
                </a:lnTo>
                <a:lnTo>
                  <a:pt x="399497" y="575284"/>
                </a:lnTo>
                <a:lnTo>
                  <a:pt x="429729" y="574048"/>
                </a:lnTo>
                <a:lnTo>
                  <a:pt x="440759" y="613141"/>
                </a:lnTo>
                <a:lnTo>
                  <a:pt x="459868" y="661275"/>
                </a:lnTo>
                <a:lnTo>
                  <a:pt x="484407" y="707082"/>
                </a:lnTo>
                <a:lnTo>
                  <a:pt x="514437" y="748796"/>
                </a:lnTo>
                <a:lnTo>
                  <a:pt x="656520" y="941604"/>
                </a:lnTo>
                <a:lnTo>
                  <a:pt x="631577" y="936057"/>
                </a:lnTo>
                <a:lnTo>
                  <a:pt x="588089" y="920640"/>
                </a:lnTo>
                <a:lnTo>
                  <a:pt x="546817" y="900186"/>
                </a:lnTo>
                <a:lnTo>
                  <a:pt x="508212" y="875007"/>
                </a:lnTo>
                <a:lnTo>
                  <a:pt x="472723" y="845417"/>
                </a:lnTo>
                <a:lnTo>
                  <a:pt x="440800" y="811728"/>
                </a:lnTo>
                <a:lnTo>
                  <a:pt x="412892" y="774254"/>
                </a:lnTo>
                <a:close/>
              </a:path>
              <a:path w="1061720" h="950594">
                <a:moveTo>
                  <a:pt x="328136" y="564963"/>
                </a:moveTo>
                <a:lnTo>
                  <a:pt x="157107" y="332876"/>
                </a:lnTo>
                <a:lnTo>
                  <a:pt x="185973" y="368850"/>
                </a:lnTo>
                <a:lnTo>
                  <a:pt x="219275" y="400973"/>
                </a:lnTo>
                <a:lnTo>
                  <a:pt x="256567" y="428878"/>
                </a:lnTo>
                <a:lnTo>
                  <a:pt x="296054" y="450733"/>
                </a:lnTo>
                <a:lnTo>
                  <a:pt x="319731" y="459627"/>
                </a:lnTo>
                <a:lnTo>
                  <a:pt x="319118" y="470004"/>
                </a:lnTo>
                <a:lnTo>
                  <a:pt x="321661" y="523463"/>
                </a:lnTo>
                <a:lnTo>
                  <a:pt x="328187" y="564975"/>
                </a:lnTo>
                <a:close/>
              </a:path>
            </a:pathLst>
          </a:custGeom>
          <a:solidFill>
            <a:srgbClr val="291B2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42860" y="5330531"/>
            <a:ext cx="8839835" cy="4956810"/>
            <a:chOff x="442860" y="5330531"/>
            <a:chExt cx="8839835" cy="4956810"/>
          </a:xfrm>
        </p:grpSpPr>
        <p:sp>
          <p:nvSpPr>
            <p:cNvPr id="5" name="object 5"/>
            <p:cNvSpPr/>
            <p:nvPr/>
          </p:nvSpPr>
          <p:spPr>
            <a:xfrm>
              <a:off x="1028699" y="5330531"/>
              <a:ext cx="7505700" cy="4791075"/>
            </a:xfrm>
            <a:custGeom>
              <a:avLst/>
              <a:gdLst/>
              <a:ahLst/>
              <a:cxnLst/>
              <a:rect l="l" t="t" r="r" b="b"/>
              <a:pathLst>
                <a:path w="7505700" h="4791075">
                  <a:moveTo>
                    <a:pt x="7505699" y="4791074"/>
                  </a:moveTo>
                  <a:lnTo>
                    <a:pt x="0" y="4791074"/>
                  </a:lnTo>
                  <a:lnTo>
                    <a:pt x="0" y="0"/>
                  </a:lnTo>
                  <a:lnTo>
                    <a:pt x="7505699" y="0"/>
                  </a:lnTo>
                  <a:lnTo>
                    <a:pt x="7505699" y="4791074"/>
                  </a:lnTo>
                  <a:close/>
                </a:path>
              </a:pathLst>
            </a:custGeom>
            <a:solidFill>
              <a:srgbClr val="61A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306730" y="8587797"/>
              <a:ext cx="585470" cy="1444625"/>
            </a:xfrm>
            <a:custGeom>
              <a:avLst/>
              <a:gdLst/>
              <a:ahLst/>
              <a:cxnLst/>
              <a:rect l="l" t="t" r="r" b="b"/>
              <a:pathLst>
                <a:path w="585470" h="1444625">
                  <a:moveTo>
                    <a:pt x="52829" y="1444611"/>
                  </a:moveTo>
                  <a:lnTo>
                    <a:pt x="1164" y="1430802"/>
                  </a:lnTo>
                  <a:lnTo>
                    <a:pt x="0" y="1428750"/>
                  </a:lnTo>
                  <a:lnTo>
                    <a:pt x="3687" y="1423953"/>
                  </a:lnTo>
                  <a:lnTo>
                    <a:pt x="18239" y="1404582"/>
                  </a:lnTo>
                  <a:lnTo>
                    <a:pt x="46649" y="1365320"/>
                  </a:lnTo>
                  <a:lnTo>
                    <a:pt x="87318" y="1306608"/>
                  </a:lnTo>
                  <a:lnTo>
                    <a:pt x="113457" y="1267310"/>
                  </a:lnTo>
                  <a:lnTo>
                    <a:pt x="138986" y="1227613"/>
                  </a:lnTo>
                  <a:lnTo>
                    <a:pt x="163889" y="1187520"/>
                  </a:lnTo>
                  <a:lnTo>
                    <a:pt x="187978" y="1147306"/>
                  </a:lnTo>
                  <a:lnTo>
                    <a:pt x="211367" y="1106671"/>
                  </a:lnTo>
                  <a:lnTo>
                    <a:pt x="233974" y="1065595"/>
                  </a:lnTo>
                  <a:lnTo>
                    <a:pt x="255715" y="1024057"/>
                  </a:lnTo>
                  <a:lnTo>
                    <a:pt x="276507" y="982037"/>
                  </a:lnTo>
                  <a:lnTo>
                    <a:pt x="294859" y="942523"/>
                  </a:lnTo>
                  <a:lnTo>
                    <a:pt x="312145" y="902532"/>
                  </a:lnTo>
                  <a:lnTo>
                    <a:pt x="303360" y="901019"/>
                  </a:lnTo>
                  <a:lnTo>
                    <a:pt x="294709" y="898664"/>
                  </a:lnTo>
                  <a:lnTo>
                    <a:pt x="241503" y="874424"/>
                  </a:lnTo>
                  <a:lnTo>
                    <a:pt x="207030" y="851251"/>
                  </a:lnTo>
                  <a:lnTo>
                    <a:pt x="173544" y="822568"/>
                  </a:lnTo>
                  <a:lnTo>
                    <a:pt x="144715" y="789237"/>
                  </a:lnTo>
                  <a:lnTo>
                    <a:pt x="120438" y="738560"/>
                  </a:lnTo>
                  <a:lnTo>
                    <a:pt x="118387" y="719873"/>
                  </a:lnTo>
                  <a:lnTo>
                    <a:pt x="120420" y="703060"/>
                  </a:lnTo>
                  <a:lnTo>
                    <a:pt x="148269" y="661472"/>
                  </a:lnTo>
                  <a:lnTo>
                    <a:pt x="177125" y="652789"/>
                  </a:lnTo>
                  <a:lnTo>
                    <a:pt x="192334" y="653974"/>
                  </a:lnTo>
                  <a:lnTo>
                    <a:pt x="242002" y="675565"/>
                  </a:lnTo>
                  <a:lnTo>
                    <a:pt x="272676" y="699961"/>
                  </a:lnTo>
                  <a:lnTo>
                    <a:pt x="302610" y="731646"/>
                  </a:lnTo>
                  <a:lnTo>
                    <a:pt x="327858" y="767195"/>
                  </a:lnTo>
                  <a:lnTo>
                    <a:pt x="347673" y="806825"/>
                  </a:lnTo>
                  <a:lnTo>
                    <a:pt x="352625" y="791334"/>
                  </a:lnTo>
                  <a:lnTo>
                    <a:pt x="364245" y="751606"/>
                  </a:lnTo>
                  <a:lnTo>
                    <a:pt x="381632" y="687395"/>
                  </a:lnTo>
                  <a:lnTo>
                    <a:pt x="400402" y="614115"/>
                  </a:lnTo>
                  <a:lnTo>
                    <a:pt x="410644" y="572982"/>
                  </a:lnTo>
                  <a:lnTo>
                    <a:pt x="420725" y="531809"/>
                  </a:lnTo>
                  <a:lnTo>
                    <a:pt x="430680" y="490606"/>
                  </a:lnTo>
                  <a:lnTo>
                    <a:pt x="441030" y="447292"/>
                  </a:lnTo>
                  <a:lnTo>
                    <a:pt x="451278" y="403954"/>
                  </a:lnTo>
                  <a:lnTo>
                    <a:pt x="471515" y="317217"/>
                  </a:lnTo>
                  <a:lnTo>
                    <a:pt x="489613" y="238535"/>
                  </a:lnTo>
                  <a:lnTo>
                    <a:pt x="513931" y="131325"/>
                  </a:lnTo>
                  <a:lnTo>
                    <a:pt x="543089" y="496"/>
                  </a:lnTo>
                  <a:lnTo>
                    <a:pt x="544250" y="0"/>
                  </a:lnTo>
                  <a:lnTo>
                    <a:pt x="546333" y="275"/>
                  </a:lnTo>
                  <a:lnTo>
                    <a:pt x="584740" y="18024"/>
                  </a:lnTo>
                  <a:lnTo>
                    <a:pt x="585089" y="19407"/>
                  </a:lnTo>
                  <a:lnTo>
                    <a:pt x="574258" y="71391"/>
                  </a:lnTo>
                  <a:lnTo>
                    <a:pt x="563988" y="119524"/>
                  </a:lnTo>
                  <a:lnTo>
                    <a:pt x="532373" y="264935"/>
                  </a:lnTo>
                  <a:lnTo>
                    <a:pt x="521546" y="314137"/>
                  </a:lnTo>
                  <a:lnTo>
                    <a:pt x="510620" y="363318"/>
                  </a:lnTo>
                  <a:lnTo>
                    <a:pt x="499580" y="412473"/>
                  </a:lnTo>
                  <a:lnTo>
                    <a:pt x="488409" y="461598"/>
                  </a:lnTo>
                  <a:lnTo>
                    <a:pt x="477095" y="510691"/>
                  </a:lnTo>
                  <a:lnTo>
                    <a:pt x="453324" y="611978"/>
                  </a:lnTo>
                  <a:lnTo>
                    <a:pt x="440827" y="664241"/>
                  </a:lnTo>
                  <a:lnTo>
                    <a:pt x="427823" y="716409"/>
                  </a:lnTo>
                  <a:lnTo>
                    <a:pt x="414006" y="768354"/>
                  </a:lnTo>
                  <a:lnTo>
                    <a:pt x="399071" y="819948"/>
                  </a:lnTo>
                  <a:lnTo>
                    <a:pt x="382712" y="871065"/>
                  </a:lnTo>
                  <a:lnTo>
                    <a:pt x="365361" y="919817"/>
                  </a:lnTo>
                  <a:lnTo>
                    <a:pt x="346464" y="967997"/>
                  </a:lnTo>
                  <a:lnTo>
                    <a:pt x="326070" y="1015573"/>
                  </a:lnTo>
                  <a:lnTo>
                    <a:pt x="304229" y="1062513"/>
                  </a:lnTo>
                  <a:lnTo>
                    <a:pt x="280990" y="1108783"/>
                  </a:lnTo>
                  <a:lnTo>
                    <a:pt x="256404" y="1154353"/>
                  </a:lnTo>
                  <a:lnTo>
                    <a:pt x="230519" y="1199189"/>
                  </a:lnTo>
                  <a:lnTo>
                    <a:pt x="203386" y="1243259"/>
                  </a:lnTo>
                  <a:lnTo>
                    <a:pt x="175053" y="1286530"/>
                  </a:lnTo>
                  <a:lnTo>
                    <a:pt x="147014" y="1327279"/>
                  </a:lnTo>
                  <a:lnTo>
                    <a:pt x="117779" y="1367461"/>
                  </a:lnTo>
                  <a:lnTo>
                    <a:pt x="87033" y="1406476"/>
                  </a:lnTo>
                  <a:lnTo>
                    <a:pt x="53847" y="1444381"/>
                  </a:lnTo>
                  <a:lnTo>
                    <a:pt x="52829" y="1444611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411447" y="8548858"/>
              <a:ext cx="871219" cy="428625"/>
            </a:xfrm>
            <a:custGeom>
              <a:avLst/>
              <a:gdLst/>
              <a:ahLst/>
              <a:cxnLst/>
              <a:rect l="l" t="t" r="r" b="b"/>
              <a:pathLst>
                <a:path w="871220" h="428625">
                  <a:moveTo>
                    <a:pt x="244829" y="388738"/>
                  </a:moveTo>
                  <a:lnTo>
                    <a:pt x="199866" y="360108"/>
                  </a:lnTo>
                  <a:lnTo>
                    <a:pt x="170258" y="317449"/>
                  </a:lnTo>
                  <a:lnTo>
                    <a:pt x="157824" y="287917"/>
                  </a:lnTo>
                  <a:lnTo>
                    <a:pt x="150115" y="287555"/>
                  </a:lnTo>
                  <a:lnTo>
                    <a:pt x="99125" y="278553"/>
                  </a:lnTo>
                  <a:lnTo>
                    <a:pt x="59685" y="260118"/>
                  </a:lnTo>
                  <a:lnTo>
                    <a:pt x="32906" y="225775"/>
                  </a:lnTo>
                  <a:lnTo>
                    <a:pt x="21483" y="172473"/>
                  </a:lnTo>
                  <a:lnTo>
                    <a:pt x="21271" y="154239"/>
                  </a:lnTo>
                  <a:lnTo>
                    <a:pt x="21640" y="146183"/>
                  </a:lnTo>
                  <a:lnTo>
                    <a:pt x="22298" y="138096"/>
                  </a:lnTo>
                  <a:lnTo>
                    <a:pt x="23315" y="130041"/>
                  </a:lnTo>
                  <a:lnTo>
                    <a:pt x="24760" y="122086"/>
                  </a:lnTo>
                  <a:lnTo>
                    <a:pt x="21012" y="119797"/>
                  </a:lnTo>
                  <a:lnTo>
                    <a:pt x="17455" y="117182"/>
                  </a:lnTo>
                  <a:lnTo>
                    <a:pt x="14325" y="114090"/>
                  </a:lnTo>
                  <a:lnTo>
                    <a:pt x="1666" y="92525"/>
                  </a:lnTo>
                  <a:lnTo>
                    <a:pt x="0" y="67783"/>
                  </a:lnTo>
                  <a:lnTo>
                    <a:pt x="5873" y="42582"/>
                  </a:lnTo>
                  <a:lnTo>
                    <a:pt x="15832" y="19642"/>
                  </a:lnTo>
                  <a:lnTo>
                    <a:pt x="17955" y="15554"/>
                  </a:lnTo>
                  <a:lnTo>
                    <a:pt x="20353" y="7819"/>
                  </a:lnTo>
                  <a:lnTo>
                    <a:pt x="33215" y="7262"/>
                  </a:lnTo>
                  <a:lnTo>
                    <a:pt x="40845" y="7196"/>
                  </a:lnTo>
                  <a:lnTo>
                    <a:pt x="310628" y="202"/>
                  </a:lnTo>
                  <a:lnTo>
                    <a:pt x="311128" y="0"/>
                  </a:lnTo>
                  <a:lnTo>
                    <a:pt x="311696" y="38"/>
                  </a:lnTo>
                  <a:lnTo>
                    <a:pt x="313239" y="945"/>
                  </a:lnTo>
                  <a:lnTo>
                    <a:pt x="317706" y="4246"/>
                  </a:lnTo>
                  <a:lnTo>
                    <a:pt x="339144" y="19295"/>
                  </a:lnTo>
                  <a:lnTo>
                    <a:pt x="383948" y="46640"/>
                  </a:lnTo>
                  <a:lnTo>
                    <a:pt x="419923" y="63892"/>
                  </a:lnTo>
                  <a:lnTo>
                    <a:pt x="459640" y="73764"/>
                  </a:lnTo>
                  <a:lnTo>
                    <a:pt x="473174" y="73912"/>
                  </a:lnTo>
                  <a:lnTo>
                    <a:pt x="486703" y="73027"/>
                  </a:lnTo>
                  <a:lnTo>
                    <a:pt x="535213" y="64357"/>
                  </a:lnTo>
                  <a:lnTo>
                    <a:pt x="577970" y="52133"/>
                  </a:lnTo>
                  <a:lnTo>
                    <a:pt x="604006" y="42554"/>
                  </a:lnTo>
                  <a:lnTo>
                    <a:pt x="612978" y="45112"/>
                  </a:lnTo>
                  <a:lnTo>
                    <a:pt x="618632" y="46938"/>
                  </a:lnTo>
                  <a:lnTo>
                    <a:pt x="834516" y="112556"/>
                  </a:lnTo>
                  <a:lnTo>
                    <a:pt x="836705" y="112900"/>
                  </a:lnTo>
                  <a:lnTo>
                    <a:pt x="838731" y="115252"/>
                  </a:lnTo>
                  <a:lnTo>
                    <a:pt x="863051" y="155548"/>
                  </a:lnTo>
                  <a:lnTo>
                    <a:pt x="871113" y="193105"/>
                  </a:lnTo>
                  <a:lnTo>
                    <a:pt x="869598" y="206405"/>
                  </a:lnTo>
                  <a:lnTo>
                    <a:pt x="850492" y="240990"/>
                  </a:lnTo>
                  <a:lnTo>
                    <a:pt x="808255" y="264186"/>
                  </a:lnTo>
                  <a:lnTo>
                    <a:pt x="792368" y="266837"/>
                  </a:lnTo>
                  <a:lnTo>
                    <a:pt x="792519" y="277218"/>
                  </a:lnTo>
                  <a:lnTo>
                    <a:pt x="784671" y="324325"/>
                  </a:lnTo>
                  <a:lnTo>
                    <a:pt x="757469" y="365574"/>
                  </a:lnTo>
                  <a:lnTo>
                    <a:pt x="713354" y="379996"/>
                  </a:lnTo>
                  <a:lnTo>
                    <a:pt x="697586" y="379635"/>
                  </a:lnTo>
                  <a:lnTo>
                    <a:pt x="675034" y="376622"/>
                  </a:lnTo>
                  <a:lnTo>
                    <a:pt x="652636" y="371351"/>
                  </a:lnTo>
                  <a:lnTo>
                    <a:pt x="630736" y="364142"/>
                  </a:lnTo>
                  <a:lnTo>
                    <a:pt x="609677" y="355314"/>
                  </a:lnTo>
                  <a:lnTo>
                    <a:pt x="605068" y="362395"/>
                  </a:lnTo>
                  <a:lnTo>
                    <a:pt x="577646" y="393416"/>
                  </a:lnTo>
                  <a:lnTo>
                    <a:pt x="537492" y="419824"/>
                  </a:lnTo>
                  <a:lnTo>
                    <a:pt x="498846" y="428624"/>
                  </a:lnTo>
                  <a:lnTo>
                    <a:pt x="479044" y="427864"/>
                  </a:lnTo>
                  <a:lnTo>
                    <a:pt x="437517" y="414733"/>
                  </a:lnTo>
                  <a:lnTo>
                    <a:pt x="401280" y="382886"/>
                  </a:lnTo>
                  <a:lnTo>
                    <a:pt x="390473" y="361512"/>
                  </a:lnTo>
                  <a:lnTo>
                    <a:pt x="381331" y="365982"/>
                  </a:lnTo>
                  <a:lnTo>
                    <a:pt x="335518" y="383409"/>
                  </a:lnTo>
                  <a:lnTo>
                    <a:pt x="280935" y="393268"/>
                  </a:lnTo>
                  <a:lnTo>
                    <a:pt x="262461" y="392496"/>
                  </a:lnTo>
                  <a:lnTo>
                    <a:pt x="244829" y="388738"/>
                  </a:lnTo>
                  <a:close/>
                </a:path>
              </a:pathLst>
            </a:custGeom>
            <a:solidFill>
              <a:srgbClr val="EC5B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714829" y="8454368"/>
              <a:ext cx="300990" cy="209550"/>
            </a:xfrm>
            <a:custGeom>
              <a:avLst/>
              <a:gdLst/>
              <a:ahLst/>
              <a:cxnLst/>
              <a:rect l="l" t="t" r="r" b="b"/>
              <a:pathLst>
                <a:path w="300990" h="209550">
                  <a:moveTo>
                    <a:pt x="102630" y="189380"/>
                  </a:moveTo>
                  <a:lnTo>
                    <a:pt x="61689" y="176352"/>
                  </a:lnTo>
                  <a:lnTo>
                    <a:pt x="14068" y="146002"/>
                  </a:lnTo>
                  <a:lnTo>
                    <a:pt x="0" y="99545"/>
                  </a:lnTo>
                  <a:lnTo>
                    <a:pt x="3454" y="82867"/>
                  </a:lnTo>
                  <a:lnTo>
                    <a:pt x="21857" y="49070"/>
                  </a:lnTo>
                  <a:lnTo>
                    <a:pt x="50800" y="23598"/>
                  </a:lnTo>
                  <a:lnTo>
                    <a:pt x="92572" y="5559"/>
                  </a:lnTo>
                  <a:lnTo>
                    <a:pt x="137885" y="0"/>
                  </a:lnTo>
                  <a:lnTo>
                    <a:pt x="183411" y="5874"/>
                  </a:lnTo>
                  <a:lnTo>
                    <a:pt x="225824" y="22139"/>
                  </a:lnTo>
                  <a:lnTo>
                    <a:pt x="259115" y="45509"/>
                  </a:lnTo>
                  <a:lnTo>
                    <a:pt x="285230" y="76556"/>
                  </a:lnTo>
                  <a:lnTo>
                    <a:pt x="300340" y="113415"/>
                  </a:lnTo>
                  <a:lnTo>
                    <a:pt x="300613" y="154221"/>
                  </a:lnTo>
                  <a:lnTo>
                    <a:pt x="299372" y="160049"/>
                  </a:lnTo>
                  <a:lnTo>
                    <a:pt x="273677" y="197622"/>
                  </a:lnTo>
                  <a:lnTo>
                    <a:pt x="207411" y="208959"/>
                  </a:lnTo>
                  <a:lnTo>
                    <a:pt x="173700" y="204413"/>
                  </a:lnTo>
                  <a:lnTo>
                    <a:pt x="149911" y="200104"/>
                  </a:lnTo>
                  <a:lnTo>
                    <a:pt x="126171" y="195159"/>
                  </a:lnTo>
                  <a:lnTo>
                    <a:pt x="102630" y="189380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459622" y="8598960"/>
              <a:ext cx="748030" cy="283210"/>
            </a:xfrm>
            <a:custGeom>
              <a:avLst/>
              <a:gdLst/>
              <a:ahLst/>
              <a:cxnLst/>
              <a:rect l="l" t="t" r="r" b="b"/>
              <a:pathLst>
                <a:path w="748029" h="283209">
                  <a:moveTo>
                    <a:pt x="235874" y="430"/>
                  </a:moveTo>
                  <a:lnTo>
                    <a:pt x="234966" y="187"/>
                  </a:lnTo>
                  <a:lnTo>
                    <a:pt x="235772" y="357"/>
                  </a:lnTo>
                  <a:close/>
                </a:path>
                <a:path w="748029" h="283209">
                  <a:moveTo>
                    <a:pt x="7000" y="74347"/>
                  </a:moveTo>
                  <a:lnTo>
                    <a:pt x="5665" y="73614"/>
                  </a:lnTo>
                  <a:lnTo>
                    <a:pt x="0" y="55381"/>
                  </a:lnTo>
                  <a:lnTo>
                    <a:pt x="882" y="53802"/>
                  </a:lnTo>
                  <a:lnTo>
                    <a:pt x="234118" y="0"/>
                  </a:lnTo>
                  <a:lnTo>
                    <a:pt x="234560" y="59"/>
                  </a:lnTo>
                  <a:lnTo>
                    <a:pt x="234966" y="187"/>
                  </a:lnTo>
                  <a:lnTo>
                    <a:pt x="235874" y="430"/>
                  </a:lnTo>
                  <a:lnTo>
                    <a:pt x="236497" y="876"/>
                  </a:lnTo>
                  <a:lnTo>
                    <a:pt x="241847" y="21066"/>
                  </a:lnTo>
                  <a:lnTo>
                    <a:pt x="241066" y="22644"/>
                  </a:lnTo>
                  <a:lnTo>
                    <a:pt x="7000" y="74347"/>
                  </a:lnTo>
                  <a:close/>
                </a:path>
                <a:path w="748029" h="283209">
                  <a:moveTo>
                    <a:pt x="153347" y="227740"/>
                  </a:moveTo>
                  <a:lnTo>
                    <a:pt x="137341" y="214293"/>
                  </a:lnTo>
                  <a:lnTo>
                    <a:pt x="137156" y="212702"/>
                  </a:lnTo>
                  <a:lnTo>
                    <a:pt x="264734" y="33096"/>
                  </a:lnTo>
                  <a:lnTo>
                    <a:pt x="264875" y="33017"/>
                  </a:lnTo>
                  <a:lnTo>
                    <a:pt x="265460" y="32499"/>
                  </a:lnTo>
                  <a:lnTo>
                    <a:pt x="265657" y="32404"/>
                  </a:lnTo>
                  <a:lnTo>
                    <a:pt x="266555" y="31883"/>
                  </a:lnTo>
                  <a:lnTo>
                    <a:pt x="267710" y="31824"/>
                  </a:lnTo>
                  <a:lnTo>
                    <a:pt x="282090" y="45399"/>
                  </a:lnTo>
                  <a:lnTo>
                    <a:pt x="282337" y="46893"/>
                  </a:lnTo>
                  <a:lnTo>
                    <a:pt x="155031" y="227541"/>
                  </a:lnTo>
                  <a:lnTo>
                    <a:pt x="153347" y="227740"/>
                  </a:lnTo>
                  <a:close/>
                </a:path>
                <a:path w="748029" h="283209">
                  <a:moveTo>
                    <a:pt x="360764" y="282770"/>
                  </a:moveTo>
                  <a:lnTo>
                    <a:pt x="343372" y="278121"/>
                  </a:lnTo>
                  <a:lnTo>
                    <a:pt x="342716" y="276714"/>
                  </a:lnTo>
                  <a:lnTo>
                    <a:pt x="380085" y="81189"/>
                  </a:lnTo>
                  <a:lnTo>
                    <a:pt x="380890" y="80627"/>
                  </a:lnTo>
                  <a:lnTo>
                    <a:pt x="381788" y="80529"/>
                  </a:lnTo>
                  <a:lnTo>
                    <a:pt x="382158" y="80444"/>
                  </a:lnTo>
                  <a:lnTo>
                    <a:pt x="382561" y="80427"/>
                  </a:lnTo>
                  <a:lnTo>
                    <a:pt x="401882" y="85591"/>
                  </a:lnTo>
                  <a:lnTo>
                    <a:pt x="402574" y="87007"/>
                  </a:lnTo>
                  <a:lnTo>
                    <a:pt x="362349" y="281968"/>
                  </a:lnTo>
                  <a:lnTo>
                    <a:pt x="360764" y="282770"/>
                  </a:lnTo>
                  <a:close/>
                </a:path>
                <a:path w="748029" h="283209">
                  <a:moveTo>
                    <a:pt x="732087" y="194270"/>
                  </a:moveTo>
                  <a:lnTo>
                    <a:pt x="565474" y="69278"/>
                  </a:lnTo>
                  <a:lnTo>
                    <a:pt x="564892" y="68277"/>
                  </a:lnTo>
                  <a:lnTo>
                    <a:pt x="570126" y="48694"/>
                  </a:lnTo>
                  <a:lnTo>
                    <a:pt x="570488" y="48278"/>
                  </a:lnTo>
                  <a:lnTo>
                    <a:pt x="570910" y="47978"/>
                  </a:lnTo>
                  <a:lnTo>
                    <a:pt x="571619" y="47247"/>
                  </a:lnTo>
                  <a:lnTo>
                    <a:pt x="572667" y="46960"/>
                  </a:lnTo>
                  <a:lnTo>
                    <a:pt x="747174" y="178599"/>
                  </a:lnTo>
                  <a:lnTo>
                    <a:pt x="747730" y="180440"/>
                  </a:lnTo>
                  <a:lnTo>
                    <a:pt x="733527" y="193913"/>
                  </a:lnTo>
                  <a:lnTo>
                    <a:pt x="732087" y="194270"/>
                  </a:lnTo>
                  <a:close/>
                </a:path>
                <a:path w="748029" h="283209">
                  <a:moveTo>
                    <a:pt x="540670" y="280138"/>
                  </a:moveTo>
                  <a:lnTo>
                    <a:pt x="539171" y="279464"/>
                  </a:lnTo>
                  <a:lnTo>
                    <a:pt x="494870" y="94682"/>
                  </a:lnTo>
                  <a:lnTo>
                    <a:pt x="495306" y="93011"/>
                  </a:lnTo>
                  <a:lnTo>
                    <a:pt x="495817" y="92336"/>
                  </a:lnTo>
                  <a:lnTo>
                    <a:pt x="514923" y="87129"/>
                  </a:lnTo>
                  <a:lnTo>
                    <a:pt x="516426" y="87940"/>
                  </a:lnTo>
                  <a:lnTo>
                    <a:pt x="563028" y="273958"/>
                  </a:lnTo>
                  <a:lnTo>
                    <a:pt x="562283" y="275550"/>
                  </a:lnTo>
                  <a:lnTo>
                    <a:pt x="540670" y="280138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33552" y="9440734"/>
              <a:ext cx="603885" cy="846455"/>
            </a:xfrm>
            <a:custGeom>
              <a:avLst/>
              <a:gdLst/>
              <a:ahLst/>
              <a:cxnLst/>
              <a:rect l="l" t="t" r="r" b="b"/>
              <a:pathLst>
                <a:path w="603885" h="846454">
                  <a:moveTo>
                    <a:pt x="603796" y="261480"/>
                  </a:moveTo>
                  <a:lnTo>
                    <a:pt x="599617" y="214693"/>
                  </a:lnTo>
                  <a:lnTo>
                    <a:pt x="595922" y="204711"/>
                  </a:lnTo>
                  <a:lnTo>
                    <a:pt x="589076" y="197434"/>
                  </a:lnTo>
                  <a:lnTo>
                    <a:pt x="579869" y="193852"/>
                  </a:lnTo>
                  <a:lnTo>
                    <a:pt x="569112" y="194945"/>
                  </a:lnTo>
                  <a:lnTo>
                    <a:pt x="524967" y="212445"/>
                  </a:lnTo>
                  <a:lnTo>
                    <a:pt x="482930" y="234429"/>
                  </a:lnTo>
                  <a:lnTo>
                    <a:pt x="453110" y="254482"/>
                  </a:lnTo>
                  <a:lnTo>
                    <a:pt x="443776" y="260756"/>
                  </a:lnTo>
                  <a:lnTo>
                    <a:pt x="408241" y="291338"/>
                  </a:lnTo>
                  <a:lnTo>
                    <a:pt x="377088" y="326021"/>
                  </a:lnTo>
                  <a:lnTo>
                    <a:pt x="351053" y="364731"/>
                  </a:lnTo>
                  <a:lnTo>
                    <a:pt x="336765" y="394893"/>
                  </a:lnTo>
                  <a:lnTo>
                    <a:pt x="329730" y="364439"/>
                  </a:lnTo>
                  <a:lnTo>
                    <a:pt x="318960" y="315302"/>
                  </a:lnTo>
                  <a:lnTo>
                    <a:pt x="308559" y="266077"/>
                  </a:lnTo>
                  <a:lnTo>
                    <a:pt x="298386" y="216801"/>
                  </a:lnTo>
                  <a:lnTo>
                    <a:pt x="288277" y="167513"/>
                  </a:lnTo>
                  <a:lnTo>
                    <a:pt x="278053" y="118249"/>
                  </a:lnTo>
                  <a:lnTo>
                    <a:pt x="267550" y="69049"/>
                  </a:lnTo>
                  <a:lnTo>
                    <a:pt x="256603" y="19939"/>
                  </a:lnTo>
                  <a:lnTo>
                    <a:pt x="229184" y="0"/>
                  </a:lnTo>
                  <a:lnTo>
                    <a:pt x="217678" y="1536"/>
                  </a:lnTo>
                  <a:lnTo>
                    <a:pt x="207213" y="7937"/>
                  </a:lnTo>
                  <a:lnTo>
                    <a:pt x="200850" y="17284"/>
                  </a:lnTo>
                  <a:lnTo>
                    <a:pt x="198335" y="28524"/>
                  </a:lnTo>
                  <a:lnTo>
                    <a:pt x="199415" y="40525"/>
                  </a:lnTo>
                  <a:lnTo>
                    <a:pt x="211670" y="95758"/>
                  </a:lnTo>
                  <a:lnTo>
                    <a:pt x="223380" y="151066"/>
                  </a:lnTo>
                  <a:lnTo>
                    <a:pt x="234797" y="206451"/>
                  </a:lnTo>
                  <a:lnTo>
                    <a:pt x="246164" y="261848"/>
                  </a:lnTo>
                  <a:lnTo>
                    <a:pt x="256349" y="311124"/>
                  </a:lnTo>
                  <a:lnTo>
                    <a:pt x="266827" y="360387"/>
                  </a:lnTo>
                  <a:lnTo>
                    <a:pt x="275882" y="400913"/>
                  </a:lnTo>
                  <a:lnTo>
                    <a:pt x="239356" y="377278"/>
                  </a:lnTo>
                  <a:lnTo>
                    <a:pt x="198780" y="358114"/>
                  </a:lnTo>
                  <a:lnTo>
                    <a:pt x="152806" y="343522"/>
                  </a:lnTo>
                  <a:lnTo>
                    <a:pt x="103886" y="336562"/>
                  </a:lnTo>
                  <a:lnTo>
                    <a:pt x="56057" y="341972"/>
                  </a:lnTo>
                  <a:lnTo>
                    <a:pt x="13347" y="364477"/>
                  </a:lnTo>
                  <a:lnTo>
                    <a:pt x="6756" y="371576"/>
                  </a:lnTo>
                  <a:lnTo>
                    <a:pt x="1905" y="380377"/>
                  </a:lnTo>
                  <a:lnTo>
                    <a:pt x="0" y="390055"/>
                  </a:lnTo>
                  <a:lnTo>
                    <a:pt x="2260" y="399719"/>
                  </a:lnTo>
                  <a:lnTo>
                    <a:pt x="15557" y="425665"/>
                  </a:lnTo>
                  <a:lnTo>
                    <a:pt x="15798" y="426085"/>
                  </a:lnTo>
                  <a:lnTo>
                    <a:pt x="29705" y="451002"/>
                  </a:lnTo>
                  <a:lnTo>
                    <a:pt x="64058" y="497776"/>
                  </a:lnTo>
                  <a:lnTo>
                    <a:pt x="102920" y="529691"/>
                  </a:lnTo>
                  <a:lnTo>
                    <a:pt x="141859" y="548068"/>
                  </a:lnTo>
                  <a:lnTo>
                    <a:pt x="187845" y="559498"/>
                  </a:lnTo>
                  <a:lnTo>
                    <a:pt x="197040" y="560984"/>
                  </a:lnTo>
                  <a:lnTo>
                    <a:pt x="221780" y="562698"/>
                  </a:lnTo>
                  <a:lnTo>
                    <a:pt x="246608" y="562330"/>
                  </a:lnTo>
                  <a:lnTo>
                    <a:pt x="258051" y="561543"/>
                  </a:lnTo>
                  <a:lnTo>
                    <a:pt x="306616" y="553402"/>
                  </a:lnTo>
                  <a:lnTo>
                    <a:pt x="314947" y="550697"/>
                  </a:lnTo>
                  <a:lnTo>
                    <a:pt x="316369" y="555574"/>
                  </a:lnTo>
                  <a:lnTo>
                    <a:pt x="331889" y="603453"/>
                  </a:lnTo>
                  <a:lnTo>
                    <a:pt x="349135" y="650773"/>
                  </a:lnTo>
                  <a:lnTo>
                    <a:pt x="367334" y="695706"/>
                  </a:lnTo>
                  <a:lnTo>
                    <a:pt x="386905" y="740016"/>
                  </a:lnTo>
                  <a:lnTo>
                    <a:pt x="407644" y="783780"/>
                  </a:lnTo>
                  <a:lnTo>
                    <a:pt x="429361" y="827087"/>
                  </a:lnTo>
                  <a:lnTo>
                    <a:pt x="439420" y="846264"/>
                  </a:lnTo>
                  <a:lnTo>
                    <a:pt x="507669" y="846264"/>
                  </a:lnTo>
                  <a:lnTo>
                    <a:pt x="505790" y="842835"/>
                  </a:lnTo>
                  <a:lnTo>
                    <a:pt x="485292" y="804024"/>
                  </a:lnTo>
                  <a:lnTo>
                    <a:pt x="465531" y="764819"/>
                  </a:lnTo>
                  <a:lnTo>
                    <a:pt x="442823" y="716280"/>
                  </a:lnTo>
                  <a:lnTo>
                    <a:pt x="421855" y="667219"/>
                  </a:lnTo>
                  <a:lnTo>
                    <a:pt x="402577" y="617613"/>
                  </a:lnTo>
                  <a:lnTo>
                    <a:pt x="384911" y="567448"/>
                  </a:lnTo>
                  <a:lnTo>
                    <a:pt x="368808" y="516712"/>
                  </a:lnTo>
                  <a:lnTo>
                    <a:pt x="362343" y="494030"/>
                  </a:lnTo>
                  <a:lnTo>
                    <a:pt x="378066" y="498271"/>
                  </a:lnTo>
                  <a:lnTo>
                    <a:pt x="423481" y="498144"/>
                  </a:lnTo>
                  <a:lnTo>
                    <a:pt x="467537" y="486943"/>
                  </a:lnTo>
                  <a:lnTo>
                    <a:pt x="508152" y="465797"/>
                  </a:lnTo>
                  <a:lnTo>
                    <a:pt x="543191" y="435825"/>
                  </a:lnTo>
                  <a:lnTo>
                    <a:pt x="571017" y="397865"/>
                  </a:lnTo>
                  <a:lnTo>
                    <a:pt x="590042" y="354914"/>
                  </a:lnTo>
                  <a:lnTo>
                    <a:pt x="600786" y="308838"/>
                  </a:lnTo>
                  <a:lnTo>
                    <a:pt x="603796" y="261480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2849" y="8827185"/>
              <a:ext cx="708660" cy="743585"/>
            </a:xfrm>
            <a:custGeom>
              <a:avLst/>
              <a:gdLst/>
              <a:ahLst/>
              <a:cxnLst/>
              <a:rect l="l" t="t" r="r" b="b"/>
              <a:pathLst>
                <a:path w="708660" h="743584">
                  <a:moveTo>
                    <a:pt x="708317" y="345554"/>
                  </a:moveTo>
                  <a:lnTo>
                    <a:pt x="707478" y="296075"/>
                  </a:lnTo>
                  <a:lnTo>
                    <a:pt x="703618" y="255905"/>
                  </a:lnTo>
                  <a:lnTo>
                    <a:pt x="696620" y="216065"/>
                  </a:lnTo>
                  <a:lnTo>
                    <a:pt x="686320" y="176987"/>
                  </a:lnTo>
                  <a:lnTo>
                    <a:pt x="672084" y="138137"/>
                  </a:lnTo>
                  <a:lnTo>
                    <a:pt x="644880" y="85382"/>
                  </a:lnTo>
                  <a:lnTo>
                    <a:pt x="607085" y="38455"/>
                  </a:lnTo>
                  <a:lnTo>
                    <a:pt x="566229" y="8699"/>
                  </a:lnTo>
                  <a:lnTo>
                    <a:pt x="517652" y="0"/>
                  </a:lnTo>
                  <a:lnTo>
                    <a:pt x="490181" y="12700"/>
                  </a:lnTo>
                  <a:lnTo>
                    <a:pt x="461975" y="64350"/>
                  </a:lnTo>
                  <a:lnTo>
                    <a:pt x="455180" y="130365"/>
                  </a:lnTo>
                  <a:lnTo>
                    <a:pt x="455066" y="137541"/>
                  </a:lnTo>
                  <a:lnTo>
                    <a:pt x="445300" y="124028"/>
                  </a:lnTo>
                  <a:lnTo>
                    <a:pt x="418096" y="93802"/>
                  </a:lnTo>
                  <a:lnTo>
                    <a:pt x="391312" y="69989"/>
                  </a:lnTo>
                  <a:lnTo>
                    <a:pt x="360476" y="50711"/>
                  </a:lnTo>
                  <a:lnTo>
                    <a:pt x="326732" y="41071"/>
                  </a:lnTo>
                  <a:lnTo>
                    <a:pt x="291236" y="46139"/>
                  </a:lnTo>
                  <a:lnTo>
                    <a:pt x="243789" y="92290"/>
                  </a:lnTo>
                  <a:lnTo>
                    <a:pt x="226745" y="158038"/>
                  </a:lnTo>
                  <a:lnTo>
                    <a:pt x="226263" y="180505"/>
                  </a:lnTo>
                  <a:lnTo>
                    <a:pt x="220624" y="172212"/>
                  </a:lnTo>
                  <a:lnTo>
                    <a:pt x="184873" y="137198"/>
                  </a:lnTo>
                  <a:lnTo>
                    <a:pt x="163563" y="122796"/>
                  </a:lnTo>
                  <a:lnTo>
                    <a:pt x="140017" y="111531"/>
                  </a:lnTo>
                  <a:lnTo>
                    <a:pt x="115049" y="105524"/>
                  </a:lnTo>
                  <a:lnTo>
                    <a:pt x="89458" y="106870"/>
                  </a:lnTo>
                  <a:lnTo>
                    <a:pt x="45758" y="131826"/>
                  </a:lnTo>
                  <a:lnTo>
                    <a:pt x="17005" y="174053"/>
                  </a:lnTo>
                  <a:lnTo>
                    <a:pt x="4064" y="215468"/>
                  </a:lnTo>
                  <a:lnTo>
                    <a:pt x="0" y="258737"/>
                  </a:lnTo>
                  <a:lnTo>
                    <a:pt x="2349" y="302336"/>
                  </a:lnTo>
                  <a:lnTo>
                    <a:pt x="8610" y="345224"/>
                  </a:lnTo>
                  <a:lnTo>
                    <a:pt x="19240" y="398780"/>
                  </a:lnTo>
                  <a:lnTo>
                    <a:pt x="32842" y="451586"/>
                  </a:lnTo>
                  <a:lnTo>
                    <a:pt x="50368" y="503123"/>
                  </a:lnTo>
                  <a:lnTo>
                    <a:pt x="72783" y="552881"/>
                  </a:lnTo>
                  <a:lnTo>
                    <a:pt x="99491" y="597547"/>
                  </a:lnTo>
                  <a:lnTo>
                    <a:pt x="131445" y="638175"/>
                  </a:lnTo>
                  <a:lnTo>
                    <a:pt x="168262" y="673696"/>
                  </a:lnTo>
                  <a:lnTo>
                    <a:pt x="209550" y="703046"/>
                  </a:lnTo>
                  <a:lnTo>
                    <a:pt x="254914" y="725157"/>
                  </a:lnTo>
                  <a:lnTo>
                    <a:pt x="303949" y="738962"/>
                  </a:lnTo>
                  <a:lnTo>
                    <a:pt x="356260" y="743407"/>
                  </a:lnTo>
                  <a:lnTo>
                    <a:pt x="405053" y="738835"/>
                  </a:lnTo>
                  <a:lnTo>
                    <a:pt x="452513" y="726694"/>
                  </a:lnTo>
                  <a:lnTo>
                    <a:pt x="497878" y="707707"/>
                  </a:lnTo>
                  <a:lnTo>
                    <a:pt x="540372" y="682612"/>
                  </a:lnTo>
                  <a:lnTo>
                    <a:pt x="579196" y="652119"/>
                  </a:lnTo>
                  <a:lnTo>
                    <a:pt x="613600" y="616966"/>
                  </a:lnTo>
                  <a:lnTo>
                    <a:pt x="642797" y="577875"/>
                  </a:lnTo>
                  <a:lnTo>
                    <a:pt x="666915" y="534466"/>
                  </a:lnTo>
                  <a:lnTo>
                    <a:pt x="685012" y="489216"/>
                  </a:lnTo>
                  <a:lnTo>
                    <a:pt x="697598" y="442442"/>
                  </a:lnTo>
                  <a:lnTo>
                    <a:pt x="705192" y="394449"/>
                  </a:lnTo>
                  <a:lnTo>
                    <a:pt x="708317" y="345554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28699" y="1170702"/>
            <a:ext cx="7505701" cy="3920817"/>
          </a:xfrm>
          <a:prstGeom prst="rect">
            <a:avLst/>
          </a:prstGeom>
          <a:solidFill>
            <a:srgbClr val="61A6AB"/>
          </a:solidFill>
        </p:spPr>
        <p:txBody>
          <a:bodyPr vert="horz" wrap="square" lIns="0" tIns="140970" rIns="0" bIns="0" rtlCol="0">
            <a:spAutoFit/>
          </a:bodyPr>
          <a:lstStyle/>
          <a:p>
            <a:pPr marL="709930" marR="670560" indent="-517525">
              <a:lnSpc>
                <a:spcPct val="114599"/>
              </a:lnSpc>
              <a:spcBef>
                <a:spcPts val="1110"/>
              </a:spcBef>
              <a:buAutoNum type="arabicPeriod"/>
              <a:tabLst>
                <a:tab pos="528955" algn="l"/>
              </a:tabLst>
            </a:pP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Mengidentifikasikan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mengindera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macam-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macam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objek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ada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di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sekeliling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 err="1">
                <a:solidFill>
                  <a:srgbClr val="291B25"/>
                </a:solidFill>
                <a:latin typeface="Arial"/>
                <a:cs typeface="Arial"/>
              </a:rPr>
              <a:t>kita</a:t>
            </a:r>
            <a:r>
              <a:rPr sz="2400" b="1" spc="-60" dirty="0" smtClean="0">
                <a:solidFill>
                  <a:srgbClr val="291B25"/>
                </a:solidFill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  <a:p>
            <a:pPr marL="287020" marR="98425" indent="-181610">
              <a:lnSpc>
                <a:spcPct val="114599"/>
              </a:lnSpc>
              <a:spcBef>
                <a:spcPts val="245"/>
              </a:spcBef>
              <a:buAutoNum type="arabicPeriod"/>
              <a:tabLst>
                <a:tab pos="441959" algn="l"/>
              </a:tabLst>
            </a:pP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Mengurangi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perlunya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belajar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mengulang-ulang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hal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baru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sebenarnya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merupakan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atribut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nilai</a:t>
            </a:r>
            <a:endParaRPr sz="2400" dirty="0">
              <a:latin typeface="Arial"/>
              <a:cs typeface="Arial"/>
            </a:endParaRPr>
          </a:p>
          <a:p>
            <a:pPr marL="3119120" marR="563880" indent="-2548255">
              <a:lnSpc>
                <a:spcPct val="114599"/>
              </a:lnSpc>
            </a:pP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atribut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sama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sudah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diketahui</a:t>
            </a:r>
            <a:endParaRPr sz="2400" dirty="0">
              <a:latin typeface="Arial"/>
              <a:cs typeface="Arial"/>
            </a:endParaRPr>
          </a:p>
          <a:p>
            <a:pPr marL="949960" indent="-336550">
              <a:lnSpc>
                <a:spcPts val="2820"/>
              </a:lnSpc>
              <a:buAutoNum type="arabicPeriod" startAt="3"/>
              <a:tabLst>
                <a:tab pos="950594" algn="l"/>
              </a:tabLst>
            </a:pP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Membantu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memecahkan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masalah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menempatkan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masalah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klasifikasi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benar.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5102" y="5365114"/>
            <a:ext cx="7472680" cy="3956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6545" marR="5080" indent="-47625">
              <a:lnSpc>
                <a:spcPct val="114599"/>
              </a:lnSpc>
              <a:spcBef>
                <a:spcPts val="100"/>
              </a:spcBef>
              <a:buAutoNum type="arabicPeriod" startAt="4"/>
              <a:tabLst>
                <a:tab pos="585470" algn="l"/>
              </a:tabLst>
            </a:pP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Memungkinkan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kita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memberikan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pengajaran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lebih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kompleks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menerangkan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secara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lebih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jelas.</a:t>
            </a:r>
            <a:endParaRPr sz="2400">
              <a:latin typeface="Arial"/>
              <a:cs typeface="Arial"/>
            </a:endParaRPr>
          </a:p>
          <a:p>
            <a:pPr marL="205740" marR="269240" indent="607695">
              <a:lnSpc>
                <a:spcPct val="114599"/>
              </a:lnSpc>
              <a:spcBef>
                <a:spcPts val="1245"/>
              </a:spcBef>
              <a:buAutoNum type="arabicPeriod" startAt="4"/>
              <a:tabLst>
                <a:tab pos="1149985" algn="l"/>
              </a:tabLst>
            </a:pP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Menggambarkan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kenyataan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dunia.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melalui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seseorang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diharapkan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bisa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berpikir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melihat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sesuatu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berhubungan,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menciptakan,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melaksanakan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segala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sesuatu.</a:t>
            </a:r>
            <a:endParaRPr sz="2400">
              <a:latin typeface="Arial"/>
              <a:cs typeface="Arial"/>
            </a:endParaRPr>
          </a:p>
          <a:p>
            <a:pPr marL="12065" marR="76200" indent="-635" algn="ctr">
              <a:lnSpc>
                <a:spcPct val="114599"/>
              </a:lnSpc>
            </a:pP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Namun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demikian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kita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harus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berhati-hati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terhadap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stereotipe,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yaitu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didasarkan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atas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pengalaman-pengalaman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keliru.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950" y="376286"/>
            <a:ext cx="18187670" cy="9232900"/>
            <a:chOff x="-950" y="376286"/>
            <a:chExt cx="18187670" cy="9232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950" y="376286"/>
              <a:ext cx="18187237" cy="923247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008714" y="2573052"/>
              <a:ext cx="10159365" cy="6417945"/>
            </a:xfrm>
            <a:custGeom>
              <a:avLst/>
              <a:gdLst/>
              <a:ahLst/>
              <a:cxnLst/>
              <a:rect l="l" t="t" r="r" b="b"/>
              <a:pathLst>
                <a:path w="10159365" h="6417945">
                  <a:moveTo>
                    <a:pt x="10159149" y="6053814"/>
                  </a:moveTo>
                  <a:lnTo>
                    <a:pt x="221712" y="6417760"/>
                  </a:lnTo>
                  <a:lnTo>
                    <a:pt x="0" y="363945"/>
                  </a:lnTo>
                  <a:lnTo>
                    <a:pt x="9937437" y="0"/>
                  </a:lnTo>
                  <a:lnTo>
                    <a:pt x="10159149" y="6053814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408045" y="2839376"/>
            <a:ext cx="661289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45" dirty="0"/>
              <a:t>G</a:t>
            </a:r>
            <a:r>
              <a:rPr sz="7200" spc="204" dirty="0"/>
              <a:t>e</a:t>
            </a:r>
            <a:r>
              <a:rPr sz="7200" spc="350" dirty="0"/>
              <a:t>n</a:t>
            </a:r>
            <a:r>
              <a:rPr sz="7200" spc="204" dirty="0"/>
              <a:t>e</a:t>
            </a:r>
            <a:r>
              <a:rPr sz="7200" spc="465" dirty="0"/>
              <a:t>r</a:t>
            </a:r>
            <a:r>
              <a:rPr sz="7200" spc="445" dirty="0"/>
              <a:t>a</a:t>
            </a:r>
            <a:r>
              <a:rPr sz="7200" spc="10" dirty="0"/>
              <a:t>l</a:t>
            </a:r>
            <a:r>
              <a:rPr sz="7200" spc="5" dirty="0"/>
              <a:t>i</a:t>
            </a:r>
            <a:r>
              <a:rPr sz="7200" spc="380" dirty="0"/>
              <a:t>s</a:t>
            </a:r>
            <a:r>
              <a:rPr sz="7200" spc="445" dirty="0"/>
              <a:t>a</a:t>
            </a:r>
            <a:r>
              <a:rPr sz="7200" spc="380" dirty="0"/>
              <a:t>s</a:t>
            </a:r>
            <a:r>
              <a:rPr sz="7200" spc="5" dirty="0"/>
              <a:t>i</a:t>
            </a:r>
            <a:r>
              <a:rPr sz="7200" spc="-600" dirty="0"/>
              <a:t> </a:t>
            </a:r>
            <a:r>
              <a:rPr sz="7200" spc="-919" dirty="0"/>
              <a:t>I</a:t>
            </a:r>
            <a:r>
              <a:rPr sz="7200" spc="55" dirty="0"/>
              <a:t>P</a:t>
            </a:r>
            <a:r>
              <a:rPr sz="7200" spc="-390" dirty="0"/>
              <a:t>S</a:t>
            </a:r>
            <a:endParaRPr sz="7200"/>
          </a:p>
        </p:txBody>
      </p:sp>
      <p:grpSp>
        <p:nvGrpSpPr>
          <p:cNvPr id="6" name="object 6"/>
          <p:cNvGrpSpPr/>
          <p:nvPr/>
        </p:nvGrpSpPr>
        <p:grpSpPr>
          <a:xfrm>
            <a:off x="1861067" y="1085071"/>
            <a:ext cx="13368655" cy="9202420"/>
            <a:chOff x="1861067" y="1085071"/>
            <a:chExt cx="13368655" cy="920242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114273" y="6931010"/>
              <a:ext cx="2115344" cy="335598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861067" y="1085071"/>
              <a:ext cx="1265555" cy="963294"/>
            </a:xfrm>
            <a:custGeom>
              <a:avLst/>
              <a:gdLst/>
              <a:ahLst/>
              <a:cxnLst/>
              <a:rect l="l" t="t" r="r" b="b"/>
              <a:pathLst>
                <a:path w="1265555" h="963294">
                  <a:moveTo>
                    <a:pt x="690961" y="742558"/>
                  </a:moveTo>
                  <a:lnTo>
                    <a:pt x="681827" y="713766"/>
                  </a:lnTo>
                  <a:lnTo>
                    <a:pt x="674937" y="665708"/>
                  </a:lnTo>
                  <a:lnTo>
                    <a:pt x="676680" y="617401"/>
                  </a:lnTo>
                  <a:lnTo>
                    <a:pt x="687776" y="570098"/>
                  </a:lnTo>
                  <a:lnTo>
                    <a:pt x="708938" y="525006"/>
                  </a:lnTo>
                  <a:lnTo>
                    <a:pt x="735268" y="489970"/>
                  </a:lnTo>
                  <a:lnTo>
                    <a:pt x="767706" y="461147"/>
                  </a:lnTo>
                  <a:lnTo>
                    <a:pt x="805171" y="439934"/>
                  </a:lnTo>
                  <a:lnTo>
                    <a:pt x="846581" y="427733"/>
                  </a:lnTo>
                  <a:lnTo>
                    <a:pt x="890854" y="425940"/>
                  </a:lnTo>
                  <a:lnTo>
                    <a:pt x="941469" y="437700"/>
                  </a:lnTo>
                  <a:lnTo>
                    <a:pt x="985224" y="462985"/>
                  </a:lnTo>
                  <a:lnTo>
                    <a:pt x="1019079" y="500219"/>
                  </a:lnTo>
                  <a:lnTo>
                    <a:pt x="1039989" y="547828"/>
                  </a:lnTo>
                  <a:lnTo>
                    <a:pt x="1046211" y="596381"/>
                  </a:lnTo>
                  <a:lnTo>
                    <a:pt x="1045108" y="605750"/>
                  </a:lnTo>
                  <a:lnTo>
                    <a:pt x="901377" y="525497"/>
                  </a:lnTo>
                  <a:lnTo>
                    <a:pt x="872284" y="522493"/>
                  </a:lnTo>
                  <a:lnTo>
                    <a:pt x="818267" y="544324"/>
                  </a:lnTo>
                  <a:lnTo>
                    <a:pt x="779930" y="601819"/>
                  </a:lnTo>
                  <a:lnTo>
                    <a:pt x="772123" y="671035"/>
                  </a:lnTo>
                  <a:lnTo>
                    <a:pt x="783244" y="718745"/>
                  </a:lnTo>
                  <a:lnTo>
                    <a:pt x="791926" y="735575"/>
                  </a:lnTo>
                  <a:lnTo>
                    <a:pt x="765227" y="740785"/>
                  </a:lnTo>
                  <a:lnTo>
                    <a:pt x="718715" y="743953"/>
                  </a:lnTo>
                  <a:lnTo>
                    <a:pt x="690961" y="742558"/>
                  </a:lnTo>
                  <a:close/>
                </a:path>
                <a:path w="1265555" h="963294">
                  <a:moveTo>
                    <a:pt x="221648" y="582333"/>
                  </a:moveTo>
                  <a:lnTo>
                    <a:pt x="181190" y="557937"/>
                  </a:lnTo>
                  <a:lnTo>
                    <a:pt x="143631" y="529230"/>
                  </a:lnTo>
                  <a:lnTo>
                    <a:pt x="109483" y="496667"/>
                  </a:lnTo>
                  <a:lnTo>
                    <a:pt x="79259" y="460707"/>
                  </a:lnTo>
                  <a:lnTo>
                    <a:pt x="53471" y="421808"/>
                  </a:lnTo>
                  <a:lnTo>
                    <a:pt x="32395" y="380102"/>
                  </a:lnTo>
                  <a:lnTo>
                    <a:pt x="16548" y="336546"/>
                  </a:lnTo>
                  <a:lnTo>
                    <a:pt x="5892" y="291660"/>
                  </a:lnTo>
                  <a:lnTo>
                    <a:pt x="388" y="245962"/>
                  </a:lnTo>
                  <a:lnTo>
                    <a:pt x="0" y="199973"/>
                  </a:lnTo>
                  <a:lnTo>
                    <a:pt x="4688" y="154212"/>
                  </a:lnTo>
                  <a:lnTo>
                    <a:pt x="14416" y="109198"/>
                  </a:lnTo>
                  <a:lnTo>
                    <a:pt x="29145" y="65452"/>
                  </a:lnTo>
                  <a:lnTo>
                    <a:pt x="48837" y="23493"/>
                  </a:lnTo>
                  <a:lnTo>
                    <a:pt x="78926" y="0"/>
                  </a:lnTo>
                  <a:lnTo>
                    <a:pt x="113805" y="6085"/>
                  </a:lnTo>
                  <a:lnTo>
                    <a:pt x="137515" y="32775"/>
                  </a:lnTo>
                  <a:lnTo>
                    <a:pt x="134096" y="71097"/>
                  </a:lnTo>
                  <a:lnTo>
                    <a:pt x="114798" y="114417"/>
                  </a:lnTo>
                  <a:lnTo>
                    <a:pt x="102449" y="159819"/>
                  </a:lnTo>
                  <a:lnTo>
                    <a:pt x="97058" y="206409"/>
                  </a:lnTo>
                  <a:lnTo>
                    <a:pt x="98637" y="253291"/>
                  </a:lnTo>
                  <a:lnTo>
                    <a:pt x="107197" y="299570"/>
                  </a:lnTo>
                  <a:lnTo>
                    <a:pt x="122747" y="344353"/>
                  </a:lnTo>
                  <a:lnTo>
                    <a:pt x="145298" y="386743"/>
                  </a:lnTo>
                  <a:lnTo>
                    <a:pt x="173335" y="423907"/>
                  </a:lnTo>
                  <a:lnTo>
                    <a:pt x="206974" y="457098"/>
                  </a:lnTo>
                  <a:lnTo>
                    <a:pt x="245236" y="485353"/>
                  </a:lnTo>
                  <a:lnTo>
                    <a:pt x="288914" y="509741"/>
                  </a:lnTo>
                  <a:lnTo>
                    <a:pt x="289065" y="511514"/>
                  </a:lnTo>
                  <a:lnTo>
                    <a:pt x="300708" y="559217"/>
                  </a:lnTo>
                  <a:lnTo>
                    <a:pt x="318966" y="605336"/>
                  </a:lnTo>
                  <a:lnTo>
                    <a:pt x="326879" y="619695"/>
                  </a:lnTo>
                  <a:lnTo>
                    <a:pt x="309214" y="616355"/>
                  </a:lnTo>
                  <a:lnTo>
                    <a:pt x="264494" y="601958"/>
                  </a:lnTo>
                  <a:lnTo>
                    <a:pt x="221648" y="582333"/>
                  </a:lnTo>
                  <a:close/>
                </a:path>
                <a:path w="1265555" h="963294">
                  <a:moveTo>
                    <a:pt x="288791" y="508284"/>
                  </a:moveTo>
                  <a:lnTo>
                    <a:pt x="284970" y="463323"/>
                  </a:lnTo>
                  <a:lnTo>
                    <a:pt x="289355" y="415741"/>
                  </a:lnTo>
                  <a:lnTo>
                    <a:pt x="303154" y="369863"/>
                  </a:lnTo>
                  <a:lnTo>
                    <a:pt x="327297" y="326786"/>
                  </a:lnTo>
                  <a:lnTo>
                    <a:pt x="362452" y="289288"/>
                  </a:lnTo>
                  <a:lnTo>
                    <a:pt x="405673" y="262432"/>
                  </a:lnTo>
                  <a:lnTo>
                    <a:pt x="454400" y="248097"/>
                  </a:lnTo>
                  <a:lnTo>
                    <a:pt x="506075" y="248163"/>
                  </a:lnTo>
                  <a:lnTo>
                    <a:pt x="551738" y="263321"/>
                  </a:lnTo>
                  <a:lnTo>
                    <a:pt x="589465" y="291755"/>
                  </a:lnTo>
                  <a:lnTo>
                    <a:pt x="617489" y="330128"/>
                  </a:lnTo>
                  <a:lnTo>
                    <a:pt x="634048" y="375103"/>
                  </a:lnTo>
                  <a:lnTo>
                    <a:pt x="638753" y="423576"/>
                  </a:lnTo>
                  <a:lnTo>
                    <a:pt x="638644" y="424378"/>
                  </a:lnTo>
                  <a:lnTo>
                    <a:pt x="512281" y="353824"/>
                  </a:lnTo>
                  <a:lnTo>
                    <a:pt x="491555" y="345175"/>
                  </a:lnTo>
                  <a:lnTo>
                    <a:pt x="443885" y="351933"/>
                  </a:lnTo>
                  <a:lnTo>
                    <a:pt x="397674" y="398541"/>
                  </a:lnTo>
                  <a:lnTo>
                    <a:pt x="383011" y="463762"/>
                  </a:lnTo>
                  <a:lnTo>
                    <a:pt x="388166" y="513579"/>
                  </a:lnTo>
                  <a:lnTo>
                    <a:pt x="393758" y="530501"/>
                  </a:lnTo>
                  <a:lnTo>
                    <a:pt x="377950" y="530877"/>
                  </a:lnTo>
                  <a:lnTo>
                    <a:pt x="331704" y="523206"/>
                  </a:lnTo>
                  <a:lnTo>
                    <a:pt x="288791" y="508284"/>
                  </a:lnTo>
                  <a:close/>
                </a:path>
                <a:path w="1265555" h="963294">
                  <a:moveTo>
                    <a:pt x="859397" y="817596"/>
                  </a:moveTo>
                  <a:lnTo>
                    <a:pt x="838010" y="800971"/>
                  </a:lnTo>
                  <a:lnTo>
                    <a:pt x="805925" y="762714"/>
                  </a:lnTo>
                  <a:lnTo>
                    <a:pt x="791926" y="735575"/>
                  </a:lnTo>
                  <a:lnTo>
                    <a:pt x="810392" y="731972"/>
                  </a:lnTo>
                  <a:lnTo>
                    <a:pt x="853158" y="717391"/>
                  </a:lnTo>
                  <a:lnTo>
                    <a:pt x="907044" y="684529"/>
                  </a:lnTo>
                  <a:lnTo>
                    <a:pt x="942504" y="633889"/>
                  </a:lnTo>
                  <a:lnTo>
                    <a:pt x="948033" y="583875"/>
                  </a:lnTo>
                  <a:lnTo>
                    <a:pt x="941424" y="559940"/>
                  </a:lnTo>
                  <a:lnTo>
                    <a:pt x="927114" y="540069"/>
                  </a:lnTo>
                  <a:lnTo>
                    <a:pt x="901377" y="525497"/>
                  </a:lnTo>
                  <a:lnTo>
                    <a:pt x="1045108" y="605750"/>
                  </a:lnTo>
                  <a:lnTo>
                    <a:pt x="1040571" y="644283"/>
                  </a:lnTo>
                  <a:lnTo>
                    <a:pt x="1024058" y="689651"/>
                  </a:lnTo>
                  <a:lnTo>
                    <a:pt x="997660" y="730602"/>
                  </a:lnTo>
                  <a:lnTo>
                    <a:pt x="960740" y="766605"/>
                  </a:lnTo>
                  <a:lnTo>
                    <a:pt x="916976" y="794583"/>
                  </a:lnTo>
                  <a:lnTo>
                    <a:pt x="868852" y="815049"/>
                  </a:lnTo>
                  <a:lnTo>
                    <a:pt x="859397" y="817596"/>
                  </a:lnTo>
                  <a:close/>
                </a:path>
                <a:path w="1265555" h="963294">
                  <a:moveTo>
                    <a:pt x="444235" y="623591"/>
                  </a:moveTo>
                  <a:lnTo>
                    <a:pt x="428206" y="604103"/>
                  </a:lnTo>
                  <a:lnTo>
                    <a:pt x="403729" y="560680"/>
                  </a:lnTo>
                  <a:lnTo>
                    <a:pt x="393758" y="530501"/>
                  </a:lnTo>
                  <a:lnTo>
                    <a:pt x="424895" y="529761"/>
                  </a:lnTo>
                  <a:lnTo>
                    <a:pt x="454549" y="523590"/>
                  </a:lnTo>
                  <a:lnTo>
                    <a:pt x="508543" y="495380"/>
                  </a:lnTo>
                  <a:lnTo>
                    <a:pt x="537705" y="448627"/>
                  </a:lnTo>
                  <a:lnTo>
                    <a:pt x="541627" y="421849"/>
                  </a:lnTo>
                  <a:lnTo>
                    <a:pt x="538728" y="394967"/>
                  </a:lnTo>
                  <a:lnTo>
                    <a:pt x="528371" y="370475"/>
                  </a:lnTo>
                  <a:lnTo>
                    <a:pt x="512281" y="353824"/>
                  </a:lnTo>
                  <a:lnTo>
                    <a:pt x="638644" y="424378"/>
                  </a:lnTo>
                  <a:lnTo>
                    <a:pt x="632221" y="471517"/>
                  </a:lnTo>
                  <a:lnTo>
                    <a:pt x="614495" y="516371"/>
                  </a:lnTo>
                  <a:lnTo>
                    <a:pt x="585619" y="555581"/>
                  </a:lnTo>
                  <a:lnTo>
                    <a:pt x="546440" y="587212"/>
                  </a:lnTo>
                  <a:lnTo>
                    <a:pt x="501317" y="609469"/>
                  </a:lnTo>
                  <a:lnTo>
                    <a:pt x="452499" y="622796"/>
                  </a:lnTo>
                  <a:lnTo>
                    <a:pt x="444235" y="623591"/>
                  </a:lnTo>
                  <a:close/>
                </a:path>
                <a:path w="1265555" h="963294">
                  <a:moveTo>
                    <a:pt x="1095638" y="953431"/>
                  </a:moveTo>
                  <a:lnTo>
                    <a:pt x="877347" y="831548"/>
                  </a:lnTo>
                  <a:lnTo>
                    <a:pt x="921783" y="852476"/>
                  </a:lnTo>
                  <a:lnTo>
                    <a:pt x="968453" y="863525"/>
                  </a:lnTo>
                  <a:lnTo>
                    <a:pt x="1015611" y="866246"/>
                  </a:lnTo>
                  <a:lnTo>
                    <a:pt x="1062485" y="861374"/>
                  </a:lnTo>
                  <a:lnTo>
                    <a:pt x="1108305" y="849643"/>
                  </a:lnTo>
                  <a:lnTo>
                    <a:pt x="1152300" y="831788"/>
                  </a:lnTo>
                  <a:lnTo>
                    <a:pt x="1193700" y="808545"/>
                  </a:lnTo>
                  <a:lnTo>
                    <a:pt x="1231081" y="802607"/>
                  </a:lnTo>
                  <a:lnTo>
                    <a:pt x="1258034" y="825073"/>
                  </a:lnTo>
                  <a:lnTo>
                    <a:pt x="1265283" y="860218"/>
                  </a:lnTo>
                  <a:lnTo>
                    <a:pt x="1243557" y="892313"/>
                  </a:lnTo>
                  <a:lnTo>
                    <a:pt x="1200750" y="916601"/>
                  </a:lnTo>
                  <a:lnTo>
                    <a:pt x="1155452" y="936336"/>
                  </a:lnTo>
                  <a:lnTo>
                    <a:pt x="1107926" y="951190"/>
                  </a:lnTo>
                  <a:lnTo>
                    <a:pt x="1095638" y="953431"/>
                  </a:lnTo>
                  <a:close/>
                </a:path>
                <a:path w="1265555" h="963294">
                  <a:moveTo>
                    <a:pt x="742138" y="837639"/>
                  </a:moveTo>
                  <a:lnTo>
                    <a:pt x="718698" y="804581"/>
                  </a:lnTo>
                  <a:lnTo>
                    <a:pt x="696659" y="760505"/>
                  </a:lnTo>
                  <a:lnTo>
                    <a:pt x="690961" y="742558"/>
                  </a:lnTo>
                  <a:lnTo>
                    <a:pt x="718715" y="743953"/>
                  </a:lnTo>
                  <a:lnTo>
                    <a:pt x="765227" y="740785"/>
                  </a:lnTo>
                  <a:lnTo>
                    <a:pt x="791926" y="735575"/>
                  </a:lnTo>
                  <a:lnTo>
                    <a:pt x="805925" y="762714"/>
                  </a:lnTo>
                  <a:lnTo>
                    <a:pt x="838010" y="800971"/>
                  </a:lnTo>
                  <a:lnTo>
                    <a:pt x="859397" y="817596"/>
                  </a:lnTo>
                  <a:lnTo>
                    <a:pt x="818848" y="828516"/>
                  </a:lnTo>
                  <a:lnTo>
                    <a:pt x="770092" y="835991"/>
                  </a:lnTo>
                  <a:lnTo>
                    <a:pt x="742138" y="837639"/>
                  </a:lnTo>
                  <a:close/>
                </a:path>
                <a:path w="1265555" h="963294">
                  <a:moveTo>
                    <a:pt x="326879" y="619695"/>
                  </a:moveTo>
                  <a:lnTo>
                    <a:pt x="318966" y="605336"/>
                  </a:lnTo>
                  <a:lnTo>
                    <a:pt x="300708" y="559217"/>
                  </a:lnTo>
                  <a:lnTo>
                    <a:pt x="289065" y="511514"/>
                  </a:lnTo>
                  <a:lnTo>
                    <a:pt x="288791" y="508284"/>
                  </a:lnTo>
                  <a:lnTo>
                    <a:pt x="331704" y="523206"/>
                  </a:lnTo>
                  <a:lnTo>
                    <a:pt x="377950" y="530877"/>
                  </a:lnTo>
                  <a:lnTo>
                    <a:pt x="393758" y="530501"/>
                  </a:lnTo>
                  <a:lnTo>
                    <a:pt x="403729" y="560680"/>
                  </a:lnTo>
                  <a:lnTo>
                    <a:pt x="428206" y="604103"/>
                  </a:lnTo>
                  <a:lnTo>
                    <a:pt x="444235" y="623591"/>
                  </a:lnTo>
                  <a:lnTo>
                    <a:pt x="402233" y="627636"/>
                  </a:lnTo>
                  <a:lnTo>
                    <a:pt x="355298" y="625068"/>
                  </a:lnTo>
                  <a:lnTo>
                    <a:pt x="326879" y="619695"/>
                  </a:lnTo>
                  <a:close/>
                </a:path>
                <a:path w="1265555" h="963294">
                  <a:moveTo>
                    <a:pt x="821949" y="910077"/>
                  </a:moveTo>
                  <a:lnTo>
                    <a:pt x="781571" y="880056"/>
                  </a:lnTo>
                  <a:lnTo>
                    <a:pt x="747240" y="844834"/>
                  </a:lnTo>
                  <a:lnTo>
                    <a:pt x="742138" y="837639"/>
                  </a:lnTo>
                  <a:lnTo>
                    <a:pt x="770092" y="835991"/>
                  </a:lnTo>
                  <a:lnTo>
                    <a:pt x="818848" y="828516"/>
                  </a:lnTo>
                  <a:lnTo>
                    <a:pt x="859397" y="817596"/>
                  </a:lnTo>
                  <a:lnTo>
                    <a:pt x="877347" y="831548"/>
                  </a:lnTo>
                  <a:lnTo>
                    <a:pt x="1095638" y="953431"/>
                  </a:lnTo>
                  <a:lnTo>
                    <a:pt x="1059036" y="960104"/>
                  </a:lnTo>
                  <a:lnTo>
                    <a:pt x="1009576" y="962920"/>
                  </a:lnTo>
                  <a:lnTo>
                    <a:pt x="960343" y="959482"/>
                  </a:lnTo>
                  <a:lnTo>
                    <a:pt x="912130" y="949634"/>
                  </a:lnTo>
                  <a:lnTo>
                    <a:pt x="865733" y="933218"/>
                  </a:lnTo>
                  <a:lnTo>
                    <a:pt x="821949" y="910077"/>
                  </a:lnTo>
                  <a:close/>
                </a:path>
                <a:path w="1265555" h="963294">
                  <a:moveTo>
                    <a:pt x="288914" y="509741"/>
                  </a:moveTo>
                  <a:lnTo>
                    <a:pt x="245236" y="485353"/>
                  </a:lnTo>
                  <a:lnTo>
                    <a:pt x="287140" y="507710"/>
                  </a:lnTo>
                  <a:lnTo>
                    <a:pt x="288791" y="508284"/>
                  </a:lnTo>
                  <a:lnTo>
                    <a:pt x="288914" y="509741"/>
                  </a:lnTo>
                  <a:close/>
                </a:path>
                <a:path w="1265555" h="963294">
                  <a:moveTo>
                    <a:pt x="717142" y="801469"/>
                  </a:moveTo>
                  <a:lnTo>
                    <a:pt x="540180" y="702662"/>
                  </a:lnTo>
                  <a:lnTo>
                    <a:pt x="581587" y="720831"/>
                  </a:lnTo>
                  <a:lnTo>
                    <a:pt x="625845" y="733852"/>
                  </a:lnTo>
                  <a:lnTo>
                    <a:pt x="671904" y="741600"/>
                  </a:lnTo>
                  <a:lnTo>
                    <a:pt x="690961" y="742558"/>
                  </a:lnTo>
                  <a:lnTo>
                    <a:pt x="696659" y="760505"/>
                  </a:lnTo>
                  <a:lnTo>
                    <a:pt x="717142" y="801469"/>
                  </a:lnTo>
                  <a:close/>
                </a:path>
                <a:path w="1265555" h="963294">
                  <a:moveTo>
                    <a:pt x="484232" y="781544"/>
                  </a:moveTo>
                  <a:lnTo>
                    <a:pt x="442549" y="754963"/>
                  </a:lnTo>
                  <a:lnTo>
                    <a:pt x="404106" y="723231"/>
                  </a:lnTo>
                  <a:lnTo>
                    <a:pt x="371598" y="688440"/>
                  </a:lnTo>
                  <a:lnTo>
                    <a:pt x="342907" y="648776"/>
                  </a:lnTo>
                  <a:lnTo>
                    <a:pt x="326879" y="619695"/>
                  </a:lnTo>
                  <a:lnTo>
                    <a:pt x="355298" y="625068"/>
                  </a:lnTo>
                  <a:lnTo>
                    <a:pt x="402233" y="627636"/>
                  </a:lnTo>
                  <a:lnTo>
                    <a:pt x="444235" y="623591"/>
                  </a:lnTo>
                  <a:lnTo>
                    <a:pt x="460102" y="642883"/>
                  </a:lnTo>
                  <a:lnTo>
                    <a:pt x="497925" y="676057"/>
                  </a:lnTo>
                  <a:lnTo>
                    <a:pt x="540180" y="702662"/>
                  </a:lnTo>
                  <a:lnTo>
                    <a:pt x="717142" y="801469"/>
                  </a:lnTo>
                  <a:lnTo>
                    <a:pt x="718698" y="804581"/>
                  </a:lnTo>
                  <a:lnTo>
                    <a:pt x="742138" y="837639"/>
                  </a:lnTo>
                  <a:lnTo>
                    <a:pt x="720777" y="838899"/>
                  </a:lnTo>
                  <a:lnTo>
                    <a:pt x="671431" y="837145"/>
                  </a:lnTo>
                  <a:lnTo>
                    <a:pt x="622577" y="830630"/>
                  </a:lnTo>
                  <a:lnTo>
                    <a:pt x="574742" y="819256"/>
                  </a:lnTo>
                  <a:lnTo>
                    <a:pt x="528452" y="802927"/>
                  </a:lnTo>
                  <a:lnTo>
                    <a:pt x="484232" y="78154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250944" y="4089550"/>
            <a:ext cx="9678670" cy="2549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38200">
              <a:lnSpc>
                <a:spcPct val="114599"/>
              </a:lnSpc>
              <a:spcBef>
                <a:spcPts val="100"/>
              </a:spcBef>
            </a:pP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adalah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suatu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0" dirty="0">
                <a:solidFill>
                  <a:srgbClr val="291B25"/>
                </a:solidFill>
                <a:latin typeface="Arial"/>
                <a:cs typeface="Arial"/>
              </a:rPr>
              <a:t>proses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penalaran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bertolak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dari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sejumlah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fenomena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individual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91B25"/>
                </a:solidFill>
                <a:latin typeface="Arial"/>
                <a:cs typeface="Arial"/>
              </a:rPr>
              <a:t>(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25" dirty="0">
                <a:solidFill>
                  <a:srgbClr val="291B25"/>
                </a:solidFill>
                <a:latin typeface="Arial"/>
                <a:cs typeface="Arial"/>
              </a:rPr>
              <a:t>khusus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291B25"/>
                </a:solidFill>
                <a:latin typeface="Arial"/>
                <a:cs typeface="Arial"/>
              </a:rPr>
              <a:t>)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menuju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simpulan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umum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mengikat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seutuh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fenomena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0" dirty="0">
                <a:solidFill>
                  <a:srgbClr val="291B25"/>
                </a:solidFill>
                <a:latin typeface="Arial"/>
                <a:cs typeface="Arial"/>
              </a:rPr>
              <a:t>sejenis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dangan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fenomena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individual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endParaRPr sz="2400">
              <a:latin typeface="Arial"/>
              <a:cs typeface="Arial"/>
            </a:endParaRPr>
          </a:p>
          <a:p>
            <a:pPr marL="4241165">
              <a:lnSpc>
                <a:spcPct val="100000"/>
              </a:lnSpc>
              <a:spcBef>
                <a:spcPts val="420"/>
              </a:spcBef>
            </a:pP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diselidiki</a:t>
            </a:r>
            <a:endParaRPr sz="2400">
              <a:latin typeface="Arial"/>
              <a:cs typeface="Arial"/>
            </a:endParaRPr>
          </a:p>
          <a:p>
            <a:pPr marL="2802255" marR="298450" indent="-2388870">
              <a:lnSpc>
                <a:spcPct val="114599"/>
              </a:lnSpc>
              <a:spcBef>
                <a:spcPts val="70"/>
              </a:spcBef>
            </a:pP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menunjukkan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hubungan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sebab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akibat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antara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satu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lain.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226693" y="0"/>
            <a:ext cx="5061585" cy="1737995"/>
            <a:chOff x="13226693" y="0"/>
            <a:chExt cx="5061585" cy="1737995"/>
          </a:xfrm>
        </p:grpSpPr>
        <p:sp>
          <p:nvSpPr>
            <p:cNvPr id="3" name="object 3"/>
            <p:cNvSpPr/>
            <p:nvPr/>
          </p:nvSpPr>
          <p:spPr>
            <a:xfrm>
              <a:off x="13234406" y="0"/>
              <a:ext cx="5053965" cy="1529715"/>
            </a:xfrm>
            <a:custGeom>
              <a:avLst/>
              <a:gdLst/>
              <a:ahLst/>
              <a:cxnLst/>
              <a:rect l="l" t="t" r="r" b="b"/>
              <a:pathLst>
                <a:path w="5053965" h="1529715">
                  <a:moveTo>
                    <a:pt x="339966" y="1463240"/>
                  </a:moveTo>
                  <a:lnTo>
                    <a:pt x="325284" y="1461813"/>
                  </a:lnTo>
                  <a:lnTo>
                    <a:pt x="290824" y="1456503"/>
                  </a:lnTo>
                  <a:lnTo>
                    <a:pt x="0" y="1406054"/>
                  </a:lnTo>
                  <a:lnTo>
                    <a:pt x="83849" y="0"/>
                  </a:lnTo>
                  <a:lnTo>
                    <a:pt x="5053592" y="0"/>
                  </a:lnTo>
                  <a:lnTo>
                    <a:pt x="5053592" y="1230109"/>
                  </a:lnTo>
                  <a:lnTo>
                    <a:pt x="4731693" y="1262217"/>
                  </a:lnTo>
                  <a:lnTo>
                    <a:pt x="2881414" y="1151876"/>
                  </a:lnTo>
                  <a:lnTo>
                    <a:pt x="2669365" y="1296835"/>
                  </a:lnTo>
                  <a:lnTo>
                    <a:pt x="2347952" y="1349876"/>
                  </a:lnTo>
                  <a:lnTo>
                    <a:pt x="2289273" y="1379080"/>
                  </a:lnTo>
                  <a:lnTo>
                    <a:pt x="2055965" y="1499958"/>
                  </a:lnTo>
                  <a:lnTo>
                    <a:pt x="798277" y="1424957"/>
                  </a:lnTo>
                  <a:lnTo>
                    <a:pt x="596478" y="1477204"/>
                  </a:lnTo>
                  <a:lnTo>
                    <a:pt x="383532" y="1464505"/>
                  </a:lnTo>
                  <a:lnTo>
                    <a:pt x="339966" y="1463240"/>
                  </a:lnTo>
                  <a:close/>
                </a:path>
                <a:path w="5053965" h="1529715">
                  <a:moveTo>
                    <a:pt x="4071145" y="1501897"/>
                  </a:moveTo>
                  <a:lnTo>
                    <a:pt x="3561903" y="1458406"/>
                  </a:lnTo>
                  <a:lnTo>
                    <a:pt x="3374641" y="1353439"/>
                  </a:lnTo>
                  <a:lnTo>
                    <a:pt x="3169033" y="1313509"/>
                  </a:lnTo>
                  <a:lnTo>
                    <a:pt x="3094040" y="1217112"/>
                  </a:lnTo>
                  <a:lnTo>
                    <a:pt x="2881414" y="1151876"/>
                  </a:lnTo>
                  <a:lnTo>
                    <a:pt x="4731693" y="1262217"/>
                  </a:lnTo>
                  <a:lnTo>
                    <a:pt x="4071145" y="1501897"/>
                  </a:lnTo>
                  <a:close/>
                </a:path>
                <a:path w="5053965" h="1529715">
                  <a:moveTo>
                    <a:pt x="1298615" y="1507286"/>
                  </a:moveTo>
                  <a:lnTo>
                    <a:pt x="798277" y="1424957"/>
                  </a:lnTo>
                  <a:lnTo>
                    <a:pt x="2055965" y="1499958"/>
                  </a:lnTo>
                  <a:lnTo>
                    <a:pt x="1999354" y="1529487"/>
                  </a:lnTo>
                  <a:lnTo>
                    <a:pt x="1298615" y="1507286"/>
                  </a:lnTo>
                  <a:close/>
                </a:path>
                <a:path w="5053965" h="1529715">
                  <a:moveTo>
                    <a:pt x="591683" y="1478445"/>
                  </a:moveTo>
                  <a:lnTo>
                    <a:pt x="383532" y="1464505"/>
                  </a:lnTo>
                  <a:lnTo>
                    <a:pt x="596478" y="1477204"/>
                  </a:lnTo>
                  <a:lnTo>
                    <a:pt x="591683" y="1478445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226693" y="1091669"/>
              <a:ext cx="5061585" cy="646430"/>
            </a:xfrm>
            <a:custGeom>
              <a:avLst/>
              <a:gdLst/>
              <a:ahLst/>
              <a:cxnLst/>
              <a:rect l="l" t="t" r="r" b="b"/>
              <a:pathLst>
                <a:path w="5061584" h="646430">
                  <a:moveTo>
                    <a:pt x="4531581" y="367754"/>
                  </a:moveTo>
                  <a:lnTo>
                    <a:pt x="4021819" y="337354"/>
                  </a:lnTo>
                  <a:lnTo>
                    <a:pt x="4065719" y="337813"/>
                  </a:lnTo>
                  <a:lnTo>
                    <a:pt x="4101497" y="330642"/>
                  </a:lnTo>
                  <a:lnTo>
                    <a:pt x="4185011" y="303085"/>
                  </a:lnTo>
                  <a:lnTo>
                    <a:pt x="4241167" y="287264"/>
                  </a:lnTo>
                  <a:lnTo>
                    <a:pt x="4298100" y="273024"/>
                  </a:lnTo>
                  <a:lnTo>
                    <a:pt x="4349195" y="262574"/>
                  </a:lnTo>
                  <a:lnTo>
                    <a:pt x="4387836" y="258120"/>
                  </a:lnTo>
                  <a:lnTo>
                    <a:pt x="4423198" y="251486"/>
                  </a:lnTo>
                  <a:lnTo>
                    <a:pt x="4466211" y="235016"/>
                  </a:lnTo>
                  <a:lnTo>
                    <a:pt x="4512790" y="211698"/>
                  </a:lnTo>
                  <a:lnTo>
                    <a:pt x="4558851" y="184520"/>
                  </a:lnTo>
                  <a:lnTo>
                    <a:pt x="4600310" y="156467"/>
                  </a:lnTo>
                  <a:lnTo>
                    <a:pt x="4633083" y="130527"/>
                  </a:lnTo>
                  <a:lnTo>
                    <a:pt x="4668538" y="109203"/>
                  </a:lnTo>
                  <a:lnTo>
                    <a:pt x="4717150" y="92448"/>
                  </a:lnTo>
                  <a:lnTo>
                    <a:pt x="4773393" y="79518"/>
                  </a:lnTo>
                  <a:lnTo>
                    <a:pt x="4831741" y="69665"/>
                  </a:lnTo>
                  <a:lnTo>
                    <a:pt x="4932641" y="56207"/>
                  </a:lnTo>
                  <a:lnTo>
                    <a:pt x="5031030" y="40849"/>
                  </a:lnTo>
                  <a:lnTo>
                    <a:pt x="5061305" y="36910"/>
                  </a:lnTo>
                  <a:lnTo>
                    <a:pt x="5061305" y="296610"/>
                  </a:lnTo>
                  <a:lnTo>
                    <a:pt x="4978685" y="307443"/>
                  </a:lnTo>
                  <a:lnTo>
                    <a:pt x="4924907" y="313008"/>
                  </a:lnTo>
                  <a:lnTo>
                    <a:pt x="4874765" y="315085"/>
                  </a:lnTo>
                  <a:lnTo>
                    <a:pt x="4814197" y="319809"/>
                  </a:lnTo>
                  <a:lnTo>
                    <a:pt x="4771001" y="331660"/>
                  </a:lnTo>
                  <a:lnTo>
                    <a:pt x="4740703" y="345553"/>
                  </a:lnTo>
                  <a:lnTo>
                    <a:pt x="4718828" y="356402"/>
                  </a:lnTo>
                  <a:lnTo>
                    <a:pt x="4686888" y="365283"/>
                  </a:lnTo>
                  <a:lnTo>
                    <a:pt x="4637788" y="373323"/>
                  </a:lnTo>
                  <a:lnTo>
                    <a:pt x="4637475" y="373336"/>
                  </a:lnTo>
                  <a:lnTo>
                    <a:pt x="4538537" y="367436"/>
                  </a:lnTo>
                  <a:lnTo>
                    <a:pt x="4531581" y="367754"/>
                  </a:lnTo>
                  <a:close/>
                </a:path>
                <a:path w="5061584" h="646430">
                  <a:moveTo>
                    <a:pt x="2324634" y="421669"/>
                  </a:moveTo>
                  <a:lnTo>
                    <a:pt x="1846600" y="393162"/>
                  </a:lnTo>
                  <a:lnTo>
                    <a:pt x="1905818" y="396130"/>
                  </a:lnTo>
                  <a:lnTo>
                    <a:pt x="1960540" y="397375"/>
                  </a:lnTo>
                  <a:lnTo>
                    <a:pt x="2005870" y="396842"/>
                  </a:lnTo>
                  <a:lnTo>
                    <a:pt x="2072070" y="382387"/>
                  </a:lnTo>
                  <a:lnTo>
                    <a:pt x="2115508" y="358218"/>
                  </a:lnTo>
                  <a:lnTo>
                    <a:pt x="2163215" y="326898"/>
                  </a:lnTo>
                  <a:lnTo>
                    <a:pt x="2255407" y="262528"/>
                  </a:lnTo>
                  <a:lnTo>
                    <a:pt x="2291874" y="239340"/>
                  </a:lnTo>
                  <a:lnTo>
                    <a:pt x="2327909" y="222716"/>
                  </a:lnTo>
                  <a:lnTo>
                    <a:pt x="2371749" y="208580"/>
                  </a:lnTo>
                  <a:lnTo>
                    <a:pt x="2420853" y="197465"/>
                  </a:lnTo>
                  <a:lnTo>
                    <a:pt x="2472678" y="189907"/>
                  </a:lnTo>
                  <a:lnTo>
                    <a:pt x="2524683" y="186439"/>
                  </a:lnTo>
                  <a:lnTo>
                    <a:pt x="2574325" y="187596"/>
                  </a:lnTo>
                  <a:lnTo>
                    <a:pt x="2620069" y="185041"/>
                  </a:lnTo>
                  <a:lnTo>
                    <a:pt x="2662592" y="171134"/>
                  </a:lnTo>
                  <a:lnTo>
                    <a:pt x="2702668" y="147453"/>
                  </a:lnTo>
                  <a:lnTo>
                    <a:pt x="2741075" y="115575"/>
                  </a:lnTo>
                  <a:lnTo>
                    <a:pt x="2778588" y="77079"/>
                  </a:lnTo>
                  <a:lnTo>
                    <a:pt x="2815983" y="33543"/>
                  </a:lnTo>
                  <a:lnTo>
                    <a:pt x="2848381" y="6670"/>
                  </a:lnTo>
                  <a:lnTo>
                    <a:pt x="2881276" y="0"/>
                  </a:lnTo>
                  <a:lnTo>
                    <a:pt x="2914893" y="7374"/>
                  </a:lnTo>
                  <a:lnTo>
                    <a:pt x="2949460" y="22636"/>
                  </a:lnTo>
                  <a:lnTo>
                    <a:pt x="2985201" y="39628"/>
                  </a:lnTo>
                  <a:lnTo>
                    <a:pt x="3022343" y="52193"/>
                  </a:lnTo>
                  <a:lnTo>
                    <a:pt x="3070831" y="55084"/>
                  </a:lnTo>
                  <a:lnTo>
                    <a:pt x="3115479" y="73809"/>
                  </a:lnTo>
                  <a:lnTo>
                    <a:pt x="3144311" y="127085"/>
                  </a:lnTo>
                  <a:lnTo>
                    <a:pt x="3160572" y="153589"/>
                  </a:lnTo>
                  <a:lnTo>
                    <a:pt x="3184155" y="173203"/>
                  </a:lnTo>
                  <a:lnTo>
                    <a:pt x="3219627" y="180827"/>
                  </a:lnTo>
                  <a:lnTo>
                    <a:pt x="3264290" y="185494"/>
                  </a:lnTo>
                  <a:lnTo>
                    <a:pt x="3311362" y="198085"/>
                  </a:lnTo>
                  <a:lnTo>
                    <a:pt x="3359200" y="216347"/>
                  </a:lnTo>
                  <a:lnTo>
                    <a:pt x="3406160" y="238029"/>
                  </a:lnTo>
                  <a:lnTo>
                    <a:pt x="3450600" y="260878"/>
                  </a:lnTo>
                  <a:lnTo>
                    <a:pt x="3473158" y="273067"/>
                  </a:lnTo>
                  <a:lnTo>
                    <a:pt x="3075374" y="249346"/>
                  </a:lnTo>
                  <a:lnTo>
                    <a:pt x="2810090" y="278583"/>
                  </a:lnTo>
                  <a:lnTo>
                    <a:pt x="2729515" y="329954"/>
                  </a:lnTo>
                  <a:lnTo>
                    <a:pt x="2442639" y="348660"/>
                  </a:lnTo>
                  <a:lnTo>
                    <a:pt x="2432095" y="351562"/>
                  </a:lnTo>
                  <a:lnTo>
                    <a:pt x="2407184" y="360202"/>
                  </a:lnTo>
                  <a:lnTo>
                    <a:pt x="2377988" y="374476"/>
                  </a:lnTo>
                  <a:lnTo>
                    <a:pt x="2354591" y="394285"/>
                  </a:lnTo>
                  <a:lnTo>
                    <a:pt x="2324634" y="421669"/>
                  </a:lnTo>
                  <a:close/>
                </a:path>
                <a:path w="5061584" h="646430">
                  <a:moveTo>
                    <a:pt x="3070831" y="55084"/>
                  </a:moveTo>
                  <a:lnTo>
                    <a:pt x="3022343" y="52193"/>
                  </a:lnTo>
                  <a:lnTo>
                    <a:pt x="3061111" y="54173"/>
                  </a:lnTo>
                  <a:lnTo>
                    <a:pt x="3070831" y="55084"/>
                  </a:lnTo>
                  <a:close/>
                </a:path>
                <a:path w="5061584" h="646430">
                  <a:moveTo>
                    <a:pt x="3710743" y="567277"/>
                  </a:moveTo>
                  <a:lnTo>
                    <a:pt x="3694109" y="564802"/>
                  </a:lnTo>
                  <a:lnTo>
                    <a:pt x="3654703" y="557212"/>
                  </a:lnTo>
                  <a:lnTo>
                    <a:pt x="3608265" y="544257"/>
                  </a:lnTo>
                  <a:lnTo>
                    <a:pt x="3570537" y="525688"/>
                  </a:lnTo>
                  <a:lnTo>
                    <a:pt x="3526433" y="506949"/>
                  </a:lnTo>
                  <a:lnTo>
                    <a:pt x="3466036" y="493558"/>
                  </a:lnTo>
                  <a:lnTo>
                    <a:pt x="3412683" y="485521"/>
                  </a:lnTo>
                  <a:lnTo>
                    <a:pt x="3389712" y="482841"/>
                  </a:lnTo>
                  <a:lnTo>
                    <a:pt x="3360877" y="419386"/>
                  </a:lnTo>
                  <a:lnTo>
                    <a:pt x="3336754" y="385617"/>
                  </a:lnTo>
                  <a:lnTo>
                    <a:pt x="3309122" y="372535"/>
                  </a:lnTo>
                  <a:lnTo>
                    <a:pt x="3280344" y="369712"/>
                  </a:lnTo>
                  <a:lnTo>
                    <a:pt x="3252788" y="366719"/>
                  </a:lnTo>
                  <a:lnTo>
                    <a:pt x="3210381" y="344694"/>
                  </a:lnTo>
                  <a:lnTo>
                    <a:pt x="3151027" y="304757"/>
                  </a:lnTo>
                  <a:lnTo>
                    <a:pt x="3098200" y="266457"/>
                  </a:lnTo>
                  <a:lnTo>
                    <a:pt x="3075374" y="249346"/>
                  </a:lnTo>
                  <a:lnTo>
                    <a:pt x="3473158" y="273067"/>
                  </a:lnTo>
                  <a:lnTo>
                    <a:pt x="3525346" y="301068"/>
                  </a:lnTo>
                  <a:lnTo>
                    <a:pt x="3563124" y="314541"/>
                  </a:lnTo>
                  <a:lnTo>
                    <a:pt x="3611718" y="323481"/>
                  </a:lnTo>
                  <a:lnTo>
                    <a:pt x="3666996" y="328686"/>
                  </a:lnTo>
                  <a:lnTo>
                    <a:pt x="4481152" y="377237"/>
                  </a:lnTo>
                  <a:lnTo>
                    <a:pt x="4449616" y="390684"/>
                  </a:lnTo>
                  <a:lnTo>
                    <a:pt x="4395399" y="419808"/>
                  </a:lnTo>
                  <a:lnTo>
                    <a:pt x="4345430" y="444472"/>
                  </a:lnTo>
                  <a:lnTo>
                    <a:pt x="4307771" y="452581"/>
                  </a:lnTo>
                  <a:lnTo>
                    <a:pt x="4264341" y="461324"/>
                  </a:lnTo>
                  <a:lnTo>
                    <a:pt x="4213281" y="488157"/>
                  </a:lnTo>
                  <a:lnTo>
                    <a:pt x="4165216" y="518369"/>
                  </a:lnTo>
                  <a:lnTo>
                    <a:pt x="4145579" y="529133"/>
                  </a:lnTo>
                  <a:lnTo>
                    <a:pt x="4104062" y="552125"/>
                  </a:lnTo>
                  <a:lnTo>
                    <a:pt x="4082306" y="567714"/>
                  </a:lnTo>
                  <a:lnTo>
                    <a:pt x="3891031" y="556308"/>
                  </a:lnTo>
                  <a:lnTo>
                    <a:pt x="3710743" y="567277"/>
                  </a:lnTo>
                  <a:close/>
                </a:path>
                <a:path w="5061584" h="646430">
                  <a:moveTo>
                    <a:pt x="4481152" y="377237"/>
                  </a:moveTo>
                  <a:lnTo>
                    <a:pt x="3666996" y="328686"/>
                  </a:lnTo>
                  <a:lnTo>
                    <a:pt x="3724825" y="330952"/>
                  </a:lnTo>
                  <a:lnTo>
                    <a:pt x="3781070" y="331077"/>
                  </a:lnTo>
                  <a:lnTo>
                    <a:pt x="3831599" y="329858"/>
                  </a:lnTo>
                  <a:lnTo>
                    <a:pt x="3872279" y="328092"/>
                  </a:lnTo>
                  <a:lnTo>
                    <a:pt x="3922011" y="328704"/>
                  </a:lnTo>
                  <a:lnTo>
                    <a:pt x="4021819" y="337354"/>
                  </a:lnTo>
                  <a:lnTo>
                    <a:pt x="4531581" y="367754"/>
                  </a:lnTo>
                  <a:lnTo>
                    <a:pt x="4500016" y="369194"/>
                  </a:lnTo>
                  <a:lnTo>
                    <a:pt x="4481152" y="377237"/>
                  </a:lnTo>
                  <a:close/>
                </a:path>
                <a:path w="5061584" h="646430">
                  <a:moveTo>
                    <a:pt x="4584135" y="375660"/>
                  </a:moveTo>
                  <a:lnTo>
                    <a:pt x="4538537" y="367436"/>
                  </a:lnTo>
                  <a:lnTo>
                    <a:pt x="4637475" y="373336"/>
                  </a:lnTo>
                  <a:lnTo>
                    <a:pt x="4584135" y="375660"/>
                  </a:lnTo>
                  <a:close/>
                </a:path>
                <a:path w="5061584" h="646430">
                  <a:moveTo>
                    <a:pt x="247489" y="250528"/>
                  </a:moveTo>
                  <a:lnTo>
                    <a:pt x="16412" y="236748"/>
                  </a:lnTo>
                  <a:lnTo>
                    <a:pt x="35318" y="235789"/>
                  </a:lnTo>
                  <a:lnTo>
                    <a:pt x="82565" y="234422"/>
                  </a:lnTo>
                  <a:lnTo>
                    <a:pt x="143943" y="234917"/>
                  </a:lnTo>
                  <a:lnTo>
                    <a:pt x="205245" y="239541"/>
                  </a:lnTo>
                  <a:lnTo>
                    <a:pt x="241926" y="248455"/>
                  </a:lnTo>
                  <a:lnTo>
                    <a:pt x="247489" y="250528"/>
                  </a:lnTo>
                  <a:close/>
                </a:path>
                <a:path w="5061584" h="646430">
                  <a:moveTo>
                    <a:pt x="2312835" y="431034"/>
                  </a:moveTo>
                  <a:lnTo>
                    <a:pt x="1109965" y="359301"/>
                  </a:lnTo>
                  <a:lnTo>
                    <a:pt x="1158767" y="358850"/>
                  </a:lnTo>
                  <a:lnTo>
                    <a:pt x="1313968" y="361972"/>
                  </a:lnTo>
                  <a:lnTo>
                    <a:pt x="1367181" y="361543"/>
                  </a:lnTo>
                  <a:lnTo>
                    <a:pt x="1420405" y="358897"/>
                  </a:lnTo>
                  <a:lnTo>
                    <a:pt x="1473207" y="353145"/>
                  </a:lnTo>
                  <a:lnTo>
                    <a:pt x="1525149" y="343399"/>
                  </a:lnTo>
                  <a:lnTo>
                    <a:pt x="1587211" y="330788"/>
                  </a:lnTo>
                  <a:lnTo>
                    <a:pt x="1618169" y="329503"/>
                  </a:lnTo>
                  <a:lnTo>
                    <a:pt x="1631854" y="336702"/>
                  </a:lnTo>
                  <a:lnTo>
                    <a:pt x="1642096" y="349542"/>
                  </a:lnTo>
                  <a:lnTo>
                    <a:pt x="1662725" y="365179"/>
                  </a:lnTo>
                  <a:lnTo>
                    <a:pt x="1734270" y="382281"/>
                  </a:lnTo>
                  <a:lnTo>
                    <a:pt x="1787785" y="388527"/>
                  </a:lnTo>
                  <a:lnTo>
                    <a:pt x="1846600" y="393162"/>
                  </a:lnTo>
                  <a:lnTo>
                    <a:pt x="2324634" y="421669"/>
                  </a:lnTo>
                  <a:lnTo>
                    <a:pt x="2321063" y="424933"/>
                  </a:lnTo>
                  <a:lnTo>
                    <a:pt x="2312835" y="431034"/>
                  </a:lnTo>
                  <a:close/>
                </a:path>
                <a:path w="5061584" h="646430">
                  <a:moveTo>
                    <a:pt x="559565" y="509876"/>
                  </a:moveTo>
                  <a:lnTo>
                    <a:pt x="392535" y="492743"/>
                  </a:lnTo>
                  <a:lnTo>
                    <a:pt x="340877" y="485651"/>
                  </a:lnTo>
                  <a:lnTo>
                    <a:pt x="276547" y="478140"/>
                  </a:lnTo>
                  <a:lnTo>
                    <a:pt x="41079" y="458917"/>
                  </a:lnTo>
                  <a:lnTo>
                    <a:pt x="0" y="443732"/>
                  </a:lnTo>
                  <a:lnTo>
                    <a:pt x="12423" y="235411"/>
                  </a:lnTo>
                  <a:lnTo>
                    <a:pt x="14958" y="236209"/>
                  </a:lnTo>
                  <a:lnTo>
                    <a:pt x="16412" y="236748"/>
                  </a:lnTo>
                  <a:lnTo>
                    <a:pt x="247489" y="250528"/>
                  </a:lnTo>
                  <a:lnTo>
                    <a:pt x="285480" y="264683"/>
                  </a:lnTo>
                  <a:lnTo>
                    <a:pt x="333156" y="285300"/>
                  </a:lnTo>
                  <a:lnTo>
                    <a:pt x="382204" y="307378"/>
                  </a:lnTo>
                  <a:lnTo>
                    <a:pt x="429873" y="327994"/>
                  </a:lnTo>
                  <a:lnTo>
                    <a:pt x="473411" y="344221"/>
                  </a:lnTo>
                  <a:lnTo>
                    <a:pt x="510068" y="353134"/>
                  </a:lnTo>
                  <a:lnTo>
                    <a:pt x="2275877" y="458437"/>
                  </a:lnTo>
                  <a:lnTo>
                    <a:pt x="2269643" y="463059"/>
                  </a:lnTo>
                  <a:lnTo>
                    <a:pt x="2222520" y="495551"/>
                  </a:lnTo>
                  <a:lnTo>
                    <a:pt x="2188458" y="514273"/>
                  </a:lnTo>
                  <a:lnTo>
                    <a:pt x="2120472" y="537386"/>
                  </a:lnTo>
                  <a:lnTo>
                    <a:pt x="2092176" y="544385"/>
                  </a:lnTo>
                  <a:lnTo>
                    <a:pt x="2084325" y="547537"/>
                  </a:lnTo>
                  <a:lnTo>
                    <a:pt x="728726" y="466697"/>
                  </a:lnTo>
                  <a:lnTo>
                    <a:pt x="647255" y="511421"/>
                  </a:lnTo>
                  <a:lnTo>
                    <a:pt x="559565" y="509876"/>
                  </a:lnTo>
                  <a:close/>
                </a:path>
                <a:path w="5061584" h="646430">
                  <a:moveTo>
                    <a:pt x="2275877" y="458437"/>
                  </a:moveTo>
                  <a:lnTo>
                    <a:pt x="510068" y="353134"/>
                  </a:lnTo>
                  <a:lnTo>
                    <a:pt x="549658" y="353388"/>
                  </a:lnTo>
                  <a:lnTo>
                    <a:pt x="600593" y="347036"/>
                  </a:lnTo>
                  <a:lnTo>
                    <a:pt x="658108" y="336256"/>
                  </a:lnTo>
                  <a:lnTo>
                    <a:pt x="717434" y="323225"/>
                  </a:lnTo>
                  <a:lnTo>
                    <a:pt x="822456" y="299121"/>
                  </a:lnTo>
                  <a:lnTo>
                    <a:pt x="858617" y="292403"/>
                  </a:lnTo>
                  <a:lnTo>
                    <a:pt x="891343" y="294505"/>
                  </a:lnTo>
                  <a:lnTo>
                    <a:pt x="924859" y="306608"/>
                  </a:lnTo>
                  <a:lnTo>
                    <a:pt x="961322" y="323925"/>
                  </a:lnTo>
                  <a:lnTo>
                    <a:pt x="1002890" y="341670"/>
                  </a:lnTo>
                  <a:lnTo>
                    <a:pt x="1051718" y="355058"/>
                  </a:lnTo>
                  <a:lnTo>
                    <a:pt x="1109965" y="359301"/>
                  </a:lnTo>
                  <a:lnTo>
                    <a:pt x="2312835" y="431034"/>
                  </a:lnTo>
                  <a:lnTo>
                    <a:pt x="2275877" y="458437"/>
                  </a:lnTo>
                  <a:close/>
                </a:path>
                <a:path w="5061584" h="646430">
                  <a:moveTo>
                    <a:pt x="3999119" y="608974"/>
                  </a:moveTo>
                  <a:lnTo>
                    <a:pt x="3959922" y="603778"/>
                  </a:lnTo>
                  <a:lnTo>
                    <a:pt x="3925246" y="585337"/>
                  </a:lnTo>
                  <a:lnTo>
                    <a:pt x="3900483" y="565548"/>
                  </a:lnTo>
                  <a:lnTo>
                    <a:pt x="3891031" y="556308"/>
                  </a:lnTo>
                  <a:lnTo>
                    <a:pt x="4082306" y="567714"/>
                  </a:lnTo>
                  <a:lnTo>
                    <a:pt x="4072707" y="574592"/>
                  </a:lnTo>
                  <a:lnTo>
                    <a:pt x="4037471" y="596319"/>
                  </a:lnTo>
                  <a:lnTo>
                    <a:pt x="3999119" y="608974"/>
                  </a:lnTo>
                  <a:close/>
                </a:path>
                <a:path w="5061584" h="646430">
                  <a:moveTo>
                    <a:pt x="992558" y="525504"/>
                  </a:moveTo>
                  <a:lnTo>
                    <a:pt x="944363" y="518278"/>
                  </a:lnTo>
                  <a:lnTo>
                    <a:pt x="907357" y="508440"/>
                  </a:lnTo>
                  <a:lnTo>
                    <a:pt x="873711" y="500045"/>
                  </a:lnTo>
                  <a:lnTo>
                    <a:pt x="849251" y="494198"/>
                  </a:lnTo>
                  <a:lnTo>
                    <a:pt x="728726" y="466697"/>
                  </a:lnTo>
                  <a:lnTo>
                    <a:pt x="2084325" y="547537"/>
                  </a:lnTo>
                  <a:lnTo>
                    <a:pt x="2064442" y="555519"/>
                  </a:lnTo>
                  <a:lnTo>
                    <a:pt x="2029204" y="576508"/>
                  </a:lnTo>
                  <a:lnTo>
                    <a:pt x="2021417" y="581732"/>
                  </a:lnTo>
                  <a:lnTo>
                    <a:pt x="1120702" y="528018"/>
                  </a:lnTo>
                  <a:lnTo>
                    <a:pt x="1100030" y="528398"/>
                  </a:lnTo>
                  <a:lnTo>
                    <a:pt x="1050881" y="528218"/>
                  </a:lnTo>
                  <a:lnTo>
                    <a:pt x="992558" y="525504"/>
                  </a:lnTo>
                  <a:close/>
                </a:path>
                <a:path w="5061584" h="646430">
                  <a:moveTo>
                    <a:pt x="1204441" y="550337"/>
                  </a:moveTo>
                  <a:lnTo>
                    <a:pt x="1120702" y="528018"/>
                  </a:lnTo>
                  <a:lnTo>
                    <a:pt x="2021417" y="581732"/>
                  </a:lnTo>
                  <a:lnTo>
                    <a:pt x="2009648" y="589628"/>
                  </a:lnTo>
                  <a:lnTo>
                    <a:pt x="1352546" y="550442"/>
                  </a:lnTo>
                  <a:lnTo>
                    <a:pt x="1204441" y="550337"/>
                  </a:lnTo>
                  <a:close/>
                </a:path>
                <a:path w="5061584" h="646430">
                  <a:moveTo>
                    <a:pt x="1467273" y="602277"/>
                  </a:moveTo>
                  <a:lnTo>
                    <a:pt x="1429843" y="596805"/>
                  </a:lnTo>
                  <a:lnTo>
                    <a:pt x="1392573" y="578695"/>
                  </a:lnTo>
                  <a:lnTo>
                    <a:pt x="1363971" y="559417"/>
                  </a:lnTo>
                  <a:lnTo>
                    <a:pt x="1352546" y="550442"/>
                  </a:lnTo>
                  <a:lnTo>
                    <a:pt x="2009648" y="589628"/>
                  </a:lnTo>
                  <a:lnTo>
                    <a:pt x="1998809" y="596904"/>
                  </a:lnTo>
                  <a:lnTo>
                    <a:pt x="1861655" y="588724"/>
                  </a:lnTo>
                  <a:lnTo>
                    <a:pt x="1822110" y="587753"/>
                  </a:lnTo>
                  <a:lnTo>
                    <a:pt x="1787300" y="598825"/>
                  </a:lnTo>
                  <a:lnTo>
                    <a:pt x="1762964" y="609761"/>
                  </a:lnTo>
                  <a:lnTo>
                    <a:pt x="1588044" y="599329"/>
                  </a:lnTo>
                  <a:lnTo>
                    <a:pt x="1575685" y="598906"/>
                  </a:lnTo>
                  <a:lnTo>
                    <a:pt x="1545022" y="598445"/>
                  </a:lnTo>
                  <a:lnTo>
                    <a:pt x="1505677" y="599163"/>
                  </a:lnTo>
                  <a:lnTo>
                    <a:pt x="1467273" y="602277"/>
                  </a:lnTo>
                  <a:close/>
                </a:path>
                <a:path w="5061584" h="646430">
                  <a:moveTo>
                    <a:pt x="1986061" y="605934"/>
                  </a:moveTo>
                  <a:lnTo>
                    <a:pt x="1965086" y="602470"/>
                  </a:lnTo>
                  <a:lnTo>
                    <a:pt x="1916465" y="595182"/>
                  </a:lnTo>
                  <a:lnTo>
                    <a:pt x="1861655" y="588724"/>
                  </a:lnTo>
                  <a:lnTo>
                    <a:pt x="1998809" y="596904"/>
                  </a:lnTo>
                  <a:lnTo>
                    <a:pt x="1986061" y="605934"/>
                  </a:lnTo>
                  <a:close/>
                </a:path>
                <a:path w="5061584" h="646430">
                  <a:moveTo>
                    <a:pt x="1688656" y="646314"/>
                  </a:moveTo>
                  <a:lnTo>
                    <a:pt x="1588044" y="599329"/>
                  </a:lnTo>
                  <a:lnTo>
                    <a:pt x="1762964" y="609761"/>
                  </a:lnTo>
                  <a:lnTo>
                    <a:pt x="1742976" y="618742"/>
                  </a:lnTo>
                  <a:lnTo>
                    <a:pt x="1704856" y="637805"/>
                  </a:lnTo>
                  <a:lnTo>
                    <a:pt x="1688656" y="646314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-471" y="787360"/>
            <a:ext cx="5339080" cy="9500235"/>
            <a:chOff x="-471" y="787360"/>
            <a:chExt cx="5339080" cy="9500235"/>
          </a:xfrm>
        </p:grpSpPr>
        <p:sp>
          <p:nvSpPr>
            <p:cNvPr id="6" name="object 6"/>
            <p:cNvSpPr/>
            <p:nvPr/>
          </p:nvSpPr>
          <p:spPr>
            <a:xfrm>
              <a:off x="-471" y="787360"/>
              <a:ext cx="5338445" cy="9493885"/>
            </a:xfrm>
            <a:custGeom>
              <a:avLst/>
              <a:gdLst/>
              <a:ahLst/>
              <a:cxnLst/>
              <a:rect l="l" t="t" r="r" b="b"/>
              <a:pathLst>
                <a:path w="5338445" h="9493885">
                  <a:moveTo>
                    <a:pt x="453" y="678738"/>
                  </a:moveTo>
                  <a:lnTo>
                    <a:pt x="3958610" y="371768"/>
                  </a:lnTo>
                  <a:lnTo>
                    <a:pt x="3937006" y="93205"/>
                  </a:lnTo>
                  <a:lnTo>
                    <a:pt x="4113477" y="79519"/>
                  </a:lnTo>
                  <a:lnTo>
                    <a:pt x="4121079" y="53453"/>
                  </a:lnTo>
                  <a:lnTo>
                    <a:pt x="4137461" y="26706"/>
                  </a:lnTo>
                  <a:lnTo>
                    <a:pt x="4153324" y="0"/>
                  </a:lnTo>
                  <a:lnTo>
                    <a:pt x="471" y="322068"/>
                  </a:lnTo>
                  <a:lnTo>
                    <a:pt x="453" y="678738"/>
                  </a:lnTo>
                  <a:close/>
                </a:path>
                <a:path w="5338445" h="9493885">
                  <a:moveTo>
                    <a:pt x="4257168" y="170280"/>
                  </a:moveTo>
                  <a:lnTo>
                    <a:pt x="4336782" y="164106"/>
                  </a:lnTo>
                  <a:lnTo>
                    <a:pt x="4311780" y="140568"/>
                  </a:lnTo>
                  <a:lnTo>
                    <a:pt x="4255204" y="144956"/>
                  </a:lnTo>
                  <a:lnTo>
                    <a:pt x="4257168" y="170280"/>
                  </a:lnTo>
                  <a:close/>
                </a:path>
                <a:path w="5338445" h="9493885">
                  <a:moveTo>
                    <a:pt x="4331317" y="814174"/>
                  </a:moveTo>
                  <a:lnTo>
                    <a:pt x="4437465" y="805942"/>
                  </a:lnTo>
                  <a:lnTo>
                    <a:pt x="4526944" y="748050"/>
                  </a:lnTo>
                  <a:lnTo>
                    <a:pt x="4482755" y="178261"/>
                  </a:lnTo>
                  <a:lnTo>
                    <a:pt x="4455399" y="180383"/>
                  </a:lnTo>
                  <a:lnTo>
                    <a:pt x="4432901" y="169389"/>
                  </a:lnTo>
                  <a:lnTo>
                    <a:pt x="4416858" y="145157"/>
                  </a:lnTo>
                  <a:lnTo>
                    <a:pt x="4411810" y="145549"/>
                  </a:lnTo>
                  <a:lnTo>
                    <a:pt x="4370950" y="161456"/>
                  </a:lnTo>
                  <a:lnTo>
                    <a:pt x="4257168" y="170280"/>
                  </a:lnTo>
                  <a:lnTo>
                    <a:pt x="4270916" y="347548"/>
                  </a:lnTo>
                  <a:lnTo>
                    <a:pt x="453" y="678738"/>
                  </a:lnTo>
                  <a:lnTo>
                    <a:pt x="431" y="1099098"/>
                  </a:lnTo>
                  <a:lnTo>
                    <a:pt x="4289151" y="766492"/>
                  </a:lnTo>
                  <a:lnTo>
                    <a:pt x="4310656" y="777562"/>
                  </a:lnTo>
                  <a:lnTo>
                    <a:pt x="4323680" y="789290"/>
                  </a:lnTo>
                  <a:lnTo>
                    <a:pt x="4331317" y="814174"/>
                  </a:lnTo>
                  <a:close/>
                </a:path>
                <a:path w="5338445" h="9493885">
                  <a:moveTo>
                    <a:pt x="415" y="1404814"/>
                  </a:moveTo>
                  <a:lnTo>
                    <a:pt x="4014583" y="1093501"/>
                  </a:lnTo>
                  <a:lnTo>
                    <a:pt x="3991015" y="789613"/>
                  </a:lnTo>
                  <a:lnTo>
                    <a:pt x="431" y="1099098"/>
                  </a:lnTo>
                  <a:lnTo>
                    <a:pt x="415" y="1404814"/>
                  </a:lnTo>
                  <a:close/>
                </a:path>
                <a:path w="5338445" h="9493885">
                  <a:moveTo>
                    <a:pt x="4360110" y="837418"/>
                  </a:moveTo>
                  <a:lnTo>
                    <a:pt x="4386486" y="809896"/>
                  </a:lnTo>
                  <a:lnTo>
                    <a:pt x="4332739" y="814064"/>
                  </a:lnTo>
                  <a:lnTo>
                    <a:pt x="4360110" y="837418"/>
                  </a:lnTo>
                  <a:close/>
                </a:path>
                <a:path w="5338445" h="9493885">
                  <a:moveTo>
                    <a:pt x="4568616" y="1458154"/>
                  </a:moveTo>
                  <a:lnTo>
                    <a:pt x="4581935" y="1457121"/>
                  </a:lnTo>
                  <a:lnTo>
                    <a:pt x="4536764" y="874670"/>
                  </a:lnTo>
                  <a:lnTo>
                    <a:pt x="4479280" y="904604"/>
                  </a:lnTo>
                  <a:lnTo>
                    <a:pt x="4431151" y="908337"/>
                  </a:lnTo>
                  <a:lnTo>
                    <a:pt x="4427414" y="934103"/>
                  </a:lnTo>
                  <a:lnTo>
                    <a:pt x="4395217" y="936600"/>
                  </a:lnTo>
                  <a:lnTo>
                    <a:pt x="4369889" y="951302"/>
                  </a:lnTo>
                  <a:lnTo>
                    <a:pt x="4349159" y="952910"/>
                  </a:lnTo>
                  <a:lnTo>
                    <a:pt x="4338208" y="1068403"/>
                  </a:lnTo>
                  <a:lnTo>
                    <a:pt x="415" y="1404814"/>
                  </a:lnTo>
                  <a:lnTo>
                    <a:pt x="395" y="1799698"/>
                  </a:lnTo>
                  <a:lnTo>
                    <a:pt x="4531756" y="1448274"/>
                  </a:lnTo>
                  <a:lnTo>
                    <a:pt x="4568616" y="1458154"/>
                  </a:lnTo>
                  <a:close/>
                </a:path>
                <a:path w="5338445" h="9493885">
                  <a:moveTo>
                    <a:pt x="4431151" y="908337"/>
                  </a:moveTo>
                  <a:lnTo>
                    <a:pt x="4479280" y="904604"/>
                  </a:lnTo>
                  <a:lnTo>
                    <a:pt x="4433019" y="895454"/>
                  </a:lnTo>
                  <a:lnTo>
                    <a:pt x="4431151" y="908337"/>
                  </a:lnTo>
                  <a:close/>
                </a:path>
                <a:path w="5338445" h="9493885">
                  <a:moveTo>
                    <a:pt x="4380161" y="1536460"/>
                  </a:moveTo>
                  <a:lnTo>
                    <a:pt x="4421688" y="1520501"/>
                  </a:lnTo>
                  <a:lnTo>
                    <a:pt x="4480414" y="1464994"/>
                  </a:lnTo>
                  <a:lnTo>
                    <a:pt x="4531756" y="1448274"/>
                  </a:lnTo>
                  <a:lnTo>
                    <a:pt x="395" y="1799698"/>
                  </a:lnTo>
                  <a:lnTo>
                    <a:pt x="393" y="1837913"/>
                  </a:lnTo>
                  <a:lnTo>
                    <a:pt x="4382915" y="1498032"/>
                  </a:lnTo>
                  <a:lnTo>
                    <a:pt x="4380161" y="1536460"/>
                  </a:lnTo>
                  <a:close/>
                </a:path>
                <a:path w="5338445" h="9493885">
                  <a:moveTo>
                    <a:pt x="378" y="2130891"/>
                  </a:moveTo>
                  <a:lnTo>
                    <a:pt x="4070556" y="1815234"/>
                  </a:lnTo>
                  <a:lnTo>
                    <a:pt x="4047970" y="1524008"/>
                  </a:lnTo>
                  <a:lnTo>
                    <a:pt x="393" y="1837913"/>
                  </a:lnTo>
                  <a:lnTo>
                    <a:pt x="378" y="2130891"/>
                  </a:lnTo>
                  <a:close/>
                </a:path>
                <a:path w="5338445" h="9493885">
                  <a:moveTo>
                    <a:pt x="342" y="2831491"/>
                  </a:moveTo>
                  <a:lnTo>
                    <a:pt x="4124565" y="2511643"/>
                  </a:lnTo>
                  <a:lnTo>
                    <a:pt x="4103943" y="2245741"/>
                  </a:lnTo>
                  <a:lnTo>
                    <a:pt x="4371867" y="2224963"/>
                  </a:lnTo>
                  <a:lnTo>
                    <a:pt x="4627106" y="2039572"/>
                  </a:lnTo>
                  <a:lnTo>
                    <a:pt x="4592737" y="1596403"/>
                  </a:lnTo>
                  <a:lnTo>
                    <a:pt x="4542740" y="1613018"/>
                  </a:lnTo>
                  <a:lnTo>
                    <a:pt x="4526876" y="1639725"/>
                  </a:lnTo>
                  <a:lnTo>
                    <a:pt x="4499426" y="1641854"/>
                  </a:lnTo>
                  <a:lnTo>
                    <a:pt x="4478220" y="1668975"/>
                  </a:lnTo>
                  <a:lnTo>
                    <a:pt x="4396663" y="1675300"/>
                  </a:lnTo>
                  <a:lnTo>
                    <a:pt x="4405501" y="1789258"/>
                  </a:lnTo>
                  <a:lnTo>
                    <a:pt x="378" y="2130891"/>
                  </a:lnTo>
                  <a:lnTo>
                    <a:pt x="342" y="2831491"/>
                  </a:lnTo>
                  <a:close/>
                </a:path>
                <a:path w="5338445" h="9493885">
                  <a:moveTo>
                    <a:pt x="4396663" y="1675300"/>
                  </a:moveTo>
                  <a:lnTo>
                    <a:pt x="4460356" y="1670360"/>
                  </a:lnTo>
                  <a:lnTo>
                    <a:pt x="4447878" y="1658590"/>
                  </a:lnTo>
                  <a:lnTo>
                    <a:pt x="4443810" y="1658905"/>
                  </a:lnTo>
                  <a:lnTo>
                    <a:pt x="4396663" y="1675300"/>
                  </a:lnTo>
                  <a:close/>
                </a:path>
                <a:path w="5338445" h="9493885">
                  <a:moveTo>
                    <a:pt x="305" y="3557568"/>
                  </a:moveTo>
                  <a:lnTo>
                    <a:pt x="4180538" y="3233375"/>
                  </a:lnTo>
                  <a:lnTo>
                    <a:pt x="4158934" y="2954812"/>
                  </a:lnTo>
                  <a:lnTo>
                    <a:pt x="4434431" y="2933446"/>
                  </a:lnTo>
                  <a:lnTo>
                    <a:pt x="4687007" y="2811953"/>
                  </a:lnTo>
                  <a:lnTo>
                    <a:pt x="4656566" y="2419431"/>
                  </a:lnTo>
                  <a:lnTo>
                    <a:pt x="4769638" y="2079471"/>
                  </a:lnTo>
                  <a:lnTo>
                    <a:pt x="4763191" y="2092709"/>
                  </a:lnTo>
                  <a:lnTo>
                    <a:pt x="4745151" y="2094108"/>
                  </a:lnTo>
                  <a:lnTo>
                    <a:pt x="4723847" y="2108498"/>
                  </a:lnTo>
                  <a:lnTo>
                    <a:pt x="4705648" y="2135386"/>
                  </a:lnTo>
                  <a:lnTo>
                    <a:pt x="4677178" y="2150332"/>
                  </a:lnTo>
                  <a:lnTo>
                    <a:pt x="4635440" y="2166307"/>
                  </a:lnTo>
                  <a:lnTo>
                    <a:pt x="4597946" y="2181953"/>
                  </a:lnTo>
                  <a:lnTo>
                    <a:pt x="4582211" y="2195912"/>
                  </a:lnTo>
                  <a:lnTo>
                    <a:pt x="4582255" y="2234122"/>
                  </a:lnTo>
                  <a:lnTo>
                    <a:pt x="4572279" y="2260372"/>
                  </a:lnTo>
                  <a:lnTo>
                    <a:pt x="4561233" y="2286705"/>
                  </a:lnTo>
                  <a:lnTo>
                    <a:pt x="4555126" y="2287179"/>
                  </a:lnTo>
                  <a:lnTo>
                    <a:pt x="4442490" y="2486986"/>
                  </a:lnTo>
                  <a:lnTo>
                    <a:pt x="342" y="2831491"/>
                  </a:lnTo>
                  <a:lnTo>
                    <a:pt x="305" y="3557568"/>
                  </a:lnTo>
                  <a:close/>
                </a:path>
                <a:path w="5338445" h="9493885">
                  <a:moveTo>
                    <a:pt x="265" y="4321859"/>
                  </a:moveTo>
                  <a:lnTo>
                    <a:pt x="4358257" y="3983881"/>
                  </a:lnTo>
                  <a:lnTo>
                    <a:pt x="4301333" y="3975557"/>
                  </a:lnTo>
                  <a:lnTo>
                    <a:pt x="4273588" y="3964971"/>
                  </a:lnTo>
                  <a:lnTo>
                    <a:pt x="4265746" y="3952841"/>
                  </a:lnTo>
                  <a:lnTo>
                    <a:pt x="4236511" y="3955108"/>
                  </a:lnTo>
                  <a:lnTo>
                    <a:pt x="4212943" y="3651221"/>
                  </a:lnTo>
                  <a:lnTo>
                    <a:pt x="4550250" y="3625061"/>
                  </a:lnTo>
                  <a:lnTo>
                    <a:pt x="4757955" y="3507048"/>
                  </a:lnTo>
                  <a:lnTo>
                    <a:pt x="4626864" y="2918522"/>
                  </a:lnTo>
                  <a:lnTo>
                    <a:pt x="4604402" y="2958479"/>
                  </a:lnTo>
                  <a:lnTo>
                    <a:pt x="4578913" y="2960455"/>
                  </a:lnTo>
                  <a:lnTo>
                    <a:pt x="4584709" y="2998220"/>
                  </a:lnTo>
                  <a:lnTo>
                    <a:pt x="4439614" y="3073164"/>
                  </a:lnTo>
                  <a:lnTo>
                    <a:pt x="4484375" y="3209812"/>
                  </a:lnTo>
                  <a:lnTo>
                    <a:pt x="305" y="3557568"/>
                  </a:lnTo>
                  <a:lnTo>
                    <a:pt x="265" y="4321859"/>
                  </a:lnTo>
                  <a:close/>
                </a:path>
                <a:path w="5338445" h="9493885">
                  <a:moveTo>
                    <a:pt x="4793061" y="4179447"/>
                  </a:moveTo>
                  <a:lnTo>
                    <a:pt x="4750836" y="3634981"/>
                  </a:lnTo>
                  <a:lnTo>
                    <a:pt x="4542652" y="3778508"/>
                  </a:lnTo>
                  <a:lnTo>
                    <a:pt x="4544035" y="3791139"/>
                  </a:lnTo>
                  <a:lnTo>
                    <a:pt x="4547649" y="3829073"/>
                  </a:lnTo>
                  <a:lnTo>
                    <a:pt x="4551710" y="3879711"/>
                  </a:lnTo>
                  <a:lnTo>
                    <a:pt x="4553454" y="3917790"/>
                  </a:lnTo>
                  <a:lnTo>
                    <a:pt x="4537886" y="3944474"/>
                  </a:lnTo>
                  <a:lnTo>
                    <a:pt x="4419225" y="3953676"/>
                  </a:lnTo>
                  <a:lnTo>
                    <a:pt x="4358257" y="3983881"/>
                  </a:lnTo>
                  <a:lnTo>
                    <a:pt x="265" y="4321859"/>
                  </a:lnTo>
                  <a:lnTo>
                    <a:pt x="254" y="4538408"/>
                  </a:lnTo>
                  <a:lnTo>
                    <a:pt x="4780491" y="4167683"/>
                  </a:lnTo>
                  <a:lnTo>
                    <a:pt x="4793061" y="4179447"/>
                  </a:lnTo>
                  <a:close/>
                </a:path>
                <a:path w="5338445" h="9493885">
                  <a:moveTo>
                    <a:pt x="4419225" y="3953676"/>
                  </a:moveTo>
                  <a:lnTo>
                    <a:pt x="4466666" y="3949997"/>
                  </a:lnTo>
                  <a:lnTo>
                    <a:pt x="4449710" y="3938574"/>
                  </a:lnTo>
                  <a:lnTo>
                    <a:pt x="4419225" y="3953676"/>
                  </a:lnTo>
                  <a:close/>
                </a:path>
                <a:path w="5338445" h="9493885">
                  <a:moveTo>
                    <a:pt x="231" y="4996983"/>
                  </a:moveTo>
                  <a:lnTo>
                    <a:pt x="4447655" y="4652069"/>
                  </a:lnTo>
                  <a:lnTo>
                    <a:pt x="4339318" y="4647733"/>
                  </a:lnTo>
                  <a:lnTo>
                    <a:pt x="4290520" y="4651517"/>
                  </a:lnTo>
                  <a:lnTo>
                    <a:pt x="4269898" y="4385616"/>
                  </a:lnTo>
                  <a:lnTo>
                    <a:pt x="4488797" y="4368639"/>
                  </a:lnTo>
                  <a:lnTo>
                    <a:pt x="4500407" y="4355001"/>
                  </a:lnTo>
                  <a:lnTo>
                    <a:pt x="4530279" y="4339946"/>
                  </a:lnTo>
                  <a:lnTo>
                    <a:pt x="4568030" y="4324280"/>
                  </a:lnTo>
                  <a:lnTo>
                    <a:pt x="4601313" y="4283484"/>
                  </a:lnTo>
                  <a:lnTo>
                    <a:pt x="4631714" y="4255650"/>
                  </a:lnTo>
                  <a:lnTo>
                    <a:pt x="4660060" y="4227976"/>
                  </a:lnTo>
                  <a:lnTo>
                    <a:pt x="4691281" y="4225554"/>
                  </a:lnTo>
                  <a:lnTo>
                    <a:pt x="4719025" y="4185188"/>
                  </a:lnTo>
                  <a:lnTo>
                    <a:pt x="4752451" y="4169858"/>
                  </a:lnTo>
                  <a:lnTo>
                    <a:pt x="254" y="4538408"/>
                  </a:lnTo>
                  <a:lnTo>
                    <a:pt x="231" y="4996983"/>
                  </a:lnTo>
                  <a:close/>
                </a:path>
                <a:path w="5338445" h="9493885">
                  <a:moveTo>
                    <a:pt x="193" y="5723059"/>
                  </a:moveTo>
                  <a:lnTo>
                    <a:pt x="4347475" y="5385912"/>
                  </a:lnTo>
                  <a:lnTo>
                    <a:pt x="4325871" y="5107348"/>
                  </a:lnTo>
                  <a:lnTo>
                    <a:pt x="4615538" y="5084884"/>
                  </a:lnTo>
                  <a:lnTo>
                    <a:pt x="4762228" y="4920650"/>
                  </a:lnTo>
                  <a:lnTo>
                    <a:pt x="4752777" y="4908644"/>
                  </a:lnTo>
                  <a:lnTo>
                    <a:pt x="4762280" y="4882431"/>
                  </a:lnTo>
                  <a:lnTo>
                    <a:pt x="4793802" y="4854510"/>
                  </a:lnTo>
                  <a:lnTo>
                    <a:pt x="4826911" y="4826466"/>
                  </a:lnTo>
                  <a:lnTo>
                    <a:pt x="4842160" y="4812546"/>
                  </a:lnTo>
                  <a:lnTo>
                    <a:pt x="4802881" y="4306066"/>
                  </a:lnTo>
                  <a:lnTo>
                    <a:pt x="4755734" y="4322461"/>
                  </a:lnTo>
                  <a:lnTo>
                    <a:pt x="4752825" y="4335425"/>
                  </a:lnTo>
                  <a:lnTo>
                    <a:pt x="4742567" y="4336220"/>
                  </a:lnTo>
                  <a:lnTo>
                    <a:pt x="4730028" y="4362669"/>
                  </a:lnTo>
                  <a:lnTo>
                    <a:pt x="4715366" y="4389282"/>
                  </a:lnTo>
                  <a:lnTo>
                    <a:pt x="4697600" y="4416136"/>
                  </a:lnTo>
                  <a:lnTo>
                    <a:pt x="4629542" y="4421414"/>
                  </a:lnTo>
                  <a:lnTo>
                    <a:pt x="4586228" y="4450250"/>
                  </a:lnTo>
                  <a:lnTo>
                    <a:pt x="4593545" y="4526111"/>
                  </a:lnTo>
                  <a:lnTo>
                    <a:pt x="4600417" y="4602007"/>
                  </a:lnTo>
                  <a:lnTo>
                    <a:pt x="4602826" y="4627297"/>
                  </a:lnTo>
                  <a:lnTo>
                    <a:pt x="4555010" y="4643743"/>
                  </a:lnTo>
                  <a:lnTo>
                    <a:pt x="231" y="4996983"/>
                  </a:lnTo>
                  <a:lnTo>
                    <a:pt x="193" y="5723059"/>
                  </a:lnTo>
                  <a:close/>
                </a:path>
                <a:path w="5338445" h="9493885">
                  <a:moveTo>
                    <a:pt x="4629542" y="4421414"/>
                  </a:moveTo>
                  <a:lnTo>
                    <a:pt x="4676266" y="4417791"/>
                  </a:lnTo>
                  <a:lnTo>
                    <a:pt x="4658195" y="4406454"/>
                  </a:lnTo>
                  <a:lnTo>
                    <a:pt x="4651199" y="4406997"/>
                  </a:lnTo>
                  <a:lnTo>
                    <a:pt x="4629542" y="4421414"/>
                  </a:lnTo>
                  <a:close/>
                </a:path>
                <a:path w="5338445" h="9493885">
                  <a:moveTo>
                    <a:pt x="156" y="6449136"/>
                  </a:moveTo>
                  <a:lnTo>
                    <a:pt x="4403448" y="6107645"/>
                  </a:lnTo>
                  <a:lnTo>
                    <a:pt x="4379880" y="5803757"/>
                  </a:lnTo>
                  <a:lnTo>
                    <a:pt x="4675166" y="5780857"/>
                  </a:lnTo>
                  <a:lnTo>
                    <a:pt x="4892241" y="5458306"/>
                  </a:lnTo>
                  <a:lnTo>
                    <a:pt x="4868674" y="5154419"/>
                  </a:lnTo>
                  <a:lnTo>
                    <a:pt x="4673980" y="5220471"/>
                  </a:lnTo>
                  <a:lnTo>
                    <a:pt x="4688862" y="5244793"/>
                  </a:lnTo>
                  <a:lnTo>
                    <a:pt x="4688408" y="5257566"/>
                  </a:lnTo>
                  <a:lnTo>
                    <a:pt x="4682214" y="5270785"/>
                  </a:lnTo>
                  <a:lnTo>
                    <a:pt x="4677908" y="5271119"/>
                  </a:lnTo>
                  <a:lnTo>
                    <a:pt x="4692662" y="5308189"/>
                  </a:lnTo>
                  <a:lnTo>
                    <a:pt x="4621008" y="5339222"/>
                  </a:lnTo>
                  <a:lnTo>
                    <a:pt x="4600333" y="5366302"/>
                  </a:lnTo>
                  <a:lnTo>
                    <a:pt x="193" y="5723059"/>
                  </a:lnTo>
                  <a:lnTo>
                    <a:pt x="156" y="6449136"/>
                  </a:lnTo>
                  <a:close/>
                </a:path>
                <a:path w="5338445" h="9493885">
                  <a:moveTo>
                    <a:pt x="120" y="7149736"/>
                  </a:moveTo>
                  <a:lnTo>
                    <a:pt x="4457457" y="6804054"/>
                  </a:lnTo>
                  <a:lnTo>
                    <a:pt x="4436835" y="6538152"/>
                  </a:lnTo>
                  <a:lnTo>
                    <a:pt x="4811440" y="6509100"/>
                  </a:lnTo>
                  <a:lnTo>
                    <a:pt x="4854577" y="6442064"/>
                  </a:lnTo>
                  <a:lnTo>
                    <a:pt x="4882489" y="6401685"/>
                  </a:lnTo>
                  <a:lnTo>
                    <a:pt x="4918002" y="6373454"/>
                  </a:lnTo>
                  <a:lnTo>
                    <a:pt x="4962944" y="6369969"/>
                  </a:lnTo>
                  <a:lnTo>
                    <a:pt x="4930539" y="5952124"/>
                  </a:lnTo>
                  <a:lnTo>
                    <a:pt x="4846023" y="5780344"/>
                  </a:lnTo>
                  <a:lnTo>
                    <a:pt x="4668239" y="5985204"/>
                  </a:lnTo>
                  <a:lnTo>
                    <a:pt x="4729924" y="6082325"/>
                  </a:lnTo>
                  <a:lnTo>
                    <a:pt x="156" y="6449136"/>
                  </a:lnTo>
                  <a:lnTo>
                    <a:pt x="120" y="7149736"/>
                  </a:lnTo>
                  <a:close/>
                </a:path>
                <a:path w="5338445" h="9493885">
                  <a:moveTo>
                    <a:pt x="83" y="7863075"/>
                  </a:moveTo>
                  <a:lnTo>
                    <a:pt x="4512448" y="7513124"/>
                  </a:lnTo>
                  <a:lnTo>
                    <a:pt x="4492808" y="7259885"/>
                  </a:lnTo>
                  <a:lnTo>
                    <a:pt x="4813584" y="7235007"/>
                  </a:lnTo>
                  <a:lnTo>
                    <a:pt x="5019899" y="7104364"/>
                  </a:lnTo>
                  <a:lnTo>
                    <a:pt x="4995350" y="6787814"/>
                  </a:lnTo>
                  <a:lnTo>
                    <a:pt x="5026416" y="6454213"/>
                  </a:lnTo>
                  <a:lnTo>
                    <a:pt x="4919031" y="6538970"/>
                  </a:lnTo>
                  <a:lnTo>
                    <a:pt x="4881512" y="6605571"/>
                  </a:lnTo>
                  <a:lnTo>
                    <a:pt x="4828736" y="6609664"/>
                  </a:lnTo>
                  <a:lnTo>
                    <a:pt x="4781083" y="6778955"/>
                  </a:lnTo>
                  <a:lnTo>
                    <a:pt x="120" y="7149736"/>
                  </a:lnTo>
                  <a:lnTo>
                    <a:pt x="83" y="7863075"/>
                  </a:lnTo>
                  <a:close/>
                </a:path>
                <a:path w="5338445" h="9493885">
                  <a:moveTo>
                    <a:pt x="4828736" y="6609664"/>
                  </a:moveTo>
                  <a:lnTo>
                    <a:pt x="4881512" y="6605571"/>
                  </a:lnTo>
                  <a:lnTo>
                    <a:pt x="4832402" y="6596641"/>
                  </a:lnTo>
                  <a:lnTo>
                    <a:pt x="4828736" y="6609664"/>
                  </a:lnTo>
                  <a:close/>
                </a:path>
                <a:path w="5338445" h="9493885">
                  <a:moveTo>
                    <a:pt x="45" y="8614628"/>
                  </a:moveTo>
                  <a:lnTo>
                    <a:pt x="4570385" y="8260181"/>
                  </a:lnTo>
                  <a:lnTo>
                    <a:pt x="4546817" y="7956294"/>
                  </a:lnTo>
                  <a:lnTo>
                    <a:pt x="4836484" y="7933829"/>
                  </a:lnTo>
                  <a:lnTo>
                    <a:pt x="4847081" y="7920269"/>
                  </a:lnTo>
                  <a:lnTo>
                    <a:pt x="4870037" y="7880274"/>
                  </a:lnTo>
                  <a:lnTo>
                    <a:pt x="4895044" y="7852859"/>
                  </a:lnTo>
                  <a:lnTo>
                    <a:pt x="4907865" y="7826388"/>
                  </a:lnTo>
                  <a:lnTo>
                    <a:pt x="5044684" y="7752086"/>
                  </a:lnTo>
                  <a:lnTo>
                    <a:pt x="5068998" y="7737463"/>
                  </a:lnTo>
                  <a:lnTo>
                    <a:pt x="5043467" y="7408251"/>
                  </a:lnTo>
                  <a:lnTo>
                    <a:pt x="4988982" y="7183190"/>
                  </a:lnTo>
                  <a:lnTo>
                    <a:pt x="4784535" y="7300951"/>
                  </a:lnTo>
                  <a:lnTo>
                    <a:pt x="4827604" y="7488683"/>
                  </a:lnTo>
                  <a:lnTo>
                    <a:pt x="83" y="7863075"/>
                  </a:lnTo>
                  <a:lnTo>
                    <a:pt x="45" y="8614628"/>
                  </a:lnTo>
                  <a:close/>
                </a:path>
                <a:path w="5338445" h="9493885">
                  <a:moveTo>
                    <a:pt x="7" y="9340704"/>
                  </a:moveTo>
                  <a:lnTo>
                    <a:pt x="4626358" y="8981914"/>
                  </a:lnTo>
                  <a:lnTo>
                    <a:pt x="4602790" y="8678026"/>
                  </a:lnTo>
                  <a:lnTo>
                    <a:pt x="4909396" y="8654248"/>
                  </a:lnTo>
                  <a:lnTo>
                    <a:pt x="4981936" y="8597670"/>
                  </a:lnTo>
                  <a:lnTo>
                    <a:pt x="5073379" y="8565102"/>
                  </a:lnTo>
                  <a:lnTo>
                    <a:pt x="5127917" y="8497181"/>
                  </a:lnTo>
                  <a:lnTo>
                    <a:pt x="5113187" y="8307252"/>
                  </a:lnTo>
                  <a:lnTo>
                    <a:pt x="5249365" y="7774427"/>
                  </a:lnTo>
                  <a:lnTo>
                    <a:pt x="5238009" y="7775308"/>
                  </a:lnTo>
                  <a:lnTo>
                    <a:pt x="5208298" y="7790350"/>
                  </a:lnTo>
                  <a:lnTo>
                    <a:pt x="5173359" y="7793060"/>
                  </a:lnTo>
                  <a:lnTo>
                    <a:pt x="5148427" y="7807732"/>
                  </a:lnTo>
                  <a:lnTo>
                    <a:pt x="5134552" y="7821546"/>
                  </a:lnTo>
                  <a:lnTo>
                    <a:pt x="5124922" y="7835031"/>
                  </a:lnTo>
                  <a:lnTo>
                    <a:pt x="5119536" y="7848187"/>
                  </a:lnTo>
                  <a:lnTo>
                    <a:pt x="5118396" y="7861013"/>
                  </a:lnTo>
                  <a:lnTo>
                    <a:pt x="5083765" y="7863699"/>
                  </a:lnTo>
                  <a:lnTo>
                    <a:pt x="5080418" y="7876697"/>
                  </a:lnTo>
                  <a:lnTo>
                    <a:pt x="5079800" y="7876744"/>
                  </a:lnTo>
                  <a:lnTo>
                    <a:pt x="5076891" y="7902446"/>
                  </a:lnTo>
                  <a:lnTo>
                    <a:pt x="5068133" y="7928602"/>
                  </a:lnTo>
                  <a:lnTo>
                    <a:pt x="5058394" y="7942095"/>
                  </a:lnTo>
                  <a:lnTo>
                    <a:pt x="5053520" y="7942473"/>
                  </a:lnTo>
                  <a:lnTo>
                    <a:pt x="5053478" y="8057120"/>
                  </a:lnTo>
                  <a:lnTo>
                    <a:pt x="5000877" y="8150366"/>
                  </a:lnTo>
                  <a:lnTo>
                    <a:pt x="4937649" y="8206222"/>
                  </a:lnTo>
                  <a:lnTo>
                    <a:pt x="4907692" y="8234022"/>
                  </a:lnTo>
                  <a:lnTo>
                    <a:pt x="45" y="8614628"/>
                  </a:lnTo>
                  <a:lnTo>
                    <a:pt x="7" y="9340704"/>
                  </a:lnTo>
                  <a:close/>
                </a:path>
                <a:path w="5338445" h="9493885">
                  <a:moveTo>
                    <a:pt x="4665637" y="9488393"/>
                  </a:moveTo>
                  <a:lnTo>
                    <a:pt x="4660727" y="9425083"/>
                  </a:lnTo>
                  <a:lnTo>
                    <a:pt x="4927755" y="9404374"/>
                  </a:lnTo>
                  <a:lnTo>
                    <a:pt x="5191746" y="9320210"/>
                  </a:lnTo>
                  <a:lnTo>
                    <a:pt x="5143629" y="8699773"/>
                  </a:lnTo>
                  <a:lnTo>
                    <a:pt x="5133275" y="8700576"/>
                  </a:lnTo>
                  <a:lnTo>
                    <a:pt x="5108504" y="8715235"/>
                  </a:lnTo>
                  <a:lnTo>
                    <a:pt x="5076297" y="8730471"/>
                  </a:lnTo>
                  <a:lnTo>
                    <a:pt x="5045599" y="8758328"/>
                  </a:lnTo>
                  <a:lnTo>
                    <a:pt x="4949424" y="8765787"/>
                  </a:lnTo>
                  <a:lnTo>
                    <a:pt x="4964153" y="8955717"/>
                  </a:lnTo>
                  <a:lnTo>
                    <a:pt x="7" y="9340704"/>
                  </a:lnTo>
                  <a:lnTo>
                    <a:pt x="0" y="9493563"/>
                  </a:lnTo>
                  <a:lnTo>
                    <a:pt x="4665637" y="9488393"/>
                  </a:lnTo>
                  <a:close/>
                </a:path>
                <a:path w="5338445" h="9493885">
                  <a:moveTo>
                    <a:pt x="4949424" y="8765787"/>
                  </a:moveTo>
                  <a:lnTo>
                    <a:pt x="5020059" y="8760309"/>
                  </a:lnTo>
                  <a:lnTo>
                    <a:pt x="5001477" y="8749012"/>
                  </a:lnTo>
                  <a:lnTo>
                    <a:pt x="4990315" y="8737139"/>
                  </a:lnTo>
                  <a:lnTo>
                    <a:pt x="4986055" y="8724732"/>
                  </a:lnTo>
                  <a:lnTo>
                    <a:pt x="4949424" y="8765787"/>
                  </a:lnTo>
                  <a:close/>
                </a:path>
                <a:path w="5338445" h="9493885">
                  <a:moveTo>
                    <a:pt x="5305424" y="9489728"/>
                  </a:moveTo>
                  <a:lnTo>
                    <a:pt x="5338383" y="9448957"/>
                  </a:lnTo>
                  <a:lnTo>
                    <a:pt x="5330102" y="9436861"/>
                  </a:lnTo>
                  <a:lnTo>
                    <a:pt x="5306618" y="9438683"/>
                  </a:lnTo>
                  <a:lnTo>
                    <a:pt x="5263585" y="9429282"/>
                  </a:lnTo>
                  <a:lnTo>
                    <a:pt x="5145056" y="9438474"/>
                  </a:lnTo>
                  <a:lnTo>
                    <a:pt x="5120507" y="9453116"/>
                  </a:lnTo>
                  <a:lnTo>
                    <a:pt x="5115522" y="9478979"/>
                  </a:lnTo>
                  <a:lnTo>
                    <a:pt x="5115742" y="9478962"/>
                  </a:lnTo>
                  <a:lnTo>
                    <a:pt x="5112257" y="9491971"/>
                  </a:lnTo>
                  <a:lnTo>
                    <a:pt x="5305424" y="9489728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18006"/>
              <a:ext cx="5133340" cy="9469120"/>
            </a:xfrm>
            <a:custGeom>
              <a:avLst/>
              <a:gdLst/>
              <a:ahLst/>
              <a:cxnLst/>
              <a:rect l="l" t="t" r="r" b="b"/>
              <a:pathLst>
                <a:path w="5133340" h="9469120">
                  <a:moveTo>
                    <a:pt x="4682845" y="9469006"/>
                  </a:moveTo>
                  <a:lnTo>
                    <a:pt x="4678565" y="9459290"/>
                  </a:lnTo>
                  <a:lnTo>
                    <a:pt x="4664913" y="9454604"/>
                  </a:lnTo>
                  <a:lnTo>
                    <a:pt x="4479341" y="9469006"/>
                  </a:lnTo>
                  <a:lnTo>
                    <a:pt x="4682845" y="9469006"/>
                  </a:lnTo>
                  <a:close/>
                </a:path>
                <a:path w="5133340" h="9469120">
                  <a:moveTo>
                    <a:pt x="5132768" y="8307121"/>
                  </a:moveTo>
                  <a:lnTo>
                    <a:pt x="5127396" y="8294903"/>
                  </a:lnTo>
                  <a:lnTo>
                    <a:pt x="5113769" y="8290230"/>
                  </a:lnTo>
                  <a:lnTo>
                    <a:pt x="4196308" y="8361388"/>
                  </a:lnTo>
                  <a:lnTo>
                    <a:pt x="4155592" y="7836484"/>
                  </a:lnTo>
                  <a:lnTo>
                    <a:pt x="4984293" y="7772209"/>
                  </a:lnTo>
                  <a:lnTo>
                    <a:pt x="4997081" y="7765478"/>
                  </a:lnTo>
                  <a:lnTo>
                    <a:pt x="5000498" y="7752588"/>
                  </a:lnTo>
                  <a:lnTo>
                    <a:pt x="4995113" y="7740383"/>
                  </a:lnTo>
                  <a:lnTo>
                    <a:pt x="4981460" y="7735697"/>
                  </a:lnTo>
                  <a:lnTo>
                    <a:pt x="4152760" y="7799972"/>
                  </a:lnTo>
                  <a:lnTo>
                    <a:pt x="4112056" y="7275068"/>
                  </a:lnTo>
                  <a:lnTo>
                    <a:pt x="4493590" y="7245477"/>
                  </a:lnTo>
                  <a:lnTo>
                    <a:pt x="4506379" y="7238746"/>
                  </a:lnTo>
                  <a:lnTo>
                    <a:pt x="4509795" y="7225855"/>
                  </a:lnTo>
                  <a:lnTo>
                    <a:pt x="4504410" y="7213651"/>
                  </a:lnTo>
                  <a:lnTo>
                    <a:pt x="4490758" y="7208977"/>
                  </a:lnTo>
                  <a:lnTo>
                    <a:pt x="4109224" y="7238568"/>
                  </a:lnTo>
                  <a:lnTo>
                    <a:pt x="4068521" y="6713652"/>
                  </a:lnTo>
                  <a:lnTo>
                    <a:pt x="4450054" y="6684061"/>
                  </a:lnTo>
                  <a:lnTo>
                    <a:pt x="4462831" y="6677342"/>
                  </a:lnTo>
                  <a:lnTo>
                    <a:pt x="4466260" y="6664452"/>
                  </a:lnTo>
                  <a:lnTo>
                    <a:pt x="4460862" y="6652247"/>
                  </a:lnTo>
                  <a:lnTo>
                    <a:pt x="4447222" y="6647561"/>
                  </a:lnTo>
                  <a:lnTo>
                    <a:pt x="4065689" y="6677152"/>
                  </a:lnTo>
                  <a:lnTo>
                    <a:pt x="4024973" y="6152248"/>
                  </a:lnTo>
                  <a:lnTo>
                    <a:pt x="4942433" y="6081090"/>
                  </a:lnTo>
                  <a:lnTo>
                    <a:pt x="4955184" y="6074372"/>
                  </a:lnTo>
                  <a:lnTo>
                    <a:pt x="4958613" y="6061481"/>
                  </a:lnTo>
                  <a:lnTo>
                    <a:pt x="4953241" y="6049276"/>
                  </a:lnTo>
                  <a:lnTo>
                    <a:pt x="4939614" y="6044590"/>
                  </a:lnTo>
                  <a:lnTo>
                    <a:pt x="4022140" y="6115748"/>
                  </a:lnTo>
                  <a:lnTo>
                    <a:pt x="3981437" y="5590845"/>
                  </a:lnTo>
                  <a:lnTo>
                    <a:pt x="4839779" y="5524271"/>
                  </a:lnTo>
                  <a:lnTo>
                    <a:pt x="4852568" y="5517540"/>
                  </a:lnTo>
                  <a:lnTo>
                    <a:pt x="4855984" y="5504650"/>
                  </a:lnTo>
                  <a:lnTo>
                    <a:pt x="4850587" y="5492445"/>
                  </a:lnTo>
                  <a:lnTo>
                    <a:pt x="4836947" y="5487771"/>
                  </a:lnTo>
                  <a:lnTo>
                    <a:pt x="3978605" y="5554345"/>
                  </a:lnTo>
                  <a:lnTo>
                    <a:pt x="3937901" y="5029441"/>
                  </a:lnTo>
                  <a:lnTo>
                    <a:pt x="4707636" y="4969738"/>
                  </a:lnTo>
                  <a:lnTo>
                    <a:pt x="4720437" y="4963007"/>
                  </a:lnTo>
                  <a:lnTo>
                    <a:pt x="4723866" y="4950117"/>
                  </a:lnTo>
                  <a:lnTo>
                    <a:pt x="4718482" y="4937899"/>
                  </a:lnTo>
                  <a:lnTo>
                    <a:pt x="4704804" y="4933226"/>
                  </a:lnTo>
                  <a:lnTo>
                    <a:pt x="3935069" y="4992929"/>
                  </a:lnTo>
                  <a:lnTo>
                    <a:pt x="3894353" y="4468025"/>
                  </a:lnTo>
                  <a:lnTo>
                    <a:pt x="4275887" y="4438434"/>
                  </a:lnTo>
                  <a:lnTo>
                    <a:pt x="4288675" y="4431703"/>
                  </a:lnTo>
                  <a:lnTo>
                    <a:pt x="4292092" y="4418812"/>
                  </a:lnTo>
                  <a:lnTo>
                    <a:pt x="4286707" y="4406608"/>
                  </a:lnTo>
                  <a:lnTo>
                    <a:pt x="4273067" y="4401921"/>
                  </a:lnTo>
                  <a:lnTo>
                    <a:pt x="3891521" y="4431512"/>
                  </a:lnTo>
                  <a:lnTo>
                    <a:pt x="3850817" y="3906697"/>
                  </a:lnTo>
                  <a:lnTo>
                    <a:pt x="4232364" y="3877106"/>
                  </a:lnTo>
                  <a:lnTo>
                    <a:pt x="4245140" y="3870375"/>
                  </a:lnTo>
                  <a:lnTo>
                    <a:pt x="4248569" y="3857485"/>
                  </a:lnTo>
                  <a:lnTo>
                    <a:pt x="4243171" y="3845280"/>
                  </a:lnTo>
                  <a:lnTo>
                    <a:pt x="4229532" y="3840594"/>
                  </a:lnTo>
                  <a:lnTo>
                    <a:pt x="3847998" y="3870185"/>
                  </a:lnTo>
                  <a:lnTo>
                    <a:pt x="3807282" y="3345294"/>
                  </a:lnTo>
                  <a:lnTo>
                    <a:pt x="4699825" y="3276066"/>
                  </a:lnTo>
                  <a:lnTo>
                    <a:pt x="4712614" y="3269335"/>
                  </a:lnTo>
                  <a:lnTo>
                    <a:pt x="4716030" y="3256445"/>
                  </a:lnTo>
                  <a:lnTo>
                    <a:pt x="4710646" y="3244240"/>
                  </a:lnTo>
                  <a:lnTo>
                    <a:pt x="4696993" y="3239554"/>
                  </a:lnTo>
                  <a:lnTo>
                    <a:pt x="3804450" y="3308781"/>
                  </a:lnTo>
                  <a:lnTo>
                    <a:pt x="3763746" y="2783878"/>
                  </a:lnTo>
                  <a:lnTo>
                    <a:pt x="3967022" y="2768104"/>
                  </a:lnTo>
                  <a:lnTo>
                    <a:pt x="3979811" y="2761373"/>
                  </a:lnTo>
                  <a:lnTo>
                    <a:pt x="3983253" y="2748483"/>
                  </a:lnTo>
                  <a:lnTo>
                    <a:pt x="3977868" y="2736278"/>
                  </a:lnTo>
                  <a:lnTo>
                    <a:pt x="3964190" y="2731605"/>
                  </a:lnTo>
                  <a:lnTo>
                    <a:pt x="3760914" y="2747378"/>
                  </a:lnTo>
                  <a:lnTo>
                    <a:pt x="3720198" y="2222474"/>
                  </a:lnTo>
                  <a:lnTo>
                    <a:pt x="4422114" y="2168029"/>
                  </a:lnTo>
                  <a:lnTo>
                    <a:pt x="4434903" y="2161298"/>
                  </a:lnTo>
                  <a:lnTo>
                    <a:pt x="4438345" y="2148408"/>
                  </a:lnTo>
                  <a:lnTo>
                    <a:pt x="4432960" y="2136203"/>
                  </a:lnTo>
                  <a:lnTo>
                    <a:pt x="4419282" y="2131530"/>
                  </a:lnTo>
                  <a:lnTo>
                    <a:pt x="3717379" y="2185974"/>
                  </a:lnTo>
                  <a:lnTo>
                    <a:pt x="3676662" y="1661058"/>
                  </a:lnTo>
                  <a:lnTo>
                    <a:pt x="4058208" y="1631467"/>
                  </a:lnTo>
                  <a:lnTo>
                    <a:pt x="4070985" y="1624736"/>
                  </a:lnTo>
                  <a:lnTo>
                    <a:pt x="4074414" y="1611845"/>
                  </a:lnTo>
                  <a:lnTo>
                    <a:pt x="4069016" y="1599641"/>
                  </a:lnTo>
                  <a:lnTo>
                    <a:pt x="4055376" y="1594967"/>
                  </a:lnTo>
                  <a:lnTo>
                    <a:pt x="3673830" y="1624558"/>
                  </a:lnTo>
                  <a:lnTo>
                    <a:pt x="3633127" y="1099642"/>
                  </a:lnTo>
                  <a:lnTo>
                    <a:pt x="4014660" y="1070051"/>
                  </a:lnTo>
                  <a:lnTo>
                    <a:pt x="4027449" y="1063320"/>
                  </a:lnTo>
                  <a:lnTo>
                    <a:pt x="4030865" y="1050442"/>
                  </a:lnTo>
                  <a:lnTo>
                    <a:pt x="4025481" y="1038237"/>
                  </a:lnTo>
                  <a:lnTo>
                    <a:pt x="4011828" y="1033551"/>
                  </a:lnTo>
                  <a:lnTo>
                    <a:pt x="3630295" y="1063142"/>
                  </a:lnTo>
                  <a:lnTo>
                    <a:pt x="3549104" y="16179"/>
                  </a:lnTo>
                  <a:lnTo>
                    <a:pt x="3542385" y="3429"/>
                  </a:lnTo>
                  <a:lnTo>
                    <a:pt x="3529507" y="0"/>
                  </a:lnTo>
                  <a:lnTo>
                    <a:pt x="3517303" y="5372"/>
                  </a:lnTo>
                  <a:lnTo>
                    <a:pt x="3512629" y="19011"/>
                  </a:lnTo>
                  <a:lnTo>
                    <a:pt x="3513061" y="24638"/>
                  </a:lnTo>
                  <a:lnTo>
                    <a:pt x="3514648" y="31318"/>
                  </a:lnTo>
                  <a:lnTo>
                    <a:pt x="3514001" y="36779"/>
                  </a:lnTo>
                  <a:lnTo>
                    <a:pt x="3512845" y="71374"/>
                  </a:lnTo>
                  <a:lnTo>
                    <a:pt x="3516109" y="107937"/>
                  </a:lnTo>
                  <a:lnTo>
                    <a:pt x="3521075" y="144500"/>
                  </a:lnTo>
                  <a:lnTo>
                    <a:pt x="3525050" y="179120"/>
                  </a:lnTo>
                  <a:lnTo>
                    <a:pt x="3593820" y="1065974"/>
                  </a:lnTo>
                  <a:lnTo>
                    <a:pt x="0" y="1344688"/>
                  </a:lnTo>
                  <a:lnTo>
                    <a:pt x="0" y="1381404"/>
                  </a:lnTo>
                  <a:lnTo>
                    <a:pt x="3596652" y="1102474"/>
                  </a:lnTo>
                  <a:lnTo>
                    <a:pt x="3637356" y="1627390"/>
                  </a:lnTo>
                  <a:lnTo>
                    <a:pt x="0" y="1909470"/>
                  </a:lnTo>
                  <a:lnTo>
                    <a:pt x="0" y="1946198"/>
                  </a:lnTo>
                  <a:lnTo>
                    <a:pt x="3640188" y="1663890"/>
                  </a:lnTo>
                  <a:lnTo>
                    <a:pt x="3680904" y="2188794"/>
                  </a:lnTo>
                  <a:lnTo>
                    <a:pt x="0" y="2474252"/>
                  </a:lnTo>
                  <a:lnTo>
                    <a:pt x="0" y="2510980"/>
                  </a:lnTo>
                  <a:lnTo>
                    <a:pt x="3683736" y="2225294"/>
                  </a:lnTo>
                  <a:lnTo>
                    <a:pt x="3724440" y="2750210"/>
                  </a:lnTo>
                  <a:lnTo>
                    <a:pt x="0" y="3039046"/>
                  </a:lnTo>
                  <a:lnTo>
                    <a:pt x="0" y="3075762"/>
                  </a:lnTo>
                  <a:lnTo>
                    <a:pt x="3727272" y="2786710"/>
                  </a:lnTo>
                  <a:lnTo>
                    <a:pt x="3767975" y="3311614"/>
                  </a:lnTo>
                  <a:lnTo>
                    <a:pt x="0" y="3603828"/>
                  </a:lnTo>
                  <a:lnTo>
                    <a:pt x="0" y="3640556"/>
                  </a:lnTo>
                  <a:lnTo>
                    <a:pt x="3770807" y="3348126"/>
                  </a:lnTo>
                  <a:lnTo>
                    <a:pt x="3811511" y="3873017"/>
                  </a:lnTo>
                  <a:lnTo>
                    <a:pt x="0" y="4168610"/>
                  </a:lnTo>
                  <a:lnTo>
                    <a:pt x="0" y="4205338"/>
                  </a:lnTo>
                  <a:lnTo>
                    <a:pt x="3814343" y="3909530"/>
                  </a:lnTo>
                  <a:lnTo>
                    <a:pt x="3855047" y="4434344"/>
                  </a:lnTo>
                  <a:lnTo>
                    <a:pt x="0" y="4733315"/>
                  </a:lnTo>
                  <a:lnTo>
                    <a:pt x="0" y="4770044"/>
                  </a:lnTo>
                  <a:lnTo>
                    <a:pt x="3857879" y="4470857"/>
                  </a:lnTo>
                  <a:lnTo>
                    <a:pt x="3898582" y="4995761"/>
                  </a:lnTo>
                  <a:lnTo>
                    <a:pt x="0" y="5298110"/>
                  </a:lnTo>
                  <a:lnTo>
                    <a:pt x="0" y="5334825"/>
                  </a:lnTo>
                  <a:lnTo>
                    <a:pt x="3901414" y="5032273"/>
                  </a:lnTo>
                  <a:lnTo>
                    <a:pt x="3942130" y="5557177"/>
                  </a:lnTo>
                  <a:lnTo>
                    <a:pt x="0" y="5862891"/>
                  </a:lnTo>
                  <a:lnTo>
                    <a:pt x="0" y="5899607"/>
                  </a:lnTo>
                  <a:lnTo>
                    <a:pt x="3944963" y="5593677"/>
                  </a:lnTo>
                  <a:lnTo>
                    <a:pt x="3985666" y="6118580"/>
                  </a:lnTo>
                  <a:lnTo>
                    <a:pt x="0" y="6427673"/>
                  </a:lnTo>
                  <a:lnTo>
                    <a:pt x="0" y="6464401"/>
                  </a:lnTo>
                  <a:lnTo>
                    <a:pt x="3988498" y="6155080"/>
                  </a:lnTo>
                  <a:lnTo>
                    <a:pt x="4029202" y="6679984"/>
                  </a:lnTo>
                  <a:lnTo>
                    <a:pt x="0" y="6992467"/>
                  </a:lnTo>
                  <a:lnTo>
                    <a:pt x="0" y="7029183"/>
                  </a:lnTo>
                  <a:lnTo>
                    <a:pt x="4032034" y="6716484"/>
                  </a:lnTo>
                  <a:lnTo>
                    <a:pt x="4072750" y="7241400"/>
                  </a:lnTo>
                  <a:lnTo>
                    <a:pt x="0" y="7557249"/>
                  </a:lnTo>
                  <a:lnTo>
                    <a:pt x="0" y="7593965"/>
                  </a:lnTo>
                  <a:lnTo>
                    <a:pt x="4075569" y="7277900"/>
                  </a:lnTo>
                  <a:lnTo>
                    <a:pt x="4116286" y="7802804"/>
                  </a:lnTo>
                  <a:lnTo>
                    <a:pt x="0" y="8122031"/>
                  </a:lnTo>
                  <a:lnTo>
                    <a:pt x="0" y="8158759"/>
                  </a:lnTo>
                  <a:lnTo>
                    <a:pt x="4119118" y="7839316"/>
                  </a:lnTo>
                  <a:lnTo>
                    <a:pt x="4159821" y="8364220"/>
                  </a:lnTo>
                  <a:lnTo>
                    <a:pt x="0" y="8686813"/>
                  </a:lnTo>
                  <a:lnTo>
                    <a:pt x="0" y="8723541"/>
                  </a:lnTo>
                  <a:lnTo>
                    <a:pt x="4162653" y="8400720"/>
                  </a:lnTo>
                  <a:lnTo>
                    <a:pt x="4203357" y="8925623"/>
                  </a:lnTo>
                  <a:lnTo>
                    <a:pt x="0" y="9251607"/>
                  </a:lnTo>
                  <a:lnTo>
                    <a:pt x="0" y="9288323"/>
                  </a:lnTo>
                  <a:lnTo>
                    <a:pt x="4206189" y="8962123"/>
                  </a:lnTo>
                  <a:lnTo>
                    <a:pt x="4245508" y="9469006"/>
                  </a:lnTo>
                  <a:lnTo>
                    <a:pt x="4282211" y="9469006"/>
                  </a:lnTo>
                  <a:lnTo>
                    <a:pt x="4242676" y="8959291"/>
                  </a:lnTo>
                  <a:lnTo>
                    <a:pt x="4624209" y="8929700"/>
                  </a:lnTo>
                  <a:lnTo>
                    <a:pt x="4636986" y="8922969"/>
                  </a:lnTo>
                  <a:lnTo>
                    <a:pt x="4640415" y="8910091"/>
                  </a:lnTo>
                  <a:lnTo>
                    <a:pt x="4635017" y="8897874"/>
                  </a:lnTo>
                  <a:lnTo>
                    <a:pt x="4621377" y="8893200"/>
                  </a:lnTo>
                  <a:lnTo>
                    <a:pt x="4239844" y="8922791"/>
                  </a:lnTo>
                  <a:lnTo>
                    <a:pt x="4199140" y="8397888"/>
                  </a:lnTo>
                  <a:lnTo>
                    <a:pt x="5116601" y="8326729"/>
                  </a:lnTo>
                  <a:lnTo>
                    <a:pt x="5129352" y="8319998"/>
                  </a:lnTo>
                  <a:lnTo>
                    <a:pt x="5132768" y="8307121"/>
                  </a:lnTo>
                  <a:close/>
                </a:path>
              </a:pathLst>
            </a:custGeom>
            <a:solidFill>
              <a:srgbClr val="F6B9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254810" y="929581"/>
              <a:ext cx="1083945" cy="9357995"/>
            </a:xfrm>
            <a:custGeom>
              <a:avLst/>
              <a:gdLst/>
              <a:ahLst/>
              <a:cxnLst/>
              <a:rect l="l" t="t" r="r" b="b"/>
              <a:pathLst>
                <a:path w="1083945" h="9357995">
                  <a:moveTo>
                    <a:pt x="187902" y="2353719"/>
                  </a:moveTo>
                  <a:lnTo>
                    <a:pt x="401514" y="2280182"/>
                  </a:lnTo>
                  <a:lnTo>
                    <a:pt x="515384" y="1949448"/>
                  </a:lnTo>
                  <a:lnTo>
                    <a:pt x="508175" y="1953027"/>
                  </a:lnTo>
                  <a:lnTo>
                    <a:pt x="490751" y="1962731"/>
                  </a:lnTo>
                  <a:lnTo>
                    <a:pt x="469411" y="1977013"/>
                  </a:lnTo>
                  <a:lnTo>
                    <a:pt x="450456" y="1994321"/>
                  </a:lnTo>
                  <a:lnTo>
                    <a:pt x="422398" y="2014577"/>
                  </a:lnTo>
                  <a:lnTo>
                    <a:pt x="381031" y="2035343"/>
                  </a:lnTo>
                  <a:lnTo>
                    <a:pt x="343579" y="2051532"/>
                  </a:lnTo>
                  <a:lnTo>
                    <a:pt x="327267" y="2058058"/>
                  </a:lnTo>
                  <a:lnTo>
                    <a:pt x="327688" y="2101110"/>
                  </a:lnTo>
                  <a:lnTo>
                    <a:pt x="317916" y="2129997"/>
                  </a:lnTo>
                  <a:lnTo>
                    <a:pt x="306087" y="2146225"/>
                  </a:lnTo>
                  <a:lnTo>
                    <a:pt x="300336" y="2151300"/>
                  </a:lnTo>
                  <a:lnTo>
                    <a:pt x="187902" y="2353719"/>
                  </a:lnTo>
                  <a:close/>
                </a:path>
                <a:path w="1083945" h="9357995">
                  <a:moveTo>
                    <a:pt x="743945" y="6619526"/>
                  </a:moveTo>
                  <a:lnTo>
                    <a:pt x="771292" y="6314028"/>
                  </a:lnTo>
                  <a:lnTo>
                    <a:pt x="664384" y="6404947"/>
                  </a:lnTo>
                  <a:lnTo>
                    <a:pt x="626348" y="6464867"/>
                  </a:lnTo>
                  <a:lnTo>
                    <a:pt x="585864" y="6468006"/>
                  </a:lnTo>
                  <a:lnTo>
                    <a:pt x="743945" y="6619526"/>
                  </a:lnTo>
                  <a:close/>
                </a:path>
                <a:path w="1083945" h="9357995">
                  <a:moveTo>
                    <a:pt x="585864" y="6468006"/>
                  </a:moveTo>
                  <a:lnTo>
                    <a:pt x="626348" y="6464867"/>
                  </a:lnTo>
                  <a:lnTo>
                    <a:pt x="577556" y="6460044"/>
                  </a:lnTo>
                  <a:lnTo>
                    <a:pt x="585864" y="6468006"/>
                  </a:lnTo>
                  <a:close/>
                </a:path>
                <a:path w="1083945" h="9357995">
                  <a:moveTo>
                    <a:pt x="906716" y="8794403"/>
                  </a:moveTo>
                  <a:lnTo>
                    <a:pt x="888630" y="8561202"/>
                  </a:lnTo>
                  <a:lnTo>
                    <a:pt x="878616" y="8566387"/>
                  </a:lnTo>
                  <a:lnTo>
                    <a:pt x="853759" y="8579932"/>
                  </a:lnTo>
                  <a:lnTo>
                    <a:pt x="821835" y="8598820"/>
                  </a:lnTo>
                  <a:lnTo>
                    <a:pt x="790622" y="8620035"/>
                  </a:lnTo>
                  <a:lnTo>
                    <a:pt x="765542" y="8627947"/>
                  </a:lnTo>
                  <a:lnTo>
                    <a:pt x="694906" y="8633425"/>
                  </a:lnTo>
                  <a:lnTo>
                    <a:pt x="701676" y="8720709"/>
                  </a:lnTo>
                  <a:lnTo>
                    <a:pt x="906716" y="8794403"/>
                  </a:lnTo>
                  <a:close/>
                </a:path>
                <a:path w="1083945" h="9357995">
                  <a:moveTo>
                    <a:pt x="694906" y="8633425"/>
                  </a:moveTo>
                  <a:lnTo>
                    <a:pt x="765542" y="8627947"/>
                  </a:lnTo>
                  <a:lnTo>
                    <a:pt x="747019" y="8617413"/>
                  </a:lnTo>
                  <a:lnTo>
                    <a:pt x="735544" y="8601506"/>
                  </a:lnTo>
                  <a:lnTo>
                    <a:pt x="731610" y="8593299"/>
                  </a:lnTo>
                  <a:lnTo>
                    <a:pt x="694446" y="8627494"/>
                  </a:lnTo>
                  <a:lnTo>
                    <a:pt x="694906" y="8633425"/>
                  </a:lnTo>
                  <a:close/>
                </a:path>
                <a:path w="1083945" h="9357995">
                  <a:moveTo>
                    <a:pt x="294372" y="898659"/>
                  </a:moveTo>
                  <a:lnTo>
                    <a:pt x="281601" y="733984"/>
                  </a:lnTo>
                  <a:lnTo>
                    <a:pt x="224788" y="772573"/>
                  </a:lnTo>
                  <a:lnTo>
                    <a:pt x="175575" y="776389"/>
                  </a:lnTo>
                  <a:lnTo>
                    <a:pt x="172501" y="796629"/>
                  </a:lnTo>
                  <a:lnTo>
                    <a:pt x="114825" y="811891"/>
                  </a:lnTo>
                  <a:lnTo>
                    <a:pt x="94357" y="816870"/>
                  </a:lnTo>
                  <a:lnTo>
                    <a:pt x="88442" y="881103"/>
                  </a:lnTo>
                  <a:lnTo>
                    <a:pt x="294372" y="898659"/>
                  </a:lnTo>
                  <a:close/>
                </a:path>
                <a:path w="1083945" h="9357995">
                  <a:moveTo>
                    <a:pt x="175575" y="776389"/>
                  </a:moveTo>
                  <a:lnTo>
                    <a:pt x="224788" y="772573"/>
                  </a:lnTo>
                  <a:lnTo>
                    <a:pt x="178195" y="759136"/>
                  </a:lnTo>
                  <a:lnTo>
                    <a:pt x="175575" y="776389"/>
                  </a:lnTo>
                  <a:close/>
                </a:path>
                <a:path w="1083945" h="9357995">
                  <a:moveTo>
                    <a:pt x="2687" y="38382"/>
                  </a:moveTo>
                  <a:lnTo>
                    <a:pt x="116469" y="29558"/>
                  </a:lnTo>
                  <a:lnTo>
                    <a:pt x="81727" y="24813"/>
                  </a:lnTo>
                  <a:lnTo>
                    <a:pt x="57334" y="9122"/>
                  </a:lnTo>
                  <a:lnTo>
                    <a:pt x="48128" y="0"/>
                  </a:lnTo>
                  <a:lnTo>
                    <a:pt x="0" y="3732"/>
                  </a:lnTo>
                  <a:lnTo>
                    <a:pt x="2687" y="38382"/>
                  </a:lnTo>
                  <a:close/>
                </a:path>
                <a:path w="1083945" h="9357995">
                  <a:moveTo>
                    <a:pt x="267888" y="557169"/>
                  </a:moveTo>
                  <a:lnTo>
                    <a:pt x="227799" y="40249"/>
                  </a:lnTo>
                  <a:lnTo>
                    <a:pt x="200240" y="39745"/>
                  </a:lnTo>
                  <a:lnTo>
                    <a:pt x="177635" y="27376"/>
                  </a:lnTo>
                  <a:lnTo>
                    <a:pt x="162344" y="12841"/>
                  </a:lnTo>
                  <a:lnTo>
                    <a:pt x="156723" y="5841"/>
                  </a:lnTo>
                  <a:lnTo>
                    <a:pt x="116469" y="29558"/>
                  </a:lnTo>
                  <a:lnTo>
                    <a:pt x="2687" y="38382"/>
                  </a:lnTo>
                  <a:lnTo>
                    <a:pt x="11406" y="150807"/>
                  </a:lnTo>
                  <a:lnTo>
                    <a:pt x="35001" y="190063"/>
                  </a:lnTo>
                  <a:lnTo>
                    <a:pt x="61894" y="233861"/>
                  </a:lnTo>
                  <a:lnTo>
                    <a:pt x="91197" y="280886"/>
                  </a:lnTo>
                  <a:lnTo>
                    <a:pt x="122022" y="329823"/>
                  </a:lnTo>
                  <a:lnTo>
                    <a:pt x="153481" y="379357"/>
                  </a:lnTo>
                  <a:lnTo>
                    <a:pt x="184685" y="428174"/>
                  </a:lnTo>
                  <a:lnTo>
                    <a:pt x="242777" y="518394"/>
                  </a:lnTo>
                  <a:lnTo>
                    <a:pt x="267888" y="557169"/>
                  </a:lnTo>
                  <a:close/>
                </a:path>
                <a:path w="1083945" h="9357995">
                  <a:moveTo>
                    <a:pt x="572981" y="7354957"/>
                  </a:moveTo>
                  <a:lnTo>
                    <a:pt x="775263" y="7219836"/>
                  </a:lnTo>
                  <a:lnTo>
                    <a:pt x="734107" y="7046215"/>
                  </a:lnTo>
                  <a:lnTo>
                    <a:pt x="529273" y="7158991"/>
                  </a:lnTo>
                  <a:lnTo>
                    <a:pt x="572981" y="7354957"/>
                  </a:lnTo>
                  <a:close/>
                </a:path>
                <a:path w="1083945" h="9357995">
                  <a:moveTo>
                    <a:pt x="345499" y="4463993"/>
                  </a:moveTo>
                  <a:lnTo>
                    <a:pt x="565169" y="4390396"/>
                  </a:lnTo>
                  <a:lnTo>
                    <a:pt x="548221" y="4171862"/>
                  </a:lnTo>
                  <a:lnTo>
                    <a:pt x="501192" y="4189772"/>
                  </a:lnTo>
                  <a:lnTo>
                    <a:pt x="497558" y="4193386"/>
                  </a:lnTo>
                  <a:lnTo>
                    <a:pt x="488111" y="4204650"/>
                  </a:lnTo>
                  <a:lnTo>
                    <a:pt x="475037" y="4224204"/>
                  </a:lnTo>
                  <a:lnTo>
                    <a:pt x="460520" y="4252684"/>
                  </a:lnTo>
                  <a:lnTo>
                    <a:pt x="442319" y="4273928"/>
                  </a:lnTo>
                  <a:lnTo>
                    <a:pt x="421132" y="4277482"/>
                  </a:lnTo>
                  <a:lnTo>
                    <a:pt x="376534" y="4280941"/>
                  </a:lnTo>
                  <a:lnTo>
                    <a:pt x="330974" y="4308389"/>
                  </a:lnTo>
                  <a:lnTo>
                    <a:pt x="341166" y="4417085"/>
                  </a:lnTo>
                  <a:lnTo>
                    <a:pt x="345499" y="4463993"/>
                  </a:lnTo>
                  <a:close/>
                </a:path>
                <a:path w="1083945" h="9357995">
                  <a:moveTo>
                    <a:pt x="376534" y="4280941"/>
                  </a:moveTo>
                  <a:lnTo>
                    <a:pt x="421132" y="4277482"/>
                  </a:lnTo>
                  <a:lnTo>
                    <a:pt x="403572" y="4272732"/>
                  </a:lnTo>
                  <a:lnTo>
                    <a:pt x="396250" y="4269063"/>
                  </a:lnTo>
                  <a:lnTo>
                    <a:pt x="376534" y="4280941"/>
                  </a:lnTo>
                  <a:close/>
                </a:path>
                <a:path w="1083945" h="9357995">
                  <a:moveTo>
                    <a:pt x="1050911" y="9357419"/>
                  </a:moveTo>
                  <a:lnTo>
                    <a:pt x="1083322" y="9309589"/>
                  </a:lnTo>
                  <a:lnTo>
                    <a:pt x="1075745" y="9306571"/>
                  </a:lnTo>
                  <a:lnTo>
                    <a:pt x="1051633" y="9300294"/>
                  </a:lnTo>
                  <a:lnTo>
                    <a:pt x="1008912" y="9294921"/>
                  </a:lnTo>
                  <a:lnTo>
                    <a:pt x="945509" y="9294619"/>
                  </a:lnTo>
                  <a:lnTo>
                    <a:pt x="890406" y="9304403"/>
                  </a:lnTo>
                  <a:lnTo>
                    <a:pt x="866019" y="9321134"/>
                  </a:lnTo>
                  <a:lnTo>
                    <a:pt x="860254" y="9336943"/>
                  </a:lnTo>
                  <a:lnTo>
                    <a:pt x="861020" y="9343961"/>
                  </a:lnTo>
                  <a:lnTo>
                    <a:pt x="858087" y="9357419"/>
                  </a:lnTo>
                  <a:lnTo>
                    <a:pt x="1050911" y="9357419"/>
                  </a:lnTo>
                  <a:close/>
                </a:path>
                <a:path w="1083945" h="9357995">
                  <a:moveTo>
                    <a:pt x="807571" y="7867777"/>
                  </a:moveTo>
                  <a:lnTo>
                    <a:pt x="939402" y="7856323"/>
                  </a:lnTo>
                  <a:lnTo>
                    <a:pt x="994980" y="7643780"/>
                  </a:lnTo>
                  <a:lnTo>
                    <a:pt x="994601" y="7638893"/>
                  </a:lnTo>
                  <a:lnTo>
                    <a:pt x="953263" y="7651313"/>
                  </a:lnTo>
                  <a:lnTo>
                    <a:pt x="893647" y="7671993"/>
                  </a:lnTo>
                  <a:lnTo>
                    <a:pt x="864868" y="7713878"/>
                  </a:lnTo>
                  <a:lnTo>
                    <a:pt x="863202" y="7719930"/>
                  </a:lnTo>
                  <a:lnTo>
                    <a:pt x="840596" y="7725244"/>
                  </a:lnTo>
                  <a:lnTo>
                    <a:pt x="829450" y="7733942"/>
                  </a:lnTo>
                  <a:lnTo>
                    <a:pt x="825725" y="7742064"/>
                  </a:lnTo>
                  <a:lnTo>
                    <a:pt x="825381" y="7745651"/>
                  </a:lnTo>
                  <a:lnTo>
                    <a:pt x="822399" y="7770415"/>
                  </a:lnTo>
                  <a:lnTo>
                    <a:pt x="813053" y="7788987"/>
                  </a:lnTo>
                  <a:lnTo>
                    <a:pt x="803172" y="7800653"/>
                  </a:lnTo>
                  <a:lnTo>
                    <a:pt x="798583" y="7804700"/>
                  </a:lnTo>
                  <a:lnTo>
                    <a:pt x="803124" y="7820837"/>
                  </a:lnTo>
                  <a:lnTo>
                    <a:pt x="806066" y="7836745"/>
                  </a:lnTo>
                  <a:lnTo>
                    <a:pt x="807513" y="7852399"/>
                  </a:lnTo>
                  <a:lnTo>
                    <a:pt x="807571" y="7867777"/>
                  </a:lnTo>
                  <a:close/>
                </a:path>
                <a:path w="1083945" h="9357995">
                  <a:moveTo>
                    <a:pt x="475370" y="5949497"/>
                  </a:moveTo>
                  <a:lnTo>
                    <a:pt x="652283" y="5771423"/>
                  </a:lnTo>
                  <a:lnTo>
                    <a:pt x="591433" y="5647037"/>
                  </a:lnTo>
                  <a:lnTo>
                    <a:pt x="413857" y="5854590"/>
                  </a:lnTo>
                  <a:lnTo>
                    <a:pt x="475370" y="5949497"/>
                  </a:lnTo>
                  <a:close/>
                </a:path>
                <a:path w="1083945" h="9357995">
                  <a:moveTo>
                    <a:pt x="229600" y="3074132"/>
                  </a:moveTo>
                  <a:lnTo>
                    <a:pt x="417296" y="2983342"/>
                  </a:lnTo>
                  <a:lnTo>
                    <a:pt x="371727" y="2778176"/>
                  </a:lnTo>
                  <a:lnTo>
                    <a:pt x="349618" y="2822679"/>
                  </a:lnTo>
                  <a:lnTo>
                    <a:pt x="324565" y="2830279"/>
                  </a:lnTo>
                  <a:lnTo>
                    <a:pt x="330271" y="2866887"/>
                  </a:lnTo>
                  <a:lnTo>
                    <a:pt x="184880" y="2938002"/>
                  </a:lnTo>
                  <a:lnTo>
                    <a:pt x="229600" y="3074132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0926250" y="0"/>
            <a:ext cx="3723004" cy="1025525"/>
            <a:chOff x="10926250" y="0"/>
            <a:chExt cx="3723004" cy="1025525"/>
          </a:xfrm>
        </p:grpSpPr>
        <p:sp>
          <p:nvSpPr>
            <p:cNvPr id="10" name="object 10"/>
            <p:cNvSpPr/>
            <p:nvPr/>
          </p:nvSpPr>
          <p:spPr>
            <a:xfrm>
              <a:off x="10926250" y="0"/>
              <a:ext cx="3723004" cy="1025525"/>
            </a:xfrm>
            <a:custGeom>
              <a:avLst/>
              <a:gdLst/>
              <a:ahLst/>
              <a:cxnLst/>
              <a:rect l="l" t="t" r="r" b="b"/>
              <a:pathLst>
                <a:path w="3723005" h="1025525">
                  <a:moveTo>
                    <a:pt x="3471398" y="1025226"/>
                  </a:moveTo>
                  <a:lnTo>
                    <a:pt x="0" y="160197"/>
                  </a:lnTo>
                  <a:lnTo>
                    <a:pt x="63068" y="0"/>
                  </a:lnTo>
                  <a:lnTo>
                    <a:pt x="3649978" y="0"/>
                  </a:lnTo>
                  <a:lnTo>
                    <a:pt x="3722376" y="18040"/>
                  </a:lnTo>
                  <a:lnTo>
                    <a:pt x="3721857" y="20121"/>
                  </a:lnTo>
                  <a:lnTo>
                    <a:pt x="3685258" y="47774"/>
                  </a:lnTo>
                  <a:lnTo>
                    <a:pt x="3644455" y="80569"/>
                  </a:lnTo>
                  <a:lnTo>
                    <a:pt x="3603763" y="116256"/>
                  </a:lnTo>
                  <a:lnTo>
                    <a:pt x="3567498" y="152586"/>
                  </a:lnTo>
                  <a:lnTo>
                    <a:pt x="3539977" y="187309"/>
                  </a:lnTo>
                  <a:lnTo>
                    <a:pt x="3517739" y="230520"/>
                  </a:lnTo>
                  <a:lnTo>
                    <a:pt x="3511022" y="265814"/>
                  </a:lnTo>
                  <a:lnTo>
                    <a:pt x="3513324" y="299027"/>
                  </a:lnTo>
                  <a:lnTo>
                    <a:pt x="3518143" y="335996"/>
                  </a:lnTo>
                  <a:lnTo>
                    <a:pt x="3518975" y="382558"/>
                  </a:lnTo>
                  <a:lnTo>
                    <a:pt x="3515573" y="441706"/>
                  </a:lnTo>
                  <a:lnTo>
                    <a:pt x="3513470" y="485206"/>
                  </a:lnTo>
                  <a:lnTo>
                    <a:pt x="3512401" y="512046"/>
                  </a:lnTo>
                  <a:lnTo>
                    <a:pt x="3512104" y="521218"/>
                  </a:lnTo>
                  <a:lnTo>
                    <a:pt x="3515514" y="707508"/>
                  </a:lnTo>
                  <a:lnTo>
                    <a:pt x="3455519" y="792799"/>
                  </a:lnTo>
                  <a:lnTo>
                    <a:pt x="3456857" y="898397"/>
                  </a:lnTo>
                  <a:lnTo>
                    <a:pt x="3471398" y="1025226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926250" y="0"/>
              <a:ext cx="3723004" cy="910590"/>
            </a:xfrm>
            <a:custGeom>
              <a:avLst/>
              <a:gdLst/>
              <a:ahLst/>
              <a:cxnLst/>
              <a:rect l="l" t="t" r="r" b="b"/>
              <a:pathLst>
                <a:path w="3723005" h="910590">
                  <a:moveTo>
                    <a:pt x="3515490" y="242179"/>
                  </a:moveTo>
                  <a:lnTo>
                    <a:pt x="3303882" y="189449"/>
                  </a:lnTo>
                  <a:lnTo>
                    <a:pt x="3500224" y="0"/>
                  </a:lnTo>
                  <a:lnTo>
                    <a:pt x="3649978" y="0"/>
                  </a:lnTo>
                  <a:lnTo>
                    <a:pt x="3722376" y="18040"/>
                  </a:lnTo>
                  <a:lnTo>
                    <a:pt x="3721857" y="20121"/>
                  </a:lnTo>
                  <a:lnTo>
                    <a:pt x="3685258" y="47774"/>
                  </a:lnTo>
                  <a:lnTo>
                    <a:pt x="3644455" y="80569"/>
                  </a:lnTo>
                  <a:lnTo>
                    <a:pt x="3603763" y="116256"/>
                  </a:lnTo>
                  <a:lnTo>
                    <a:pt x="3567498" y="152586"/>
                  </a:lnTo>
                  <a:lnTo>
                    <a:pt x="3539977" y="187309"/>
                  </a:lnTo>
                  <a:lnTo>
                    <a:pt x="3517355" y="231634"/>
                  </a:lnTo>
                  <a:lnTo>
                    <a:pt x="3515490" y="242179"/>
                  </a:lnTo>
                  <a:close/>
                </a:path>
                <a:path w="3723005" h="910590">
                  <a:moveTo>
                    <a:pt x="2483020" y="264467"/>
                  </a:moveTo>
                  <a:lnTo>
                    <a:pt x="2187704" y="190878"/>
                  </a:lnTo>
                  <a:lnTo>
                    <a:pt x="2385542" y="0"/>
                  </a:lnTo>
                  <a:lnTo>
                    <a:pt x="3087122" y="0"/>
                  </a:lnTo>
                  <a:lnTo>
                    <a:pt x="3258077" y="149415"/>
                  </a:lnTo>
                  <a:lnTo>
                    <a:pt x="2736867" y="19536"/>
                  </a:lnTo>
                  <a:lnTo>
                    <a:pt x="2483020" y="264467"/>
                  </a:lnTo>
                  <a:close/>
                </a:path>
                <a:path w="3723005" h="910590">
                  <a:moveTo>
                    <a:pt x="3067915" y="775642"/>
                  </a:moveTo>
                  <a:lnTo>
                    <a:pt x="2772599" y="702053"/>
                  </a:lnTo>
                  <a:lnTo>
                    <a:pt x="3126785" y="360326"/>
                  </a:lnTo>
                  <a:lnTo>
                    <a:pt x="2736867" y="19536"/>
                  </a:lnTo>
                  <a:lnTo>
                    <a:pt x="3258077" y="149415"/>
                  </a:lnTo>
                  <a:lnTo>
                    <a:pt x="3303882" y="189449"/>
                  </a:lnTo>
                  <a:lnTo>
                    <a:pt x="3515490" y="242179"/>
                  </a:lnTo>
                  <a:lnTo>
                    <a:pt x="3510966" y="267751"/>
                  </a:lnTo>
                  <a:lnTo>
                    <a:pt x="3513733" y="302022"/>
                  </a:lnTo>
                  <a:lnTo>
                    <a:pt x="3518578" y="340807"/>
                  </a:lnTo>
                  <a:lnTo>
                    <a:pt x="3498831" y="359827"/>
                  </a:lnTo>
                  <a:lnTo>
                    <a:pt x="3519218" y="377652"/>
                  </a:lnTo>
                  <a:lnTo>
                    <a:pt x="3519101" y="380896"/>
                  </a:lnTo>
                  <a:lnTo>
                    <a:pt x="3518975" y="382558"/>
                  </a:lnTo>
                  <a:lnTo>
                    <a:pt x="3515573" y="441706"/>
                  </a:lnTo>
                  <a:lnTo>
                    <a:pt x="3513470" y="485206"/>
                  </a:lnTo>
                  <a:lnTo>
                    <a:pt x="3512401" y="512046"/>
                  </a:lnTo>
                  <a:lnTo>
                    <a:pt x="3512104" y="521218"/>
                  </a:lnTo>
                  <a:lnTo>
                    <a:pt x="3513155" y="578403"/>
                  </a:lnTo>
                  <a:lnTo>
                    <a:pt x="3321761" y="530711"/>
                  </a:lnTo>
                  <a:lnTo>
                    <a:pt x="3067915" y="775642"/>
                  </a:lnTo>
                  <a:close/>
                </a:path>
                <a:path w="3723005" h="910590">
                  <a:moveTo>
                    <a:pt x="1366862" y="265902"/>
                  </a:moveTo>
                  <a:lnTo>
                    <a:pt x="1071553" y="192314"/>
                  </a:lnTo>
                  <a:lnTo>
                    <a:pt x="1270880" y="0"/>
                  </a:lnTo>
                  <a:lnTo>
                    <a:pt x="1969308" y="0"/>
                  </a:lnTo>
                  <a:lnTo>
                    <a:pt x="2141899" y="150844"/>
                  </a:lnTo>
                  <a:lnTo>
                    <a:pt x="1620689" y="20965"/>
                  </a:lnTo>
                  <a:lnTo>
                    <a:pt x="1366862" y="265902"/>
                  </a:lnTo>
                  <a:close/>
                </a:path>
                <a:path w="3723005" h="910590">
                  <a:moveTo>
                    <a:pt x="2059271" y="673342"/>
                  </a:moveTo>
                  <a:lnTo>
                    <a:pt x="1763958" y="599754"/>
                  </a:lnTo>
                  <a:lnTo>
                    <a:pt x="2010635" y="361762"/>
                  </a:lnTo>
                  <a:lnTo>
                    <a:pt x="1620689" y="20965"/>
                  </a:lnTo>
                  <a:lnTo>
                    <a:pt x="2141899" y="150844"/>
                  </a:lnTo>
                  <a:lnTo>
                    <a:pt x="2187704" y="190878"/>
                  </a:lnTo>
                  <a:lnTo>
                    <a:pt x="2483020" y="264467"/>
                  </a:lnTo>
                  <a:lnTo>
                    <a:pt x="2382674" y="361290"/>
                  </a:lnTo>
                  <a:lnTo>
                    <a:pt x="2726787" y="662018"/>
                  </a:lnTo>
                  <a:lnTo>
                    <a:pt x="2205584" y="532140"/>
                  </a:lnTo>
                  <a:lnTo>
                    <a:pt x="2059271" y="673342"/>
                  </a:lnTo>
                  <a:close/>
                </a:path>
                <a:path w="3723005" h="910590">
                  <a:moveTo>
                    <a:pt x="3515387" y="699927"/>
                  </a:moveTo>
                  <a:lnTo>
                    <a:pt x="3321761" y="530711"/>
                  </a:lnTo>
                  <a:lnTo>
                    <a:pt x="3513155" y="578403"/>
                  </a:lnTo>
                  <a:lnTo>
                    <a:pt x="3515387" y="699927"/>
                  </a:lnTo>
                  <a:close/>
                </a:path>
                <a:path w="3723005" h="910590">
                  <a:moveTo>
                    <a:pt x="287475" y="231832"/>
                  </a:moveTo>
                  <a:lnTo>
                    <a:pt x="0" y="160197"/>
                  </a:lnTo>
                  <a:lnTo>
                    <a:pt x="6028" y="144906"/>
                  </a:lnTo>
                  <a:lnTo>
                    <a:pt x="156201" y="0"/>
                  </a:lnTo>
                  <a:lnTo>
                    <a:pt x="851493" y="0"/>
                  </a:lnTo>
                  <a:lnTo>
                    <a:pt x="1025788" y="152319"/>
                  </a:lnTo>
                  <a:lnTo>
                    <a:pt x="504531" y="22428"/>
                  </a:lnTo>
                  <a:lnTo>
                    <a:pt x="287475" y="231832"/>
                  </a:lnTo>
                  <a:close/>
                </a:path>
                <a:path w="3723005" h="910590">
                  <a:moveTo>
                    <a:pt x="1447491" y="520894"/>
                  </a:moveTo>
                  <a:lnTo>
                    <a:pt x="878073" y="379002"/>
                  </a:lnTo>
                  <a:lnTo>
                    <a:pt x="894457" y="363192"/>
                  </a:lnTo>
                  <a:lnTo>
                    <a:pt x="504531" y="22428"/>
                  </a:lnTo>
                  <a:lnTo>
                    <a:pt x="1025788" y="152319"/>
                  </a:lnTo>
                  <a:lnTo>
                    <a:pt x="1071553" y="192314"/>
                  </a:lnTo>
                  <a:lnTo>
                    <a:pt x="1366862" y="265902"/>
                  </a:lnTo>
                  <a:lnTo>
                    <a:pt x="1266523" y="362726"/>
                  </a:lnTo>
                  <a:lnTo>
                    <a:pt x="1447491" y="520894"/>
                  </a:lnTo>
                  <a:close/>
                </a:path>
                <a:path w="3723005" h="910590">
                  <a:moveTo>
                    <a:pt x="3011112" y="910529"/>
                  </a:moveTo>
                  <a:lnTo>
                    <a:pt x="2489914" y="780653"/>
                  </a:lnTo>
                  <a:lnTo>
                    <a:pt x="2205584" y="532140"/>
                  </a:lnTo>
                  <a:lnTo>
                    <a:pt x="2726787" y="662018"/>
                  </a:lnTo>
                  <a:lnTo>
                    <a:pt x="2772599" y="702053"/>
                  </a:lnTo>
                  <a:lnTo>
                    <a:pt x="3067915" y="775642"/>
                  </a:lnTo>
                  <a:lnTo>
                    <a:pt x="2967568" y="872465"/>
                  </a:lnTo>
                  <a:lnTo>
                    <a:pt x="3011112" y="910529"/>
                  </a:lnTo>
                  <a:close/>
                </a:path>
              </a:pathLst>
            </a:custGeom>
            <a:solidFill>
              <a:srgbClr val="F6B9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006487" y="0"/>
              <a:ext cx="3531235" cy="1008380"/>
            </a:xfrm>
            <a:custGeom>
              <a:avLst/>
              <a:gdLst/>
              <a:ahLst/>
              <a:cxnLst/>
              <a:rect l="l" t="t" r="r" b="b"/>
              <a:pathLst>
                <a:path w="3531234" h="1008380">
                  <a:moveTo>
                    <a:pt x="361254" y="270211"/>
                  </a:moveTo>
                  <a:lnTo>
                    <a:pt x="288409" y="252059"/>
                  </a:lnTo>
                  <a:lnTo>
                    <a:pt x="0" y="0"/>
                  </a:lnTo>
                  <a:lnTo>
                    <a:pt x="52082" y="0"/>
                  </a:lnTo>
                  <a:lnTo>
                    <a:pt x="361254" y="270211"/>
                  </a:lnTo>
                  <a:close/>
                </a:path>
                <a:path w="3531234" h="1008380">
                  <a:moveTo>
                    <a:pt x="3505857" y="133208"/>
                  </a:moveTo>
                  <a:lnTo>
                    <a:pt x="3353429" y="0"/>
                  </a:lnTo>
                  <a:lnTo>
                    <a:pt x="3405498" y="0"/>
                  </a:lnTo>
                  <a:lnTo>
                    <a:pt x="3530848" y="109552"/>
                  </a:lnTo>
                  <a:lnTo>
                    <a:pt x="3524419" y="115445"/>
                  </a:lnTo>
                  <a:lnTo>
                    <a:pt x="3518098" y="121360"/>
                  </a:lnTo>
                  <a:lnTo>
                    <a:pt x="3511904" y="127284"/>
                  </a:lnTo>
                  <a:lnTo>
                    <a:pt x="3505857" y="133208"/>
                  </a:lnTo>
                  <a:close/>
                </a:path>
                <a:path w="3531234" h="1008380">
                  <a:moveTo>
                    <a:pt x="2714522" y="347229"/>
                  </a:moveTo>
                  <a:lnTo>
                    <a:pt x="2673252" y="336946"/>
                  </a:lnTo>
                  <a:lnTo>
                    <a:pt x="3022470" y="0"/>
                  </a:lnTo>
                  <a:lnTo>
                    <a:pt x="3074379" y="0"/>
                  </a:lnTo>
                  <a:lnTo>
                    <a:pt x="2714522" y="347229"/>
                  </a:lnTo>
                  <a:close/>
                </a:path>
                <a:path w="3531234" h="1008380">
                  <a:moveTo>
                    <a:pt x="2656630" y="19536"/>
                  </a:moveTo>
                  <a:lnTo>
                    <a:pt x="2634274" y="0"/>
                  </a:lnTo>
                  <a:lnTo>
                    <a:pt x="2676877" y="0"/>
                  </a:lnTo>
                  <a:lnTo>
                    <a:pt x="2656630" y="19536"/>
                  </a:lnTo>
                  <a:close/>
                </a:path>
                <a:path w="3531234" h="1008380">
                  <a:moveTo>
                    <a:pt x="3241525" y="530711"/>
                  </a:moveTo>
                  <a:lnTo>
                    <a:pt x="3046549" y="360326"/>
                  </a:lnTo>
                  <a:lnTo>
                    <a:pt x="3223645" y="189449"/>
                  </a:lnTo>
                  <a:lnTo>
                    <a:pt x="3418594" y="359827"/>
                  </a:lnTo>
                  <a:lnTo>
                    <a:pt x="3241525" y="530711"/>
                  </a:lnTo>
                  <a:close/>
                </a:path>
                <a:path w="3531234" h="1008380">
                  <a:moveTo>
                    <a:pt x="2294931" y="752060"/>
                  </a:moveTo>
                  <a:lnTo>
                    <a:pt x="2253681" y="741781"/>
                  </a:lnTo>
                  <a:lnTo>
                    <a:pt x="2648491" y="360831"/>
                  </a:lnTo>
                  <a:lnTo>
                    <a:pt x="2235624" y="0"/>
                  </a:lnTo>
                  <a:lnTo>
                    <a:pt x="2287714" y="0"/>
                  </a:lnTo>
                  <a:lnTo>
                    <a:pt x="2673252" y="336946"/>
                  </a:lnTo>
                  <a:lnTo>
                    <a:pt x="2714522" y="347229"/>
                  </a:lnTo>
                  <a:lnTo>
                    <a:pt x="2700501" y="360758"/>
                  </a:lnTo>
                  <a:lnTo>
                    <a:pt x="2748606" y="402801"/>
                  </a:lnTo>
                  <a:lnTo>
                    <a:pt x="2675740" y="384643"/>
                  </a:lnTo>
                  <a:lnTo>
                    <a:pt x="2294931" y="752060"/>
                  </a:lnTo>
                  <a:close/>
                </a:path>
                <a:path w="3531234" h="1008380">
                  <a:moveTo>
                    <a:pt x="1598321" y="348682"/>
                  </a:moveTo>
                  <a:lnTo>
                    <a:pt x="1557068" y="338402"/>
                  </a:lnTo>
                  <a:lnTo>
                    <a:pt x="1907782" y="0"/>
                  </a:lnTo>
                  <a:lnTo>
                    <a:pt x="1959705" y="0"/>
                  </a:lnTo>
                  <a:lnTo>
                    <a:pt x="1598321" y="348682"/>
                  </a:lnTo>
                  <a:close/>
                </a:path>
                <a:path w="3531234" h="1008380">
                  <a:moveTo>
                    <a:pt x="1540452" y="20965"/>
                  </a:moveTo>
                  <a:lnTo>
                    <a:pt x="1516463" y="0"/>
                  </a:lnTo>
                  <a:lnTo>
                    <a:pt x="1562181" y="0"/>
                  </a:lnTo>
                  <a:lnTo>
                    <a:pt x="1540452" y="20965"/>
                  </a:lnTo>
                  <a:close/>
                </a:path>
                <a:path w="3531234" h="1008380">
                  <a:moveTo>
                    <a:pt x="2125347" y="532140"/>
                  </a:moveTo>
                  <a:lnTo>
                    <a:pt x="1930398" y="361762"/>
                  </a:lnTo>
                  <a:lnTo>
                    <a:pt x="2107494" y="190885"/>
                  </a:lnTo>
                  <a:lnTo>
                    <a:pt x="2302437" y="361290"/>
                  </a:lnTo>
                  <a:lnTo>
                    <a:pt x="2125347" y="532140"/>
                  </a:lnTo>
                  <a:close/>
                </a:path>
                <a:path w="3531234" h="1008380">
                  <a:moveTo>
                    <a:pt x="1409074" y="531315"/>
                  </a:moveTo>
                  <a:lnTo>
                    <a:pt x="1367797" y="521029"/>
                  </a:lnTo>
                  <a:lnTo>
                    <a:pt x="1532340" y="362267"/>
                  </a:lnTo>
                  <a:lnTo>
                    <a:pt x="1117830" y="0"/>
                  </a:lnTo>
                  <a:lnTo>
                    <a:pt x="1169889" y="0"/>
                  </a:lnTo>
                  <a:lnTo>
                    <a:pt x="1557068" y="338402"/>
                  </a:lnTo>
                  <a:lnTo>
                    <a:pt x="1598321" y="348682"/>
                  </a:lnTo>
                  <a:lnTo>
                    <a:pt x="1584323" y="362188"/>
                  </a:lnTo>
                  <a:lnTo>
                    <a:pt x="1632422" y="404229"/>
                  </a:lnTo>
                  <a:lnTo>
                    <a:pt x="1559589" y="386079"/>
                  </a:lnTo>
                  <a:lnTo>
                    <a:pt x="1409074" y="531315"/>
                  </a:lnTo>
                  <a:close/>
                </a:path>
                <a:path w="3531234" h="1008380">
                  <a:moveTo>
                    <a:pt x="3180843" y="972818"/>
                  </a:moveTo>
                  <a:lnTo>
                    <a:pt x="3139566" y="962532"/>
                  </a:lnTo>
                  <a:lnTo>
                    <a:pt x="3233386" y="872006"/>
                  </a:lnTo>
                  <a:lnTo>
                    <a:pt x="2675740" y="384643"/>
                  </a:lnTo>
                  <a:lnTo>
                    <a:pt x="2748606" y="402801"/>
                  </a:lnTo>
                  <a:lnTo>
                    <a:pt x="3258147" y="848121"/>
                  </a:lnTo>
                  <a:lnTo>
                    <a:pt x="3299432" y="858408"/>
                  </a:lnTo>
                  <a:lnTo>
                    <a:pt x="3285389" y="871960"/>
                  </a:lnTo>
                  <a:lnTo>
                    <a:pt x="3333431" y="913958"/>
                  </a:lnTo>
                  <a:lnTo>
                    <a:pt x="3260635" y="895818"/>
                  </a:lnTo>
                  <a:lnTo>
                    <a:pt x="3180843" y="972818"/>
                  </a:lnTo>
                  <a:close/>
                </a:path>
                <a:path w="3531234" h="1008380">
                  <a:moveTo>
                    <a:pt x="3299432" y="858408"/>
                  </a:moveTo>
                  <a:lnTo>
                    <a:pt x="3258147" y="848121"/>
                  </a:lnTo>
                  <a:lnTo>
                    <a:pt x="3434716" y="677743"/>
                  </a:lnTo>
                  <a:lnTo>
                    <a:pt x="3435277" y="707508"/>
                  </a:lnTo>
                  <a:lnTo>
                    <a:pt x="3391918" y="769157"/>
                  </a:lnTo>
                  <a:lnTo>
                    <a:pt x="3299432" y="858408"/>
                  </a:lnTo>
                  <a:close/>
                </a:path>
                <a:path w="3531234" h="1008380">
                  <a:moveTo>
                    <a:pt x="1093149" y="452591"/>
                  </a:moveTo>
                  <a:lnTo>
                    <a:pt x="846029" y="391011"/>
                  </a:lnTo>
                  <a:lnTo>
                    <a:pt x="814220" y="363192"/>
                  </a:lnTo>
                  <a:lnTo>
                    <a:pt x="991317" y="192314"/>
                  </a:lnTo>
                  <a:lnTo>
                    <a:pt x="1186286" y="362726"/>
                  </a:lnTo>
                  <a:lnTo>
                    <a:pt x="1093149" y="452591"/>
                  </a:lnTo>
                  <a:close/>
                </a:path>
                <a:path w="3531234" h="1008380">
                  <a:moveTo>
                    <a:pt x="1924875" y="659846"/>
                  </a:moveTo>
                  <a:lnTo>
                    <a:pt x="1852030" y="641694"/>
                  </a:lnTo>
                  <a:lnTo>
                    <a:pt x="1559589" y="386079"/>
                  </a:lnTo>
                  <a:lnTo>
                    <a:pt x="1632422" y="404229"/>
                  </a:lnTo>
                  <a:lnTo>
                    <a:pt x="1924875" y="659846"/>
                  </a:lnTo>
                  <a:close/>
                </a:path>
                <a:path w="3531234" h="1008380">
                  <a:moveTo>
                    <a:pt x="2864919" y="894093"/>
                  </a:moveTo>
                  <a:lnTo>
                    <a:pt x="2569606" y="820505"/>
                  </a:lnTo>
                  <a:lnTo>
                    <a:pt x="2692362" y="702053"/>
                  </a:lnTo>
                  <a:lnTo>
                    <a:pt x="2887331" y="872465"/>
                  </a:lnTo>
                  <a:lnTo>
                    <a:pt x="2864919" y="894093"/>
                  </a:lnTo>
                  <a:close/>
                </a:path>
                <a:path w="3531234" h="1008380">
                  <a:moveTo>
                    <a:pt x="3389209" y="1008205"/>
                  </a:moveTo>
                  <a:lnTo>
                    <a:pt x="3260635" y="895818"/>
                  </a:lnTo>
                  <a:lnTo>
                    <a:pt x="3333431" y="913958"/>
                  </a:lnTo>
                  <a:lnTo>
                    <a:pt x="3383403" y="957643"/>
                  </a:lnTo>
                  <a:lnTo>
                    <a:pt x="3389209" y="1008205"/>
                  </a:lnTo>
                  <a:close/>
                </a:path>
                <a:path w="3531234" h="1008380">
                  <a:moveTo>
                    <a:pt x="523189" y="310564"/>
                  </a:moveTo>
                  <a:lnTo>
                    <a:pt x="481912" y="300278"/>
                  </a:lnTo>
                  <a:lnTo>
                    <a:pt x="793119" y="0"/>
                  </a:lnTo>
                  <a:lnTo>
                    <a:pt x="845049" y="0"/>
                  </a:lnTo>
                  <a:lnTo>
                    <a:pt x="523189" y="310564"/>
                  </a:lnTo>
                  <a:close/>
                </a:path>
                <a:path w="3531234" h="1008380">
                  <a:moveTo>
                    <a:pt x="424295" y="22428"/>
                  </a:moveTo>
                  <a:lnTo>
                    <a:pt x="398634" y="0"/>
                  </a:lnTo>
                  <a:lnTo>
                    <a:pt x="447540" y="0"/>
                  </a:lnTo>
                  <a:lnTo>
                    <a:pt x="424295" y="22428"/>
                  </a:lnTo>
                  <a:close/>
                </a:path>
              </a:pathLst>
            </a:custGeom>
            <a:solidFill>
              <a:srgbClr val="458B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150154" y="2236693"/>
            <a:ext cx="2559050" cy="1565275"/>
            <a:chOff x="1150154" y="2236693"/>
            <a:chExt cx="2559050" cy="1565275"/>
          </a:xfrm>
        </p:grpSpPr>
        <p:sp>
          <p:nvSpPr>
            <p:cNvPr id="14" name="object 14"/>
            <p:cNvSpPr/>
            <p:nvPr/>
          </p:nvSpPr>
          <p:spPr>
            <a:xfrm>
              <a:off x="1157997" y="2242920"/>
              <a:ext cx="2538730" cy="1558925"/>
            </a:xfrm>
            <a:custGeom>
              <a:avLst/>
              <a:gdLst/>
              <a:ahLst/>
              <a:cxnLst/>
              <a:rect l="l" t="t" r="r" b="b"/>
              <a:pathLst>
                <a:path w="2538729" h="1558925">
                  <a:moveTo>
                    <a:pt x="2524020" y="717263"/>
                  </a:moveTo>
                  <a:lnTo>
                    <a:pt x="115689" y="1558620"/>
                  </a:lnTo>
                  <a:lnTo>
                    <a:pt x="0" y="1227466"/>
                  </a:lnTo>
                  <a:lnTo>
                    <a:pt x="108066" y="903040"/>
                  </a:lnTo>
                  <a:lnTo>
                    <a:pt x="138107" y="810206"/>
                  </a:lnTo>
                  <a:lnTo>
                    <a:pt x="158833" y="766983"/>
                  </a:lnTo>
                  <a:lnTo>
                    <a:pt x="2325797" y="0"/>
                  </a:lnTo>
                  <a:lnTo>
                    <a:pt x="2341121" y="5657"/>
                  </a:lnTo>
                  <a:lnTo>
                    <a:pt x="2355084" y="45626"/>
                  </a:lnTo>
                  <a:lnTo>
                    <a:pt x="2363938" y="92128"/>
                  </a:lnTo>
                  <a:lnTo>
                    <a:pt x="2362796" y="105344"/>
                  </a:lnTo>
                  <a:lnTo>
                    <a:pt x="2362289" y="117144"/>
                  </a:lnTo>
                  <a:lnTo>
                    <a:pt x="2371499" y="158652"/>
                  </a:lnTo>
                  <a:lnTo>
                    <a:pt x="2403102" y="216861"/>
                  </a:lnTo>
                  <a:lnTo>
                    <a:pt x="2418600" y="242885"/>
                  </a:lnTo>
                  <a:lnTo>
                    <a:pt x="2431106" y="280979"/>
                  </a:lnTo>
                  <a:lnTo>
                    <a:pt x="2429253" y="296241"/>
                  </a:lnTo>
                  <a:lnTo>
                    <a:pt x="2427140" y="312743"/>
                  </a:lnTo>
                  <a:lnTo>
                    <a:pt x="2427484" y="331753"/>
                  </a:lnTo>
                  <a:lnTo>
                    <a:pt x="2433002" y="354535"/>
                  </a:lnTo>
                  <a:lnTo>
                    <a:pt x="2443312" y="392509"/>
                  </a:lnTo>
                  <a:lnTo>
                    <a:pt x="2452113" y="435013"/>
                  </a:lnTo>
                  <a:lnTo>
                    <a:pt x="2463042" y="477545"/>
                  </a:lnTo>
                  <a:lnTo>
                    <a:pt x="2479734" y="515606"/>
                  </a:lnTo>
                  <a:lnTo>
                    <a:pt x="2493663" y="538420"/>
                  </a:lnTo>
                  <a:lnTo>
                    <a:pt x="2497024" y="545596"/>
                  </a:lnTo>
                  <a:lnTo>
                    <a:pt x="2494495" y="548222"/>
                  </a:lnTo>
                  <a:lnTo>
                    <a:pt x="2490753" y="557384"/>
                  </a:lnTo>
                  <a:lnTo>
                    <a:pt x="2494884" y="585583"/>
                  </a:lnTo>
                  <a:lnTo>
                    <a:pt x="2508342" y="628198"/>
                  </a:lnTo>
                  <a:lnTo>
                    <a:pt x="2524400" y="670614"/>
                  </a:lnTo>
                  <a:lnTo>
                    <a:pt x="2536335" y="698221"/>
                  </a:lnTo>
                  <a:lnTo>
                    <a:pt x="2538134" y="701819"/>
                  </a:lnTo>
                  <a:lnTo>
                    <a:pt x="2524020" y="717263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50150" y="2236697"/>
              <a:ext cx="2559050" cy="1552575"/>
            </a:xfrm>
            <a:custGeom>
              <a:avLst/>
              <a:gdLst/>
              <a:ahLst/>
              <a:cxnLst/>
              <a:rect l="l" t="t" r="r" b="b"/>
              <a:pathLst>
                <a:path w="2559050" h="1552575">
                  <a:moveTo>
                    <a:pt x="290322" y="1505699"/>
                  </a:moveTo>
                  <a:lnTo>
                    <a:pt x="288709" y="1504924"/>
                  </a:lnTo>
                  <a:lnTo>
                    <a:pt x="200964" y="1462925"/>
                  </a:lnTo>
                  <a:lnTo>
                    <a:pt x="157683" y="1552041"/>
                  </a:lnTo>
                  <a:lnTo>
                    <a:pt x="222618" y="1529359"/>
                  </a:lnTo>
                  <a:lnTo>
                    <a:pt x="223583" y="1527670"/>
                  </a:lnTo>
                  <a:lnTo>
                    <a:pt x="225399" y="1528381"/>
                  </a:lnTo>
                  <a:lnTo>
                    <a:pt x="290322" y="1505699"/>
                  </a:lnTo>
                  <a:close/>
                </a:path>
                <a:path w="2559050" h="1552575">
                  <a:moveTo>
                    <a:pt x="539508" y="633018"/>
                  </a:moveTo>
                  <a:lnTo>
                    <a:pt x="411327" y="677799"/>
                  </a:lnTo>
                  <a:lnTo>
                    <a:pt x="497624" y="718947"/>
                  </a:lnTo>
                  <a:lnTo>
                    <a:pt x="539508" y="633018"/>
                  </a:lnTo>
                  <a:close/>
                </a:path>
                <a:path w="2559050" h="1552575">
                  <a:moveTo>
                    <a:pt x="621030" y="1390167"/>
                  </a:moveTo>
                  <a:lnTo>
                    <a:pt x="619404" y="1389392"/>
                  </a:lnTo>
                  <a:lnTo>
                    <a:pt x="531647" y="1347406"/>
                  </a:lnTo>
                  <a:lnTo>
                    <a:pt x="488365" y="1436522"/>
                  </a:lnTo>
                  <a:lnTo>
                    <a:pt x="553300" y="1413827"/>
                  </a:lnTo>
                  <a:lnTo>
                    <a:pt x="554266" y="1412151"/>
                  </a:lnTo>
                  <a:lnTo>
                    <a:pt x="556082" y="1412862"/>
                  </a:lnTo>
                  <a:lnTo>
                    <a:pt x="621030" y="1390167"/>
                  </a:lnTo>
                  <a:close/>
                </a:path>
                <a:path w="2559050" h="1552575">
                  <a:moveTo>
                    <a:pt x="870191" y="517486"/>
                  </a:moveTo>
                  <a:lnTo>
                    <a:pt x="742022" y="562267"/>
                  </a:lnTo>
                  <a:lnTo>
                    <a:pt x="828306" y="603415"/>
                  </a:lnTo>
                  <a:lnTo>
                    <a:pt x="870191" y="517486"/>
                  </a:lnTo>
                  <a:close/>
                </a:path>
                <a:path w="2559050" h="1552575">
                  <a:moveTo>
                    <a:pt x="951712" y="1274648"/>
                  </a:moveTo>
                  <a:lnTo>
                    <a:pt x="950087" y="1273873"/>
                  </a:lnTo>
                  <a:lnTo>
                    <a:pt x="862330" y="1231887"/>
                  </a:lnTo>
                  <a:lnTo>
                    <a:pt x="819048" y="1320990"/>
                  </a:lnTo>
                  <a:lnTo>
                    <a:pt x="883983" y="1298308"/>
                  </a:lnTo>
                  <a:lnTo>
                    <a:pt x="884948" y="1296619"/>
                  </a:lnTo>
                  <a:lnTo>
                    <a:pt x="886777" y="1297330"/>
                  </a:lnTo>
                  <a:lnTo>
                    <a:pt x="951712" y="1274648"/>
                  </a:lnTo>
                  <a:close/>
                </a:path>
                <a:path w="2559050" h="1552575">
                  <a:moveTo>
                    <a:pt x="1200886" y="401955"/>
                  </a:moveTo>
                  <a:lnTo>
                    <a:pt x="1072705" y="446735"/>
                  </a:lnTo>
                  <a:lnTo>
                    <a:pt x="1158989" y="487895"/>
                  </a:lnTo>
                  <a:lnTo>
                    <a:pt x="1200886" y="401955"/>
                  </a:lnTo>
                  <a:close/>
                </a:path>
                <a:path w="2559050" h="1552575">
                  <a:moveTo>
                    <a:pt x="1282395" y="1159116"/>
                  </a:moveTo>
                  <a:lnTo>
                    <a:pt x="1280769" y="1158341"/>
                  </a:lnTo>
                  <a:lnTo>
                    <a:pt x="1193038" y="1116355"/>
                  </a:lnTo>
                  <a:lnTo>
                    <a:pt x="1149731" y="1205471"/>
                  </a:lnTo>
                  <a:lnTo>
                    <a:pt x="1214678" y="1182776"/>
                  </a:lnTo>
                  <a:lnTo>
                    <a:pt x="1215656" y="1181087"/>
                  </a:lnTo>
                  <a:lnTo>
                    <a:pt x="1217460" y="1181811"/>
                  </a:lnTo>
                  <a:lnTo>
                    <a:pt x="1282395" y="1159116"/>
                  </a:lnTo>
                  <a:close/>
                </a:path>
                <a:path w="2559050" h="1552575">
                  <a:moveTo>
                    <a:pt x="1531569" y="286435"/>
                  </a:moveTo>
                  <a:lnTo>
                    <a:pt x="1403388" y="331216"/>
                  </a:lnTo>
                  <a:lnTo>
                    <a:pt x="1489684" y="372364"/>
                  </a:lnTo>
                  <a:lnTo>
                    <a:pt x="1531569" y="286435"/>
                  </a:lnTo>
                  <a:close/>
                </a:path>
                <a:path w="2559050" h="1552575">
                  <a:moveTo>
                    <a:pt x="1613077" y="1043597"/>
                  </a:moveTo>
                  <a:lnTo>
                    <a:pt x="1611452" y="1042822"/>
                  </a:lnTo>
                  <a:lnTo>
                    <a:pt x="1523707" y="1000823"/>
                  </a:lnTo>
                  <a:lnTo>
                    <a:pt x="1480413" y="1089939"/>
                  </a:lnTo>
                  <a:lnTo>
                    <a:pt x="1545361" y="1067257"/>
                  </a:lnTo>
                  <a:lnTo>
                    <a:pt x="1546326" y="1065568"/>
                  </a:lnTo>
                  <a:lnTo>
                    <a:pt x="1548142" y="1066279"/>
                  </a:lnTo>
                  <a:lnTo>
                    <a:pt x="1613077" y="1043597"/>
                  </a:lnTo>
                  <a:close/>
                </a:path>
                <a:path w="2559050" h="1552575">
                  <a:moveTo>
                    <a:pt x="1862251" y="170903"/>
                  </a:moveTo>
                  <a:lnTo>
                    <a:pt x="1734070" y="215684"/>
                  </a:lnTo>
                  <a:lnTo>
                    <a:pt x="1820367" y="256844"/>
                  </a:lnTo>
                  <a:lnTo>
                    <a:pt x="1862251" y="170903"/>
                  </a:lnTo>
                  <a:close/>
                </a:path>
                <a:path w="2559050" h="1552575">
                  <a:moveTo>
                    <a:pt x="1943773" y="928065"/>
                  </a:moveTo>
                  <a:lnTo>
                    <a:pt x="1942147" y="927290"/>
                  </a:lnTo>
                  <a:lnTo>
                    <a:pt x="1854390" y="885304"/>
                  </a:lnTo>
                  <a:lnTo>
                    <a:pt x="1811096" y="974420"/>
                  </a:lnTo>
                  <a:lnTo>
                    <a:pt x="1876044" y="951725"/>
                  </a:lnTo>
                  <a:lnTo>
                    <a:pt x="1877009" y="950048"/>
                  </a:lnTo>
                  <a:lnTo>
                    <a:pt x="1878825" y="950760"/>
                  </a:lnTo>
                  <a:lnTo>
                    <a:pt x="1943773" y="928065"/>
                  </a:lnTo>
                  <a:close/>
                </a:path>
                <a:path w="2559050" h="1552575">
                  <a:moveTo>
                    <a:pt x="2192934" y="55384"/>
                  </a:moveTo>
                  <a:lnTo>
                    <a:pt x="2064753" y="100164"/>
                  </a:lnTo>
                  <a:lnTo>
                    <a:pt x="2151049" y="141312"/>
                  </a:lnTo>
                  <a:lnTo>
                    <a:pt x="2192934" y="55384"/>
                  </a:lnTo>
                  <a:close/>
                </a:path>
                <a:path w="2559050" h="1552575">
                  <a:moveTo>
                    <a:pt x="2274455" y="812546"/>
                  </a:moveTo>
                  <a:lnTo>
                    <a:pt x="2272830" y="811758"/>
                  </a:lnTo>
                  <a:lnTo>
                    <a:pt x="2185073" y="769772"/>
                  </a:lnTo>
                  <a:lnTo>
                    <a:pt x="2141791" y="858888"/>
                  </a:lnTo>
                  <a:lnTo>
                    <a:pt x="2206726" y="836206"/>
                  </a:lnTo>
                  <a:lnTo>
                    <a:pt x="2207691" y="834517"/>
                  </a:lnTo>
                  <a:lnTo>
                    <a:pt x="2209520" y="835228"/>
                  </a:lnTo>
                  <a:lnTo>
                    <a:pt x="2274455" y="812546"/>
                  </a:lnTo>
                  <a:close/>
                </a:path>
                <a:path w="2559050" h="1552575">
                  <a:moveTo>
                    <a:pt x="2558618" y="714146"/>
                  </a:moveTo>
                  <a:lnTo>
                    <a:pt x="2539339" y="674852"/>
                  </a:lnTo>
                  <a:lnTo>
                    <a:pt x="2527452" y="633158"/>
                  </a:lnTo>
                  <a:lnTo>
                    <a:pt x="2518168" y="591261"/>
                  </a:lnTo>
                  <a:lnTo>
                    <a:pt x="2515946" y="563384"/>
                  </a:lnTo>
                  <a:lnTo>
                    <a:pt x="2520099" y="552577"/>
                  </a:lnTo>
                  <a:lnTo>
                    <a:pt x="2523553" y="546328"/>
                  </a:lnTo>
                  <a:lnTo>
                    <a:pt x="2521127" y="535533"/>
                  </a:lnTo>
                  <a:lnTo>
                    <a:pt x="2507615" y="511086"/>
                  </a:lnTo>
                  <a:lnTo>
                    <a:pt x="2489695" y="475018"/>
                  </a:lnTo>
                  <a:lnTo>
                    <a:pt x="2476055" y="436892"/>
                  </a:lnTo>
                  <a:lnTo>
                    <a:pt x="2464549" y="398792"/>
                  </a:lnTo>
                  <a:lnTo>
                    <a:pt x="2453005" y="362826"/>
                  </a:lnTo>
                  <a:lnTo>
                    <a:pt x="2447429" y="339229"/>
                  </a:lnTo>
                  <a:lnTo>
                    <a:pt x="2446934" y="318439"/>
                  </a:lnTo>
                  <a:lnTo>
                    <a:pt x="2448915" y="300151"/>
                  </a:lnTo>
                  <a:lnTo>
                    <a:pt x="2450706" y="284073"/>
                  </a:lnTo>
                  <a:lnTo>
                    <a:pt x="2437219" y="245452"/>
                  </a:lnTo>
                  <a:lnTo>
                    <a:pt x="2422093" y="220357"/>
                  </a:lnTo>
                  <a:lnTo>
                    <a:pt x="2408783" y="197650"/>
                  </a:lnTo>
                  <a:lnTo>
                    <a:pt x="2408783" y="269709"/>
                  </a:lnTo>
                  <a:lnTo>
                    <a:pt x="2375878" y="253796"/>
                  </a:lnTo>
                  <a:lnTo>
                    <a:pt x="2268334" y="477024"/>
                  </a:lnTo>
                  <a:lnTo>
                    <a:pt x="2132495" y="411467"/>
                  </a:lnTo>
                  <a:lnTo>
                    <a:pt x="2045182" y="369328"/>
                  </a:lnTo>
                  <a:lnTo>
                    <a:pt x="1937651" y="592543"/>
                  </a:lnTo>
                  <a:lnTo>
                    <a:pt x="1801812" y="526999"/>
                  </a:lnTo>
                  <a:lnTo>
                    <a:pt x="1714500" y="484860"/>
                  </a:lnTo>
                  <a:lnTo>
                    <a:pt x="1606969" y="708063"/>
                  </a:lnTo>
                  <a:lnTo>
                    <a:pt x="1471142" y="642518"/>
                  </a:lnTo>
                  <a:lnTo>
                    <a:pt x="1383817" y="600379"/>
                  </a:lnTo>
                  <a:lnTo>
                    <a:pt x="1276273" y="823595"/>
                  </a:lnTo>
                  <a:lnTo>
                    <a:pt x="1140447" y="758050"/>
                  </a:lnTo>
                  <a:lnTo>
                    <a:pt x="1053134" y="715899"/>
                  </a:lnTo>
                  <a:lnTo>
                    <a:pt x="945591" y="939126"/>
                  </a:lnTo>
                  <a:lnTo>
                    <a:pt x="809752" y="873569"/>
                  </a:lnTo>
                  <a:lnTo>
                    <a:pt x="722439" y="831430"/>
                  </a:lnTo>
                  <a:lnTo>
                    <a:pt x="614908" y="1054646"/>
                  </a:lnTo>
                  <a:lnTo>
                    <a:pt x="479069" y="989101"/>
                  </a:lnTo>
                  <a:lnTo>
                    <a:pt x="391756" y="946962"/>
                  </a:lnTo>
                  <a:lnTo>
                    <a:pt x="284226" y="1170178"/>
                  </a:lnTo>
                  <a:lnTo>
                    <a:pt x="148386" y="1104620"/>
                  </a:lnTo>
                  <a:lnTo>
                    <a:pt x="72847" y="1068171"/>
                  </a:lnTo>
                  <a:lnTo>
                    <a:pt x="83273" y="1024864"/>
                  </a:lnTo>
                  <a:lnTo>
                    <a:pt x="85661" y="1017079"/>
                  </a:lnTo>
                  <a:lnTo>
                    <a:pt x="260350" y="1101826"/>
                  </a:lnTo>
                  <a:lnTo>
                    <a:pt x="303199" y="1012875"/>
                  </a:lnTo>
                  <a:lnTo>
                    <a:pt x="367880" y="878624"/>
                  </a:lnTo>
                  <a:lnTo>
                    <a:pt x="591032" y="986307"/>
                  </a:lnTo>
                  <a:lnTo>
                    <a:pt x="633882" y="897343"/>
                  </a:lnTo>
                  <a:lnTo>
                    <a:pt x="698563" y="763092"/>
                  </a:lnTo>
                  <a:lnTo>
                    <a:pt x="921715" y="870788"/>
                  </a:lnTo>
                  <a:lnTo>
                    <a:pt x="964577" y="781824"/>
                  </a:lnTo>
                  <a:lnTo>
                    <a:pt x="1029258" y="647560"/>
                  </a:lnTo>
                  <a:lnTo>
                    <a:pt x="1252397" y="755256"/>
                  </a:lnTo>
                  <a:lnTo>
                    <a:pt x="1295260" y="666292"/>
                  </a:lnTo>
                  <a:lnTo>
                    <a:pt x="1359941" y="532041"/>
                  </a:lnTo>
                  <a:lnTo>
                    <a:pt x="1583093" y="639724"/>
                  </a:lnTo>
                  <a:lnTo>
                    <a:pt x="1625955" y="550760"/>
                  </a:lnTo>
                  <a:lnTo>
                    <a:pt x="1690624" y="416509"/>
                  </a:lnTo>
                  <a:lnTo>
                    <a:pt x="1913775" y="524205"/>
                  </a:lnTo>
                  <a:lnTo>
                    <a:pt x="1956625" y="435241"/>
                  </a:lnTo>
                  <a:lnTo>
                    <a:pt x="2021306" y="300990"/>
                  </a:lnTo>
                  <a:lnTo>
                    <a:pt x="2244458" y="408673"/>
                  </a:lnTo>
                  <a:lnTo>
                    <a:pt x="2287320" y="319709"/>
                  </a:lnTo>
                  <a:lnTo>
                    <a:pt x="2352002" y="185458"/>
                  </a:lnTo>
                  <a:lnTo>
                    <a:pt x="2377173" y="197307"/>
                  </a:lnTo>
                  <a:lnTo>
                    <a:pt x="2379256" y="204076"/>
                  </a:lnTo>
                  <a:lnTo>
                    <a:pt x="2405011" y="228269"/>
                  </a:lnTo>
                  <a:lnTo>
                    <a:pt x="2408783" y="269709"/>
                  </a:lnTo>
                  <a:lnTo>
                    <a:pt x="2408783" y="197650"/>
                  </a:lnTo>
                  <a:lnTo>
                    <a:pt x="2405837" y="192608"/>
                  </a:lnTo>
                  <a:lnTo>
                    <a:pt x="2392134" y="166217"/>
                  </a:lnTo>
                  <a:lnTo>
                    <a:pt x="2384641" y="145173"/>
                  </a:lnTo>
                  <a:lnTo>
                    <a:pt x="2383663" y="135636"/>
                  </a:lnTo>
                  <a:lnTo>
                    <a:pt x="2383663" y="124282"/>
                  </a:lnTo>
                  <a:lnTo>
                    <a:pt x="2384425" y="111569"/>
                  </a:lnTo>
                  <a:lnTo>
                    <a:pt x="2385682" y="97942"/>
                  </a:lnTo>
                  <a:lnTo>
                    <a:pt x="2361438" y="28549"/>
                  </a:lnTo>
                  <a:lnTo>
                    <a:pt x="2361438" y="135572"/>
                  </a:lnTo>
                  <a:lnTo>
                    <a:pt x="2329383" y="120713"/>
                  </a:lnTo>
                  <a:lnTo>
                    <a:pt x="2221420" y="342734"/>
                  </a:lnTo>
                  <a:lnTo>
                    <a:pt x="2086483" y="278218"/>
                  </a:lnTo>
                  <a:lnTo>
                    <a:pt x="1998687" y="236245"/>
                  </a:lnTo>
                  <a:lnTo>
                    <a:pt x="1890737" y="458266"/>
                  </a:lnTo>
                  <a:lnTo>
                    <a:pt x="1755800" y="393750"/>
                  </a:lnTo>
                  <a:lnTo>
                    <a:pt x="1668005" y="351777"/>
                  </a:lnTo>
                  <a:lnTo>
                    <a:pt x="1560055" y="573786"/>
                  </a:lnTo>
                  <a:lnTo>
                    <a:pt x="1425117" y="509270"/>
                  </a:lnTo>
                  <a:lnTo>
                    <a:pt x="1337322" y="467296"/>
                  </a:lnTo>
                  <a:lnTo>
                    <a:pt x="1229360" y="689317"/>
                  </a:lnTo>
                  <a:lnTo>
                    <a:pt x="1094422" y="624801"/>
                  </a:lnTo>
                  <a:lnTo>
                    <a:pt x="1006640" y="582815"/>
                  </a:lnTo>
                  <a:lnTo>
                    <a:pt x="898677" y="804837"/>
                  </a:lnTo>
                  <a:lnTo>
                    <a:pt x="763739" y="740321"/>
                  </a:lnTo>
                  <a:lnTo>
                    <a:pt x="675944" y="698347"/>
                  </a:lnTo>
                  <a:lnTo>
                    <a:pt x="567994" y="920369"/>
                  </a:lnTo>
                  <a:lnTo>
                    <a:pt x="433057" y="855853"/>
                  </a:lnTo>
                  <a:lnTo>
                    <a:pt x="345262" y="813879"/>
                  </a:lnTo>
                  <a:lnTo>
                    <a:pt x="237312" y="1035888"/>
                  </a:lnTo>
                  <a:lnTo>
                    <a:pt x="105968" y="972794"/>
                  </a:lnTo>
                  <a:lnTo>
                    <a:pt x="108610" y="967079"/>
                  </a:lnTo>
                  <a:lnTo>
                    <a:pt x="114833" y="948944"/>
                  </a:lnTo>
                  <a:lnTo>
                    <a:pt x="121437" y="923671"/>
                  </a:lnTo>
                  <a:lnTo>
                    <a:pt x="213436" y="967549"/>
                  </a:lnTo>
                  <a:lnTo>
                    <a:pt x="255511" y="880211"/>
                  </a:lnTo>
                  <a:lnTo>
                    <a:pt x="320967" y="744334"/>
                  </a:lnTo>
                  <a:lnTo>
                    <a:pt x="544118" y="852030"/>
                  </a:lnTo>
                  <a:lnTo>
                    <a:pt x="586193" y="764679"/>
                  </a:lnTo>
                  <a:lnTo>
                    <a:pt x="651649" y="628815"/>
                  </a:lnTo>
                  <a:lnTo>
                    <a:pt x="874801" y="736498"/>
                  </a:lnTo>
                  <a:lnTo>
                    <a:pt x="916889" y="649160"/>
                  </a:lnTo>
                  <a:lnTo>
                    <a:pt x="982345" y="513283"/>
                  </a:lnTo>
                  <a:lnTo>
                    <a:pt x="1205484" y="620979"/>
                  </a:lnTo>
                  <a:lnTo>
                    <a:pt x="1247571" y="533628"/>
                  </a:lnTo>
                  <a:lnTo>
                    <a:pt x="1313027" y="397764"/>
                  </a:lnTo>
                  <a:lnTo>
                    <a:pt x="1536179" y="505447"/>
                  </a:lnTo>
                  <a:lnTo>
                    <a:pt x="1578254" y="418096"/>
                  </a:lnTo>
                  <a:lnTo>
                    <a:pt x="1643710" y="282232"/>
                  </a:lnTo>
                  <a:lnTo>
                    <a:pt x="1866861" y="389928"/>
                  </a:lnTo>
                  <a:lnTo>
                    <a:pt x="1908937" y="302577"/>
                  </a:lnTo>
                  <a:lnTo>
                    <a:pt x="1974392" y="166712"/>
                  </a:lnTo>
                  <a:lnTo>
                    <a:pt x="2197544" y="274396"/>
                  </a:lnTo>
                  <a:lnTo>
                    <a:pt x="2239632" y="187045"/>
                  </a:lnTo>
                  <a:lnTo>
                    <a:pt x="2305088" y="51181"/>
                  </a:lnTo>
                  <a:lnTo>
                    <a:pt x="2349157" y="73088"/>
                  </a:lnTo>
                  <a:lnTo>
                    <a:pt x="2350020" y="76923"/>
                  </a:lnTo>
                  <a:lnTo>
                    <a:pt x="2352548" y="90271"/>
                  </a:lnTo>
                  <a:lnTo>
                    <a:pt x="2356053" y="109778"/>
                  </a:lnTo>
                  <a:lnTo>
                    <a:pt x="2361438" y="135572"/>
                  </a:lnTo>
                  <a:lnTo>
                    <a:pt x="2361438" y="28549"/>
                  </a:lnTo>
                  <a:lnTo>
                    <a:pt x="2351468" y="0"/>
                  </a:lnTo>
                  <a:lnTo>
                    <a:pt x="2333612" y="6235"/>
                  </a:lnTo>
                  <a:lnTo>
                    <a:pt x="2335072" y="12357"/>
                  </a:lnTo>
                  <a:lnTo>
                    <a:pt x="2326906" y="8585"/>
                  </a:lnTo>
                  <a:lnTo>
                    <a:pt x="2261476" y="31432"/>
                  </a:lnTo>
                  <a:lnTo>
                    <a:pt x="2174925" y="209651"/>
                  </a:lnTo>
                  <a:lnTo>
                    <a:pt x="2038451" y="144335"/>
                  </a:lnTo>
                  <a:lnTo>
                    <a:pt x="1996211" y="124104"/>
                  </a:lnTo>
                  <a:lnTo>
                    <a:pt x="1930793" y="146964"/>
                  </a:lnTo>
                  <a:lnTo>
                    <a:pt x="1844243" y="325183"/>
                  </a:lnTo>
                  <a:lnTo>
                    <a:pt x="1707781" y="259854"/>
                  </a:lnTo>
                  <a:lnTo>
                    <a:pt x="1665554" y="239623"/>
                  </a:lnTo>
                  <a:lnTo>
                    <a:pt x="1600111" y="262483"/>
                  </a:lnTo>
                  <a:lnTo>
                    <a:pt x="1513560" y="440702"/>
                  </a:lnTo>
                  <a:lnTo>
                    <a:pt x="1377086" y="375373"/>
                  </a:lnTo>
                  <a:lnTo>
                    <a:pt x="1334846" y="355155"/>
                  </a:lnTo>
                  <a:lnTo>
                    <a:pt x="1269428" y="378015"/>
                  </a:lnTo>
                  <a:lnTo>
                    <a:pt x="1182865" y="556234"/>
                  </a:lnTo>
                  <a:lnTo>
                    <a:pt x="1046403" y="490905"/>
                  </a:lnTo>
                  <a:lnTo>
                    <a:pt x="1004163" y="470687"/>
                  </a:lnTo>
                  <a:lnTo>
                    <a:pt x="938733" y="493547"/>
                  </a:lnTo>
                  <a:lnTo>
                    <a:pt x="852182" y="671753"/>
                  </a:lnTo>
                  <a:lnTo>
                    <a:pt x="715721" y="606425"/>
                  </a:lnTo>
                  <a:lnTo>
                    <a:pt x="673481" y="586206"/>
                  </a:lnTo>
                  <a:lnTo>
                    <a:pt x="608050" y="609066"/>
                  </a:lnTo>
                  <a:lnTo>
                    <a:pt x="521500" y="787285"/>
                  </a:lnTo>
                  <a:lnTo>
                    <a:pt x="385038" y="721956"/>
                  </a:lnTo>
                  <a:lnTo>
                    <a:pt x="342798" y="701738"/>
                  </a:lnTo>
                  <a:lnTo>
                    <a:pt x="277368" y="724585"/>
                  </a:lnTo>
                  <a:lnTo>
                    <a:pt x="190817" y="902804"/>
                  </a:lnTo>
                  <a:lnTo>
                    <a:pt x="147548" y="882078"/>
                  </a:lnTo>
                  <a:lnTo>
                    <a:pt x="151345" y="876350"/>
                  </a:lnTo>
                  <a:lnTo>
                    <a:pt x="160172" y="848029"/>
                  </a:lnTo>
                  <a:lnTo>
                    <a:pt x="163372" y="832713"/>
                  </a:lnTo>
                  <a:lnTo>
                    <a:pt x="166941" y="834466"/>
                  </a:lnTo>
                  <a:lnTo>
                    <a:pt x="204089" y="758266"/>
                  </a:lnTo>
                  <a:lnTo>
                    <a:pt x="208826" y="748538"/>
                  </a:lnTo>
                  <a:lnTo>
                    <a:pt x="178485" y="759142"/>
                  </a:lnTo>
                  <a:lnTo>
                    <a:pt x="178358" y="759193"/>
                  </a:lnTo>
                  <a:lnTo>
                    <a:pt x="111391" y="782574"/>
                  </a:lnTo>
                  <a:lnTo>
                    <a:pt x="106553" y="804379"/>
                  </a:lnTo>
                  <a:lnTo>
                    <a:pt x="97675" y="843064"/>
                  </a:lnTo>
                  <a:lnTo>
                    <a:pt x="73317" y="890892"/>
                  </a:lnTo>
                  <a:lnTo>
                    <a:pt x="63423" y="909701"/>
                  </a:lnTo>
                  <a:lnTo>
                    <a:pt x="57378" y="926401"/>
                  </a:lnTo>
                  <a:lnTo>
                    <a:pt x="57048" y="939266"/>
                  </a:lnTo>
                  <a:lnTo>
                    <a:pt x="59664" y="950887"/>
                  </a:lnTo>
                  <a:lnTo>
                    <a:pt x="61226" y="965149"/>
                  </a:lnTo>
                  <a:lnTo>
                    <a:pt x="57721" y="986116"/>
                  </a:lnTo>
                  <a:lnTo>
                    <a:pt x="52781" y="1010958"/>
                  </a:lnTo>
                  <a:lnTo>
                    <a:pt x="50152" y="1034097"/>
                  </a:lnTo>
                  <a:lnTo>
                    <a:pt x="45948" y="1055446"/>
                  </a:lnTo>
                  <a:lnTo>
                    <a:pt x="36322" y="1074915"/>
                  </a:lnTo>
                  <a:lnTo>
                    <a:pt x="28638" y="1094155"/>
                  </a:lnTo>
                  <a:lnTo>
                    <a:pt x="28422" y="1113764"/>
                  </a:lnTo>
                  <a:lnTo>
                    <a:pt x="28968" y="1132065"/>
                  </a:lnTo>
                  <a:lnTo>
                    <a:pt x="23583" y="1147406"/>
                  </a:lnTo>
                  <a:lnTo>
                    <a:pt x="13728" y="1158773"/>
                  </a:lnTo>
                  <a:lnTo>
                    <a:pt x="5918" y="1169593"/>
                  </a:lnTo>
                  <a:lnTo>
                    <a:pt x="1054" y="1184922"/>
                  </a:lnTo>
                  <a:lnTo>
                    <a:pt x="0" y="1209814"/>
                  </a:lnTo>
                  <a:lnTo>
                    <a:pt x="76" y="1211465"/>
                  </a:lnTo>
                  <a:lnTo>
                    <a:pt x="16446" y="1258366"/>
                  </a:lnTo>
                  <a:lnTo>
                    <a:pt x="18122" y="1263129"/>
                  </a:lnTo>
                  <a:lnTo>
                    <a:pt x="26149" y="1286103"/>
                  </a:lnTo>
                  <a:lnTo>
                    <a:pt x="35496" y="1238084"/>
                  </a:lnTo>
                  <a:lnTo>
                    <a:pt x="83693" y="1127226"/>
                  </a:lnTo>
                  <a:lnTo>
                    <a:pt x="306844" y="1234909"/>
                  </a:lnTo>
                  <a:lnTo>
                    <a:pt x="348919" y="1147572"/>
                  </a:lnTo>
                  <a:lnTo>
                    <a:pt x="414375" y="1011707"/>
                  </a:lnTo>
                  <a:lnTo>
                    <a:pt x="637527" y="1119390"/>
                  </a:lnTo>
                  <a:lnTo>
                    <a:pt x="679602" y="1032040"/>
                  </a:lnTo>
                  <a:lnTo>
                    <a:pt x="745058" y="896175"/>
                  </a:lnTo>
                  <a:lnTo>
                    <a:pt x="968209" y="1003871"/>
                  </a:lnTo>
                  <a:lnTo>
                    <a:pt x="1010285" y="916520"/>
                  </a:lnTo>
                  <a:lnTo>
                    <a:pt x="1075753" y="780643"/>
                  </a:lnTo>
                  <a:lnTo>
                    <a:pt x="1298892" y="888339"/>
                  </a:lnTo>
                  <a:lnTo>
                    <a:pt x="1340967" y="800989"/>
                  </a:lnTo>
                  <a:lnTo>
                    <a:pt x="1406436" y="665124"/>
                  </a:lnTo>
                  <a:lnTo>
                    <a:pt x="1629587" y="772807"/>
                  </a:lnTo>
                  <a:lnTo>
                    <a:pt x="1671662" y="685469"/>
                  </a:lnTo>
                  <a:lnTo>
                    <a:pt x="1737118" y="549592"/>
                  </a:lnTo>
                  <a:lnTo>
                    <a:pt x="1960270" y="657288"/>
                  </a:lnTo>
                  <a:lnTo>
                    <a:pt x="2002345" y="569937"/>
                  </a:lnTo>
                  <a:lnTo>
                    <a:pt x="2067801" y="434073"/>
                  </a:lnTo>
                  <a:lnTo>
                    <a:pt x="2290953" y="541756"/>
                  </a:lnTo>
                  <a:lnTo>
                    <a:pt x="2333028" y="454418"/>
                  </a:lnTo>
                  <a:lnTo>
                    <a:pt x="2398496" y="318541"/>
                  </a:lnTo>
                  <a:lnTo>
                    <a:pt x="2414066" y="326250"/>
                  </a:lnTo>
                  <a:lnTo>
                    <a:pt x="2414803" y="330593"/>
                  </a:lnTo>
                  <a:lnTo>
                    <a:pt x="2420683" y="352005"/>
                  </a:lnTo>
                  <a:lnTo>
                    <a:pt x="2426398" y="369798"/>
                  </a:lnTo>
                  <a:lnTo>
                    <a:pt x="2428976" y="377228"/>
                  </a:lnTo>
                  <a:lnTo>
                    <a:pt x="2429700" y="390563"/>
                  </a:lnTo>
                  <a:lnTo>
                    <a:pt x="2422372" y="386880"/>
                  </a:lnTo>
                  <a:lnTo>
                    <a:pt x="2314829" y="610095"/>
                  </a:lnTo>
                  <a:lnTo>
                    <a:pt x="2178989" y="544550"/>
                  </a:lnTo>
                  <a:lnTo>
                    <a:pt x="2091677" y="502412"/>
                  </a:lnTo>
                  <a:lnTo>
                    <a:pt x="1984146" y="725627"/>
                  </a:lnTo>
                  <a:lnTo>
                    <a:pt x="1848307" y="660069"/>
                  </a:lnTo>
                  <a:lnTo>
                    <a:pt x="1760994" y="617931"/>
                  </a:lnTo>
                  <a:lnTo>
                    <a:pt x="1653463" y="841146"/>
                  </a:lnTo>
                  <a:lnTo>
                    <a:pt x="1517624" y="775601"/>
                  </a:lnTo>
                  <a:lnTo>
                    <a:pt x="1430312" y="733463"/>
                  </a:lnTo>
                  <a:lnTo>
                    <a:pt x="1322755" y="956678"/>
                  </a:lnTo>
                  <a:lnTo>
                    <a:pt x="1186942" y="891133"/>
                  </a:lnTo>
                  <a:lnTo>
                    <a:pt x="1099629" y="848982"/>
                  </a:lnTo>
                  <a:lnTo>
                    <a:pt x="992085" y="1072210"/>
                  </a:lnTo>
                  <a:lnTo>
                    <a:pt x="856246" y="1006652"/>
                  </a:lnTo>
                  <a:lnTo>
                    <a:pt x="768921" y="964514"/>
                  </a:lnTo>
                  <a:lnTo>
                    <a:pt x="661403" y="1187729"/>
                  </a:lnTo>
                  <a:lnTo>
                    <a:pt x="525564" y="1122184"/>
                  </a:lnTo>
                  <a:lnTo>
                    <a:pt x="438251" y="1080046"/>
                  </a:lnTo>
                  <a:lnTo>
                    <a:pt x="330720" y="1303248"/>
                  </a:lnTo>
                  <a:lnTo>
                    <a:pt x="194881" y="1237703"/>
                  </a:lnTo>
                  <a:lnTo>
                    <a:pt x="107569" y="1195565"/>
                  </a:lnTo>
                  <a:lnTo>
                    <a:pt x="41998" y="1331468"/>
                  </a:lnTo>
                  <a:lnTo>
                    <a:pt x="64617" y="1396212"/>
                  </a:lnTo>
                  <a:lnTo>
                    <a:pt x="130187" y="1260309"/>
                  </a:lnTo>
                  <a:lnTo>
                    <a:pt x="353339" y="1367993"/>
                  </a:lnTo>
                  <a:lnTo>
                    <a:pt x="395414" y="1280655"/>
                  </a:lnTo>
                  <a:lnTo>
                    <a:pt x="460870" y="1144790"/>
                  </a:lnTo>
                  <a:lnTo>
                    <a:pt x="684022" y="1252474"/>
                  </a:lnTo>
                  <a:lnTo>
                    <a:pt x="726097" y="1165123"/>
                  </a:lnTo>
                  <a:lnTo>
                    <a:pt x="791540" y="1029258"/>
                  </a:lnTo>
                  <a:lnTo>
                    <a:pt x="1014691" y="1136954"/>
                  </a:lnTo>
                  <a:lnTo>
                    <a:pt x="1056779" y="1049604"/>
                  </a:lnTo>
                  <a:lnTo>
                    <a:pt x="1122248" y="913726"/>
                  </a:lnTo>
                  <a:lnTo>
                    <a:pt x="1345374" y="1021422"/>
                  </a:lnTo>
                  <a:lnTo>
                    <a:pt x="1387462" y="934072"/>
                  </a:lnTo>
                  <a:lnTo>
                    <a:pt x="1452930" y="798207"/>
                  </a:lnTo>
                  <a:lnTo>
                    <a:pt x="1676082" y="905891"/>
                  </a:lnTo>
                  <a:lnTo>
                    <a:pt x="1718157" y="818553"/>
                  </a:lnTo>
                  <a:lnTo>
                    <a:pt x="1783613" y="682675"/>
                  </a:lnTo>
                  <a:lnTo>
                    <a:pt x="2006765" y="790371"/>
                  </a:lnTo>
                  <a:lnTo>
                    <a:pt x="2048840" y="703021"/>
                  </a:lnTo>
                  <a:lnTo>
                    <a:pt x="2114296" y="567156"/>
                  </a:lnTo>
                  <a:lnTo>
                    <a:pt x="2337447" y="674839"/>
                  </a:lnTo>
                  <a:lnTo>
                    <a:pt x="2379522" y="587502"/>
                  </a:lnTo>
                  <a:lnTo>
                    <a:pt x="2444534" y="452577"/>
                  </a:lnTo>
                  <a:lnTo>
                    <a:pt x="2448153" y="463715"/>
                  </a:lnTo>
                  <a:lnTo>
                    <a:pt x="2446248" y="468896"/>
                  </a:lnTo>
                  <a:lnTo>
                    <a:pt x="2442654" y="481495"/>
                  </a:lnTo>
                  <a:lnTo>
                    <a:pt x="2440508" y="497103"/>
                  </a:lnTo>
                  <a:lnTo>
                    <a:pt x="2442946" y="511289"/>
                  </a:lnTo>
                  <a:lnTo>
                    <a:pt x="2448585" y="524802"/>
                  </a:lnTo>
                  <a:lnTo>
                    <a:pt x="2453475" y="538949"/>
                  </a:lnTo>
                  <a:lnTo>
                    <a:pt x="2456243" y="547966"/>
                  </a:lnTo>
                  <a:lnTo>
                    <a:pt x="2361323" y="743178"/>
                  </a:lnTo>
                  <a:lnTo>
                    <a:pt x="2226373" y="678662"/>
                  </a:lnTo>
                  <a:lnTo>
                    <a:pt x="2138578" y="636689"/>
                  </a:lnTo>
                  <a:lnTo>
                    <a:pt x="2030641" y="858710"/>
                  </a:lnTo>
                  <a:lnTo>
                    <a:pt x="1895690" y="794194"/>
                  </a:lnTo>
                  <a:lnTo>
                    <a:pt x="1807908" y="752221"/>
                  </a:lnTo>
                  <a:lnTo>
                    <a:pt x="1699958" y="974229"/>
                  </a:lnTo>
                  <a:lnTo>
                    <a:pt x="1565008" y="909713"/>
                  </a:lnTo>
                  <a:lnTo>
                    <a:pt x="1477225" y="867740"/>
                  </a:lnTo>
                  <a:lnTo>
                    <a:pt x="1369250" y="1089761"/>
                  </a:lnTo>
                  <a:lnTo>
                    <a:pt x="1234325" y="1025245"/>
                  </a:lnTo>
                  <a:lnTo>
                    <a:pt x="1146543" y="983272"/>
                  </a:lnTo>
                  <a:lnTo>
                    <a:pt x="1038567" y="1205293"/>
                  </a:lnTo>
                  <a:lnTo>
                    <a:pt x="903630" y="1140777"/>
                  </a:lnTo>
                  <a:lnTo>
                    <a:pt x="815835" y="1098804"/>
                  </a:lnTo>
                  <a:lnTo>
                    <a:pt x="707885" y="1320812"/>
                  </a:lnTo>
                  <a:lnTo>
                    <a:pt x="572947" y="1256296"/>
                  </a:lnTo>
                  <a:lnTo>
                    <a:pt x="485152" y="1214323"/>
                  </a:lnTo>
                  <a:lnTo>
                    <a:pt x="377215" y="1436331"/>
                  </a:lnTo>
                  <a:lnTo>
                    <a:pt x="242265" y="1371815"/>
                  </a:lnTo>
                  <a:lnTo>
                    <a:pt x="154470" y="1329842"/>
                  </a:lnTo>
                  <a:lnTo>
                    <a:pt x="88912" y="1465757"/>
                  </a:lnTo>
                  <a:lnTo>
                    <a:pt x="111531" y="1530502"/>
                  </a:lnTo>
                  <a:lnTo>
                    <a:pt x="177088" y="1394587"/>
                  </a:lnTo>
                  <a:lnTo>
                    <a:pt x="358876" y="1481759"/>
                  </a:lnTo>
                  <a:lnTo>
                    <a:pt x="419823" y="1460461"/>
                  </a:lnTo>
                  <a:lnTo>
                    <a:pt x="442595" y="1413497"/>
                  </a:lnTo>
                  <a:lnTo>
                    <a:pt x="507771" y="1279067"/>
                  </a:lnTo>
                  <a:lnTo>
                    <a:pt x="689571" y="1366227"/>
                  </a:lnTo>
                  <a:lnTo>
                    <a:pt x="750506" y="1344942"/>
                  </a:lnTo>
                  <a:lnTo>
                    <a:pt x="773277" y="1297965"/>
                  </a:lnTo>
                  <a:lnTo>
                    <a:pt x="838454" y="1163535"/>
                  </a:lnTo>
                  <a:lnTo>
                    <a:pt x="1020254" y="1250696"/>
                  </a:lnTo>
                  <a:lnTo>
                    <a:pt x="1081189" y="1229410"/>
                  </a:lnTo>
                  <a:lnTo>
                    <a:pt x="1103960" y="1182446"/>
                  </a:lnTo>
                  <a:lnTo>
                    <a:pt x="1169162" y="1048016"/>
                  </a:lnTo>
                  <a:lnTo>
                    <a:pt x="1350937" y="1135176"/>
                  </a:lnTo>
                  <a:lnTo>
                    <a:pt x="1411884" y="1113878"/>
                  </a:lnTo>
                  <a:lnTo>
                    <a:pt x="1434655" y="1066914"/>
                  </a:lnTo>
                  <a:lnTo>
                    <a:pt x="1499844" y="932484"/>
                  </a:lnTo>
                  <a:lnTo>
                    <a:pt x="1681619" y="1019657"/>
                  </a:lnTo>
                  <a:lnTo>
                    <a:pt x="1742567" y="998359"/>
                  </a:lnTo>
                  <a:lnTo>
                    <a:pt x="1765338" y="951395"/>
                  </a:lnTo>
                  <a:lnTo>
                    <a:pt x="1830527" y="816965"/>
                  </a:lnTo>
                  <a:lnTo>
                    <a:pt x="2012302" y="904125"/>
                  </a:lnTo>
                  <a:lnTo>
                    <a:pt x="2073249" y="882827"/>
                  </a:lnTo>
                  <a:lnTo>
                    <a:pt x="2096020" y="835863"/>
                  </a:lnTo>
                  <a:lnTo>
                    <a:pt x="2161197" y="701433"/>
                  </a:lnTo>
                  <a:lnTo>
                    <a:pt x="2342985" y="788606"/>
                  </a:lnTo>
                  <a:lnTo>
                    <a:pt x="2403932" y="767308"/>
                  </a:lnTo>
                  <a:lnTo>
                    <a:pt x="2426703" y="720344"/>
                  </a:lnTo>
                  <a:lnTo>
                    <a:pt x="2475534" y="619658"/>
                  </a:lnTo>
                  <a:lnTo>
                    <a:pt x="2498344" y="672884"/>
                  </a:lnTo>
                  <a:lnTo>
                    <a:pt x="2500490" y="685711"/>
                  </a:lnTo>
                  <a:lnTo>
                    <a:pt x="2472474" y="743369"/>
                  </a:lnTo>
                  <a:lnTo>
                    <a:pt x="2531160" y="722858"/>
                  </a:lnTo>
                  <a:lnTo>
                    <a:pt x="2531859" y="723493"/>
                  </a:lnTo>
                  <a:lnTo>
                    <a:pt x="2558618" y="714146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363237" y="8211507"/>
            <a:ext cx="2647950" cy="1683385"/>
            <a:chOff x="15363237" y="8211507"/>
            <a:chExt cx="2647950" cy="1683385"/>
          </a:xfrm>
        </p:grpSpPr>
        <p:sp>
          <p:nvSpPr>
            <p:cNvPr id="17" name="object 17"/>
            <p:cNvSpPr/>
            <p:nvPr/>
          </p:nvSpPr>
          <p:spPr>
            <a:xfrm>
              <a:off x="15371989" y="8218437"/>
              <a:ext cx="2625725" cy="1676400"/>
            </a:xfrm>
            <a:custGeom>
              <a:avLst/>
              <a:gdLst/>
              <a:ahLst/>
              <a:cxnLst/>
              <a:rect l="l" t="t" r="r" b="b"/>
              <a:pathLst>
                <a:path w="2625725" h="1676400">
                  <a:moveTo>
                    <a:pt x="2611005" y="739733"/>
                  </a:moveTo>
                  <a:lnTo>
                    <a:pt x="128563" y="1675932"/>
                  </a:lnTo>
                  <a:lnTo>
                    <a:pt x="0" y="1335031"/>
                  </a:lnTo>
                  <a:lnTo>
                    <a:pt x="104206" y="995314"/>
                  </a:lnTo>
                  <a:lnTo>
                    <a:pt x="133107" y="898127"/>
                  </a:lnTo>
                  <a:lnTo>
                    <a:pt x="153569" y="852703"/>
                  </a:lnTo>
                  <a:lnTo>
                    <a:pt x="2386967" y="0"/>
                  </a:lnTo>
                  <a:lnTo>
                    <a:pt x="2403039" y="5477"/>
                  </a:lnTo>
                  <a:lnTo>
                    <a:pt x="2418556" y="46623"/>
                  </a:lnTo>
                  <a:lnTo>
                    <a:pt x="2428925" y="94685"/>
                  </a:lnTo>
                  <a:lnTo>
                    <a:pt x="2428069" y="108440"/>
                  </a:lnTo>
                  <a:lnTo>
                    <a:pt x="2427838" y="120707"/>
                  </a:lnTo>
                  <a:lnTo>
                    <a:pt x="2438452" y="163574"/>
                  </a:lnTo>
                  <a:lnTo>
                    <a:pt x="2472764" y="223204"/>
                  </a:lnTo>
                  <a:lnTo>
                    <a:pt x="2489527" y="249828"/>
                  </a:lnTo>
                  <a:lnTo>
                    <a:pt x="2503482" y="289064"/>
                  </a:lnTo>
                  <a:lnTo>
                    <a:pt x="2501938" y="304962"/>
                  </a:lnTo>
                  <a:lnTo>
                    <a:pt x="2500156" y="322154"/>
                  </a:lnTo>
                  <a:lnTo>
                    <a:pt x="2500990" y="341886"/>
                  </a:lnTo>
                  <a:lnTo>
                    <a:pt x="2507297" y="365403"/>
                  </a:lnTo>
                  <a:lnTo>
                    <a:pt x="2518966" y="404571"/>
                  </a:lnTo>
                  <a:lnTo>
                    <a:pt x="2529181" y="448482"/>
                  </a:lnTo>
                  <a:lnTo>
                    <a:pt x="2541608" y="492369"/>
                  </a:lnTo>
                  <a:lnTo>
                    <a:pt x="2559914" y="531461"/>
                  </a:lnTo>
                  <a:lnTo>
                    <a:pt x="2574965" y="554793"/>
                  </a:lnTo>
                  <a:lnTo>
                    <a:pt x="2578639" y="562158"/>
                  </a:lnTo>
                  <a:lnTo>
                    <a:pt x="2576075" y="564951"/>
                  </a:lnTo>
                  <a:lnTo>
                    <a:pt x="2572416" y="574562"/>
                  </a:lnTo>
                  <a:lnTo>
                    <a:pt x="2577417" y="603740"/>
                  </a:lnTo>
                  <a:lnTo>
                    <a:pt x="2592474" y="647646"/>
                  </a:lnTo>
                  <a:lnTo>
                    <a:pt x="2610231" y="691279"/>
                  </a:lnTo>
                  <a:lnTo>
                    <a:pt x="2623330" y="719638"/>
                  </a:lnTo>
                  <a:lnTo>
                    <a:pt x="2625290" y="723329"/>
                  </a:lnTo>
                  <a:lnTo>
                    <a:pt x="2611005" y="739733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371824" y="8221051"/>
              <a:ext cx="2620010" cy="1659889"/>
            </a:xfrm>
            <a:custGeom>
              <a:avLst/>
              <a:gdLst/>
              <a:ahLst/>
              <a:cxnLst/>
              <a:rect l="l" t="t" r="r" b="b"/>
              <a:pathLst>
                <a:path w="2620009" h="1659890">
                  <a:moveTo>
                    <a:pt x="155529" y="913637"/>
                  </a:moveTo>
                  <a:lnTo>
                    <a:pt x="120648" y="898288"/>
                  </a:lnTo>
                  <a:lnTo>
                    <a:pt x="106009" y="865804"/>
                  </a:lnTo>
                  <a:lnTo>
                    <a:pt x="126022" y="858256"/>
                  </a:lnTo>
                  <a:lnTo>
                    <a:pt x="165565" y="835200"/>
                  </a:lnTo>
                  <a:lnTo>
                    <a:pt x="196933" y="823370"/>
                  </a:lnTo>
                  <a:lnTo>
                    <a:pt x="155529" y="913637"/>
                  </a:lnTo>
                  <a:close/>
                </a:path>
                <a:path w="2620009" h="1659890">
                  <a:moveTo>
                    <a:pt x="249426" y="958307"/>
                  </a:moveTo>
                  <a:lnTo>
                    <a:pt x="181969" y="983747"/>
                  </a:lnTo>
                  <a:lnTo>
                    <a:pt x="267586" y="796725"/>
                  </a:lnTo>
                  <a:lnTo>
                    <a:pt x="335033" y="771289"/>
                  </a:lnTo>
                  <a:lnTo>
                    <a:pt x="379510" y="791163"/>
                  </a:lnTo>
                  <a:lnTo>
                    <a:pt x="313399" y="816095"/>
                  </a:lnTo>
                  <a:lnTo>
                    <a:pt x="249426" y="958307"/>
                  </a:lnTo>
                  <a:close/>
                </a:path>
                <a:path w="2620009" h="1659890">
                  <a:moveTo>
                    <a:pt x="496386" y="785090"/>
                  </a:moveTo>
                  <a:lnTo>
                    <a:pt x="405666" y="744651"/>
                  </a:lnTo>
                  <a:lnTo>
                    <a:pt x="537791" y="694823"/>
                  </a:lnTo>
                  <a:lnTo>
                    <a:pt x="496386" y="785090"/>
                  </a:lnTo>
                  <a:close/>
                </a:path>
                <a:path w="2620009" h="1659890">
                  <a:moveTo>
                    <a:pt x="590284" y="829760"/>
                  </a:moveTo>
                  <a:lnTo>
                    <a:pt x="522826" y="855200"/>
                  </a:lnTo>
                  <a:lnTo>
                    <a:pt x="608443" y="668178"/>
                  </a:lnTo>
                  <a:lnTo>
                    <a:pt x="675890" y="642742"/>
                  </a:lnTo>
                  <a:lnTo>
                    <a:pt x="720368" y="662616"/>
                  </a:lnTo>
                  <a:lnTo>
                    <a:pt x="654257" y="687548"/>
                  </a:lnTo>
                  <a:lnTo>
                    <a:pt x="590284" y="829760"/>
                  </a:lnTo>
                  <a:close/>
                </a:path>
                <a:path w="2620009" h="1659890">
                  <a:moveTo>
                    <a:pt x="837243" y="656543"/>
                  </a:moveTo>
                  <a:lnTo>
                    <a:pt x="746543" y="616097"/>
                  </a:lnTo>
                  <a:lnTo>
                    <a:pt x="878648" y="566276"/>
                  </a:lnTo>
                  <a:lnTo>
                    <a:pt x="837243" y="656543"/>
                  </a:lnTo>
                  <a:close/>
                </a:path>
                <a:path w="2620009" h="1659890">
                  <a:moveTo>
                    <a:pt x="931149" y="701210"/>
                  </a:moveTo>
                  <a:lnTo>
                    <a:pt x="863684" y="726653"/>
                  </a:lnTo>
                  <a:lnTo>
                    <a:pt x="949301" y="539631"/>
                  </a:lnTo>
                  <a:lnTo>
                    <a:pt x="1016748" y="514195"/>
                  </a:lnTo>
                  <a:lnTo>
                    <a:pt x="1061225" y="534069"/>
                  </a:lnTo>
                  <a:lnTo>
                    <a:pt x="995134" y="558993"/>
                  </a:lnTo>
                  <a:lnTo>
                    <a:pt x="931149" y="701210"/>
                  </a:lnTo>
                  <a:close/>
                </a:path>
                <a:path w="2620009" h="1659890">
                  <a:moveTo>
                    <a:pt x="1178101" y="527996"/>
                  </a:moveTo>
                  <a:lnTo>
                    <a:pt x="1087400" y="487550"/>
                  </a:lnTo>
                  <a:lnTo>
                    <a:pt x="1219525" y="437722"/>
                  </a:lnTo>
                  <a:lnTo>
                    <a:pt x="1178101" y="527996"/>
                  </a:lnTo>
                  <a:close/>
                </a:path>
                <a:path w="2620009" h="1659890">
                  <a:moveTo>
                    <a:pt x="1272007" y="572663"/>
                  </a:moveTo>
                  <a:lnTo>
                    <a:pt x="1204541" y="598106"/>
                  </a:lnTo>
                  <a:lnTo>
                    <a:pt x="1290178" y="411077"/>
                  </a:lnTo>
                  <a:lnTo>
                    <a:pt x="1357605" y="385648"/>
                  </a:lnTo>
                  <a:lnTo>
                    <a:pt x="1402087" y="405520"/>
                  </a:lnTo>
                  <a:lnTo>
                    <a:pt x="1335991" y="430446"/>
                  </a:lnTo>
                  <a:lnTo>
                    <a:pt x="1272007" y="572663"/>
                  </a:lnTo>
                  <a:close/>
                </a:path>
                <a:path w="2620009" h="1659890">
                  <a:moveTo>
                    <a:pt x="1518978" y="399442"/>
                  </a:moveTo>
                  <a:lnTo>
                    <a:pt x="1428258" y="359003"/>
                  </a:lnTo>
                  <a:lnTo>
                    <a:pt x="1560383" y="309175"/>
                  </a:lnTo>
                  <a:lnTo>
                    <a:pt x="1518978" y="399442"/>
                  </a:lnTo>
                  <a:close/>
                </a:path>
                <a:path w="2620009" h="1659890">
                  <a:moveTo>
                    <a:pt x="1612876" y="444112"/>
                  </a:moveTo>
                  <a:lnTo>
                    <a:pt x="1545419" y="469552"/>
                  </a:lnTo>
                  <a:lnTo>
                    <a:pt x="1631035" y="282530"/>
                  </a:lnTo>
                  <a:lnTo>
                    <a:pt x="1698482" y="257093"/>
                  </a:lnTo>
                  <a:lnTo>
                    <a:pt x="1742960" y="276967"/>
                  </a:lnTo>
                  <a:lnTo>
                    <a:pt x="1676849" y="301900"/>
                  </a:lnTo>
                  <a:lnTo>
                    <a:pt x="1612876" y="444112"/>
                  </a:lnTo>
                  <a:close/>
                </a:path>
                <a:path w="2620009" h="1659890">
                  <a:moveTo>
                    <a:pt x="1859836" y="270895"/>
                  </a:moveTo>
                  <a:lnTo>
                    <a:pt x="1769115" y="230456"/>
                  </a:lnTo>
                  <a:lnTo>
                    <a:pt x="1901240" y="180628"/>
                  </a:lnTo>
                  <a:lnTo>
                    <a:pt x="1859836" y="270895"/>
                  </a:lnTo>
                  <a:close/>
                </a:path>
                <a:path w="2620009" h="1659890">
                  <a:moveTo>
                    <a:pt x="1953733" y="315565"/>
                  </a:moveTo>
                  <a:lnTo>
                    <a:pt x="1886276" y="341005"/>
                  </a:lnTo>
                  <a:lnTo>
                    <a:pt x="1971893" y="153983"/>
                  </a:lnTo>
                  <a:lnTo>
                    <a:pt x="2039320" y="128554"/>
                  </a:lnTo>
                  <a:lnTo>
                    <a:pt x="2083802" y="148426"/>
                  </a:lnTo>
                  <a:lnTo>
                    <a:pt x="2017706" y="173353"/>
                  </a:lnTo>
                  <a:lnTo>
                    <a:pt x="1953733" y="315565"/>
                  </a:lnTo>
                  <a:close/>
                </a:path>
                <a:path w="2620009" h="1659890">
                  <a:moveTo>
                    <a:pt x="2200693" y="142348"/>
                  </a:moveTo>
                  <a:lnTo>
                    <a:pt x="2109973" y="101909"/>
                  </a:lnTo>
                  <a:lnTo>
                    <a:pt x="2242097" y="52081"/>
                  </a:lnTo>
                  <a:lnTo>
                    <a:pt x="2200693" y="142348"/>
                  </a:lnTo>
                  <a:close/>
                </a:path>
                <a:path w="2620009" h="1659890">
                  <a:moveTo>
                    <a:pt x="2294599" y="187015"/>
                  </a:moveTo>
                  <a:lnTo>
                    <a:pt x="2227133" y="212458"/>
                  </a:lnTo>
                  <a:lnTo>
                    <a:pt x="2312750" y="25436"/>
                  </a:lnTo>
                  <a:lnTo>
                    <a:pt x="2380197" y="0"/>
                  </a:lnTo>
                  <a:lnTo>
                    <a:pt x="2406564" y="11773"/>
                  </a:lnTo>
                  <a:lnTo>
                    <a:pt x="2407525" y="26341"/>
                  </a:lnTo>
                  <a:lnTo>
                    <a:pt x="2358584" y="44798"/>
                  </a:lnTo>
                  <a:lnTo>
                    <a:pt x="2294599" y="187015"/>
                  </a:lnTo>
                  <a:close/>
                </a:path>
                <a:path w="2620009" h="1659890">
                  <a:moveTo>
                    <a:pt x="548371" y="922933"/>
                  </a:moveTo>
                  <a:lnTo>
                    <a:pt x="313399" y="816095"/>
                  </a:lnTo>
                  <a:lnTo>
                    <a:pt x="379510" y="791163"/>
                  </a:lnTo>
                  <a:lnTo>
                    <a:pt x="522826" y="855200"/>
                  </a:lnTo>
                  <a:lnTo>
                    <a:pt x="590284" y="829760"/>
                  </a:lnTo>
                  <a:lnTo>
                    <a:pt x="548371" y="922933"/>
                  </a:lnTo>
                  <a:close/>
                </a:path>
                <a:path w="2620009" h="1659890">
                  <a:moveTo>
                    <a:pt x="889228" y="794387"/>
                  </a:moveTo>
                  <a:lnTo>
                    <a:pt x="654257" y="687548"/>
                  </a:lnTo>
                  <a:lnTo>
                    <a:pt x="720368" y="662616"/>
                  </a:lnTo>
                  <a:lnTo>
                    <a:pt x="863684" y="726653"/>
                  </a:lnTo>
                  <a:lnTo>
                    <a:pt x="931149" y="701210"/>
                  </a:lnTo>
                  <a:lnTo>
                    <a:pt x="889228" y="794387"/>
                  </a:lnTo>
                  <a:close/>
                </a:path>
                <a:path w="2620009" h="1659890">
                  <a:moveTo>
                    <a:pt x="1230085" y="665840"/>
                  </a:moveTo>
                  <a:lnTo>
                    <a:pt x="995134" y="558993"/>
                  </a:lnTo>
                  <a:lnTo>
                    <a:pt x="1061225" y="534069"/>
                  </a:lnTo>
                  <a:lnTo>
                    <a:pt x="1204541" y="598106"/>
                  </a:lnTo>
                  <a:lnTo>
                    <a:pt x="1272007" y="572663"/>
                  </a:lnTo>
                  <a:lnTo>
                    <a:pt x="1230085" y="665840"/>
                  </a:lnTo>
                  <a:close/>
                </a:path>
                <a:path w="2620009" h="1659890">
                  <a:moveTo>
                    <a:pt x="1570963" y="537285"/>
                  </a:moveTo>
                  <a:lnTo>
                    <a:pt x="1335991" y="430446"/>
                  </a:lnTo>
                  <a:lnTo>
                    <a:pt x="1402087" y="405520"/>
                  </a:lnTo>
                  <a:lnTo>
                    <a:pt x="1545419" y="469552"/>
                  </a:lnTo>
                  <a:lnTo>
                    <a:pt x="1612876" y="444112"/>
                  </a:lnTo>
                  <a:lnTo>
                    <a:pt x="1570963" y="537285"/>
                  </a:lnTo>
                  <a:close/>
                </a:path>
                <a:path w="2620009" h="1659890">
                  <a:moveTo>
                    <a:pt x="1911820" y="408738"/>
                  </a:moveTo>
                  <a:lnTo>
                    <a:pt x="1676849" y="301900"/>
                  </a:lnTo>
                  <a:lnTo>
                    <a:pt x="1742960" y="276967"/>
                  </a:lnTo>
                  <a:lnTo>
                    <a:pt x="1886276" y="341005"/>
                  </a:lnTo>
                  <a:lnTo>
                    <a:pt x="1953733" y="315565"/>
                  </a:lnTo>
                  <a:lnTo>
                    <a:pt x="1911820" y="408738"/>
                  </a:lnTo>
                  <a:close/>
                </a:path>
                <a:path w="2620009" h="1659890">
                  <a:moveTo>
                    <a:pt x="2252678" y="280191"/>
                  </a:moveTo>
                  <a:lnTo>
                    <a:pt x="2017706" y="173353"/>
                  </a:lnTo>
                  <a:lnTo>
                    <a:pt x="2083802" y="148426"/>
                  </a:lnTo>
                  <a:lnTo>
                    <a:pt x="2227133" y="212458"/>
                  </a:lnTo>
                  <a:lnTo>
                    <a:pt x="2294599" y="187015"/>
                  </a:lnTo>
                  <a:lnTo>
                    <a:pt x="2252678" y="280191"/>
                  </a:lnTo>
                  <a:close/>
                </a:path>
                <a:path w="2620009" h="1659890">
                  <a:moveTo>
                    <a:pt x="2410321" y="68720"/>
                  </a:moveTo>
                  <a:lnTo>
                    <a:pt x="2358584" y="44798"/>
                  </a:lnTo>
                  <a:lnTo>
                    <a:pt x="2407525" y="26341"/>
                  </a:lnTo>
                  <a:lnTo>
                    <a:pt x="2410321" y="68720"/>
                  </a:lnTo>
                  <a:close/>
                </a:path>
                <a:path w="2620009" h="1659890">
                  <a:moveTo>
                    <a:pt x="207513" y="1051480"/>
                  </a:moveTo>
                  <a:lnTo>
                    <a:pt x="80339" y="993571"/>
                  </a:lnTo>
                  <a:lnTo>
                    <a:pt x="110546" y="952318"/>
                  </a:lnTo>
                  <a:lnTo>
                    <a:pt x="181969" y="983747"/>
                  </a:lnTo>
                  <a:lnTo>
                    <a:pt x="249426" y="958307"/>
                  </a:lnTo>
                  <a:lnTo>
                    <a:pt x="207513" y="1051480"/>
                  </a:lnTo>
                  <a:close/>
                </a:path>
                <a:path w="2620009" h="1659890">
                  <a:moveTo>
                    <a:pt x="300691" y="1096422"/>
                  </a:moveTo>
                  <a:lnTo>
                    <a:pt x="233954" y="1121590"/>
                  </a:lnTo>
                  <a:lnTo>
                    <a:pt x="340288" y="887393"/>
                  </a:lnTo>
                  <a:lnTo>
                    <a:pt x="432129" y="928767"/>
                  </a:lnTo>
                  <a:lnTo>
                    <a:pt x="365384" y="953938"/>
                  </a:lnTo>
                  <a:lnTo>
                    <a:pt x="300691" y="1096422"/>
                  </a:lnTo>
                  <a:close/>
                </a:path>
                <a:path w="2620009" h="1659890">
                  <a:moveTo>
                    <a:pt x="641548" y="967875"/>
                  </a:moveTo>
                  <a:lnTo>
                    <a:pt x="574811" y="993043"/>
                  </a:lnTo>
                  <a:lnTo>
                    <a:pt x="681145" y="758846"/>
                  </a:lnTo>
                  <a:lnTo>
                    <a:pt x="772986" y="800220"/>
                  </a:lnTo>
                  <a:lnTo>
                    <a:pt x="706241" y="825391"/>
                  </a:lnTo>
                  <a:lnTo>
                    <a:pt x="641548" y="967875"/>
                  </a:lnTo>
                  <a:close/>
                </a:path>
                <a:path w="2620009" h="1659890">
                  <a:moveTo>
                    <a:pt x="982414" y="839325"/>
                  </a:moveTo>
                  <a:lnTo>
                    <a:pt x="915668" y="864497"/>
                  </a:lnTo>
                  <a:lnTo>
                    <a:pt x="1022023" y="630292"/>
                  </a:lnTo>
                  <a:lnTo>
                    <a:pt x="1113856" y="671668"/>
                  </a:lnTo>
                  <a:lnTo>
                    <a:pt x="1047119" y="696837"/>
                  </a:lnTo>
                  <a:lnTo>
                    <a:pt x="982414" y="839325"/>
                  </a:lnTo>
                  <a:close/>
                </a:path>
                <a:path w="2620009" h="1659890">
                  <a:moveTo>
                    <a:pt x="1323271" y="710778"/>
                  </a:moveTo>
                  <a:lnTo>
                    <a:pt x="1256526" y="735950"/>
                  </a:lnTo>
                  <a:lnTo>
                    <a:pt x="1362880" y="501745"/>
                  </a:lnTo>
                  <a:lnTo>
                    <a:pt x="1454721" y="543118"/>
                  </a:lnTo>
                  <a:lnTo>
                    <a:pt x="1387976" y="568290"/>
                  </a:lnTo>
                  <a:lnTo>
                    <a:pt x="1323271" y="710778"/>
                  </a:lnTo>
                  <a:close/>
                </a:path>
                <a:path w="2620009" h="1659890">
                  <a:moveTo>
                    <a:pt x="1664141" y="582227"/>
                  </a:moveTo>
                  <a:lnTo>
                    <a:pt x="1597403" y="607395"/>
                  </a:lnTo>
                  <a:lnTo>
                    <a:pt x="1703737" y="373198"/>
                  </a:lnTo>
                  <a:lnTo>
                    <a:pt x="1795579" y="414571"/>
                  </a:lnTo>
                  <a:lnTo>
                    <a:pt x="1728833" y="439743"/>
                  </a:lnTo>
                  <a:lnTo>
                    <a:pt x="1664141" y="582227"/>
                  </a:lnTo>
                  <a:close/>
                </a:path>
                <a:path w="2620009" h="1659890">
                  <a:moveTo>
                    <a:pt x="2004998" y="453680"/>
                  </a:moveTo>
                  <a:lnTo>
                    <a:pt x="1938261" y="478848"/>
                  </a:lnTo>
                  <a:lnTo>
                    <a:pt x="2044595" y="244651"/>
                  </a:lnTo>
                  <a:lnTo>
                    <a:pt x="2136436" y="286024"/>
                  </a:lnTo>
                  <a:lnTo>
                    <a:pt x="2069691" y="311196"/>
                  </a:lnTo>
                  <a:lnTo>
                    <a:pt x="2004998" y="453680"/>
                  </a:lnTo>
                  <a:close/>
                </a:path>
                <a:path w="2620009" h="1659890">
                  <a:moveTo>
                    <a:pt x="2345863" y="325130"/>
                  </a:moveTo>
                  <a:lnTo>
                    <a:pt x="2279118" y="350301"/>
                  </a:lnTo>
                  <a:lnTo>
                    <a:pt x="2385472" y="116096"/>
                  </a:lnTo>
                  <a:lnTo>
                    <a:pt x="2429453" y="136157"/>
                  </a:lnTo>
                  <a:lnTo>
                    <a:pt x="2442254" y="170692"/>
                  </a:lnTo>
                  <a:lnTo>
                    <a:pt x="2410568" y="182641"/>
                  </a:lnTo>
                  <a:lnTo>
                    <a:pt x="2345863" y="325130"/>
                  </a:lnTo>
                  <a:close/>
                </a:path>
                <a:path w="2620009" h="1659890">
                  <a:moveTo>
                    <a:pt x="259050" y="1188135"/>
                  </a:moveTo>
                  <a:lnTo>
                    <a:pt x="55902" y="1096442"/>
                  </a:lnTo>
                  <a:lnTo>
                    <a:pt x="75225" y="1049792"/>
                  </a:lnTo>
                  <a:lnTo>
                    <a:pt x="233954" y="1121590"/>
                  </a:lnTo>
                  <a:lnTo>
                    <a:pt x="300691" y="1096422"/>
                  </a:lnTo>
                  <a:lnTo>
                    <a:pt x="259050" y="1188135"/>
                  </a:lnTo>
                  <a:close/>
                </a:path>
                <a:path w="2620009" h="1659890">
                  <a:moveTo>
                    <a:pt x="599907" y="1059589"/>
                  </a:moveTo>
                  <a:lnTo>
                    <a:pt x="365384" y="953938"/>
                  </a:lnTo>
                  <a:lnTo>
                    <a:pt x="432129" y="928767"/>
                  </a:lnTo>
                  <a:lnTo>
                    <a:pt x="574811" y="993043"/>
                  </a:lnTo>
                  <a:lnTo>
                    <a:pt x="641548" y="967875"/>
                  </a:lnTo>
                  <a:lnTo>
                    <a:pt x="599907" y="1059589"/>
                  </a:lnTo>
                  <a:close/>
                </a:path>
                <a:path w="2620009" h="1659890">
                  <a:moveTo>
                    <a:pt x="940764" y="931042"/>
                  </a:moveTo>
                  <a:lnTo>
                    <a:pt x="706241" y="825391"/>
                  </a:lnTo>
                  <a:lnTo>
                    <a:pt x="772986" y="800220"/>
                  </a:lnTo>
                  <a:lnTo>
                    <a:pt x="915668" y="864497"/>
                  </a:lnTo>
                  <a:lnTo>
                    <a:pt x="982414" y="839325"/>
                  </a:lnTo>
                  <a:lnTo>
                    <a:pt x="940764" y="931042"/>
                  </a:lnTo>
                  <a:close/>
                </a:path>
                <a:path w="2620009" h="1659890">
                  <a:moveTo>
                    <a:pt x="1281622" y="802495"/>
                  </a:moveTo>
                  <a:lnTo>
                    <a:pt x="1047119" y="696837"/>
                  </a:lnTo>
                  <a:lnTo>
                    <a:pt x="1113856" y="671668"/>
                  </a:lnTo>
                  <a:lnTo>
                    <a:pt x="1256526" y="735950"/>
                  </a:lnTo>
                  <a:lnTo>
                    <a:pt x="1323271" y="710778"/>
                  </a:lnTo>
                  <a:lnTo>
                    <a:pt x="1281622" y="802495"/>
                  </a:lnTo>
                  <a:close/>
                </a:path>
                <a:path w="2620009" h="1659890">
                  <a:moveTo>
                    <a:pt x="1622499" y="673940"/>
                  </a:moveTo>
                  <a:lnTo>
                    <a:pt x="1387976" y="568290"/>
                  </a:lnTo>
                  <a:lnTo>
                    <a:pt x="1454721" y="543118"/>
                  </a:lnTo>
                  <a:lnTo>
                    <a:pt x="1597403" y="607395"/>
                  </a:lnTo>
                  <a:lnTo>
                    <a:pt x="1664141" y="582227"/>
                  </a:lnTo>
                  <a:lnTo>
                    <a:pt x="1622499" y="673940"/>
                  </a:lnTo>
                  <a:close/>
                </a:path>
                <a:path w="2620009" h="1659890">
                  <a:moveTo>
                    <a:pt x="1963357" y="545393"/>
                  </a:moveTo>
                  <a:lnTo>
                    <a:pt x="1728833" y="439743"/>
                  </a:lnTo>
                  <a:lnTo>
                    <a:pt x="1795579" y="414571"/>
                  </a:lnTo>
                  <a:lnTo>
                    <a:pt x="1938261" y="478848"/>
                  </a:lnTo>
                  <a:lnTo>
                    <a:pt x="2004998" y="453680"/>
                  </a:lnTo>
                  <a:lnTo>
                    <a:pt x="1963357" y="545393"/>
                  </a:lnTo>
                  <a:close/>
                </a:path>
                <a:path w="2620009" h="1659890">
                  <a:moveTo>
                    <a:pt x="2304214" y="416846"/>
                  </a:moveTo>
                  <a:lnTo>
                    <a:pt x="2069691" y="311196"/>
                  </a:lnTo>
                  <a:lnTo>
                    <a:pt x="2136436" y="286024"/>
                  </a:lnTo>
                  <a:lnTo>
                    <a:pt x="2279118" y="350301"/>
                  </a:lnTo>
                  <a:lnTo>
                    <a:pt x="2345863" y="325130"/>
                  </a:lnTo>
                  <a:lnTo>
                    <a:pt x="2304214" y="416846"/>
                  </a:lnTo>
                  <a:close/>
                </a:path>
                <a:path w="2620009" h="1659890">
                  <a:moveTo>
                    <a:pt x="2454171" y="202845"/>
                  </a:moveTo>
                  <a:lnTo>
                    <a:pt x="2410568" y="182641"/>
                  </a:lnTo>
                  <a:lnTo>
                    <a:pt x="2442254" y="170692"/>
                  </a:lnTo>
                  <a:lnTo>
                    <a:pt x="2454171" y="202845"/>
                  </a:lnTo>
                  <a:close/>
                </a:path>
                <a:path w="2620009" h="1659890">
                  <a:moveTo>
                    <a:pt x="11651" y="1362875"/>
                  </a:moveTo>
                  <a:lnTo>
                    <a:pt x="0" y="1331979"/>
                  </a:lnTo>
                  <a:lnTo>
                    <a:pt x="50967" y="1152595"/>
                  </a:lnTo>
                  <a:lnTo>
                    <a:pt x="143976" y="1194885"/>
                  </a:lnTo>
                  <a:lnTo>
                    <a:pt x="76511" y="1220328"/>
                  </a:lnTo>
                  <a:lnTo>
                    <a:pt x="11651" y="1362875"/>
                  </a:lnTo>
                  <a:close/>
                </a:path>
                <a:path w="2620009" h="1659890">
                  <a:moveTo>
                    <a:pt x="352676" y="1234265"/>
                  </a:moveTo>
                  <a:lnTo>
                    <a:pt x="285938" y="1259434"/>
                  </a:lnTo>
                  <a:lnTo>
                    <a:pt x="391824" y="1024048"/>
                  </a:lnTo>
                  <a:lnTo>
                    <a:pt x="484834" y="1066338"/>
                  </a:lnTo>
                  <a:lnTo>
                    <a:pt x="417368" y="1091782"/>
                  </a:lnTo>
                  <a:lnTo>
                    <a:pt x="352676" y="1234265"/>
                  </a:lnTo>
                  <a:close/>
                </a:path>
                <a:path w="2620009" h="1659890">
                  <a:moveTo>
                    <a:pt x="693533" y="1105718"/>
                  </a:moveTo>
                  <a:lnTo>
                    <a:pt x="626796" y="1130887"/>
                  </a:lnTo>
                  <a:lnTo>
                    <a:pt x="732682" y="895501"/>
                  </a:lnTo>
                  <a:lnTo>
                    <a:pt x="825691" y="937791"/>
                  </a:lnTo>
                  <a:lnTo>
                    <a:pt x="758226" y="963235"/>
                  </a:lnTo>
                  <a:lnTo>
                    <a:pt x="693533" y="1105718"/>
                  </a:lnTo>
                  <a:close/>
                </a:path>
                <a:path w="2620009" h="1659890">
                  <a:moveTo>
                    <a:pt x="1034398" y="977168"/>
                  </a:moveTo>
                  <a:lnTo>
                    <a:pt x="967653" y="1002340"/>
                  </a:lnTo>
                  <a:lnTo>
                    <a:pt x="1073559" y="766947"/>
                  </a:lnTo>
                  <a:lnTo>
                    <a:pt x="1166561" y="809240"/>
                  </a:lnTo>
                  <a:lnTo>
                    <a:pt x="1099103" y="834680"/>
                  </a:lnTo>
                  <a:lnTo>
                    <a:pt x="1034398" y="977168"/>
                  </a:lnTo>
                  <a:close/>
                </a:path>
                <a:path w="2620009" h="1659890">
                  <a:moveTo>
                    <a:pt x="1375256" y="848621"/>
                  </a:moveTo>
                  <a:lnTo>
                    <a:pt x="1308510" y="873793"/>
                  </a:lnTo>
                  <a:lnTo>
                    <a:pt x="1414416" y="638400"/>
                  </a:lnTo>
                  <a:lnTo>
                    <a:pt x="1507426" y="680690"/>
                  </a:lnTo>
                  <a:lnTo>
                    <a:pt x="1439961" y="706133"/>
                  </a:lnTo>
                  <a:lnTo>
                    <a:pt x="1375256" y="848621"/>
                  </a:lnTo>
                  <a:close/>
                </a:path>
                <a:path w="2620009" h="1659890">
                  <a:moveTo>
                    <a:pt x="1716125" y="720070"/>
                  </a:moveTo>
                  <a:lnTo>
                    <a:pt x="1649388" y="745238"/>
                  </a:lnTo>
                  <a:lnTo>
                    <a:pt x="1755274" y="509853"/>
                  </a:lnTo>
                  <a:lnTo>
                    <a:pt x="1848283" y="552143"/>
                  </a:lnTo>
                  <a:lnTo>
                    <a:pt x="1780818" y="577586"/>
                  </a:lnTo>
                  <a:lnTo>
                    <a:pt x="1716125" y="720070"/>
                  </a:lnTo>
                  <a:close/>
                </a:path>
                <a:path w="2620009" h="1659890">
                  <a:moveTo>
                    <a:pt x="2056983" y="591523"/>
                  </a:moveTo>
                  <a:lnTo>
                    <a:pt x="1990245" y="616691"/>
                  </a:lnTo>
                  <a:lnTo>
                    <a:pt x="2096131" y="381306"/>
                  </a:lnTo>
                  <a:lnTo>
                    <a:pt x="2189141" y="423596"/>
                  </a:lnTo>
                  <a:lnTo>
                    <a:pt x="2121675" y="449039"/>
                  </a:lnTo>
                  <a:lnTo>
                    <a:pt x="2056983" y="591523"/>
                  </a:lnTo>
                  <a:close/>
                </a:path>
                <a:path w="2620009" h="1659890">
                  <a:moveTo>
                    <a:pt x="2397848" y="462973"/>
                  </a:moveTo>
                  <a:lnTo>
                    <a:pt x="2331103" y="488144"/>
                  </a:lnTo>
                  <a:lnTo>
                    <a:pt x="2437009" y="252751"/>
                  </a:lnTo>
                  <a:lnTo>
                    <a:pt x="2496782" y="280430"/>
                  </a:lnTo>
                  <a:lnTo>
                    <a:pt x="2492525" y="309182"/>
                  </a:lnTo>
                  <a:lnTo>
                    <a:pt x="2462553" y="320485"/>
                  </a:lnTo>
                  <a:lnTo>
                    <a:pt x="2397848" y="462973"/>
                  </a:lnTo>
                  <a:close/>
                </a:path>
                <a:path w="2620009" h="1659890">
                  <a:moveTo>
                    <a:pt x="311034" y="1325979"/>
                  </a:moveTo>
                  <a:lnTo>
                    <a:pt x="76511" y="1220328"/>
                  </a:lnTo>
                  <a:lnTo>
                    <a:pt x="143976" y="1194885"/>
                  </a:lnTo>
                  <a:lnTo>
                    <a:pt x="285938" y="1259434"/>
                  </a:lnTo>
                  <a:lnTo>
                    <a:pt x="352676" y="1234265"/>
                  </a:lnTo>
                  <a:lnTo>
                    <a:pt x="311034" y="1325979"/>
                  </a:lnTo>
                  <a:close/>
                </a:path>
                <a:path w="2620009" h="1659890">
                  <a:moveTo>
                    <a:pt x="651892" y="1197432"/>
                  </a:moveTo>
                  <a:lnTo>
                    <a:pt x="417368" y="1091782"/>
                  </a:lnTo>
                  <a:lnTo>
                    <a:pt x="484834" y="1066338"/>
                  </a:lnTo>
                  <a:lnTo>
                    <a:pt x="626796" y="1130887"/>
                  </a:lnTo>
                  <a:lnTo>
                    <a:pt x="693533" y="1105718"/>
                  </a:lnTo>
                  <a:lnTo>
                    <a:pt x="651892" y="1197432"/>
                  </a:lnTo>
                  <a:close/>
                </a:path>
                <a:path w="2620009" h="1659890">
                  <a:moveTo>
                    <a:pt x="992749" y="1068885"/>
                  </a:moveTo>
                  <a:lnTo>
                    <a:pt x="758226" y="963235"/>
                  </a:lnTo>
                  <a:lnTo>
                    <a:pt x="825691" y="937791"/>
                  </a:lnTo>
                  <a:lnTo>
                    <a:pt x="967653" y="1002340"/>
                  </a:lnTo>
                  <a:lnTo>
                    <a:pt x="1034398" y="977168"/>
                  </a:lnTo>
                  <a:lnTo>
                    <a:pt x="992749" y="1068885"/>
                  </a:lnTo>
                  <a:close/>
                </a:path>
                <a:path w="2620009" h="1659890">
                  <a:moveTo>
                    <a:pt x="1333606" y="940338"/>
                  </a:moveTo>
                  <a:lnTo>
                    <a:pt x="1099103" y="834680"/>
                  </a:lnTo>
                  <a:lnTo>
                    <a:pt x="1166561" y="809240"/>
                  </a:lnTo>
                  <a:lnTo>
                    <a:pt x="1308510" y="873793"/>
                  </a:lnTo>
                  <a:lnTo>
                    <a:pt x="1375256" y="848621"/>
                  </a:lnTo>
                  <a:lnTo>
                    <a:pt x="1333606" y="940338"/>
                  </a:lnTo>
                  <a:close/>
                </a:path>
                <a:path w="2620009" h="1659890">
                  <a:moveTo>
                    <a:pt x="1674484" y="811783"/>
                  </a:moveTo>
                  <a:lnTo>
                    <a:pt x="1439961" y="706133"/>
                  </a:lnTo>
                  <a:lnTo>
                    <a:pt x="1507426" y="680690"/>
                  </a:lnTo>
                  <a:lnTo>
                    <a:pt x="1649388" y="745238"/>
                  </a:lnTo>
                  <a:lnTo>
                    <a:pt x="1716125" y="720070"/>
                  </a:lnTo>
                  <a:lnTo>
                    <a:pt x="1674484" y="811783"/>
                  </a:lnTo>
                  <a:close/>
                </a:path>
                <a:path w="2620009" h="1659890">
                  <a:moveTo>
                    <a:pt x="2015341" y="683237"/>
                  </a:moveTo>
                  <a:lnTo>
                    <a:pt x="1780818" y="577586"/>
                  </a:lnTo>
                  <a:lnTo>
                    <a:pt x="1848283" y="552143"/>
                  </a:lnTo>
                  <a:lnTo>
                    <a:pt x="1990245" y="616691"/>
                  </a:lnTo>
                  <a:lnTo>
                    <a:pt x="2056983" y="591523"/>
                  </a:lnTo>
                  <a:lnTo>
                    <a:pt x="2015341" y="683237"/>
                  </a:lnTo>
                  <a:close/>
                </a:path>
                <a:path w="2620009" h="1659890">
                  <a:moveTo>
                    <a:pt x="2356199" y="554690"/>
                  </a:moveTo>
                  <a:lnTo>
                    <a:pt x="2121675" y="449039"/>
                  </a:lnTo>
                  <a:lnTo>
                    <a:pt x="2189141" y="423596"/>
                  </a:lnTo>
                  <a:lnTo>
                    <a:pt x="2331103" y="488144"/>
                  </a:lnTo>
                  <a:lnTo>
                    <a:pt x="2397848" y="462973"/>
                  </a:lnTo>
                  <a:lnTo>
                    <a:pt x="2356199" y="554690"/>
                  </a:lnTo>
                  <a:close/>
                </a:path>
                <a:path w="2620009" h="1659890">
                  <a:moveTo>
                    <a:pt x="2489119" y="332183"/>
                  </a:moveTo>
                  <a:lnTo>
                    <a:pt x="2462553" y="320485"/>
                  </a:lnTo>
                  <a:lnTo>
                    <a:pt x="2492525" y="309182"/>
                  </a:lnTo>
                  <a:lnTo>
                    <a:pt x="2489119" y="332183"/>
                  </a:lnTo>
                  <a:close/>
                </a:path>
                <a:path w="2620009" h="1659890">
                  <a:moveTo>
                    <a:pt x="63636" y="1500718"/>
                  </a:moveTo>
                  <a:lnTo>
                    <a:pt x="38092" y="1432985"/>
                  </a:lnTo>
                  <a:lnTo>
                    <a:pt x="102952" y="1290438"/>
                  </a:lnTo>
                  <a:lnTo>
                    <a:pt x="194793" y="1331812"/>
                  </a:lnTo>
                  <a:lnTo>
                    <a:pt x="128048" y="1356984"/>
                  </a:lnTo>
                  <a:lnTo>
                    <a:pt x="63636" y="1500718"/>
                  </a:lnTo>
                  <a:close/>
                </a:path>
                <a:path w="2620009" h="1659890">
                  <a:moveTo>
                    <a:pt x="404932" y="1370649"/>
                  </a:moveTo>
                  <a:lnTo>
                    <a:pt x="337475" y="1396089"/>
                  </a:lnTo>
                  <a:lnTo>
                    <a:pt x="443809" y="1161891"/>
                  </a:lnTo>
                  <a:lnTo>
                    <a:pt x="535650" y="1203265"/>
                  </a:lnTo>
                  <a:lnTo>
                    <a:pt x="468905" y="1228437"/>
                  </a:lnTo>
                  <a:lnTo>
                    <a:pt x="404932" y="1370649"/>
                  </a:lnTo>
                  <a:close/>
                </a:path>
                <a:path w="2620009" h="1659890">
                  <a:moveTo>
                    <a:pt x="745789" y="1242102"/>
                  </a:moveTo>
                  <a:lnTo>
                    <a:pt x="678332" y="1267542"/>
                  </a:lnTo>
                  <a:lnTo>
                    <a:pt x="784666" y="1033345"/>
                  </a:lnTo>
                  <a:lnTo>
                    <a:pt x="876508" y="1074718"/>
                  </a:lnTo>
                  <a:lnTo>
                    <a:pt x="809762" y="1099890"/>
                  </a:lnTo>
                  <a:lnTo>
                    <a:pt x="745789" y="1242102"/>
                  </a:lnTo>
                  <a:close/>
                </a:path>
                <a:path w="2620009" h="1659890">
                  <a:moveTo>
                    <a:pt x="1086655" y="1113552"/>
                  </a:moveTo>
                  <a:lnTo>
                    <a:pt x="1019189" y="1138995"/>
                  </a:lnTo>
                  <a:lnTo>
                    <a:pt x="1125544" y="904790"/>
                  </a:lnTo>
                  <a:lnTo>
                    <a:pt x="1217377" y="946167"/>
                  </a:lnTo>
                  <a:lnTo>
                    <a:pt x="1150640" y="971335"/>
                  </a:lnTo>
                  <a:lnTo>
                    <a:pt x="1086655" y="1113552"/>
                  </a:lnTo>
                  <a:close/>
                </a:path>
                <a:path w="2620009" h="1659890">
                  <a:moveTo>
                    <a:pt x="1427512" y="985005"/>
                  </a:moveTo>
                  <a:lnTo>
                    <a:pt x="1360047" y="1010448"/>
                  </a:lnTo>
                  <a:lnTo>
                    <a:pt x="1466401" y="776243"/>
                  </a:lnTo>
                  <a:lnTo>
                    <a:pt x="1558242" y="817617"/>
                  </a:lnTo>
                  <a:lnTo>
                    <a:pt x="1491497" y="842788"/>
                  </a:lnTo>
                  <a:lnTo>
                    <a:pt x="1427512" y="985005"/>
                  </a:lnTo>
                  <a:close/>
                </a:path>
                <a:path w="2620009" h="1659890">
                  <a:moveTo>
                    <a:pt x="1768382" y="856453"/>
                  </a:moveTo>
                  <a:lnTo>
                    <a:pt x="1700924" y="881893"/>
                  </a:lnTo>
                  <a:lnTo>
                    <a:pt x="1807259" y="647696"/>
                  </a:lnTo>
                  <a:lnTo>
                    <a:pt x="1899100" y="689070"/>
                  </a:lnTo>
                  <a:lnTo>
                    <a:pt x="1832355" y="714241"/>
                  </a:lnTo>
                  <a:lnTo>
                    <a:pt x="1768382" y="856453"/>
                  </a:lnTo>
                  <a:close/>
                </a:path>
                <a:path w="2620009" h="1659890">
                  <a:moveTo>
                    <a:pt x="2109239" y="727906"/>
                  </a:moveTo>
                  <a:lnTo>
                    <a:pt x="2041782" y="753346"/>
                  </a:lnTo>
                  <a:lnTo>
                    <a:pt x="2148116" y="519149"/>
                  </a:lnTo>
                  <a:lnTo>
                    <a:pt x="2239957" y="560523"/>
                  </a:lnTo>
                  <a:lnTo>
                    <a:pt x="2173212" y="585694"/>
                  </a:lnTo>
                  <a:lnTo>
                    <a:pt x="2109239" y="727906"/>
                  </a:lnTo>
                  <a:close/>
                </a:path>
                <a:path w="2620009" h="1659890">
                  <a:moveTo>
                    <a:pt x="2450104" y="599356"/>
                  </a:moveTo>
                  <a:lnTo>
                    <a:pt x="2382639" y="624800"/>
                  </a:lnTo>
                  <a:lnTo>
                    <a:pt x="2488993" y="390595"/>
                  </a:lnTo>
                  <a:lnTo>
                    <a:pt x="2521952" y="405311"/>
                  </a:lnTo>
                  <a:lnTo>
                    <a:pt x="2532622" y="450150"/>
                  </a:lnTo>
                  <a:lnTo>
                    <a:pt x="2514089" y="457140"/>
                  </a:lnTo>
                  <a:lnTo>
                    <a:pt x="2450104" y="599356"/>
                  </a:lnTo>
                  <a:close/>
                </a:path>
                <a:path w="2620009" h="1659890">
                  <a:moveTo>
                    <a:pt x="363019" y="1463822"/>
                  </a:moveTo>
                  <a:lnTo>
                    <a:pt x="128048" y="1356984"/>
                  </a:lnTo>
                  <a:lnTo>
                    <a:pt x="194793" y="1331812"/>
                  </a:lnTo>
                  <a:lnTo>
                    <a:pt x="337475" y="1396089"/>
                  </a:lnTo>
                  <a:lnTo>
                    <a:pt x="404932" y="1370649"/>
                  </a:lnTo>
                  <a:lnTo>
                    <a:pt x="363019" y="1463822"/>
                  </a:lnTo>
                  <a:close/>
                </a:path>
                <a:path w="2620009" h="1659890">
                  <a:moveTo>
                    <a:pt x="703876" y="1335275"/>
                  </a:moveTo>
                  <a:lnTo>
                    <a:pt x="468905" y="1228437"/>
                  </a:lnTo>
                  <a:lnTo>
                    <a:pt x="535650" y="1203265"/>
                  </a:lnTo>
                  <a:lnTo>
                    <a:pt x="678332" y="1267542"/>
                  </a:lnTo>
                  <a:lnTo>
                    <a:pt x="745789" y="1242102"/>
                  </a:lnTo>
                  <a:lnTo>
                    <a:pt x="703876" y="1335275"/>
                  </a:lnTo>
                  <a:close/>
                </a:path>
                <a:path w="2620009" h="1659890">
                  <a:moveTo>
                    <a:pt x="1044734" y="1206728"/>
                  </a:moveTo>
                  <a:lnTo>
                    <a:pt x="809762" y="1099890"/>
                  </a:lnTo>
                  <a:lnTo>
                    <a:pt x="876508" y="1074718"/>
                  </a:lnTo>
                  <a:lnTo>
                    <a:pt x="1019189" y="1138995"/>
                  </a:lnTo>
                  <a:lnTo>
                    <a:pt x="1086655" y="1113552"/>
                  </a:lnTo>
                  <a:lnTo>
                    <a:pt x="1044734" y="1206728"/>
                  </a:lnTo>
                  <a:close/>
                </a:path>
                <a:path w="2620009" h="1659890">
                  <a:moveTo>
                    <a:pt x="1385591" y="1078181"/>
                  </a:moveTo>
                  <a:lnTo>
                    <a:pt x="1150640" y="971335"/>
                  </a:lnTo>
                  <a:lnTo>
                    <a:pt x="1217377" y="946167"/>
                  </a:lnTo>
                  <a:lnTo>
                    <a:pt x="1360047" y="1010448"/>
                  </a:lnTo>
                  <a:lnTo>
                    <a:pt x="1427512" y="985005"/>
                  </a:lnTo>
                  <a:lnTo>
                    <a:pt x="1385591" y="1078181"/>
                  </a:lnTo>
                  <a:close/>
                </a:path>
                <a:path w="2620009" h="1659890">
                  <a:moveTo>
                    <a:pt x="1726468" y="949627"/>
                  </a:moveTo>
                  <a:lnTo>
                    <a:pt x="1491497" y="842788"/>
                  </a:lnTo>
                  <a:lnTo>
                    <a:pt x="1558242" y="817617"/>
                  </a:lnTo>
                  <a:lnTo>
                    <a:pt x="1700924" y="881893"/>
                  </a:lnTo>
                  <a:lnTo>
                    <a:pt x="1768382" y="856453"/>
                  </a:lnTo>
                  <a:lnTo>
                    <a:pt x="1726468" y="949627"/>
                  </a:lnTo>
                  <a:close/>
                </a:path>
                <a:path w="2620009" h="1659890">
                  <a:moveTo>
                    <a:pt x="2067326" y="821080"/>
                  </a:moveTo>
                  <a:lnTo>
                    <a:pt x="1832355" y="714241"/>
                  </a:lnTo>
                  <a:lnTo>
                    <a:pt x="1899100" y="689070"/>
                  </a:lnTo>
                  <a:lnTo>
                    <a:pt x="2041782" y="753346"/>
                  </a:lnTo>
                  <a:lnTo>
                    <a:pt x="2109239" y="727906"/>
                  </a:lnTo>
                  <a:lnTo>
                    <a:pt x="2067326" y="821080"/>
                  </a:lnTo>
                  <a:close/>
                </a:path>
                <a:path w="2620009" h="1659890">
                  <a:moveTo>
                    <a:pt x="2408183" y="692533"/>
                  </a:moveTo>
                  <a:lnTo>
                    <a:pt x="2173212" y="585694"/>
                  </a:lnTo>
                  <a:lnTo>
                    <a:pt x="2239957" y="560523"/>
                  </a:lnTo>
                  <a:lnTo>
                    <a:pt x="2382639" y="624800"/>
                  </a:lnTo>
                  <a:lnTo>
                    <a:pt x="2450104" y="599356"/>
                  </a:lnTo>
                  <a:lnTo>
                    <a:pt x="2408183" y="692533"/>
                  </a:lnTo>
                  <a:close/>
                </a:path>
                <a:path w="2620009" h="1659890">
                  <a:moveTo>
                    <a:pt x="2536772" y="467588"/>
                  </a:moveTo>
                  <a:lnTo>
                    <a:pt x="2514089" y="457140"/>
                  </a:lnTo>
                  <a:lnTo>
                    <a:pt x="2532622" y="450150"/>
                  </a:lnTo>
                  <a:lnTo>
                    <a:pt x="2536772" y="467588"/>
                  </a:lnTo>
                  <a:close/>
                </a:path>
                <a:path w="2620009" h="1659890">
                  <a:moveTo>
                    <a:pt x="115172" y="1637373"/>
                  </a:moveTo>
                  <a:lnTo>
                    <a:pt x="90076" y="1570828"/>
                  </a:lnTo>
                  <a:lnTo>
                    <a:pt x="154936" y="1428282"/>
                  </a:lnTo>
                  <a:lnTo>
                    <a:pt x="246777" y="1469655"/>
                  </a:lnTo>
                  <a:lnTo>
                    <a:pt x="180032" y="1494827"/>
                  </a:lnTo>
                  <a:lnTo>
                    <a:pt x="115172" y="1637373"/>
                  </a:lnTo>
                  <a:close/>
                </a:path>
                <a:path w="2620009" h="1659890">
                  <a:moveTo>
                    <a:pt x="456508" y="1508646"/>
                  </a:moveTo>
                  <a:lnTo>
                    <a:pt x="389459" y="1533932"/>
                  </a:lnTo>
                  <a:lnTo>
                    <a:pt x="495794" y="1299735"/>
                  </a:lnTo>
                  <a:lnTo>
                    <a:pt x="587635" y="1341108"/>
                  </a:lnTo>
                  <a:lnTo>
                    <a:pt x="520890" y="1366280"/>
                  </a:lnTo>
                  <a:lnTo>
                    <a:pt x="456508" y="1508646"/>
                  </a:lnTo>
                  <a:close/>
                </a:path>
                <a:path w="2620009" h="1659890">
                  <a:moveTo>
                    <a:pt x="797365" y="1380099"/>
                  </a:moveTo>
                  <a:lnTo>
                    <a:pt x="730317" y="1405385"/>
                  </a:lnTo>
                  <a:lnTo>
                    <a:pt x="836651" y="1171188"/>
                  </a:lnTo>
                  <a:lnTo>
                    <a:pt x="928492" y="1212561"/>
                  </a:lnTo>
                  <a:lnTo>
                    <a:pt x="861747" y="1237733"/>
                  </a:lnTo>
                  <a:lnTo>
                    <a:pt x="797365" y="1380099"/>
                  </a:lnTo>
                  <a:close/>
                </a:path>
                <a:path w="2620009" h="1659890">
                  <a:moveTo>
                    <a:pt x="1138228" y="1251550"/>
                  </a:moveTo>
                  <a:lnTo>
                    <a:pt x="1071174" y="1276838"/>
                  </a:lnTo>
                  <a:lnTo>
                    <a:pt x="1177528" y="1042633"/>
                  </a:lnTo>
                  <a:lnTo>
                    <a:pt x="1269362" y="1084010"/>
                  </a:lnTo>
                  <a:lnTo>
                    <a:pt x="1202624" y="1109178"/>
                  </a:lnTo>
                  <a:lnTo>
                    <a:pt x="1138228" y="1251550"/>
                  </a:lnTo>
                  <a:close/>
                </a:path>
                <a:path w="2620009" h="1659890">
                  <a:moveTo>
                    <a:pt x="1479100" y="1122998"/>
                  </a:moveTo>
                  <a:lnTo>
                    <a:pt x="1412031" y="1148291"/>
                  </a:lnTo>
                  <a:lnTo>
                    <a:pt x="1518386" y="914086"/>
                  </a:lnTo>
                  <a:lnTo>
                    <a:pt x="1610227" y="955460"/>
                  </a:lnTo>
                  <a:lnTo>
                    <a:pt x="1543482" y="980631"/>
                  </a:lnTo>
                  <a:lnTo>
                    <a:pt x="1479100" y="1122998"/>
                  </a:lnTo>
                  <a:close/>
                </a:path>
                <a:path w="2620009" h="1659890">
                  <a:moveTo>
                    <a:pt x="1819957" y="994451"/>
                  </a:moveTo>
                  <a:lnTo>
                    <a:pt x="1752909" y="1019737"/>
                  </a:lnTo>
                  <a:lnTo>
                    <a:pt x="1859243" y="785539"/>
                  </a:lnTo>
                  <a:lnTo>
                    <a:pt x="1951084" y="826913"/>
                  </a:lnTo>
                  <a:lnTo>
                    <a:pt x="1884339" y="852085"/>
                  </a:lnTo>
                  <a:lnTo>
                    <a:pt x="1819957" y="994451"/>
                  </a:lnTo>
                  <a:close/>
                </a:path>
                <a:path w="2620009" h="1659890">
                  <a:moveTo>
                    <a:pt x="2160815" y="865904"/>
                  </a:moveTo>
                  <a:lnTo>
                    <a:pt x="2093766" y="891190"/>
                  </a:lnTo>
                  <a:lnTo>
                    <a:pt x="2200101" y="656993"/>
                  </a:lnTo>
                  <a:lnTo>
                    <a:pt x="2291942" y="698366"/>
                  </a:lnTo>
                  <a:lnTo>
                    <a:pt x="2225197" y="723538"/>
                  </a:lnTo>
                  <a:lnTo>
                    <a:pt x="2160815" y="865904"/>
                  </a:lnTo>
                  <a:close/>
                </a:path>
                <a:path w="2620009" h="1659890">
                  <a:moveTo>
                    <a:pt x="2501677" y="737355"/>
                  </a:moveTo>
                  <a:lnTo>
                    <a:pt x="2434624" y="762643"/>
                  </a:lnTo>
                  <a:lnTo>
                    <a:pt x="2540978" y="528438"/>
                  </a:lnTo>
                  <a:lnTo>
                    <a:pt x="2566074" y="594983"/>
                  </a:lnTo>
                  <a:lnTo>
                    <a:pt x="2501677" y="737355"/>
                  </a:lnTo>
                  <a:close/>
                </a:path>
                <a:path w="2620009" h="1659890">
                  <a:moveTo>
                    <a:pt x="434307" y="1557738"/>
                  </a:moveTo>
                  <a:lnTo>
                    <a:pt x="371480" y="1581432"/>
                  </a:lnTo>
                  <a:lnTo>
                    <a:pt x="180032" y="1494827"/>
                  </a:lnTo>
                  <a:lnTo>
                    <a:pt x="246777" y="1469655"/>
                  </a:lnTo>
                  <a:lnTo>
                    <a:pt x="389459" y="1533932"/>
                  </a:lnTo>
                  <a:lnTo>
                    <a:pt x="456508" y="1508646"/>
                  </a:lnTo>
                  <a:lnTo>
                    <a:pt x="434307" y="1557738"/>
                  </a:lnTo>
                  <a:close/>
                </a:path>
                <a:path w="2620009" h="1659890">
                  <a:moveTo>
                    <a:pt x="775164" y="1429191"/>
                  </a:moveTo>
                  <a:lnTo>
                    <a:pt x="712358" y="1452877"/>
                  </a:lnTo>
                  <a:lnTo>
                    <a:pt x="520890" y="1366280"/>
                  </a:lnTo>
                  <a:lnTo>
                    <a:pt x="587635" y="1341108"/>
                  </a:lnTo>
                  <a:lnTo>
                    <a:pt x="730317" y="1405385"/>
                  </a:lnTo>
                  <a:lnTo>
                    <a:pt x="797365" y="1380099"/>
                  </a:lnTo>
                  <a:lnTo>
                    <a:pt x="775164" y="1429191"/>
                  </a:lnTo>
                  <a:close/>
                </a:path>
                <a:path w="2620009" h="1659890">
                  <a:moveTo>
                    <a:pt x="1116022" y="1300644"/>
                  </a:moveTo>
                  <a:lnTo>
                    <a:pt x="1053215" y="1324330"/>
                  </a:lnTo>
                  <a:lnTo>
                    <a:pt x="861747" y="1237733"/>
                  </a:lnTo>
                  <a:lnTo>
                    <a:pt x="928492" y="1212561"/>
                  </a:lnTo>
                  <a:lnTo>
                    <a:pt x="1071174" y="1276838"/>
                  </a:lnTo>
                  <a:lnTo>
                    <a:pt x="1138228" y="1251550"/>
                  </a:lnTo>
                  <a:lnTo>
                    <a:pt x="1116022" y="1300644"/>
                  </a:lnTo>
                  <a:close/>
                </a:path>
                <a:path w="2620009" h="1659890">
                  <a:moveTo>
                    <a:pt x="1456899" y="1172090"/>
                  </a:moveTo>
                  <a:lnTo>
                    <a:pt x="1394072" y="1195783"/>
                  </a:lnTo>
                  <a:lnTo>
                    <a:pt x="1202624" y="1109178"/>
                  </a:lnTo>
                  <a:lnTo>
                    <a:pt x="1269362" y="1084010"/>
                  </a:lnTo>
                  <a:lnTo>
                    <a:pt x="1412031" y="1148291"/>
                  </a:lnTo>
                  <a:lnTo>
                    <a:pt x="1479100" y="1122998"/>
                  </a:lnTo>
                  <a:lnTo>
                    <a:pt x="1456899" y="1172090"/>
                  </a:lnTo>
                  <a:close/>
                </a:path>
                <a:path w="2620009" h="1659890">
                  <a:moveTo>
                    <a:pt x="1797757" y="1043543"/>
                  </a:moveTo>
                  <a:lnTo>
                    <a:pt x="1734930" y="1067237"/>
                  </a:lnTo>
                  <a:lnTo>
                    <a:pt x="1543482" y="980631"/>
                  </a:lnTo>
                  <a:lnTo>
                    <a:pt x="1610227" y="955460"/>
                  </a:lnTo>
                  <a:lnTo>
                    <a:pt x="1752909" y="1019737"/>
                  </a:lnTo>
                  <a:lnTo>
                    <a:pt x="1819957" y="994451"/>
                  </a:lnTo>
                  <a:lnTo>
                    <a:pt x="1797757" y="1043543"/>
                  </a:lnTo>
                  <a:close/>
                </a:path>
                <a:path w="2620009" h="1659890">
                  <a:moveTo>
                    <a:pt x="2138614" y="914996"/>
                  </a:moveTo>
                  <a:lnTo>
                    <a:pt x="2075787" y="938690"/>
                  </a:lnTo>
                  <a:lnTo>
                    <a:pt x="1884339" y="852085"/>
                  </a:lnTo>
                  <a:lnTo>
                    <a:pt x="1951084" y="826913"/>
                  </a:lnTo>
                  <a:lnTo>
                    <a:pt x="2093766" y="891190"/>
                  </a:lnTo>
                  <a:lnTo>
                    <a:pt x="2160815" y="865904"/>
                  </a:lnTo>
                  <a:lnTo>
                    <a:pt x="2138614" y="914996"/>
                  </a:lnTo>
                  <a:close/>
                </a:path>
                <a:path w="2620009" h="1659890">
                  <a:moveTo>
                    <a:pt x="2479471" y="786449"/>
                  </a:moveTo>
                  <a:lnTo>
                    <a:pt x="2416645" y="810143"/>
                  </a:lnTo>
                  <a:lnTo>
                    <a:pt x="2225197" y="723538"/>
                  </a:lnTo>
                  <a:lnTo>
                    <a:pt x="2291942" y="698366"/>
                  </a:lnTo>
                  <a:lnTo>
                    <a:pt x="2434624" y="762643"/>
                  </a:lnTo>
                  <a:lnTo>
                    <a:pt x="2501677" y="737355"/>
                  </a:lnTo>
                  <a:lnTo>
                    <a:pt x="2479471" y="786449"/>
                  </a:lnTo>
                  <a:close/>
                </a:path>
                <a:path w="2620009" h="1659890">
                  <a:moveTo>
                    <a:pt x="231031" y="1634399"/>
                  </a:moveTo>
                  <a:lnTo>
                    <a:pt x="164102" y="1659640"/>
                  </a:lnTo>
                  <a:lnTo>
                    <a:pt x="206473" y="1564937"/>
                  </a:lnTo>
                  <a:lnTo>
                    <a:pt x="299201" y="1607333"/>
                  </a:lnTo>
                  <a:lnTo>
                    <a:pt x="232017" y="1632670"/>
                  </a:lnTo>
                  <a:lnTo>
                    <a:pt x="231031" y="1634399"/>
                  </a:lnTo>
                  <a:close/>
                </a:path>
                <a:path w="2620009" h="1659890">
                  <a:moveTo>
                    <a:pt x="571889" y="1505852"/>
                  </a:moveTo>
                  <a:lnTo>
                    <a:pt x="504960" y="1531093"/>
                  </a:lnTo>
                  <a:lnTo>
                    <a:pt x="547330" y="1436390"/>
                  </a:lnTo>
                  <a:lnTo>
                    <a:pt x="640078" y="1478779"/>
                  </a:lnTo>
                  <a:lnTo>
                    <a:pt x="572874" y="1504123"/>
                  </a:lnTo>
                  <a:lnTo>
                    <a:pt x="571889" y="1505852"/>
                  </a:lnTo>
                  <a:close/>
                </a:path>
                <a:path w="2620009" h="1659890">
                  <a:moveTo>
                    <a:pt x="912746" y="1377305"/>
                  </a:moveTo>
                  <a:lnTo>
                    <a:pt x="845817" y="1402546"/>
                  </a:lnTo>
                  <a:lnTo>
                    <a:pt x="888187" y="1307843"/>
                  </a:lnTo>
                  <a:lnTo>
                    <a:pt x="980935" y="1350232"/>
                  </a:lnTo>
                  <a:lnTo>
                    <a:pt x="913732" y="1375576"/>
                  </a:lnTo>
                  <a:lnTo>
                    <a:pt x="912746" y="1377305"/>
                  </a:lnTo>
                  <a:close/>
                </a:path>
                <a:path w="2620009" h="1659890">
                  <a:moveTo>
                    <a:pt x="1253623" y="1248751"/>
                  </a:moveTo>
                  <a:lnTo>
                    <a:pt x="1186674" y="1273999"/>
                  </a:lnTo>
                  <a:lnTo>
                    <a:pt x="1229065" y="1179288"/>
                  </a:lnTo>
                  <a:lnTo>
                    <a:pt x="1321793" y="1221685"/>
                  </a:lnTo>
                  <a:lnTo>
                    <a:pt x="1254609" y="1247022"/>
                  </a:lnTo>
                  <a:lnTo>
                    <a:pt x="1253623" y="1248751"/>
                  </a:lnTo>
                  <a:close/>
                </a:path>
                <a:path w="2620009" h="1659890">
                  <a:moveTo>
                    <a:pt x="1594481" y="1120204"/>
                  </a:moveTo>
                  <a:lnTo>
                    <a:pt x="1527532" y="1145452"/>
                  </a:lnTo>
                  <a:lnTo>
                    <a:pt x="1569922" y="1050741"/>
                  </a:lnTo>
                  <a:lnTo>
                    <a:pt x="1662650" y="1093138"/>
                  </a:lnTo>
                  <a:lnTo>
                    <a:pt x="1595466" y="1118475"/>
                  </a:lnTo>
                  <a:lnTo>
                    <a:pt x="1594481" y="1120204"/>
                  </a:lnTo>
                  <a:close/>
                </a:path>
                <a:path w="2620009" h="1659890">
                  <a:moveTo>
                    <a:pt x="1935338" y="991657"/>
                  </a:moveTo>
                  <a:lnTo>
                    <a:pt x="1868389" y="1016905"/>
                  </a:lnTo>
                  <a:lnTo>
                    <a:pt x="1910780" y="922195"/>
                  </a:lnTo>
                  <a:lnTo>
                    <a:pt x="2003527" y="964584"/>
                  </a:lnTo>
                  <a:lnTo>
                    <a:pt x="1936324" y="989928"/>
                  </a:lnTo>
                  <a:lnTo>
                    <a:pt x="1935338" y="991657"/>
                  </a:lnTo>
                  <a:close/>
                </a:path>
                <a:path w="2620009" h="1659890">
                  <a:moveTo>
                    <a:pt x="2276196" y="863110"/>
                  </a:moveTo>
                  <a:lnTo>
                    <a:pt x="2209267" y="888351"/>
                  </a:lnTo>
                  <a:lnTo>
                    <a:pt x="2251637" y="793648"/>
                  </a:lnTo>
                  <a:lnTo>
                    <a:pt x="2344385" y="836037"/>
                  </a:lnTo>
                  <a:lnTo>
                    <a:pt x="2277181" y="861381"/>
                  </a:lnTo>
                  <a:lnTo>
                    <a:pt x="2276196" y="863110"/>
                  </a:lnTo>
                  <a:close/>
                </a:path>
                <a:path w="2620009" h="1659890">
                  <a:moveTo>
                    <a:pt x="2617053" y="734563"/>
                  </a:moveTo>
                  <a:lnTo>
                    <a:pt x="2550124" y="759804"/>
                  </a:lnTo>
                  <a:lnTo>
                    <a:pt x="2592514" y="665093"/>
                  </a:lnTo>
                  <a:lnTo>
                    <a:pt x="2619468" y="732295"/>
                  </a:lnTo>
                  <a:lnTo>
                    <a:pt x="2618058" y="732826"/>
                  </a:lnTo>
                  <a:lnTo>
                    <a:pt x="2617053" y="734563"/>
                  </a:lnTo>
                  <a:close/>
                </a:path>
                <a:path w="2620009" h="1659890">
                  <a:moveTo>
                    <a:pt x="300828" y="1608077"/>
                  </a:moveTo>
                  <a:lnTo>
                    <a:pt x="233899" y="1633318"/>
                  </a:lnTo>
                  <a:lnTo>
                    <a:pt x="232017" y="1632670"/>
                  </a:lnTo>
                  <a:lnTo>
                    <a:pt x="299201" y="1607333"/>
                  </a:lnTo>
                  <a:lnTo>
                    <a:pt x="300828" y="1608077"/>
                  </a:lnTo>
                  <a:close/>
                </a:path>
                <a:path w="2620009" h="1659890">
                  <a:moveTo>
                    <a:pt x="641705" y="1479523"/>
                  </a:moveTo>
                  <a:lnTo>
                    <a:pt x="574756" y="1504771"/>
                  </a:lnTo>
                  <a:lnTo>
                    <a:pt x="572874" y="1504123"/>
                  </a:lnTo>
                  <a:lnTo>
                    <a:pt x="640078" y="1478779"/>
                  </a:lnTo>
                  <a:lnTo>
                    <a:pt x="641705" y="1479523"/>
                  </a:lnTo>
                  <a:close/>
                </a:path>
                <a:path w="2620009" h="1659890">
                  <a:moveTo>
                    <a:pt x="982562" y="1350976"/>
                  </a:moveTo>
                  <a:lnTo>
                    <a:pt x="915633" y="1376216"/>
                  </a:lnTo>
                  <a:lnTo>
                    <a:pt x="913732" y="1375576"/>
                  </a:lnTo>
                  <a:lnTo>
                    <a:pt x="980935" y="1350232"/>
                  </a:lnTo>
                  <a:lnTo>
                    <a:pt x="982562" y="1350976"/>
                  </a:lnTo>
                  <a:close/>
                </a:path>
                <a:path w="2620009" h="1659890">
                  <a:moveTo>
                    <a:pt x="1323420" y="1222429"/>
                  </a:moveTo>
                  <a:lnTo>
                    <a:pt x="1256491" y="1247669"/>
                  </a:lnTo>
                  <a:lnTo>
                    <a:pt x="1254609" y="1247022"/>
                  </a:lnTo>
                  <a:lnTo>
                    <a:pt x="1321793" y="1221685"/>
                  </a:lnTo>
                  <a:lnTo>
                    <a:pt x="1323420" y="1222429"/>
                  </a:lnTo>
                  <a:close/>
                </a:path>
                <a:path w="2620009" h="1659890">
                  <a:moveTo>
                    <a:pt x="1664277" y="1093882"/>
                  </a:moveTo>
                  <a:lnTo>
                    <a:pt x="1597348" y="1119122"/>
                  </a:lnTo>
                  <a:lnTo>
                    <a:pt x="1595466" y="1118475"/>
                  </a:lnTo>
                  <a:lnTo>
                    <a:pt x="1662650" y="1093138"/>
                  </a:lnTo>
                  <a:lnTo>
                    <a:pt x="1664277" y="1093882"/>
                  </a:lnTo>
                  <a:close/>
                </a:path>
                <a:path w="2620009" h="1659890">
                  <a:moveTo>
                    <a:pt x="2005154" y="965327"/>
                  </a:moveTo>
                  <a:lnTo>
                    <a:pt x="1938206" y="990575"/>
                  </a:lnTo>
                  <a:lnTo>
                    <a:pt x="1936324" y="989928"/>
                  </a:lnTo>
                  <a:lnTo>
                    <a:pt x="2003527" y="964584"/>
                  </a:lnTo>
                  <a:lnTo>
                    <a:pt x="2005154" y="965327"/>
                  </a:lnTo>
                  <a:close/>
                </a:path>
                <a:path w="2620009" h="1659890">
                  <a:moveTo>
                    <a:pt x="2346012" y="836780"/>
                  </a:moveTo>
                  <a:lnTo>
                    <a:pt x="2279083" y="862021"/>
                  </a:lnTo>
                  <a:lnTo>
                    <a:pt x="2277181" y="861381"/>
                  </a:lnTo>
                  <a:lnTo>
                    <a:pt x="2344385" y="836037"/>
                  </a:lnTo>
                  <a:lnTo>
                    <a:pt x="2346012" y="836780"/>
                  </a:lnTo>
                  <a:close/>
                </a:path>
                <a:path w="2620009" h="1659890">
                  <a:moveTo>
                    <a:pt x="2619940" y="733474"/>
                  </a:moveTo>
                  <a:lnTo>
                    <a:pt x="2618058" y="732826"/>
                  </a:lnTo>
                  <a:lnTo>
                    <a:pt x="2619468" y="732295"/>
                  </a:lnTo>
                  <a:lnTo>
                    <a:pt x="2619940" y="733474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5363237" y="8211507"/>
              <a:ext cx="2647950" cy="1396365"/>
            </a:xfrm>
            <a:custGeom>
              <a:avLst/>
              <a:gdLst/>
              <a:ahLst/>
              <a:cxnLst/>
              <a:rect l="l" t="t" r="r" b="b"/>
              <a:pathLst>
                <a:path w="2647950" h="1396365">
                  <a:moveTo>
                    <a:pt x="29099" y="1395914"/>
                  </a:moveTo>
                  <a:lnTo>
                    <a:pt x="119" y="1319071"/>
                  </a:lnTo>
                  <a:lnTo>
                    <a:pt x="0" y="1317367"/>
                  </a:lnTo>
                  <a:lnTo>
                    <a:pt x="469" y="1291492"/>
                  </a:lnTo>
                  <a:lnTo>
                    <a:pt x="5145" y="1275442"/>
                  </a:lnTo>
                  <a:lnTo>
                    <a:pt x="12988" y="1263998"/>
                  </a:lnTo>
                  <a:lnTo>
                    <a:pt x="22956" y="1251944"/>
                  </a:lnTo>
                  <a:lnTo>
                    <a:pt x="28170" y="1235872"/>
                  </a:lnTo>
                  <a:lnTo>
                    <a:pt x="27143" y="1216877"/>
                  </a:lnTo>
                  <a:lnTo>
                    <a:pt x="26879" y="1196512"/>
                  </a:lnTo>
                  <a:lnTo>
                    <a:pt x="34382" y="1176332"/>
                  </a:lnTo>
                  <a:lnTo>
                    <a:pt x="43902" y="1155863"/>
                  </a:lnTo>
                  <a:lnTo>
                    <a:pt x="47729" y="1133582"/>
                  </a:lnTo>
                  <a:lnTo>
                    <a:pt x="49886" y="1109482"/>
                  </a:lnTo>
                  <a:lnTo>
                    <a:pt x="54393" y="1083557"/>
                  </a:lnTo>
                  <a:lnTo>
                    <a:pt x="57511" y="1061689"/>
                  </a:lnTo>
                  <a:lnTo>
                    <a:pt x="55532" y="1046916"/>
                  </a:lnTo>
                  <a:lnTo>
                    <a:pt x="52523" y="1034924"/>
                  </a:lnTo>
                  <a:lnTo>
                    <a:pt x="52551" y="1021557"/>
                  </a:lnTo>
                  <a:lnTo>
                    <a:pt x="58412" y="1004055"/>
                  </a:lnTo>
                  <a:lnTo>
                    <a:pt x="68227" y="984267"/>
                  </a:lnTo>
                  <a:lnTo>
                    <a:pt x="79015" y="964662"/>
                  </a:lnTo>
                  <a:lnTo>
                    <a:pt x="87796" y="947707"/>
                  </a:lnTo>
                  <a:lnTo>
                    <a:pt x="92343" y="933960"/>
                  </a:lnTo>
                  <a:lnTo>
                    <a:pt x="96483" y="915270"/>
                  </a:lnTo>
                  <a:lnTo>
                    <a:pt x="100603" y="893562"/>
                  </a:lnTo>
                  <a:lnTo>
                    <a:pt x="105085" y="870792"/>
                  </a:lnTo>
                  <a:lnTo>
                    <a:pt x="174244" y="844710"/>
                  </a:lnTo>
                  <a:lnTo>
                    <a:pt x="172575" y="853657"/>
                  </a:lnTo>
                  <a:lnTo>
                    <a:pt x="169430" y="869879"/>
                  </a:lnTo>
                  <a:lnTo>
                    <a:pt x="168106" y="876827"/>
                  </a:lnTo>
                  <a:lnTo>
                    <a:pt x="157442" y="937504"/>
                  </a:lnTo>
                  <a:lnTo>
                    <a:pt x="136926" y="986307"/>
                  </a:lnTo>
                  <a:lnTo>
                    <a:pt x="126356" y="997360"/>
                  </a:lnTo>
                  <a:lnTo>
                    <a:pt x="120922" y="1009169"/>
                  </a:lnTo>
                  <a:lnTo>
                    <a:pt x="106817" y="1062465"/>
                  </a:lnTo>
                  <a:lnTo>
                    <a:pt x="89708" y="1095475"/>
                  </a:lnTo>
                  <a:lnTo>
                    <a:pt x="81931" y="1123131"/>
                  </a:lnTo>
                  <a:lnTo>
                    <a:pt x="70111" y="1177953"/>
                  </a:lnTo>
                  <a:lnTo>
                    <a:pt x="56968" y="1243979"/>
                  </a:lnTo>
                  <a:lnTo>
                    <a:pt x="45226" y="1305248"/>
                  </a:lnTo>
                  <a:lnTo>
                    <a:pt x="37607" y="1345798"/>
                  </a:lnTo>
                  <a:lnTo>
                    <a:pt x="33052" y="1371778"/>
                  </a:lnTo>
                  <a:lnTo>
                    <a:pt x="29099" y="1395914"/>
                  </a:lnTo>
                  <a:close/>
                </a:path>
                <a:path w="2647950" h="1396365">
                  <a:moveTo>
                    <a:pt x="2647337" y="736261"/>
                  </a:moveTo>
                  <a:lnTo>
                    <a:pt x="2619757" y="746662"/>
                  </a:lnTo>
                  <a:lnTo>
                    <a:pt x="2610394" y="738470"/>
                  </a:lnTo>
                  <a:lnTo>
                    <a:pt x="2600250" y="730588"/>
                  </a:lnTo>
                  <a:lnTo>
                    <a:pt x="2592117" y="724657"/>
                  </a:lnTo>
                  <a:lnTo>
                    <a:pt x="2588785" y="722316"/>
                  </a:lnTo>
                  <a:lnTo>
                    <a:pt x="2587322" y="714046"/>
                  </a:lnTo>
                  <a:lnTo>
                    <a:pt x="2578848" y="673702"/>
                  </a:lnTo>
                  <a:lnTo>
                    <a:pt x="2552088" y="633446"/>
                  </a:lnTo>
                  <a:lnTo>
                    <a:pt x="2534675" y="616834"/>
                  </a:lnTo>
                  <a:lnTo>
                    <a:pt x="2538962" y="573195"/>
                  </a:lnTo>
                  <a:lnTo>
                    <a:pt x="2537496" y="568533"/>
                  </a:lnTo>
                  <a:lnTo>
                    <a:pt x="2533639" y="557047"/>
                  </a:lnTo>
                  <a:lnTo>
                    <a:pt x="2528205" y="542484"/>
                  </a:lnTo>
                  <a:lnTo>
                    <a:pt x="2522005" y="528594"/>
                  </a:lnTo>
                  <a:lnTo>
                    <a:pt x="2519114" y="513931"/>
                  </a:lnTo>
                  <a:lnTo>
                    <a:pt x="2520959" y="497669"/>
                  </a:lnTo>
                  <a:lnTo>
                    <a:pt x="2524382" y="484484"/>
                  </a:lnTo>
                  <a:lnTo>
                    <a:pt x="2526225" y="479050"/>
                  </a:lnTo>
                  <a:lnTo>
                    <a:pt x="2506828" y="423876"/>
                  </a:lnTo>
                  <a:lnTo>
                    <a:pt x="2504119" y="389734"/>
                  </a:lnTo>
                  <a:lnTo>
                    <a:pt x="2501261" y="382086"/>
                  </a:lnTo>
                  <a:lnTo>
                    <a:pt x="2494870" y="363760"/>
                  </a:lnTo>
                  <a:lnTo>
                    <a:pt x="2488223" y="341680"/>
                  </a:lnTo>
                  <a:lnTo>
                    <a:pt x="2484598" y="322771"/>
                  </a:lnTo>
                  <a:lnTo>
                    <a:pt x="2483397" y="307708"/>
                  </a:lnTo>
                  <a:lnTo>
                    <a:pt x="2482105" y="294079"/>
                  </a:lnTo>
                  <a:lnTo>
                    <a:pt x="2481072" y="284204"/>
                  </a:lnTo>
                  <a:lnTo>
                    <a:pt x="2480649" y="280397"/>
                  </a:lnTo>
                  <a:lnTo>
                    <a:pt x="2475473" y="235670"/>
                  </a:lnTo>
                  <a:lnTo>
                    <a:pt x="2448099" y="211216"/>
                  </a:lnTo>
                  <a:lnTo>
                    <a:pt x="2437157" y="178339"/>
                  </a:lnTo>
                  <a:lnTo>
                    <a:pt x="2434434" y="167431"/>
                  </a:lnTo>
                  <a:lnTo>
                    <a:pt x="2428256" y="142200"/>
                  </a:lnTo>
                  <a:lnTo>
                    <a:pt x="2421609" y="113883"/>
                  </a:lnTo>
                  <a:lnTo>
                    <a:pt x="2417480" y="93717"/>
                  </a:lnTo>
                  <a:lnTo>
                    <a:pt x="2414522" y="79916"/>
                  </a:lnTo>
                  <a:lnTo>
                    <a:pt x="2409020" y="57730"/>
                  </a:lnTo>
                  <a:lnTo>
                    <a:pt x="2402300" y="31837"/>
                  </a:lnTo>
                  <a:lnTo>
                    <a:pt x="2395692" y="6939"/>
                  </a:lnTo>
                  <a:lnTo>
                    <a:pt x="2414093" y="0"/>
                  </a:lnTo>
                  <a:lnTo>
                    <a:pt x="2452118" y="100828"/>
                  </a:lnTo>
                  <a:lnTo>
                    <a:pt x="2451153" y="115006"/>
                  </a:lnTo>
                  <a:lnTo>
                    <a:pt x="2450685" y="128230"/>
                  </a:lnTo>
                  <a:lnTo>
                    <a:pt x="2460537" y="171560"/>
                  </a:lnTo>
                  <a:lnTo>
                    <a:pt x="2493037" y="227009"/>
                  </a:lnTo>
                  <a:lnTo>
                    <a:pt x="2509385" y="252677"/>
                  </a:lnTo>
                  <a:lnTo>
                    <a:pt x="2524380" y="292438"/>
                  </a:lnTo>
                  <a:lnTo>
                    <a:pt x="2522914" y="309177"/>
                  </a:lnTo>
                  <a:lnTo>
                    <a:pt x="2521322" y="328218"/>
                  </a:lnTo>
                  <a:lnTo>
                    <a:pt x="2522350" y="349798"/>
                  </a:lnTo>
                  <a:lnTo>
                    <a:pt x="2528745" y="374154"/>
                  </a:lnTo>
                  <a:lnTo>
                    <a:pt x="2541643" y="411209"/>
                  </a:lnTo>
                  <a:lnTo>
                    <a:pt x="2554562" y="450472"/>
                  </a:lnTo>
                  <a:lnTo>
                    <a:pt x="2569694" y="489715"/>
                  </a:lnTo>
                  <a:lnTo>
                    <a:pt x="2589233" y="526705"/>
                  </a:lnTo>
                  <a:lnTo>
                    <a:pt x="2603884" y="551753"/>
                  </a:lnTo>
                  <a:lnTo>
                    <a:pt x="2606678" y="562896"/>
                  </a:lnTo>
                  <a:lnTo>
                    <a:pt x="2603240" y="569468"/>
                  </a:lnTo>
                  <a:lnTo>
                    <a:pt x="2599195" y="580804"/>
                  </a:lnTo>
                  <a:lnTo>
                    <a:pt x="2602206" y="609695"/>
                  </a:lnTo>
                  <a:lnTo>
                    <a:pt x="2612904" y="652965"/>
                  </a:lnTo>
                  <a:lnTo>
                    <a:pt x="2626305" y="695961"/>
                  </a:lnTo>
                  <a:lnTo>
                    <a:pt x="2642878" y="731855"/>
                  </a:lnTo>
                  <a:lnTo>
                    <a:pt x="2647337" y="736261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10596583" y="9129738"/>
            <a:ext cx="2400935" cy="1157605"/>
          </a:xfrm>
          <a:custGeom>
            <a:avLst/>
            <a:gdLst/>
            <a:ahLst/>
            <a:cxnLst/>
            <a:rect l="l" t="t" r="r" b="b"/>
            <a:pathLst>
              <a:path w="2400934" h="1157604">
                <a:moveTo>
                  <a:pt x="2400624" y="361925"/>
                </a:moveTo>
                <a:lnTo>
                  <a:pt x="2386284" y="389021"/>
                </a:lnTo>
                <a:lnTo>
                  <a:pt x="2361231" y="407899"/>
                </a:lnTo>
                <a:lnTo>
                  <a:pt x="2330020" y="413266"/>
                </a:lnTo>
                <a:lnTo>
                  <a:pt x="2297206" y="399831"/>
                </a:lnTo>
                <a:lnTo>
                  <a:pt x="2256640" y="367875"/>
                </a:lnTo>
                <a:lnTo>
                  <a:pt x="2175083" y="301009"/>
                </a:lnTo>
                <a:lnTo>
                  <a:pt x="2133774" y="267485"/>
                </a:lnTo>
                <a:lnTo>
                  <a:pt x="2091899" y="234821"/>
                </a:lnTo>
                <a:lnTo>
                  <a:pt x="2049299" y="203710"/>
                </a:lnTo>
                <a:lnTo>
                  <a:pt x="2005814" y="174844"/>
                </a:lnTo>
                <a:lnTo>
                  <a:pt x="1961287" y="148914"/>
                </a:lnTo>
                <a:lnTo>
                  <a:pt x="1913392" y="130452"/>
                </a:lnTo>
                <a:lnTo>
                  <a:pt x="1872220" y="128535"/>
                </a:lnTo>
                <a:lnTo>
                  <a:pt x="1837455" y="140641"/>
                </a:lnTo>
                <a:lnTo>
                  <a:pt x="1785883" y="196829"/>
                </a:lnTo>
                <a:lnTo>
                  <a:pt x="1768445" y="235865"/>
                </a:lnTo>
                <a:lnTo>
                  <a:pt x="1756151" y="278830"/>
                </a:lnTo>
                <a:lnTo>
                  <a:pt x="1748686" y="323203"/>
                </a:lnTo>
                <a:lnTo>
                  <a:pt x="1744750" y="366284"/>
                </a:lnTo>
                <a:lnTo>
                  <a:pt x="1741099" y="410666"/>
                </a:lnTo>
                <a:lnTo>
                  <a:pt x="1735356" y="454671"/>
                </a:lnTo>
                <a:lnTo>
                  <a:pt x="1725146" y="496621"/>
                </a:lnTo>
                <a:lnTo>
                  <a:pt x="1708092" y="534840"/>
                </a:lnTo>
                <a:lnTo>
                  <a:pt x="1681820" y="567650"/>
                </a:lnTo>
                <a:lnTo>
                  <a:pt x="1643953" y="593372"/>
                </a:lnTo>
                <a:lnTo>
                  <a:pt x="1599870" y="608455"/>
                </a:lnTo>
                <a:lnTo>
                  <a:pt x="1556544" y="611952"/>
                </a:lnTo>
                <a:lnTo>
                  <a:pt x="1513993" y="606089"/>
                </a:lnTo>
                <a:lnTo>
                  <a:pt x="1472232" y="593094"/>
                </a:lnTo>
                <a:lnTo>
                  <a:pt x="1431276" y="575193"/>
                </a:lnTo>
                <a:lnTo>
                  <a:pt x="1391144" y="554616"/>
                </a:lnTo>
                <a:lnTo>
                  <a:pt x="1351849" y="533588"/>
                </a:lnTo>
                <a:lnTo>
                  <a:pt x="1310431" y="513346"/>
                </a:lnTo>
                <a:lnTo>
                  <a:pt x="1264871" y="495090"/>
                </a:lnTo>
                <a:lnTo>
                  <a:pt x="1216975" y="481347"/>
                </a:lnTo>
                <a:lnTo>
                  <a:pt x="1168550" y="474642"/>
                </a:lnTo>
                <a:lnTo>
                  <a:pt x="1121402" y="477500"/>
                </a:lnTo>
                <a:lnTo>
                  <a:pt x="1077336" y="492448"/>
                </a:lnTo>
                <a:lnTo>
                  <a:pt x="1038160" y="522012"/>
                </a:lnTo>
                <a:lnTo>
                  <a:pt x="1009328" y="563857"/>
                </a:lnTo>
                <a:lnTo>
                  <a:pt x="991829" y="612791"/>
                </a:lnTo>
                <a:lnTo>
                  <a:pt x="982097" y="665500"/>
                </a:lnTo>
                <a:lnTo>
                  <a:pt x="976570" y="718671"/>
                </a:lnTo>
                <a:lnTo>
                  <a:pt x="971683" y="768989"/>
                </a:lnTo>
                <a:lnTo>
                  <a:pt x="964128" y="820967"/>
                </a:lnTo>
                <a:lnTo>
                  <a:pt x="952680" y="872403"/>
                </a:lnTo>
                <a:lnTo>
                  <a:pt x="935598" y="921795"/>
                </a:lnTo>
                <a:lnTo>
                  <a:pt x="911141" y="967643"/>
                </a:lnTo>
                <a:lnTo>
                  <a:pt x="877567" y="1008445"/>
                </a:lnTo>
                <a:lnTo>
                  <a:pt x="841573" y="1037353"/>
                </a:lnTo>
                <a:lnTo>
                  <a:pt x="802172" y="1058273"/>
                </a:lnTo>
                <a:lnTo>
                  <a:pt x="760104" y="1072144"/>
                </a:lnTo>
                <a:lnTo>
                  <a:pt x="716107" y="1079906"/>
                </a:lnTo>
                <a:lnTo>
                  <a:pt x="670920" y="1082499"/>
                </a:lnTo>
                <a:lnTo>
                  <a:pt x="625282" y="1080862"/>
                </a:lnTo>
                <a:lnTo>
                  <a:pt x="573137" y="1075053"/>
                </a:lnTo>
                <a:lnTo>
                  <a:pt x="521338" y="1066896"/>
                </a:lnTo>
                <a:lnTo>
                  <a:pt x="469660" y="1058379"/>
                </a:lnTo>
                <a:lnTo>
                  <a:pt x="417881" y="1051492"/>
                </a:lnTo>
                <a:lnTo>
                  <a:pt x="365775" y="1048224"/>
                </a:lnTo>
                <a:lnTo>
                  <a:pt x="313120" y="1050565"/>
                </a:lnTo>
                <a:lnTo>
                  <a:pt x="270519" y="1058669"/>
                </a:lnTo>
                <a:lnTo>
                  <a:pt x="228997" y="1073479"/>
                </a:lnTo>
                <a:lnTo>
                  <a:pt x="190855" y="1094791"/>
                </a:lnTo>
                <a:lnTo>
                  <a:pt x="158396" y="1122403"/>
                </a:lnTo>
                <a:lnTo>
                  <a:pt x="133922" y="1156112"/>
                </a:lnTo>
                <a:lnTo>
                  <a:pt x="133511" y="1157260"/>
                </a:lnTo>
                <a:lnTo>
                  <a:pt x="0" y="1157260"/>
                </a:lnTo>
                <a:lnTo>
                  <a:pt x="12171" y="1120637"/>
                </a:lnTo>
                <a:lnTo>
                  <a:pt x="32556" y="1081529"/>
                </a:lnTo>
                <a:lnTo>
                  <a:pt x="58718" y="1045711"/>
                </a:lnTo>
                <a:lnTo>
                  <a:pt x="89962" y="1013713"/>
                </a:lnTo>
                <a:lnTo>
                  <a:pt x="125593" y="986065"/>
                </a:lnTo>
                <a:lnTo>
                  <a:pt x="164916" y="963298"/>
                </a:lnTo>
                <a:lnTo>
                  <a:pt x="210475" y="944626"/>
                </a:lnTo>
                <a:lnTo>
                  <a:pt x="257313" y="932224"/>
                </a:lnTo>
                <a:lnTo>
                  <a:pt x="305110" y="925268"/>
                </a:lnTo>
                <a:lnTo>
                  <a:pt x="353551" y="922928"/>
                </a:lnTo>
                <a:lnTo>
                  <a:pt x="402317" y="924378"/>
                </a:lnTo>
                <a:lnTo>
                  <a:pt x="451092" y="928793"/>
                </a:lnTo>
                <a:lnTo>
                  <a:pt x="499559" y="935343"/>
                </a:lnTo>
                <a:lnTo>
                  <a:pt x="589030" y="950162"/>
                </a:lnTo>
                <a:lnTo>
                  <a:pt x="632725" y="955636"/>
                </a:lnTo>
                <a:lnTo>
                  <a:pt x="676628" y="957310"/>
                </a:lnTo>
                <a:lnTo>
                  <a:pt x="718885" y="952868"/>
                </a:lnTo>
                <a:lnTo>
                  <a:pt x="757640" y="939994"/>
                </a:lnTo>
                <a:lnTo>
                  <a:pt x="791037" y="916372"/>
                </a:lnTo>
                <a:lnTo>
                  <a:pt x="817219" y="879687"/>
                </a:lnTo>
                <a:lnTo>
                  <a:pt x="834687" y="834440"/>
                </a:lnTo>
                <a:lnTo>
                  <a:pt x="845225" y="786595"/>
                </a:lnTo>
                <a:lnTo>
                  <a:pt x="851421" y="737195"/>
                </a:lnTo>
                <a:lnTo>
                  <a:pt x="855862" y="687287"/>
                </a:lnTo>
                <a:lnTo>
                  <a:pt x="861134" y="637914"/>
                </a:lnTo>
                <a:lnTo>
                  <a:pt x="869824" y="590121"/>
                </a:lnTo>
                <a:lnTo>
                  <a:pt x="884723" y="541383"/>
                </a:lnTo>
                <a:lnTo>
                  <a:pt x="905369" y="496079"/>
                </a:lnTo>
                <a:lnTo>
                  <a:pt x="932061" y="455162"/>
                </a:lnTo>
                <a:lnTo>
                  <a:pt x="965097" y="419586"/>
                </a:lnTo>
                <a:lnTo>
                  <a:pt x="1004779" y="390305"/>
                </a:lnTo>
                <a:lnTo>
                  <a:pt x="1051404" y="368273"/>
                </a:lnTo>
                <a:lnTo>
                  <a:pt x="1099665" y="355216"/>
                </a:lnTo>
                <a:lnTo>
                  <a:pt x="1148486" y="349944"/>
                </a:lnTo>
                <a:lnTo>
                  <a:pt x="1197419" y="351580"/>
                </a:lnTo>
                <a:lnTo>
                  <a:pt x="1246022" y="359243"/>
                </a:lnTo>
                <a:lnTo>
                  <a:pt x="1293847" y="372055"/>
                </a:lnTo>
                <a:lnTo>
                  <a:pt x="1340449" y="389138"/>
                </a:lnTo>
                <a:lnTo>
                  <a:pt x="1385384" y="409614"/>
                </a:lnTo>
                <a:lnTo>
                  <a:pt x="1478167" y="463863"/>
                </a:lnTo>
                <a:lnTo>
                  <a:pt x="1529741" y="484705"/>
                </a:lnTo>
                <a:lnTo>
                  <a:pt x="1578173" y="484841"/>
                </a:lnTo>
                <a:lnTo>
                  <a:pt x="1617385" y="414129"/>
                </a:lnTo>
                <a:lnTo>
                  <a:pt x="1620674" y="364511"/>
                </a:lnTo>
                <a:lnTo>
                  <a:pt x="1622274" y="324022"/>
                </a:lnTo>
                <a:lnTo>
                  <a:pt x="1628052" y="278211"/>
                </a:lnTo>
                <a:lnTo>
                  <a:pt x="1637010" y="232482"/>
                </a:lnTo>
                <a:lnTo>
                  <a:pt x="1649879" y="187811"/>
                </a:lnTo>
                <a:lnTo>
                  <a:pt x="1667392" y="145175"/>
                </a:lnTo>
                <a:lnTo>
                  <a:pt x="1690283" y="105551"/>
                </a:lnTo>
                <a:lnTo>
                  <a:pt x="1719283" y="69916"/>
                </a:lnTo>
                <a:lnTo>
                  <a:pt x="1755126" y="39246"/>
                </a:lnTo>
                <a:lnTo>
                  <a:pt x="1797039" y="15967"/>
                </a:lnTo>
                <a:lnTo>
                  <a:pt x="1840303" y="3259"/>
                </a:lnTo>
                <a:lnTo>
                  <a:pt x="1884280" y="0"/>
                </a:lnTo>
                <a:lnTo>
                  <a:pt x="1928332" y="5066"/>
                </a:lnTo>
                <a:lnTo>
                  <a:pt x="1971820" y="17336"/>
                </a:lnTo>
                <a:lnTo>
                  <a:pt x="2014107" y="35689"/>
                </a:lnTo>
                <a:lnTo>
                  <a:pt x="2054554" y="59002"/>
                </a:lnTo>
                <a:lnTo>
                  <a:pt x="2096599" y="87203"/>
                </a:lnTo>
                <a:lnTo>
                  <a:pt x="2137942" y="116686"/>
                </a:lnTo>
                <a:lnTo>
                  <a:pt x="2178719" y="147161"/>
                </a:lnTo>
                <a:lnTo>
                  <a:pt x="2219068" y="178336"/>
                </a:lnTo>
                <a:lnTo>
                  <a:pt x="2338926" y="273167"/>
                </a:lnTo>
                <a:lnTo>
                  <a:pt x="2378941" y="304245"/>
                </a:lnTo>
                <a:lnTo>
                  <a:pt x="2399694" y="331902"/>
                </a:lnTo>
                <a:lnTo>
                  <a:pt x="2400624" y="361925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1634" y="6874797"/>
            <a:ext cx="2199958" cy="3412202"/>
          </a:xfrm>
          <a:prstGeom prst="rect">
            <a:avLst/>
          </a:prstGeom>
        </p:spPr>
      </p:pic>
      <p:grpSp>
        <p:nvGrpSpPr>
          <p:cNvPr id="22" name="object 22"/>
          <p:cNvGrpSpPr/>
          <p:nvPr/>
        </p:nvGrpSpPr>
        <p:grpSpPr>
          <a:xfrm>
            <a:off x="15533161" y="2908719"/>
            <a:ext cx="1386205" cy="1422400"/>
            <a:chOff x="15533161" y="2908719"/>
            <a:chExt cx="1386205" cy="1422400"/>
          </a:xfrm>
        </p:grpSpPr>
        <p:sp>
          <p:nvSpPr>
            <p:cNvPr id="23" name="object 23"/>
            <p:cNvSpPr/>
            <p:nvPr/>
          </p:nvSpPr>
          <p:spPr>
            <a:xfrm>
              <a:off x="15533154" y="2908731"/>
              <a:ext cx="1386205" cy="1422400"/>
            </a:xfrm>
            <a:custGeom>
              <a:avLst/>
              <a:gdLst/>
              <a:ahLst/>
              <a:cxnLst/>
              <a:rect l="l" t="t" r="r" b="b"/>
              <a:pathLst>
                <a:path w="1386205" h="1422400">
                  <a:moveTo>
                    <a:pt x="1385976" y="457200"/>
                  </a:moveTo>
                  <a:lnTo>
                    <a:pt x="1384261" y="406400"/>
                  </a:lnTo>
                  <a:lnTo>
                    <a:pt x="1373860" y="355600"/>
                  </a:lnTo>
                  <a:lnTo>
                    <a:pt x="1354467" y="304800"/>
                  </a:lnTo>
                  <a:lnTo>
                    <a:pt x="1325791" y="254000"/>
                  </a:lnTo>
                  <a:lnTo>
                    <a:pt x="1295006" y="215900"/>
                  </a:lnTo>
                  <a:lnTo>
                    <a:pt x="1259395" y="190500"/>
                  </a:lnTo>
                  <a:lnTo>
                    <a:pt x="1219898" y="165100"/>
                  </a:lnTo>
                  <a:lnTo>
                    <a:pt x="1177480" y="152400"/>
                  </a:lnTo>
                  <a:lnTo>
                    <a:pt x="1133094" y="139700"/>
                  </a:lnTo>
                  <a:lnTo>
                    <a:pt x="1087691" y="139700"/>
                  </a:lnTo>
                  <a:lnTo>
                    <a:pt x="989609" y="165100"/>
                  </a:lnTo>
                  <a:lnTo>
                    <a:pt x="943178" y="177800"/>
                  </a:lnTo>
                  <a:lnTo>
                    <a:pt x="899617" y="203200"/>
                  </a:lnTo>
                  <a:lnTo>
                    <a:pt x="859815" y="228600"/>
                  </a:lnTo>
                  <a:lnTo>
                    <a:pt x="855726" y="233006"/>
                  </a:lnTo>
                  <a:lnTo>
                    <a:pt x="844397" y="190500"/>
                  </a:lnTo>
                  <a:lnTo>
                    <a:pt x="825157" y="152400"/>
                  </a:lnTo>
                  <a:lnTo>
                    <a:pt x="800303" y="114300"/>
                  </a:lnTo>
                  <a:lnTo>
                    <a:pt x="769950" y="88900"/>
                  </a:lnTo>
                  <a:lnTo>
                    <a:pt x="734974" y="50800"/>
                  </a:lnTo>
                  <a:lnTo>
                    <a:pt x="715619" y="38100"/>
                  </a:lnTo>
                  <a:lnTo>
                    <a:pt x="696264" y="25400"/>
                  </a:lnTo>
                  <a:lnTo>
                    <a:pt x="654583" y="12700"/>
                  </a:lnTo>
                  <a:lnTo>
                    <a:pt x="610654" y="0"/>
                  </a:lnTo>
                  <a:lnTo>
                    <a:pt x="473621" y="0"/>
                  </a:lnTo>
                  <a:lnTo>
                    <a:pt x="429780" y="25400"/>
                  </a:lnTo>
                  <a:lnTo>
                    <a:pt x="388429" y="38100"/>
                  </a:lnTo>
                  <a:lnTo>
                    <a:pt x="350431" y="76200"/>
                  </a:lnTo>
                  <a:lnTo>
                    <a:pt x="316687" y="101600"/>
                  </a:lnTo>
                  <a:lnTo>
                    <a:pt x="288086" y="139700"/>
                  </a:lnTo>
                  <a:lnTo>
                    <a:pt x="265480" y="177800"/>
                  </a:lnTo>
                  <a:lnTo>
                    <a:pt x="249783" y="228600"/>
                  </a:lnTo>
                  <a:lnTo>
                    <a:pt x="241846" y="266700"/>
                  </a:lnTo>
                  <a:lnTo>
                    <a:pt x="244767" y="317500"/>
                  </a:lnTo>
                  <a:lnTo>
                    <a:pt x="260057" y="368300"/>
                  </a:lnTo>
                  <a:lnTo>
                    <a:pt x="285038" y="406400"/>
                  </a:lnTo>
                  <a:lnTo>
                    <a:pt x="306387" y="431800"/>
                  </a:lnTo>
                  <a:lnTo>
                    <a:pt x="209918" y="431800"/>
                  </a:lnTo>
                  <a:lnTo>
                    <a:pt x="159435" y="457200"/>
                  </a:lnTo>
                  <a:lnTo>
                    <a:pt x="116243" y="482600"/>
                  </a:lnTo>
                  <a:lnTo>
                    <a:pt x="78282" y="508000"/>
                  </a:lnTo>
                  <a:lnTo>
                    <a:pt x="46634" y="546100"/>
                  </a:lnTo>
                  <a:lnTo>
                    <a:pt x="22326" y="596900"/>
                  </a:lnTo>
                  <a:lnTo>
                    <a:pt x="6388" y="635000"/>
                  </a:lnTo>
                  <a:lnTo>
                    <a:pt x="0" y="685800"/>
                  </a:lnTo>
                  <a:lnTo>
                    <a:pt x="1803" y="723900"/>
                  </a:lnTo>
                  <a:lnTo>
                    <a:pt x="11671" y="774700"/>
                  </a:lnTo>
                  <a:lnTo>
                    <a:pt x="29502" y="812800"/>
                  </a:lnTo>
                  <a:lnTo>
                    <a:pt x="55168" y="850900"/>
                  </a:lnTo>
                  <a:lnTo>
                    <a:pt x="106743" y="901700"/>
                  </a:lnTo>
                  <a:lnTo>
                    <a:pt x="167614" y="927100"/>
                  </a:lnTo>
                  <a:lnTo>
                    <a:pt x="254101" y="952500"/>
                  </a:lnTo>
                  <a:lnTo>
                    <a:pt x="316738" y="952500"/>
                  </a:lnTo>
                  <a:lnTo>
                    <a:pt x="296468" y="977900"/>
                  </a:lnTo>
                  <a:lnTo>
                    <a:pt x="273456" y="1016000"/>
                  </a:lnTo>
                  <a:lnTo>
                    <a:pt x="259029" y="1066800"/>
                  </a:lnTo>
                  <a:lnTo>
                    <a:pt x="253644" y="1117600"/>
                  </a:lnTo>
                  <a:lnTo>
                    <a:pt x="255346" y="1168400"/>
                  </a:lnTo>
                  <a:lnTo>
                    <a:pt x="264160" y="1206500"/>
                  </a:lnTo>
                  <a:lnTo>
                    <a:pt x="280085" y="1257300"/>
                  </a:lnTo>
                  <a:lnTo>
                    <a:pt x="303110" y="1295400"/>
                  </a:lnTo>
                  <a:lnTo>
                    <a:pt x="336296" y="1333500"/>
                  </a:lnTo>
                  <a:lnTo>
                    <a:pt x="375437" y="1371600"/>
                  </a:lnTo>
                  <a:lnTo>
                    <a:pt x="419544" y="1397000"/>
                  </a:lnTo>
                  <a:lnTo>
                    <a:pt x="467575" y="1409700"/>
                  </a:lnTo>
                  <a:lnTo>
                    <a:pt x="518515" y="1422400"/>
                  </a:lnTo>
                  <a:lnTo>
                    <a:pt x="572579" y="1422400"/>
                  </a:lnTo>
                  <a:lnTo>
                    <a:pt x="625919" y="1409700"/>
                  </a:lnTo>
                  <a:lnTo>
                    <a:pt x="676935" y="1397000"/>
                  </a:lnTo>
                  <a:lnTo>
                    <a:pt x="724065" y="1371600"/>
                  </a:lnTo>
                  <a:lnTo>
                    <a:pt x="765746" y="1346200"/>
                  </a:lnTo>
                  <a:lnTo>
                    <a:pt x="797648" y="1295400"/>
                  </a:lnTo>
                  <a:lnTo>
                    <a:pt x="821423" y="1257300"/>
                  </a:lnTo>
                  <a:lnTo>
                    <a:pt x="837742" y="1206500"/>
                  </a:lnTo>
                  <a:lnTo>
                    <a:pt x="847331" y="1155700"/>
                  </a:lnTo>
                  <a:lnTo>
                    <a:pt x="848360" y="1141018"/>
                  </a:lnTo>
                  <a:lnTo>
                    <a:pt x="849795" y="1143000"/>
                  </a:lnTo>
                  <a:lnTo>
                    <a:pt x="883996" y="1181100"/>
                  </a:lnTo>
                  <a:lnTo>
                    <a:pt x="923734" y="1206500"/>
                  </a:lnTo>
                  <a:lnTo>
                    <a:pt x="968044" y="1231900"/>
                  </a:lnTo>
                  <a:lnTo>
                    <a:pt x="1016203" y="1244600"/>
                  </a:lnTo>
                  <a:lnTo>
                    <a:pt x="1065618" y="1244600"/>
                  </a:lnTo>
                  <a:lnTo>
                    <a:pt x="1162646" y="1219200"/>
                  </a:lnTo>
                  <a:lnTo>
                    <a:pt x="1207465" y="1206500"/>
                  </a:lnTo>
                  <a:lnTo>
                    <a:pt x="1221600" y="1193800"/>
                  </a:lnTo>
                  <a:lnTo>
                    <a:pt x="1249883" y="1168400"/>
                  </a:lnTo>
                  <a:lnTo>
                    <a:pt x="1286002" y="1130300"/>
                  </a:lnTo>
                  <a:lnTo>
                    <a:pt x="1315173" y="1092200"/>
                  </a:lnTo>
                  <a:lnTo>
                    <a:pt x="1336700" y="1041400"/>
                  </a:lnTo>
                  <a:lnTo>
                    <a:pt x="1349946" y="990600"/>
                  </a:lnTo>
                  <a:lnTo>
                    <a:pt x="1354848" y="927100"/>
                  </a:lnTo>
                  <a:lnTo>
                    <a:pt x="1352321" y="889000"/>
                  </a:lnTo>
                  <a:lnTo>
                    <a:pt x="1346339" y="863600"/>
                  </a:lnTo>
                  <a:lnTo>
                    <a:pt x="1337754" y="825500"/>
                  </a:lnTo>
                  <a:lnTo>
                    <a:pt x="1309560" y="774700"/>
                  </a:lnTo>
                  <a:lnTo>
                    <a:pt x="1261770" y="723900"/>
                  </a:lnTo>
                  <a:lnTo>
                    <a:pt x="1232928" y="711200"/>
                  </a:lnTo>
                  <a:lnTo>
                    <a:pt x="1229753" y="711200"/>
                  </a:lnTo>
                  <a:lnTo>
                    <a:pt x="1246251" y="698500"/>
                  </a:lnTo>
                  <a:lnTo>
                    <a:pt x="1304886" y="660400"/>
                  </a:lnTo>
                  <a:lnTo>
                    <a:pt x="1333703" y="622300"/>
                  </a:lnTo>
                  <a:lnTo>
                    <a:pt x="1355737" y="584200"/>
                  </a:lnTo>
                  <a:lnTo>
                    <a:pt x="1371460" y="546100"/>
                  </a:lnTo>
                  <a:lnTo>
                    <a:pt x="1381391" y="508000"/>
                  </a:lnTo>
                  <a:lnTo>
                    <a:pt x="1385976" y="457200"/>
                  </a:lnTo>
                  <a:close/>
                </a:path>
              </a:pathLst>
            </a:custGeom>
            <a:solidFill>
              <a:srgbClr val="F6B9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6101098" y="3422624"/>
              <a:ext cx="390525" cy="374650"/>
            </a:xfrm>
            <a:custGeom>
              <a:avLst/>
              <a:gdLst/>
              <a:ahLst/>
              <a:cxnLst/>
              <a:rect l="l" t="t" r="r" b="b"/>
              <a:pathLst>
                <a:path w="390525" h="374650">
                  <a:moveTo>
                    <a:pt x="390385" y="150266"/>
                  </a:moveTo>
                  <a:lnTo>
                    <a:pt x="379882" y="104203"/>
                  </a:lnTo>
                  <a:lnTo>
                    <a:pt x="356006" y="62369"/>
                  </a:lnTo>
                  <a:lnTo>
                    <a:pt x="340537" y="48044"/>
                  </a:lnTo>
                  <a:lnTo>
                    <a:pt x="323278" y="32054"/>
                  </a:lnTo>
                  <a:lnTo>
                    <a:pt x="283591" y="11836"/>
                  </a:lnTo>
                  <a:lnTo>
                    <a:pt x="239763" y="1295"/>
                  </a:lnTo>
                  <a:lnTo>
                    <a:pt x="194576" y="0"/>
                  </a:lnTo>
                  <a:lnTo>
                    <a:pt x="150825" y="7518"/>
                  </a:lnTo>
                  <a:lnTo>
                    <a:pt x="106807" y="25628"/>
                  </a:lnTo>
                  <a:lnTo>
                    <a:pt x="68046" y="52247"/>
                  </a:lnTo>
                  <a:lnTo>
                    <a:pt x="36372" y="86829"/>
                  </a:lnTo>
                  <a:lnTo>
                    <a:pt x="13639" y="128803"/>
                  </a:lnTo>
                  <a:lnTo>
                    <a:pt x="584" y="183934"/>
                  </a:lnTo>
                  <a:lnTo>
                    <a:pt x="0" y="212318"/>
                  </a:lnTo>
                  <a:lnTo>
                    <a:pt x="3670" y="240322"/>
                  </a:lnTo>
                  <a:lnTo>
                    <a:pt x="35229" y="305625"/>
                  </a:lnTo>
                  <a:lnTo>
                    <a:pt x="91846" y="351116"/>
                  </a:lnTo>
                  <a:lnTo>
                    <a:pt x="159651" y="372224"/>
                  </a:lnTo>
                  <a:lnTo>
                    <a:pt x="195097" y="374599"/>
                  </a:lnTo>
                  <a:lnTo>
                    <a:pt x="230708" y="371729"/>
                  </a:lnTo>
                  <a:lnTo>
                    <a:pt x="268947" y="361746"/>
                  </a:lnTo>
                  <a:lnTo>
                    <a:pt x="303174" y="344182"/>
                  </a:lnTo>
                  <a:lnTo>
                    <a:pt x="323659" y="326999"/>
                  </a:lnTo>
                  <a:lnTo>
                    <a:pt x="332638" y="319481"/>
                  </a:lnTo>
                  <a:lnTo>
                    <a:pt x="356616" y="288061"/>
                  </a:lnTo>
                  <a:lnTo>
                    <a:pt x="377253" y="244792"/>
                  </a:lnTo>
                  <a:lnTo>
                    <a:pt x="377952" y="242011"/>
                  </a:lnTo>
                  <a:lnTo>
                    <a:pt x="389013" y="197993"/>
                  </a:lnTo>
                  <a:lnTo>
                    <a:pt x="390385" y="150266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4824472" y="1867082"/>
            <a:ext cx="12936220" cy="221805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382645" marR="5080" indent="-3370579">
              <a:lnSpc>
                <a:spcPts val="8630"/>
              </a:lnSpc>
              <a:spcBef>
                <a:spcPts val="204"/>
              </a:spcBef>
            </a:pPr>
            <a:r>
              <a:rPr sz="7200" spc="-1270" dirty="0"/>
              <a:t>J</a:t>
            </a:r>
            <a:r>
              <a:rPr sz="7200" spc="204" dirty="0"/>
              <a:t>e</a:t>
            </a:r>
            <a:r>
              <a:rPr sz="7200" spc="350" dirty="0"/>
              <a:t>n</a:t>
            </a:r>
            <a:r>
              <a:rPr sz="7200" spc="5" dirty="0"/>
              <a:t>i</a:t>
            </a:r>
            <a:r>
              <a:rPr sz="7200" spc="380" dirty="0"/>
              <a:t>s</a:t>
            </a:r>
            <a:r>
              <a:rPr sz="7200" spc="-600" dirty="0"/>
              <a:t> </a:t>
            </a:r>
            <a:r>
              <a:rPr sz="7200" spc="660" dirty="0"/>
              <a:t>-</a:t>
            </a:r>
            <a:r>
              <a:rPr sz="7200" spc="-600" dirty="0"/>
              <a:t> </a:t>
            </a:r>
            <a:r>
              <a:rPr sz="7200" spc="-1270" dirty="0"/>
              <a:t>J</a:t>
            </a:r>
            <a:r>
              <a:rPr sz="7200" spc="204" dirty="0"/>
              <a:t>e</a:t>
            </a:r>
            <a:r>
              <a:rPr sz="7200" spc="350" dirty="0"/>
              <a:t>n</a:t>
            </a:r>
            <a:r>
              <a:rPr sz="7200" spc="5" dirty="0"/>
              <a:t>i</a:t>
            </a:r>
            <a:r>
              <a:rPr sz="7200" spc="380" dirty="0"/>
              <a:t>s</a:t>
            </a:r>
            <a:r>
              <a:rPr sz="7200" spc="-600" dirty="0"/>
              <a:t> </a:t>
            </a:r>
            <a:r>
              <a:rPr sz="7200" spc="-45" dirty="0"/>
              <a:t>G</a:t>
            </a:r>
            <a:r>
              <a:rPr sz="7200" spc="204" dirty="0"/>
              <a:t>e</a:t>
            </a:r>
            <a:r>
              <a:rPr sz="7200" spc="350" dirty="0"/>
              <a:t>n</a:t>
            </a:r>
            <a:r>
              <a:rPr sz="7200" spc="204" dirty="0"/>
              <a:t>e</a:t>
            </a:r>
            <a:r>
              <a:rPr sz="7200" spc="465" dirty="0"/>
              <a:t>r</a:t>
            </a:r>
            <a:r>
              <a:rPr sz="7200" spc="445" dirty="0"/>
              <a:t>a</a:t>
            </a:r>
            <a:r>
              <a:rPr sz="7200" spc="10" dirty="0"/>
              <a:t>l</a:t>
            </a:r>
            <a:r>
              <a:rPr sz="7200" spc="5" dirty="0"/>
              <a:t>i</a:t>
            </a:r>
            <a:r>
              <a:rPr sz="7200" spc="380" dirty="0"/>
              <a:t>s</a:t>
            </a:r>
            <a:r>
              <a:rPr sz="7200" spc="445" dirty="0"/>
              <a:t>a</a:t>
            </a:r>
            <a:r>
              <a:rPr sz="7200" spc="380" dirty="0"/>
              <a:t>s</a:t>
            </a:r>
            <a:r>
              <a:rPr sz="7200" spc="5" dirty="0"/>
              <a:t>i</a:t>
            </a:r>
            <a:r>
              <a:rPr sz="7200" spc="-600" dirty="0"/>
              <a:t> </a:t>
            </a:r>
            <a:r>
              <a:rPr sz="7200" spc="235" dirty="0"/>
              <a:t>d</a:t>
            </a:r>
            <a:r>
              <a:rPr sz="7200" spc="445" dirty="0"/>
              <a:t>a</a:t>
            </a:r>
            <a:r>
              <a:rPr sz="7200" spc="10" dirty="0"/>
              <a:t>l</a:t>
            </a:r>
            <a:r>
              <a:rPr sz="7200" spc="445" dirty="0"/>
              <a:t>a</a:t>
            </a:r>
            <a:r>
              <a:rPr sz="7200" spc="-60" dirty="0"/>
              <a:t>m  </a:t>
            </a:r>
            <a:r>
              <a:rPr sz="7200" spc="395" dirty="0"/>
              <a:t>k</a:t>
            </a:r>
            <a:r>
              <a:rPr sz="7200" spc="445" dirty="0"/>
              <a:t>a</a:t>
            </a:r>
            <a:r>
              <a:rPr sz="7200" spc="-370" dirty="0"/>
              <a:t>j</a:t>
            </a:r>
            <a:r>
              <a:rPr sz="7200" spc="5" dirty="0"/>
              <a:t>i</a:t>
            </a:r>
            <a:r>
              <a:rPr sz="7200" spc="445" dirty="0"/>
              <a:t>a</a:t>
            </a:r>
            <a:r>
              <a:rPr sz="7200" spc="350" dirty="0"/>
              <a:t>n</a:t>
            </a:r>
            <a:r>
              <a:rPr sz="7200" spc="-600" dirty="0"/>
              <a:t> </a:t>
            </a:r>
            <a:r>
              <a:rPr sz="7200" spc="-390" dirty="0"/>
              <a:t>S</a:t>
            </a:r>
            <a:r>
              <a:rPr sz="7200" spc="204" dirty="0"/>
              <a:t>e</a:t>
            </a:r>
            <a:r>
              <a:rPr sz="7200" spc="-370" dirty="0"/>
              <a:t>j</a:t>
            </a:r>
            <a:r>
              <a:rPr sz="7200" spc="445" dirty="0"/>
              <a:t>a</a:t>
            </a:r>
            <a:r>
              <a:rPr sz="7200" spc="465" dirty="0"/>
              <a:t>r</a:t>
            </a:r>
            <a:r>
              <a:rPr sz="7200" spc="445" dirty="0"/>
              <a:t>a</a:t>
            </a:r>
            <a:r>
              <a:rPr sz="7200" spc="340" dirty="0"/>
              <a:t>h</a:t>
            </a:r>
            <a:endParaRPr sz="7200"/>
          </a:p>
        </p:txBody>
      </p:sp>
      <p:sp>
        <p:nvSpPr>
          <p:cNvPr id="26" name="object 26"/>
          <p:cNvSpPr txBox="1"/>
          <p:nvPr/>
        </p:nvSpPr>
        <p:spPr>
          <a:xfrm>
            <a:off x="4992780" y="4269739"/>
            <a:ext cx="13089255" cy="4290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42590" marR="494665" indent="-2930525">
              <a:lnSpc>
                <a:spcPct val="114599"/>
              </a:lnSpc>
              <a:spcBef>
                <a:spcPts val="100"/>
              </a:spcBef>
              <a:tabLst>
                <a:tab pos="2219325" algn="l"/>
              </a:tabLst>
            </a:pP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Rochiati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	</a:t>
            </a:r>
            <a:r>
              <a:rPr sz="2400" b="1" spc="-120" dirty="0">
                <a:solidFill>
                  <a:srgbClr val="291B25"/>
                </a:solidFill>
                <a:latin typeface="Arial"/>
                <a:cs typeface="Arial"/>
              </a:rPr>
              <a:t>Jarotimec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40" dirty="0">
                <a:solidFill>
                  <a:srgbClr val="291B25"/>
                </a:solidFill>
                <a:latin typeface="Arial"/>
                <a:cs typeface="Arial"/>
              </a:rPr>
              <a:t>(1986:29)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mengungkapkan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adanya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empat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jenis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diperlukan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kajian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sejarah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IPS,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yaitu:</a:t>
            </a:r>
            <a:endParaRPr sz="2400">
              <a:latin typeface="Arial"/>
              <a:cs typeface="Arial"/>
            </a:endParaRPr>
          </a:p>
          <a:p>
            <a:pPr marL="408940" indent="-336550">
              <a:lnSpc>
                <a:spcPct val="100000"/>
              </a:lnSpc>
              <a:spcBef>
                <a:spcPts val="1739"/>
              </a:spcBef>
              <a:buAutoNum type="arabicPeriod"/>
              <a:tabLst>
                <a:tab pos="409575" algn="l"/>
              </a:tabLst>
            </a:pP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deskriptif.</a:t>
            </a:r>
            <a:r>
              <a:rPr sz="2400" b="1" spc="-2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Contoh: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Pada</a:t>
            </a:r>
            <a:r>
              <a:rPr sz="2400" b="1" spc="-2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umumnya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pusat-pusat</a:t>
            </a:r>
            <a:r>
              <a:rPr sz="2400" b="1" spc="-2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kerajaan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terletak</a:t>
            </a:r>
            <a:r>
              <a:rPr sz="2400" b="1" spc="-2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di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tepi</a:t>
            </a:r>
            <a:r>
              <a:rPr sz="2400" b="1" spc="-2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sungai.</a:t>
            </a:r>
            <a:endParaRPr sz="2400">
              <a:latin typeface="Arial"/>
              <a:cs typeface="Arial"/>
            </a:endParaRPr>
          </a:p>
          <a:p>
            <a:pPr marL="426720" marR="572770" indent="-426720">
              <a:lnSpc>
                <a:spcPct val="114599"/>
              </a:lnSpc>
              <a:spcBef>
                <a:spcPts val="595"/>
              </a:spcBef>
              <a:buAutoNum type="arabicPeriod"/>
              <a:tabLst>
                <a:tab pos="426720" algn="l"/>
              </a:tabLst>
            </a:pP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sebab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akibat.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Contoh: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291B25"/>
                </a:solidFill>
                <a:latin typeface="Arial"/>
                <a:cs typeface="Arial"/>
              </a:rPr>
              <a:t>Di</a:t>
            </a:r>
            <a:r>
              <a:rPr sz="2400" b="1" spc="-2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revolusi,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apabila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golongan</a:t>
            </a:r>
            <a:r>
              <a:rPr sz="2400" b="1" spc="-2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ekstrem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berhasil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merebut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kekuasaan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maka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akan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berlangsung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pementahan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teror.</a:t>
            </a:r>
            <a:endParaRPr sz="2400">
              <a:latin typeface="Arial"/>
              <a:cs typeface="Arial"/>
            </a:endParaRPr>
          </a:p>
          <a:p>
            <a:pPr marL="408940" indent="-336550">
              <a:lnSpc>
                <a:spcPct val="100000"/>
              </a:lnSpc>
              <a:spcBef>
                <a:spcPts val="1505"/>
              </a:spcBef>
              <a:buAutoNum type="arabicPeriod"/>
              <a:tabLst>
                <a:tab pos="409575" algn="l"/>
              </a:tabLst>
            </a:pP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acuan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nilai.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Contoh: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Raja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adil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raja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disembah,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raja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lalim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raja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disanggah</a:t>
            </a:r>
            <a:endParaRPr sz="2400">
              <a:latin typeface="Arial"/>
              <a:cs typeface="Arial"/>
            </a:endParaRPr>
          </a:p>
          <a:p>
            <a:pPr marL="238125" marR="5080" indent="-180975">
              <a:lnSpc>
                <a:spcPct val="114599"/>
              </a:lnSpc>
              <a:spcBef>
                <a:spcPts val="880"/>
              </a:spcBef>
              <a:buAutoNum type="arabicPeriod"/>
              <a:tabLst>
                <a:tab pos="394335" algn="l"/>
              </a:tabLst>
            </a:pP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prinsip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universal.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Contoh: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Kapasitas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sebuah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bangsa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untuk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memodelisasikan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diri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tergantung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pada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potensi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sumber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daya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alamnya,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kualitas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manusianya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orientasi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nilai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para</a:t>
            </a:r>
            <a:endParaRPr sz="2400">
              <a:latin typeface="Arial"/>
              <a:cs typeface="Arial"/>
            </a:endParaRPr>
          </a:p>
          <a:p>
            <a:pPr marL="5325745">
              <a:lnSpc>
                <a:spcPct val="100000"/>
              </a:lnSpc>
              <a:spcBef>
                <a:spcPts val="420"/>
              </a:spcBef>
            </a:pP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pelaku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sejarahnya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9677" y="0"/>
            <a:ext cx="913701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50" dirty="0"/>
              <a:t>G</a:t>
            </a:r>
            <a:r>
              <a:rPr sz="7000" spc="195" dirty="0"/>
              <a:t>e</a:t>
            </a:r>
            <a:r>
              <a:rPr sz="7000" spc="335" dirty="0"/>
              <a:t>n</a:t>
            </a:r>
            <a:r>
              <a:rPr sz="7000" spc="195" dirty="0"/>
              <a:t>e</a:t>
            </a:r>
            <a:r>
              <a:rPr sz="7000" spc="450" dirty="0"/>
              <a:t>r</a:t>
            </a:r>
            <a:r>
              <a:rPr sz="7000" spc="425" dirty="0"/>
              <a:t>a</a:t>
            </a:r>
            <a:r>
              <a:rPr sz="7000" spc="10" dirty="0"/>
              <a:t>l</a:t>
            </a:r>
            <a:r>
              <a:rPr sz="7000" spc="5" dirty="0"/>
              <a:t>i</a:t>
            </a:r>
            <a:r>
              <a:rPr sz="7000" spc="365" dirty="0"/>
              <a:t>s</a:t>
            </a:r>
            <a:r>
              <a:rPr sz="7000" spc="425" dirty="0"/>
              <a:t>a</a:t>
            </a:r>
            <a:r>
              <a:rPr sz="7000" spc="365" dirty="0"/>
              <a:t>s</a:t>
            </a:r>
            <a:r>
              <a:rPr sz="7000" spc="5" dirty="0"/>
              <a:t>i</a:t>
            </a:r>
            <a:r>
              <a:rPr sz="7000" spc="-585" dirty="0"/>
              <a:t> </a:t>
            </a:r>
            <a:r>
              <a:rPr sz="7000" spc="220" dirty="0"/>
              <a:t>d</a:t>
            </a:r>
            <a:r>
              <a:rPr sz="7000" spc="425" dirty="0"/>
              <a:t>a</a:t>
            </a:r>
            <a:r>
              <a:rPr sz="7000" spc="10" dirty="0"/>
              <a:t>l</a:t>
            </a:r>
            <a:r>
              <a:rPr sz="7000" spc="425" dirty="0"/>
              <a:t>a</a:t>
            </a:r>
            <a:r>
              <a:rPr sz="7000" spc="-95" dirty="0"/>
              <a:t>m</a:t>
            </a:r>
            <a:r>
              <a:rPr sz="7000" spc="-585" dirty="0"/>
              <a:t> </a:t>
            </a:r>
            <a:r>
              <a:rPr sz="7000" spc="-894" dirty="0"/>
              <a:t>I</a:t>
            </a:r>
            <a:r>
              <a:rPr sz="7000" spc="50" dirty="0"/>
              <a:t>P</a:t>
            </a:r>
            <a:r>
              <a:rPr sz="7000" spc="-380" dirty="0"/>
              <a:t>S</a:t>
            </a:r>
            <a:endParaRPr sz="7000"/>
          </a:p>
        </p:txBody>
      </p:sp>
      <p:grpSp>
        <p:nvGrpSpPr>
          <p:cNvPr id="4" name="object 4"/>
          <p:cNvGrpSpPr/>
          <p:nvPr/>
        </p:nvGrpSpPr>
        <p:grpSpPr>
          <a:xfrm>
            <a:off x="306266" y="1455278"/>
            <a:ext cx="5000625" cy="8761730"/>
            <a:chOff x="306266" y="1455278"/>
            <a:chExt cx="5000625" cy="8761730"/>
          </a:xfrm>
        </p:grpSpPr>
        <p:sp>
          <p:nvSpPr>
            <p:cNvPr id="5" name="object 5"/>
            <p:cNvSpPr/>
            <p:nvPr/>
          </p:nvSpPr>
          <p:spPr>
            <a:xfrm>
              <a:off x="306266" y="1796700"/>
              <a:ext cx="5000625" cy="8420100"/>
            </a:xfrm>
            <a:custGeom>
              <a:avLst/>
              <a:gdLst/>
              <a:ahLst/>
              <a:cxnLst/>
              <a:rect l="l" t="t" r="r" b="b"/>
              <a:pathLst>
                <a:path w="5000625" h="8420100">
                  <a:moveTo>
                    <a:pt x="5000624" y="8420099"/>
                  </a:moveTo>
                  <a:lnTo>
                    <a:pt x="0" y="8420099"/>
                  </a:lnTo>
                  <a:lnTo>
                    <a:pt x="0" y="0"/>
                  </a:lnTo>
                  <a:lnTo>
                    <a:pt x="5000624" y="0"/>
                  </a:lnTo>
                  <a:lnTo>
                    <a:pt x="5000624" y="8420099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13789" y="1455279"/>
              <a:ext cx="2148840" cy="631190"/>
            </a:xfrm>
            <a:custGeom>
              <a:avLst/>
              <a:gdLst/>
              <a:ahLst/>
              <a:cxnLst/>
              <a:rect l="l" t="t" r="r" b="b"/>
              <a:pathLst>
                <a:path w="2148840" h="631189">
                  <a:moveTo>
                    <a:pt x="2148344" y="505396"/>
                  </a:moveTo>
                  <a:lnTo>
                    <a:pt x="2126018" y="449059"/>
                  </a:lnTo>
                  <a:lnTo>
                    <a:pt x="2112518" y="414896"/>
                  </a:lnTo>
                  <a:lnTo>
                    <a:pt x="2110409" y="408647"/>
                  </a:lnTo>
                  <a:lnTo>
                    <a:pt x="2108390" y="403669"/>
                  </a:lnTo>
                  <a:lnTo>
                    <a:pt x="2106269" y="398703"/>
                  </a:lnTo>
                  <a:lnTo>
                    <a:pt x="2105787" y="397459"/>
                  </a:lnTo>
                  <a:lnTo>
                    <a:pt x="2105545" y="394931"/>
                  </a:lnTo>
                  <a:lnTo>
                    <a:pt x="2105329" y="394944"/>
                  </a:lnTo>
                  <a:lnTo>
                    <a:pt x="2105304" y="394373"/>
                  </a:lnTo>
                  <a:lnTo>
                    <a:pt x="2106104" y="392163"/>
                  </a:lnTo>
                  <a:lnTo>
                    <a:pt x="2113737" y="369176"/>
                  </a:lnTo>
                  <a:lnTo>
                    <a:pt x="2136775" y="300177"/>
                  </a:lnTo>
                  <a:lnTo>
                    <a:pt x="2137918" y="296722"/>
                  </a:lnTo>
                  <a:lnTo>
                    <a:pt x="2137194" y="292950"/>
                  </a:lnTo>
                  <a:lnTo>
                    <a:pt x="2135911" y="291553"/>
                  </a:lnTo>
                  <a:lnTo>
                    <a:pt x="2134717" y="288975"/>
                  </a:lnTo>
                  <a:lnTo>
                    <a:pt x="2122881" y="275653"/>
                  </a:lnTo>
                  <a:lnTo>
                    <a:pt x="2121801" y="274447"/>
                  </a:lnTo>
                  <a:lnTo>
                    <a:pt x="2120696" y="274510"/>
                  </a:lnTo>
                  <a:lnTo>
                    <a:pt x="2086114" y="235724"/>
                  </a:lnTo>
                  <a:lnTo>
                    <a:pt x="2086051" y="234480"/>
                  </a:lnTo>
                  <a:lnTo>
                    <a:pt x="2065083" y="211493"/>
                  </a:lnTo>
                  <a:lnTo>
                    <a:pt x="2065108" y="212178"/>
                  </a:lnTo>
                  <a:lnTo>
                    <a:pt x="2060524" y="207010"/>
                  </a:lnTo>
                  <a:lnTo>
                    <a:pt x="2057146" y="203288"/>
                  </a:lnTo>
                  <a:lnTo>
                    <a:pt x="2057120" y="199237"/>
                  </a:lnTo>
                  <a:lnTo>
                    <a:pt x="2058035" y="199174"/>
                  </a:lnTo>
                  <a:lnTo>
                    <a:pt x="2058098" y="196621"/>
                  </a:lnTo>
                  <a:lnTo>
                    <a:pt x="2058593" y="195859"/>
                  </a:lnTo>
                  <a:lnTo>
                    <a:pt x="2107895" y="140360"/>
                  </a:lnTo>
                  <a:lnTo>
                    <a:pt x="2108111" y="135089"/>
                  </a:lnTo>
                  <a:lnTo>
                    <a:pt x="2078291" y="95148"/>
                  </a:lnTo>
                  <a:lnTo>
                    <a:pt x="2078215" y="93726"/>
                  </a:lnTo>
                  <a:lnTo>
                    <a:pt x="2075827" y="91325"/>
                  </a:lnTo>
                  <a:lnTo>
                    <a:pt x="2073478" y="87642"/>
                  </a:lnTo>
                  <a:lnTo>
                    <a:pt x="2071077" y="85229"/>
                  </a:lnTo>
                  <a:lnTo>
                    <a:pt x="2068931" y="81534"/>
                  </a:lnTo>
                  <a:lnTo>
                    <a:pt x="2068487" y="78397"/>
                  </a:lnTo>
                  <a:lnTo>
                    <a:pt x="2069719" y="75641"/>
                  </a:lnTo>
                  <a:lnTo>
                    <a:pt x="2095982" y="14401"/>
                  </a:lnTo>
                  <a:lnTo>
                    <a:pt x="2098878" y="7543"/>
                  </a:lnTo>
                  <a:lnTo>
                    <a:pt x="2093633" y="0"/>
                  </a:lnTo>
                  <a:lnTo>
                    <a:pt x="2073008" y="1168"/>
                  </a:lnTo>
                  <a:lnTo>
                    <a:pt x="2053399" y="2273"/>
                  </a:lnTo>
                  <a:lnTo>
                    <a:pt x="1974862" y="6705"/>
                  </a:lnTo>
                  <a:lnTo>
                    <a:pt x="1955253" y="7797"/>
                  </a:lnTo>
                  <a:lnTo>
                    <a:pt x="1876717" y="12230"/>
                  </a:lnTo>
                  <a:lnTo>
                    <a:pt x="1857108" y="13335"/>
                  </a:lnTo>
                  <a:lnTo>
                    <a:pt x="1778584" y="17767"/>
                  </a:lnTo>
                  <a:lnTo>
                    <a:pt x="1758975" y="18859"/>
                  </a:lnTo>
                  <a:lnTo>
                    <a:pt x="1680438" y="23291"/>
                  </a:lnTo>
                  <a:lnTo>
                    <a:pt x="1660829" y="24396"/>
                  </a:lnTo>
                  <a:lnTo>
                    <a:pt x="1582293" y="28829"/>
                  </a:lnTo>
                  <a:lnTo>
                    <a:pt x="1562684" y="29921"/>
                  </a:lnTo>
                  <a:lnTo>
                    <a:pt x="1483741" y="34378"/>
                  </a:lnTo>
                  <a:lnTo>
                    <a:pt x="1464132" y="35483"/>
                  </a:lnTo>
                  <a:lnTo>
                    <a:pt x="1385595" y="39903"/>
                  </a:lnTo>
                  <a:lnTo>
                    <a:pt x="1365999" y="41008"/>
                  </a:lnTo>
                  <a:lnTo>
                    <a:pt x="1287462" y="45440"/>
                  </a:lnTo>
                  <a:lnTo>
                    <a:pt x="1267853" y="46545"/>
                  </a:lnTo>
                  <a:lnTo>
                    <a:pt x="1189316" y="50977"/>
                  </a:lnTo>
                  <a:lnTo>
                    <a:pt x="1169708" y="52070"/>
                  </a:lnTo>
                  <a:lnTo>
                    <a:pt x="1091171" y="56502"/>
                  </a:lnTo>
                  <a:lnTo>
                    <a:pt x="1071562" y="57607"/>
                  </a:lnTo>
                  <a:lnTo>
                    <a:pt x="993025" y="62039"/>
                  </a:lnTo>
                  <a:lnTo>
                    <a:pt x="973112" y="63144"/>
                  </a:lnTo>
                  <a:lnTo>
                    <a:pt x="894588" y="67576"/>
                  </a:lnTo>
                  <a:lnTo>
                    <a:pt x="880364" y="68389"/>
                  </a:lnTo>
                  <a:lnTo>
                    <a:pt x="874979" y="68681"/>
                  </a:lnTo>
                  <a:lnTo>
                    <a:pt x="796442" y="73113"/>
                  </a:lnTo>
                  <a:lnTo>
                    <a:pt x="776833" y="74206"/>
                  </a:lnTo>
                  <a:lnTo>
                    <a:pt x="698296" y="78651"/>
                  </a:lnTo>
                  <a:lnTo>
                    <a:pt x="678688" y="79743"/>
                  </a:lnTo>
                  <a:lnTo>
                    <a:pt x="600151" y="84175"/>
                  </a:lnTo>
                  <a:lnTo>
                    <a:pt x="580542" y="85267"/>
                  </a:lnTo>
                  <a:lnTo>
                    <a:pt x="502018" y="89712"/>
                  </a:lnTo>
                  <a:lnTo>
                    <a:pt x="482409" y="90805"/>
                  </a:lnTo>
                  <a:lnTo>
                    <a:pt x="403872" y="95237"/>
                  </a:lnTo>
                  <a:lnTo>
                    <a:pt x="384263" y="96329"/>
                  </a:lnTo>
                  <a:lnTo>
                    <a:pt x="305727" y="100774"/>
                  </a:lnTo>
                  <a:lnTo>
                    <a:pt x="286118" y="101866"/>
                  </a:lnTo>
                  <a:lnTo>
                    <a:pt x="207175" y="106324"/>
                  </a:lnTo>
                  <a:lnTo>
                    <a:pt x="187566" y="107416"/>
                  </a:lnTo>
                  <a:lnTo>
                    <a:pt x="109042" y="111848"/>
                  </a:lnTo>
                  <a:lnTo>
                    <a:pt x="102108" y="112242"/>
                  </a:lnTo>
                  <a:lnTo>
                    <a:pt x="89433" y="112953"/>
                  </a:lnTo>
                  <a:lnTo>
                    <a:pt x="9664" y="117449"/>
                  </a:lnTo>
                  <a:lnTo>
                    <a:pt x="5308" y="125514"/>
                  </a:lnTo>
                  <a:lnTo>
                    <a:pt x="8953" y="132016"/>
                  </a:lnTo>
                  <a:lnTo>
                    <a:pt x="41706" y="189725"/>
                  </a:lnTo>
                  <a:lnTo>
                    <a:pt x="43548" y="192874"/>
                  </a:lnTo>
                  <a:lnTo>
                    <a:pt x="43484" y="195681"/>
                  </a:lnTo>
                  <a:lnTo>
                    <a:pt x="41757" y="199593"/>
                  </a:lnTo>
                  <a:lnTo>
                    <a:pt x="38671" y="204851"/>
                  </a:lnTo>
                  <a:lnTo>
                    <a:pt x="38887" y="204851"/>
                  </a:lnTo>
                  <a:lnTo>
                    <a:pt x="11684" y="251371"/>
                  </a:lnTo>
                  <a:lnTo>
                    <a:pt x="9906" y="254469"/>
                  </a:lnTo>
                  <a:lnTo>
                    <a:pt x="9817" y="258279"/>
                  </a:lnTo>
                  <a:lnTo>
                    <a:pt x="11633" y="261378"/>
                  </a:lnTo>
                  <a:lnTo>
                    <a:pt x="49834" y="328358"/>
                  </a:lnTo>
                  <a:lnTo>
                    <a:pt x="51422" y="331254"/>
                  </a:lnTo>
                  <a:lnTo>
                    <a:pt x="51536" y="334962"/>
                  </a:lnTo>
                  <a:lnTo>
                    <a:pt x="49961" y="337934"/>
                  </a:lnTo>
                  <a:lnTo>
                    <a:pt x="21259" y="392823"/>
                  </a:lnTo>
                  <a:lnTo>
                    <a:pt x="20370" y="392861"/>
                  </a:lnTo>
                  <a:lnTo>
                    <a:pt x="16929" y="400697"/>
                  </a:lnTo>
                  <a:lnTo>
                    <a:pt x="13296" y="407263"/>
                  </a:lnTo>
                  <a:lnTo>
                    <a:pt x="9779" y="413816"/>
                  </a:lnTo>
                  <a:lnTo>
                    <a:pt x="10287" y="413791"/>
                  </a:lnTo>
                  <a:lnTo>
                    <a:pt x="1498" y="430606"/>
                  </a:lnTo>
                  <a:lnTo>
                    <a:pt x="12" y="433374"/>
                  </a:lnTo>
                  <a:lnTo>
                    <a:pt x="0" y="436778"/>
                  </a:lnTo>
                  <a:lnTo>
                    <a:pt x="1397" y="439686"/>
                  </a:lnTo>
                  <a:lnTo>
                    <a:pt x="47917" y="533781"/>
                  </a:lnTo>
                  <a:lnTo>
                    <a:pt x="63385" y="565188"/>
                  </a:lnTo>
                  <a:lnTo>
                    <a:pt x="64884" y="568198"/>
                  </a:lnTo>
                  <a:lnTo>
                    <a:pt x="64782" y="571804"/>
                  </a:lnTo>
                  <a:lnTo>
                    <a:pt x="35242" y="622211"/>
                  </a:lnTo>
                  <a:lnTo>
                    <a:pt x="40449" y="630872"/>
                  </a:lnTo>
                  <a:lnTo>
                    <a:pt x="2143925" y="512330"/>
                  </a:lnTo>
                  <a:lnTo>
                    <a:pt x="2148344" y="505396"/>
                  </a:lnTo>
                  <a:close/>
                </a:path>
              </a:pathLst>
            </a:custGeom>
            <a:solidFill>
              <a:srgbClr val="61A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5910890" y="1868882"/>
            <a:ext cx="5185410" cy="7819390"/>
            <a:chOff x="5910890" y="1868882"/>
            <a:chExt cx="5185410" cy="7819390"/>
          </a:xfrm>
        </p:grpSpPr>
        <p:sp>
          <p:nvSpPr>
            <p:cNvPr id="8" name="object 8"/>
            <p:cNvSpPr/>
            <p:nvPr/>
          </p:nvSpPr>
          <p:spPr>
            <a:xfrm>
              <a:off x="5910890" y="2033190"/>
              <a:ext cx="5185410" cy="7654925"/>
            </a:xfrm>
            <a:custGeom>
              <a:avLst/>
              <a:gdLst/>
              <a:ahLst/>
              <a:cxnLst/>
              <a:rect l="l" t="t" r="r" b="b"/>
              <a:pathLst>
                <a:path w="5185409" h="7654925">
                  <a:moveTo>
                    <a:pt x="5185295" y="7512140"/>
                  </a:moveTo>
                  <a:lnTo>
                    <a:pt x="215285" y="7654573"/>
                  </a:lnTo>
                  <a:lnTo>
                    <a:pt x="0" y="142432"/>
                  </a:lnTo>
                  <a:lnTo>
                    <a:pt x="2742180" y="63846"/>
                  </a:lnTo>
                  <a:lnTo>
                    <a:pt x="4970009" y="0"/>
                  </a:lnTo>
                  <a:lnTo>
                    <a:pt x="5185295" y="7512140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16196" y="1868882"/>
              <a:ext cx="1901825" cy="646430"/>
            </a:xfrm>
            <a:custGeom>
              <a:avLst/>
              <a:gdLst/>
              <a:ahLst/>
              <a:cxnLst/>
              <a:rect l="l" t="t" r="r" b="b"/>
              <a:pathLst>
                <a:path w="1901825" h="646430">
                  <a:moveTo>
                    <a:pt x="1871268" y="646191"/>
                  </a:moveTo>
                  <a:lnTo>
                    <a:pt x="0" y="541959"/>
                  </a:lnTo>
                  <a:lnTo>
                    <a:pt x="25516" y="406890"/>
                  </a:lnTo>
                  <a:lnTo>
                    <a:pt x="46849" y="346953"/>
                  </a:lnTo>
                  <a:lnTo>
                    <a:pt x="87488" y="275004"/>
                  </a:lnTo>
                  <a:lnTo>
                    <a:pt x="78088" y="190757"/>
                  </a:lnTo>
                  <a:lnTo>
                    <a:pt x="60428" y="103162"/>
                  </a:lnTo>
                  <a:lnTo>
                    <a:pt x="63116" y="54907"/>
                  </a:lnTo>
                  <a:lnTo>
                    <a:pt x="30187" y="0"/>
                  </a:lnTo>
                  <a:lnTo>
                    <a:pt x="1901456" y="104231"/>
                  </a:lnTo>
                  <a:lnTo>
                    <a:pt x="1901393" y="105351"/>
                  </a:lnTo>
                  <a:lnTo>
                    <a:pt x="1880911" y="128128"/>
                  </a:lnTo>
                  <a:lnTo>
                    <a:pt x="1858619" y="155059"/>
                  </a:lnTo>
                  <a:lnTo>
                    <a:pt x="1838424" y="183061"/>
                  </a:lnTo>
                  <a:lnTo>
                    <a:pt x="1824230" y="209052"/>
                  </a:lnTo>
                  <a:lnTo>
                    <a:pt x="1816468" y="238506"/>
                  </a:lnTo>
                  <a:lnTo>
                    <a:pt x="1818886" y="260649"/>
                  </a:lnTo>
                  <a:lnTo>
                    <a:pt x="1826071" y="282582"/>
                  </a:lnTo>
                  <a:lnTo>
                    <a:pt x="1832607" y="311405"/>
                  </a:lnTo>
                  <a:lnTo>
                    <a:pt x="1836667" y="342121"/>
                  </a:lnTo>
                  <a:lnTo>
                    <a:pt x="1839859" y="364672"/>
                  </a:lnTo>
                  <a:lnTo>
                    <a:pt x="1842694" y="383304"/>
                  </a:lnTo>
                  <a:lnTo>
                    <a:pt x="1862753" y="478663"/>
                  </a:lnTo>
                  <a:lnTo>
                    <a:pt x="1840261" y="528354"/>
                  </a:lnTo>
                  <a:lnTo>
                    <a:pt x="1851325" y="582466"/>
                  </a:lnTo>
                  <a:lnTo>
                    <a:pt x="1871268" y="646191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16196" y="1868882"/>
              <a:ext cx="1901825" cy="632460"/>
            </a:xfrm>
            <a:custGeom>
              <a:avLst/>
              <a:gdLst/>
              <a:ahLst/>
              <a:cxnLst/>
              <a:rect l="l" t="t" r="r" b="b"/>
              <a:pathLst>
                <a:path w="1901825" h="632460">
                  <a:moveTo>
                    <a:pt x="38346" y="13598"/>
                  </a:moveTo>
                  <a:lnTo>
                    <a:pt x="30187" y="0"/>
                  </a:lnTo>
                  <a:lnTo>
                    <a:pt x="47292" y="952"/>
                  </a:lnTo>
                  <a:lnTo>
                    <a:pt x="38346" y="13598"/>
                  </a:lnTo>
                  <a:close/>
                </a:path>
                <a:path w="1901825" h="632460">
                  <a:moveTo>
                    <a:pt x="362538" y="257063"/>
                  </a:moveTo>
                  <a:lnTo>
                    <a:pt x="203351" y="248196"/>
                  </a:lnTo>
                  <a:lnTo>
                    <a:pt x="352030" y="37942"/>
                  </a:lnTo>
                  <a:lnTo>
                    <a:pt x="314152" y="15817"/>
                  </a:lnTo>
                  <a:lnTo>
                    <a:pt x="595106" y="31466"/>
                  </a:lnTo>
                  <a:lnTo>
                    <a:pt x="750055" y="122026"/>
                  </a:lnTo>
                  <a:lnTo>
                    <a:pt x="469085" y="106376"/>
                  </a:lnTo>
                  <a:lnTo>
                    <a:pt x="362538" y="257063"/>
                  </a:lnTo>
                  <a:close/>
                </a:path>
                <a:path w="1901825" h="632460">
                  <a:moveTo>
                    <a:pt x="936732" y="146969"/>
                  </a:moveTo>
                  <a:lnTo>
                    <a:pt x="777563" y="138103"/>
                  </a:lnTo>
                  <a:lnTo>
                    <a:pt x="843195" y="45285"/>
                  </a:lnTo>
                  <a:lnTo>
                    <a:pt x="1002370" y="54151"/>
                  </a:lnTo>
                  <a:lnTo>
                    <a:pt x="936732" y="146969"/>
                  </a:lnTo>
                  <a:close/>
                </a:path>
                <a:path w="1901825" h="632460">
                  <a:moveTo>
                    <a:pt x="1287933" y="352243"/>
                  </a:moveTo>
                  <a:lnTo>
                    <a:pt x="1128741" y="343376"/>
                  </a:lnTo>
                  <a:lnTo>
                    <a:pt x="1277420" y="133136"/>
                  </a:lnTo>
                  <a:lnTo>
                    <a:pt x="1157042" y="62767"/>
                  </a:lnTo>
                  <a:lnTo>
                    <a:pt x="1479909" y="80751"/>
                  </a:lnTo>
                  <a:lnTo>
                    <a:pt x="1468829" y="96429"/>
                  </a:lnTo>
                  <a:lnTo>
                    <a:pt x="1675449" y="217206"/>
                  </a:lnTo>
                  <a:lnTo>
                    <a:pt x="1394489" y="201556"/>
                  </a:lnTo>
                  <a:lnTo>
                    <a:pt x="1287933" y="352243"/>
                  </a:lnTo>
                  <a:close/>
                </a:path>
                <a:path w="1901825" h="632460">
                  <a:moveTo>
                    <a:pt x="1817020" y="239636"/>
                  </a:moveTo>
                  <a:lnTo>
                    <a:pt x="1702953" y="233282"/>
                  </a:lnTo>
                  <a:lnTo>
                    <a:pt x="1798273" y="98484"/>
                  </a:lnTo>
                  <a:lnTo>
                    <a:pt x="1901456" y="104231"/>
                  </a:lnTo>
                  <a:lnTo>
                    <a:pt x="1901393" y="105351"/>
                  </a:lnTo>
                  <a:lnTo>
                    <a:pt x="1880911" y="128128"/>
                  </a:lnTo>
                  <a:lnTo>
                    <a:pt x="1858620" y="155059"/>
                  </a:lnTo>
                  <a:lnTo>
                    <a:pt x="1838424" y="183061"/>
                  </a:lnTo>
                  <a:lnTo>
                    <a:pt x="1824230" y="209052"/>
                  </a:lnTo>
                  <a:lnTo>
                    <a:pt x="1816944" y="234037"/>
                  </a:lnTo>
                  <a:lnTo>
                    <a:pt x="1817020" y="239636"/>
                  </a:lnTo>
                  <a:close/>
                </a:path>
                <a:path w="1901825" h="632460">
                  <a:moveTo>
                    <a:pt x="713732" y="462337"/>
                  </a:moveTo>
                  <a:lnTo>
                    <a:pt x="554545" y="453470"/>
                  </a:lnTo>
                  <a:lnTo>
                    <a:pt x="703223" y="243230"/>
                  </a:lnTo>
                  <a:lnTo>
                    <a:pt x="469085" y="106376"/>
                  </a:lnTo>
                  <a:lnTo>
                    <a:pt x="750055" y="122026"/>
                  </a:lnTo>
                  <a:lnTo>
                    <a:pt x="777563" y="138103"/>
                  </a:lnTo>
                  <a:lnTo>
                    <a:pt x="936732" y="146969"/>
                  </a:lnTo>
                  <a:lnTo>
                    <a:pt x="894618" y="206522"/>
                  </a:lnTo>
                  <a:lnTo>
                    <a:pt x="1101238" y="327299"/>
                  </a:lnTo>
                  <a:lnTo>
                    <a:pt x="820278" y="311649"/>
                  </a:lnTo>
                  <a:lnTo>
                    <a:pt x="713732" y="462337"/>
                  </a:lnTo>
                  <a:close/>
                </a:path>
                <a:path w="1901825" h="632460">
                  <a:moveTo>
                    <a:pt x="1639126" y="557517"/>
                  </a:moveTo>
                  <a:lnTo>
                    <a:pt x="1479935" y="548650"/>
                  </a:lnTo>
                  <a:lnTo>
                    <a:pt x="1628613" y="338410"/>
                  </a:lnTo>
                  <a:lnTo>
                    <a:pt x="1394489" y="201556"/>
                  </a:lnTo>
                  <a:lnTo>
                    <a:pt x="1675449" y="217206"/>
                  </a:lnTo>
                  <a:lnTo>
                    <a:pt x="1702953" y="233282"/>
                  </a:lnTo>
                  <a:lnTo>
                    <a:pt x="1817020" y="239636"/>
                  </a:lnTo>
                  <a:lnTo>
                    <a:pt x="1817205" y="253216"/>
                  </a:lnTo>
                  <a:lnTo>
                    <a:pt x="1821996" y="270549"/>
                  </a:lnTo>
                  <a:lnTo>
                    <a:pt x="1828300" y="289997"/>
                  </a:lnTo>
                  <a:lnTo>
                    <a:pt x="1820008" y="301702"/>
                  </a:lnTo>
                  <a:lnTo>
                    <a:pt x="1832250" y="308861"/>
                  </a:lnTo>
                  <a:lnTo>
                    <a:pt x="1832508" y="310538"/>
                  </a:lnTo>
                  <a:lnTo>
                    <a:pt x="1832607" y="311405"/>
                  </a:lnTo>
                  <a:lnTo>
                    <a:pt x="1836667" y="342121"/>
                  </a:lnTo>
                  <a:lnTo>
                    <a:pt x="1839859" y="364672"/>
                  </a:lnTo>
                  <a:lnTo>
                    <a:pt x="1841946" y="378564"/>
                  </a:lnTo>
                  <a:lnTo>
                    <a:pt x="1842694" y="383304"/>
                  </a:lnTo>
                  <a:lnTo>
                    <a:pt x="1848854" y="412576"/>
                  </a:lnTo>
                  <a:lnTo>
                    <a:pt x="1745683" y="406830"/>
                  </a:lnTo>
                  <a:lnTo>
                    <a:pt x="1639126" y="557517"/>
                  </a:lnTo>
                  <a:close/>
                </a:path>
                <a:path w="1901825" h="632460">
                  <a:moveTo>
                    <a:pt x="154964" y="550591"/>
                  </a:moveTo>
                  <a:lnTo>
                    <a:pt x="0" y="541959"/>
                  </a:lnTo>
                  <a:lnTo>
                    <a:pt x="1599" y="533514"/>
                  </a:lnTo>
                  <a:lnTo>
                    <a:pt x="129012" y="353324"/>
                  </a:lnTo>
                  <a:lnTo>
                    <a:pt x="64533" y="315639"/>
                  </a:lnTo>
                  <a:lnTo>
                    <a:pt x="87488" y="275004"/>
                  </a:lnTo>
                  <a:lnTo>
                    <a:pt x="78088" y="190757"/>
                  </a:lnTo>
                  <a:lnTo>
                    <a:pt x="74480" y="172875"/>
                  </a:lnTo>
                  <a:lnTo>
                    <a:pt x="203351" y="248196"/>
                  </a:lnTo>
                  <a:lnTo>
                    <a:pt x="362538" y="257063"/>
                  </a:lnTo>
                  <a:lnTo>
                    <a:pt x="320420" y="316631"/>
                  </a:lnTo>
                  <a:lnTo>
                    <a:pt x="527065" y="437409"/>
                  </a:lnTo>
                  <a:lnTo>
                    <a:pt x="246080" y="421758"/>
                  </a:lnTo>
                  <a:lnTo>
                    <a:pt x="154964" y="550591"/>
                  </a:lnTo>
                  <a:close/>
                </a:path>
                <a:path w="1901825" h="632460">
                  <a:moveTo>
                    <a:pt x="1110056" y="603790"/>
                  </a:moveTo>
                  <a:lnTo>
                    <a:pt x="950867" y="594923"/>
                  </a:lnTo>
                  <a:lnTo>
                    <a:pt x="1054416" y="448504"/>
                  </a:lnTo>
                  <a:lnTo>
                    <a:pt x="820278" y="311649"/>
                  </a:lnTo>
                  <a:lnTo>
                    <a:pt x="1101238" y="327299"/>
                  </a:lnTo>
                  <a:lnTo>
                    <a:pt x="1128741" y="343376"/>
                  </a:lnTo>
                  <a:lnTo>
                    <a:pt x="1287933" y="352243"/>
                  </a:lnTo>
                  <a:lnTo>
                    <a:pt x="1245810" y="411810"/>
                  </a:lnTo>
                  <a:lnTo>
                    <a:pt x="1452428" y="532573"/>
                  </a:lnTo>
                  <a:lnTo>
                    <a:pt x="1171471" y="516923"/>
                  </a:lnTo>
                  <a:lnTo>
                    <a:pt x="1110056" y="603790"/>
                  </a:lnTo>
                  <a:close/>
                </a:path>
                <a:path w="1901825" h="632460">
                  <a:moveTo>
                    <a:pt x="1861942" y="474781"/>
                  </a:moveTo>
                  <a:lnTo>
                    <a:pt x="1745683" y="406830"/>
                  </a:lnTo>
                  <a:lnTo>
                    <a:pt x="1848854" y="412576"/>
                  </a:lnTo>
                  <a:lnTo>
                    <a:pt x="1861942" y="474781"/>
                  </a:lnTo>
                  <a:close/>
                </a:path>
                <a:path w="1901825" h="632460">
                  <a:moveTo>
                    <a:pt x="780275" y="585421"/>
                  </a:moveTo>
                  <a:lnTo>
                    <a:pt x="473328" y="568324"/>
                  </a:lnTo>
                  <a:lnTo>
                    <a:pt x="480205" y="558597"/>
                  </a:lnTo>
                  <a:lnTo>
                    <a:pt x="246080" y="421758"/>
                  </a:lnTo>
                  <a:lnTo>
                    <a:pt x="527065" y="437409"/>
                  </a:lnTo>
                  <a:lnTo>
                    <a:pt x="554545" y="453470"/>
                  </a:lnTo>
                  <a:lnTo>
                    <a:pt x="713732" y="462337"/>
                  </a:lnTo>
                  <a:lnTo>
                    <a:pt x="671613" y="521905"/>
                  </a:lnTo>
                  <a:lnTo>
                    <a:pt x="780275" y="585421"/>
                  </a:lnTo>
                  <a:close/>
                </a:path>
                <a:path w="1901825" h="632460">
                  <a:moveTo>
                    <a:pt x="1623150" y="632370"/>
                  </a:moveTo>
                  <a:lnTo>
                    <a:pt x="1342196" y="616721"/>
                  </a:lnTo>
                  <a:lnTo>
                    <a:pt x="1171471" y="516923"/>
                  </a:lnTo>
                  <a:lnTo>
                    <a:pt x="1452428" y="532573"/>
                  </a:lnTo>
                  <a:lnTo>
                    <a:pt x="1479935" y="548650"/>
                  </a:lnTo>
                  <a:lnTo>
                    <a:pt x="1639126" y="557517"/>
                  </a:lnTo>
                  <a:lnTo>
                    <a:pt x="1597003" y="617084"/>
                  </a:lnTo>
                  <a:lnTo>
                    <a:pt x="1623150" y="632370"/>
                  </a:lnTo>
                  <a:close/>
                </a:path>
              </a:pathLst>
            </a:custGeom>
            <a:solidFill>
              <a:srgbClr val="EC5B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34079" y="1868882"/>
              <a:ext cx="1851025" cy="640080"/>
            </a:xfrm>
            <a:custGeom>
              <a:avLst/>
              <a:gdLst/>
              <a:ahLst/>
              <a:cxnLst/>
              <a:rect l="l" t="t" r="r" b="b"/>
              <a:pathLst>
                <a:path w="1851025" h="640080">
                  <a:moveTo>
                    <a:pt x="61839" y="205408"/>
                  </a:moveTo>
                  <a:lnTo>
                    <a:pt x="60206" y="190757"/>
                  </a:lnTo>
                  <a:lnTo>
                    <a:pt x="57735" y="178511"/>
                  </a:lnTo>
                  <a:lnTo>
                    <a:pt x="129368" y="77216"/>
                  </a:lnTo>
                  <a:lnTo>
                    <a:pt x="20423" y="13538"/>
                  </a:lnTo>
                  <a:lnTo>
                    <a:pt x="12305" y="0"/>
                  </a:lnTo>
                  <a:lnTo>
                    <a:pt x="34935" y="1260"/>
                  </a:lnTo>
                  <a:lnTo>
                    <a:pt x="139763" y="62521"/>
                  </a:lnTo>
                  <a:lnTo>
                    <a:pt x="162009" y="63760"/>
                  </a:lnTo>
                  <a:lnTo>
                    <a:pt x="156124" y="72083"/>
                  </a:lnTo>
                  <a:lnTo>
                    <a:pt x="185008" y="88966"/>
                  </a:lnTo>
                  <a:lnTo>
                    <a:pt x="145729" y="86778"/>
                  </a:lnTo>
                  <a:lnTo>
                    <a:pt x="61839" y="205408"/>
                  </a:lnTo>
                  <a:close/>
                </a:path>
                <a:path w="1851025" h="640080">
                  <a:moveTo>
                    <a:pt x="162009" y="63760"/>
                  </a:moveTo>
                  <a:lnTo>
                    <a:pt x="139763" y="62521"/>
                  </a:lnTo>
                  <a:lnTo>
                    <a:pt x="177473" y="9200"/>
                  </a:lnTo>
                  <a:lnTo>
                    <a:pt x="199709" y="10438"/>
                  </a:lnTo>
                  <a:lnTo>
                    <a:pt x="162009" y="63760"/>
                  </a:lnTo>
                  <a:close/>
                </a:path>
                <a:path w="1851025" h="640080">
                  <a:moveTo>
                    <a:pt x="451202" y="106376"/>
                  </a:moveTo>
                  <a:lnTo>
                    <a:pt x="334148" y="37942"/>
                  </a:lnTo>
                  <a:lnTo>
                    <a:pt x="347773" y="18685"/>
                  </a:lnTo>
                  <a:lnTo>
                    <a:pt x="506948" y="27552"/>
                  </a:lnTo>
                  <a:lnTo>
                    <a:pt x="451202" y="106376"/>
                  </a:lnTo>
                  <a:close/>
                </a:path>
                <a:path w="1851025" h="640080">
                  <a:moveTo>
                    <a:pt x="513188" y="269033"/>
                  </a:moveTo>
                  <a:lnTo>
                    <a:pt x="490956" y="267794"/>
                  </a:lnTo>
                  <a:lnTo>
                    <a:pt x="655012" y="35799"/>
                  </a:lnTo>
                  <a:lnTo>
                    <a:pt x="677248" y="37038"/>
                  </a:lnTo>
                  <a:lnTo>
                    <a:pt x="513188" y="269033"/>
                  </a:lnTo>
                  <a:close/>
                </a:path>
                <a:path w="1851025" h="640080">
                  <a:moveTo>
                    <a:pt x="864372" y="474321"/>
                  </a:moveTo>
                  <a:lnTo>
                    <a:pt x="842134" y="473082"/>
                  </a:lnTo>
                  <a:lnTo>
                    <a:pt x="1054758" y="172396"/>
                  </a:lnTo>
                  <a:lnTo>
                    <a:pt x="838557" y="46023"/>
                  </a:lnTo>
                  <a:lnTo>
                    <a:pt x="877810" y="48209"/>
                  </a:lnTo>
                  <a:lnTo>
                    <a:pt x="1065153" y="157700"/>
                  </a:lnTo>
                  <a:lnTo>
                    <a:pt x="1087399" y="158939"/>
                  </a:lnTo>
                  <a:lnTo>
                    <a:pt x="1081514" y="167263"/>
                  </a:lnTo>
                  <a:lnTo>
                    <a:pt x="1110398" y="184146"/>
                  </a:lnTo>
                  <a:lnTo>
                    <a:pt x="1071119" y="181958"/>
                  </a:lnTo>
                  <a:lnTo>
                    <a:pt x="864372" y="474321"/>
                  </a:lnTo>
                  <a:close/>
                </a:path>
                <a:path w="1851025" h="640080">
                  <a:moveTo>
                    <a:pt x="1087399" y="158939"/>
                  </a:moveTo>
                  <a:lnTo>
                    <a:pt x="1065153" y="157700"/>
                  </a:lnTo>
                  <a:lnTo>
                    <a:pt x="1132551" y="62398"/>
                  </a:lnTo>
                  <a:lnTo>
                    <a:pt x="1154787" y="63637"/>
                  </a:lnTo>
                  <a:lnTo>
                    <a:pt x="1087399" y="158939"/>
                  </a:lnTo>
                  <a:close/>
                </a:path>
                <a:path w="1851025" h="640080">
                  <a:moveTo>
                    <a:pt x="1376607" y="201556"/>
                  </a:moveTo>
                  <a:lnTo>
                    <a:pt x="1259537" y="133136"/>
                  </a:lnTo>
                  <a:lnTo>
                    <a:pt x="1302851" y="71884"/>
                  </a:lnTo>
                  <a:lnTo>
                    <a:pt x="1420113" y="78416"/>
                  </a:lnTo>
                  <a:lnTo>
                    <a:pt x="1450946" y="96429"/>
                  </a:lnTo>
                  <a:lnTo>
                    <a:pt x="1376607" y="201556"/>
                  </a:lnTo>
                  <a:close/>
                </a:path>
                <a:path w="1851025" h="640080">
                  <a:moveTo>
                    <a:pt x="1438592" y="364213"/>
                  </a:moveTo>
                  <a:lnTo>
                    <a:pt x="1416346" y="362974"/>
                  </a:lnTo>
                  <a:lnTo>
                    <a:pt x="1610090" y="88998"/>
                  </a:lnTo>
                  <a:lnTo>
                    <a:pt x="1632326" y="90236"/>
                  </a:lnTo>
                  <a:lnTo>
                    <a:pt x="1438592" y="364213"/>
                  </a:lnTo>
                  <a:close/>
                </a:path>
                <a:path w="1851025" h="640080">
                  <a:moveTo>
                    <a:pt x="1824762" y="176743"/>
                  </a:moveTo>
                  <a:lnTo>
                    <a:pt x="1681432" y="92972"/>
                  </a:lnTo>
                  <a:lnTo>
                    <a:pt x="1720700" y="95159"/>
                  </a:lnTo>
                  <a:lnTo>
                    <a:pt x="1835298" y="162143"/>
                  </a:lnTo>
                  <a:lnTo>
                    <a:pt x="1831624" y="167015"/>
                  </a:lnTo>
                  <a:lnTo>
                    <a:pt x="1828081" y="171909"/>
                  </a:lnTo>
                  <a:lnTo>
                    <a:pt x="1824762" y="176743"/>
                  </a:lnTo>
                  <a:close/>
                </a:path>
                <a:path w="1851025" h="640080">
                  <a:moveTo>
                    <a:pt x="307396" y="560077"/>
                  </a:moveTo>
                  <a:lnTo>
                    <a:pt x="285145" y="558838"/>
                  </a:lnTo>
                  <a:lnTo>
                    <a:pt x="480561" y="282490"/>
                  </a:lnTo>
                  <a:lnTo>
                    <a:pt x="145729" y="86778"/>
                  </a:lnTo>
                  <a:lnTo>
                    <a:pt x="185008" y="88966"/>
                  </a:lnTo>
                  <a:lnTo>
                    <a:pt x="490956" y="267794"/>
                  </a:lnTo>
                  <a:lnTo>
                    <a:pt x="513188" y="269033"/>
                  </a:lnTo>
                  <a:lnTo>
                    <a:pt x="507302" y="277356"/>
                  </a:lnTo>
                  <a:lnTo>
                    <a:pt x="536184" y="294239"/>
                  </a:lnTo>
                  <a:lnTo>
                    <a:pt x="496922" y="292052"/>
                  </a:lnTo>
                  <a:lnTo>
                    <a:pt x="307396" y="560077"/>
                  </a:lnTo>
                  <a:close/>
                </a:path>
                <a:path w="1851025" h="640080">
                  <a:moveTo>
                    <a:pt x="802395" y="311649"/>
                  </a:moveTo>
                  <a:lnTo>
                    <a:pt x="685340" y="243230"/>
                  </a:lnTo>
                  <a:lnTo>
                    <a:pt x="759680" y="138103"/>
                  </a:lnTo>
                  <a:lnTo>
                    <a:pt x="876735" y="206522"/>
                  </a:lnTo>
                  <a:lnTo>
                    <a:pt x="802395" y="311649"/>
                  </a:lnTo>
                  <a:close/>
                </a:path>
                <a:path w="1851025" h="640080">
                  <a:moveTo>
                    <a:pt x="1262459" y="613276"/>
                  </a:moveTo>
                  <a:lnTo>
                    <a:pt x="1240223" y="612037"/>
                  </a:lnTo>
                  <a:lnTo>
                    <a:pt x="1405951" y="377669"/>
                  </a:lnTo>
                  <a:lnTo>
                    <a:pt x="1071119" y="181958"/>
                  </a:lnTo>
                  <a:lnTo>
                    <a:pt x="1110398" y="184146"/>
                  </a:lnTo>
                  <a:lnTo>
                    <a:pt x="1416346" y="362974"/>
                  </a:lnTo>
                  <a:lnTo>
                    <a:pt x="1438592" y="364213"/>
                  </a:lnTo>
                  <a:lnTo>
                    <a:pt x="1432707" y="372536"/>
                  </a:lnTo>
                  <a:lnTo>
                    <a:pt x="1461591" y="389419"/>
                  </a:lnTo>
                  <a:lnTo>
                    <a:pt x="1422312" y="387231"/>
                  </a:lnTo>
                  <a:lnTo>
                    <a:pt x="1262459" y="613276"/>
                  </a:lnTo>
                  <a:close/>
                </a:path>
                <a:path w="1851025" h="640080">
                  <a:moveTo>
                    <a:pt x="1727800" y="406830"/>
                  </a:moveTo>
                  <a:lnTo>
                    <a:pt x="1610730" y="338410"/>
                  </a:lnTo>
                  <a:lnTo>
                    <a:pt x="1685070" y="233282"/>
                  </a:lnTo>
                  <a:lnTo>
                    <a:pt x="1802125" y="301702"/>
                  </a:lnTo>
                  <a:lnTo>
                    <a:pt x="1727800" y="406830"/>
                  </a:lnTo>
                  <a:close/>
                </a:path>
                <a:path w="1851025" h="640080">
                  <a:moveTo>
                    <a:pt x="228198" y="421758"/>
                  </a:moveTo>
                  <a:lnTo>
                    <a:pt x="111129" y="353324"/>
                  </a:lnTo>
                  <a:lnTo>
                    <a:pt x="185469" y="248196"/>
                  </a:lnTo>
                  <a:lnTo>
                    <a:pt x="302537" y="316631"/>
                  </a:lnTo>
                  <a:lnTo>
                    <a:pt x="228198" y="421758"/>
                  </a:lnTo>
                  <a:close/>
                </a:path>
                <a:path w="1851025" h="640080">
                  <a:moveTo>
                    <a:pt x="784935" y="586677"/>
                  </a:moveTo>
                  <a:lnTo>
                    <a:pt x="762684" y="585438"/>
                  </a:lnTo>
                  <a:lnTo>
                    <a:pt x="831755" y="487763"/>
                  </a:lnTo>
                  <a:lnTo>
                    <a:pt x="496922" y="292052"/>
                  </a:lnTo>
                  <a:lnTo>
                    <a:pt x="536184" y="294239"/>
                  </a:lnTo>
                  <a:lnTo>
                    <a:pt x="842134" y="473082"/>
                  </a:lnTo>
                  <a:lnTo>
                    <a:pt x="864372" y="474321"/>
                  </a:lnTo>
                  <a:lnTo>
                    <a:pt x="858496" y="482630"/>
                  </a:lnTo>
                  <a:lnTo>
                    <a:pt x="887377" y="499513"/>
                  </a:lnTo>
                  <a:lnTo>
                    <a:pt x="848116" y="497326"/>
                  </a:lnTo>
                  <a:lnTo>
                    <a:pt x="784935" y="586677"/>
                  </a:lnTo>
                  <a:close/>
                </a:path>
                <a:path w="1851025" h="640080">
                  <a:moveTo>
                    <a:pt x="1153589" y="516923"/>
                  </a:moveTo>
                  <a:lnTo>
                    <a:pt x="1036534" y="448504"/>
                  </a:lnTo>
                  <a:lnTo>
                    <a:pt x="1110873" y="343377"/>
                  </a:lnTo>
                  <a:lnTo>
                    <a:pt x="1227927" y="411810"/>
                  </a:lnTo>
                  <a:lnTo>
                    <a:pt x="1153589" y="516923"/>
                  </a:lnTo>
                  <a:close/>
                </a:path>
                <a:path w="1851025" h="640080">
                  <a:moveTo>
                    <a:pt x="1740013" y="639876"/>
                  </a:moveTo>
                  <a:lnTo>
                    <a:pt x="1717762" y="638636"/>
                  </a:lnTo>
                  <a:lnTo>
                    <a:pt x="1757145" y="582943"/>
                  </a:lnTo>
                  <a:lnTo>
                    <a:pt x="1422312" y="387231"/>
                  </a:lnTo>
                  <a:lnTo>
                    <a:pt x="1461591" y="389419"/>
                  </a:lnTo>
                  <a:lnTo>
                    <a:pt x="1767539" y="568248"/>
                  </a:lnTo>
                  <a:lnTo>
                    <a:pt x="1789794" y="569487"/>
                  </a:lnTo>
                  <a:lnTo>
                    <a:pt x="1783900" y="577825"/>
                  </a:lnTo>
                  <a:lnTo>
                    <a:pt x="1812747" y="594691"/>
                  </a:lnTo>
                  <a:lnTo>
                    <a:pt x="1773506" y="592505"/>
                  </a:lnTo>
                  <a:lnTo>
                    <a:pt x="1740013" y="639876"/>
                  </a:lnTo>
                  <a:close/>
                </a:path>
                <a:path w="1851025" h="640080">
                  <a:moveTo>
                    <a:pt x="1789794" y="569487"/>
                  </a:moveTo>
                  <a:lnTo>
                    <a:pt x="1767539" y="568248"/>
                  </a:lnTo>
                  <a:lnTo>
                    <a:pt x="1841656" y="463429"/>
                  </a:lnTo>
                  <a:lnTo>
                    <a:pt x="1844870" y="478663"/>
                  </a:lnTo>
                  <a:lnTo>
                    <a:pt x="1828615" y="514579"/>
                  </a:lnTo>
                  <a:lnTo>
                    <a:pt x="1789794" y="569487"/>
                  </a:lnTo>
                  <a:close/>
                </a:path>
                <a:path w="1851025" h="640080">
                  <a:moveTo>
                    <a:pt x="614635" y="577191"/>
                  </a:moveTo>
                  <a:lnTo>
                    <a:pt x="481424" y="569771"/>
                  </a:lnTo>
                  <a:lnTo>
                    <a:pt x="462322" y="558597"/>
                  </a:lnTo>
                  <a:lnTo>
                    <a:pt x="536662" y="453470"/>
                  </a:lnTo>
                  <a:lnTo>
                    <a:pt x="653731" y="521905"/>
                  </a:lnTo>
                  <a:lnTo>
                    <a:pt x="614635" y="577191"/>
                  </a:lnTo>
                  <a:close/>
                </a:path>
                <a:path w="1851025" h="640080">
                  <a:moveTo>
                    <a:pt x="220104" y="555215"/>
                  </a:moveTo>
                  <a:lnTo>
                    <a:pt x="180837" y="553028"/>
                  </a:lnTo>
                  <a:lnTo>
                    <a:pt x="0" y="447327"/>
                  </a:lnTo>
                  <a:lnTo>
                    <a:pt x="3520" y="428617"/>
                  </a:lnTo>
                  <a:lnTo>
                    <a:pt x="220104" y="555215"/>
                  </a:lnTo>
                  <a:close/>
                </a:path>
                <a:path w="1851025" h="640080">
                  <a:moveTo>
                    <a:pt x="1062979" y="602164"/>
                  </a:moveTo>
                  <a:lnTo>
                    <a:pt x="1023712" y="599977"/>
                  </a:lnTo>
                  <a:lnTo>
                    <a:pt x="848116" y="497326"/>
                  </a:lnTo>
                  <a:lnTo>
                    <a:pt x="887377" y="499513"/>
                  </a:lnTo>
                  <a:lnTo>
                    <a:pt x="1062979" y="602164"/>
                  </a:lnTo>
                  <a:close/>
                </a:path>
                <a:path w="1851025" h="640080">
                  <a:moveTo>
                    <a:pt x="1569713" y="630390"/>
                  </a:moveTo>
                  <a:lnTo>
                    <a:pt x="1410523" y="621523"/>
                  </a:lnTo>
                  <a:lnTo>
                    <a:pt x="1462052" y="548650"/>
                  </a:lnTo>
                  <a:lnTo>
                    <a:pt x="1579121" y="617084"/>
                  </a:lnTo>
                  <a:lnTo>
                    <a:pt x="1569713" y="630390"/>
                  </a:lnTo>
                  <a:close/>
                </a:path>
                <a:path w="1851025" h="640080">
                  <a:moveTo>
                    <a:pt x="1850709" y="637639"/>
                  </a:moveTo>
                  <a:lnTo>
                    <a:pt x="1773506" y="592505"/>
                  </a:lnTo>
                  <a:lnTo>
                    <a:pt x="1812747" y="594691"/>
                  </a:lnTo>
                  <a:lnTo>
                    <a:pt x="1842753" y="612235"/>
                  </a:lnTo>
                  <a:lnTo>
                    <a:pt x="1850709" y="637639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11259492" y="10248"/>
            <a:ext cx="7029450" cy="10278110"/>
            <a:chOff x="11259492" y="10248"/>
            <a:chExt cx="7029450" cy="10278110"/>
          </a:xfrm>
        </p:grpSpPr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367636" y="10248"/>
              <a:ext cx="1920719" cy="1027675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7483261" y="309555"/>
              <a:ext cx="805180" cy="9977755"/>
            </a:xfrm>
            <a:custGeom>
              <a:avLst/>
              <a:gdLst/>
              <a:ahLst/>
              <a:cxnLst/>
              <a:rect l="l" t="t" r="r" b="b"/>
              <a:pathLst>
                <a:path w="805180" h="9977755">
                  <a:moveTo>
                    <a:pt x="31209" y="9977443"/>
                  </a:moveTo>
                  <a:lnTo>
                    <a:pt x="23052" y="9975435"/>
                  </a:lnTo>
                  <a:lnTo>
                    <a:pt x="10609" y="9966258"/>
                  </a:lnTo>
                  <a:lnTo>
                    <a:pt x="2510" y="9953085"/>
                  </a:lnTo>
                  <a:lnTo>
                    <a:pt x="0" y="9937271"/>
                  </a:lnTo>
                  <a:lnTo>
                    <a:pt x="99" y="9934891"/>
                  </a:lnTo>
                  <a:lnTo>
                    <a:pt x="3924" y="9919342"/>
                  </a:lnTo>
                  <a:lnTo>
                    <a:pt x="13096" y="9906893"/>
                  </a:lnTo>
                  <a:lnTo>
                    <a:pt x="26262" y="9898789"/>
                  </a:lnTo>
                  <a:lnTo>
                    <a:pt x="42068" y="9896277"/>
                  </a:lnTo>
                  <a:lnTo>
                    <a:pt x="804737" y="9928224"/>
                  </a:lnTo>
                  <a:lnTo>
                    <a:pt x="804737" y="9977443"/>
                  </a:lnTo>
                  <a:lnTo>
                    <a:pt x="31209" y="9977443"/>
                  </a:lnTo>
                  <a:close/>
                </a:path>
                <a:path w="805180" h="9977755">
                  <a:moveTo>
                    <a:pt x="804737" y="9598254"/>
                  </a:moveTo>
                  <a:lnTo>
                    <a:pt x="55866" y="9566885"/>
                  </a:lnTo>
                  <a:lnTo>
                    <a:pt x="19783" y="9540744"/>
                  </a:lnTo>
                  <a:lnTo>
                    <a:pt x="17273" y="9524896"/>
                  </a:lnTo>
                  <a:lnTo>
                    <a:pt x="17370" y="9522598"/>
                  </a:lnTo>
                  <a:lnTo>
                    <a:pt x="21196" y="9507001"/>
                  </a:lnTo>
                  <a:lnTo>
                    <a:pt x="30369" y="9494528"/>
                  </a:lnTo>
                  <a:lnTo>
                    <a:pt x="43536" y="9486415"/>
                  </a:lnTo>
                  <a:lnTo>
                    <a:pt x="59342" y="9483901"/>
                  </a:lnTo>
                  <a:lnTo>
                    <a:pt x="804737" y="9515125"/>
                  </a:lnTo>
                  <a:lnTo>
                    <a:pt x="804737" y="9598254"/>
                  </a:lnTo>
                  <a:close/>
                </a:path>
                <a:path w="805180" h="9977755">
                  <a:moveTo>
                    <a:pt x="804737" y="9185237"/>
                  </a:moveTo>
                  <a:lnTo>
                    <a:pt x="73137" y="9154591"/>
                  </a:lnTo>
                  <a:lnTo>
                    <a:pt x="37056" y="9128382"/>
                  </a:lnTo>
                  <a:lnTo>
                    <a:pt x="34547" y="9112520"/>
                  </a:lnTo>
                  <a:lnTo>
                    <a:pt x="34644" y="9110222"/>
                  </a:lnTo>
                  <a:lnTo>
                    <a:pt x="38468" y="9094673"/>
                  </a:lnTo>
                  <a:lnTo>
                    <a:pt x="47640" y="9082224"/>
                  </a:lnTo>
                  <a:lnTo>
                    <a:pt x="60807" y="9074120"/>
                  </a:lnTo>
                  <a:lnTo>
                    <a:pt x="76613" y="9071607"/>
                  </a:lnTo>
                  <a:lnTo>
                    <a:pt x="804737" y="9102108"/>
                  </a:lnTo>
                  <a:lnTo>
                    <a:pt x="804737" y="9185237"/>
                  </a:lnTo>
                  <a:close/>
                </a:path>
                <a:path w="805180" h="9977755">
                  <a:moveTo>
                    <a:pt x="804737" y="8772138"/>
                  </a:moveTo>
                  <a:lnTo>
                    <a:pt x="90410" y="8742216"/>
                  </a:lnTo>
                  <a:lnTo>
                    <a:pt x="54328" y="8716041"/>
                  </a:lnTo>
                  <a:lnTo>
                    <a:pt x="51818" y="8700227"/>
                  </a:lnTo>
                  <a:lnTo>
                    <a:pt x="51918" y="8697846"/>
                  </a:lnTo>
                  <a:lnTo>
                    <a:pt x="55742" y="8682298"/>
                  </a:lnTo>
                  <a:lnTo>
                    <a:pt x="64914" y="8669848"/>
                  </a:lnTo>
                  <a:lnTo>
                    <a:pt x="78081" y="8661744"/>
                  </a:lnTo>
                  <a:lnTo>
                    <a:pt x="93887" y="8659232"/>
                  </a:lnTo>
                  <a:lnTo>
                    <a:pt x="804737" y="8689008"/>
                  </a:lnTo>
                  <a:lnTo>
                    <a:pt x="804737" y="8772138"/>
                  </a:lnTo>
                  <a:close/>
                </a:path>
                <a:path w="805180" h="9977755">
                  <a:moveTo>
                    <a:pt x="804737" y="8359121"/>
                  </a:moveTo>
                  <a:lnTo>
                    <a:pt x="107681" y="8329922"/>
                  </a:lnTo>
                  <a:lnTo>
                    <a:pt x="71600" y="8303712"/>
                  </a:lnTo>
                  <a:lnTo>
                    <a:pt x="69092" y="8287851"/>
                  </a:lnTo>
                  <a:lnTo>
                    <a:pt x="69188" y="8285553"/>
                  </a:lnTo>
                  <a:lnTo>
                    <a:pt x="73014" y="8269969"/>
                  </a:lnTo>
                  <a:lnTo>
                    <a:pt x="82186" y="8257524"/>
                  </a:lnTo>
                  <a:lnTo>
                    <a:pt x="95352" y="8249439"/>
                  </a:lnTo>
                  <a:lnTo>
                    <a:pt x="111157" y="8246938"/>
                  </a:lnTo>
                  <a:lnTo>
                    <a:pt x="804737" y="8275991"/>
                  </a:lnTo>
                  <a:lnTo>
                    <a:pt x="804737" y="8359121"/>
                  </a:lnTo>
                  <a:close/>
                </a:path>
                <a:path w="805180" h="9977755">
                  <a:moveTo>
                    <a:pt x="804737" y="7946022"/>
                  </a:moveTo>
                  <a:lnTo>
                    <a:pt x="124955" y="7917546"/>
                  </a:lnTo>
                  <a:lnTo>
                    <a:pt x="88873" y="7891371"/>
                  </a:lnTo>
                  <a:lnTo>
                    <a:pt x="86362" y="7875557"/>
                  </a:lnTo>
                  <a:lnTo>
                    <a:pt x="86462" y="7873177"/>
                  </a:lnTo>
                  <a:lnTo>
                    <a:pt x="90286" y="7857628"/>
                  </a:lnTo>
                  <a:lnTo>
                    <a:pt x="99459" y="7845179"/>
                  </a:lnTo>
                  <a:lnTo>
                    <a:pt x="112625" y="7837075"/>
                  </a:lnTo>
                  <a:lnTo>
                    <a:pt x="128431" y="7834563"/>
                  </a:lnTo>
                  <a:lnTo>
                    <a:pt x="804737" y="7862892"/>
                  </a:lnTo>
                  <a:lnTo>
                    <a:pt x="804737" y="7946022"/>
                  </a:lnTo>
                  <a:close/>
                </a:path>
                <a:path w="805180" h="9977755">
                  <a:moveTo>
                    <a:pt x="804737" y="7532922"/>
                  </a:moveTo>
                  <a:lnTo>
                    <a:pt x="142229" y="7505171"/>
                  </a:lnTo>
                  <a:lnTo>
                    <a:pt x="106147" y="7478996"/>
                  </a:lnTo>
                  <a:lnTo>
                    <a:pt x="103636" y="7463182"/>
                  </a:lnTo>
                  <a:lnTo>
                    <a:pt x="103733" y="7460883"/>
                  </a:lnTo>
                  <a:lnTo>
                    <a:pt x="107559" y="7445287"/>
                  </a:lnTo>
                  <a:lnTo>
                    <a:pt x="116732" y="7432814"/>
                  </a:lnTo>
                  <a:lnTo>
                    <a:pt x="129899" y="7424701"/>
                  </a:lnTo>
                  <a:lnTo>
                    <a:pt x="145705" y="7422187"/>
                  </a:lnTo>
                  <a:lnTo>
                    <a:pt x="804737" y="7449793"/>
                  </a:lnTo>
                  <a:lnTo>
                    <a:pt x="804737" y="7532922"/>
                  </a:lnTo>
                  <a:close/>
                </a:path>
                <a:path w="805180" h="9977755">
                  <a:moveTo>
                    <a:pt x="804737" y="7119906"/>
                  </a:moveTo>
                  <a:lnTo>
                    <a:pt x="159499" y="7092877"/>
                  </a:lnTo>
                  <a:lnTo>
                    <a:pt x="123417" y="7066702"/>
                  </a:lnTo>
                  <a:lnTo>
                    <a:pt x="120907" y="7050888"/>
                  </a:lnTo>
                  <a:lnTo>
                    <a:pt x="121007" y="7048508"/>
                  </a:lnTo>
                  <a:lnTo>
                    <a:pt x="124831" y="7032959"/>
                  </a:lnTo>
                  <a:lnTo>
                    <a:pt x="134003" y="7020510"/>
                  </a:lnTo>
                  <a:lnTo>
                    <a:pt x="147170" y="7012406"/>
                  </a:lnTo>
                  <a:lnTo>
                    <a:pt x="162976" y="7009893"/>
                  </a:lnTo>
                  <a:lnTo>
                    <a:pt x="804737" y="7036776"/>
                  </a:lnTo>
                  <a:lnTo>
                    <a:pt x="804737" y="7119906"/>
                  </a:lnTo>
                  <a:close/>
                </a:path>
                <a:path w="805180" h="9977755">
                  <a:moveTo>
                    <a:pt x="804737" y="6706806"/>
                  </a:moveTo>
                  <a:lnTo>
                    <a:pt x="176773" y="6680502"/>
                  </a:lnTo>
                  <a:lnTo>
                    <a:pt x="140691" y="6654326"/>
                  </a:lnTo>
                  <a:lnTo>
                    <a:pt x="138181" y="6638512"/>
                  </a:lnTo>
                  <a:lnTo>
                    <a:pt x="138281" y="6636132"/>
                  </a:lnTo>
                  <a:lnTo>
                    <a:pt x="142105" y="6620583"/>
                  </a:lnTo>
                  <a:lnTo>
                    <a:pt x="151277" y="6608134"/>
                  </a:lnTo>
                  <a:lnTo>
                    <a:pt x="164444" y="6600030"/>
                  </a:lnTo>
                  <a:lnTo>
                    <a:pt x="180250" y="6597518"/>
                  </a:lnTo>
                  <a:lnTo>
                    <a:pt x="804737" y="6623677"/>
                  </a:lnTo>
                  <a:lnTo>
                    <a:pt x="804737" y="6706806"/>
                  </a:lnTo>
                  <a:close/>
                </a:path>
                <a:path w="805180" h="9977755">
                  <a:moveTo>
                    <a:pt x="804737" y="6293789"/>
                  </a:moveTo>
                  <a:lnTo>
                    <a:pt x="194044" y="6268208"/>
                  </a:lnTo>
                  <a:lnTo>
                    <a:pt x="157965" y="6241964"/>
                  </a:lnTo>
                  <a:lnTo>
                    <a:pt x="155455" y="6226137"/>
                  </a:lnTo>
                  <a:lnTo>
                    <a:pt x="155551" y="6223839"/>
                  </a:lnTo>
                  <a:lnTo>
                    <a:pt x="159377" y="6208242"/>
                  </a:lnTo>
                  <a:lnTo>
                    <a:pt x="168551" y="6195769"/>
                  </a:lnTo>
                  <a:lnTo>
                    <a:pt x="181718" y="6187656"/>
                  </a:lnTo>
                  <a:lnTo>
                    <a:pt x="197523" y="6185142"/>
                  </a:lnTo>
                  <a:lnTo>
                    <a:pt x="804737" y="6210577"/>
                  </a:lnTo>
                  <a:lnTo>
                    <a:pt x="804737" y="6293789"/>
                  </a:lnTo>
                  <a:close/>
                </a:path>
                <a:path w="805180" h="9977755">
                  <a:moveTo>
                    <a:pt x="804737" y="5880690"/>
                  </a:moveTo>
                  <a:lnTo>
                    <a:pt x="211318" y="5855832"/>
                  </a:lnTo>
                  <a:lnTo>
                    <a:pt x="175236" y="5829657"/>
                  </a:lnTo>
                  <a:lnTo>
                    <a:pt x="172725" y="5813843"/>
                  </a:lnTo>
                  <a:lnTo>
                    <a:pt x="172825" y="5811463"/>
                  </a:lnTo>
                  <a:lnTo>
                    <a:pt x="176649" y="5795914"/>
                  </a:lnTo>
                  <a:lnTo>
                    <a:pt x="185822" y="5783465"/>
                  </a:lnTo>
                  <a:lnTo>
                    <a:pt x="198988" y="5775361"/>
                  </a:lnTo>
                  <a:lnTo>
                    <a:pt x="214794" y="5772848"/>
                  </a:lnTo>
                  <a:lnTo>
                    <a:pt x="804737" y="5797560"/>
                  </a:lnTo>
                  <a:lnTo>
                    <a:pt x="804737" y="5880690"/>
                  </a:lnTo>
                  <a:close/>
                </a:path>
                <a:path w="805180" h="9977755">
                  <a:moveTo>
                    <a:pt x="804737" y="5467591"/>
                  </a:moveTo>
                  <a:lnTo>
                    <a:pt x="228592" y="5443457"/>
                  </a:lnTo>
                  <a:lnTo>
                    <a:pt x="192510" y="5417282"/>
                  </a:lnTo>
                  <a:lnTo>
                    <a:pt x="189999" y="5401468"/>
                  </a:lnTo>
                  <a:lnTo>
                    <a:pt x="190099" y="5399087"/>
                  </a:lnTo>
                  <a:lnTo>
                    <a:pt x="193923" y="5383539"/>
                  </a:lnTo>
                  <a:lnTo>
                    <a:pt x="203096" y="5371089"/>
                  </a:lnTo>
                  <a:lnTo>
                    <a:pt x="216262" y="5362985"/>
                  </a:lnTo>
                  <a:lnTo>
                    <a:pt x="232068" y="5360473"/>
                  </a:lnTo>
                  <a:lnTo>
                    <a:pt x="804737" y="5384461"/>
                  </a:lnTo>
                  <a:lnTo>
                    <a:pt x="804737" y="5467591"/>
                  </a:lnTo>
                  <a:close/>
                </a:path>
                <a:path w="805180" h="9977755">
                  <a:moveTo>
                    <a:pt x="804737" y="5054574"/>
                  </a:moveTo>
                  <a:lnTo>
                    <a:pt x="245862" y="5031163"/>
                  </a:lnTo>
                  <a:lnTo>
                    <a:pt x="209782" y="5004953"/>
                  </a:lnTo>
                  <a:lnTo>
                    <a:pt x="207273" y="4989092"/>
                  </a:lnTo>
                  <a:lnTo>
                    <a:pt x="207369" y="4986794"/>
                  </a:lnTo>
                  <a:lnTo>
                    <a:pt x="211194" y="4971245"/>
                  </a:lnTo>
                  <a:lnTo>
                    <a:pt x="220366" y="4958796"/>
                  </a:lnTo>
                  <a:lnTo>
                    <a:pt x="233533" y="4950692"/>
                  </a:lnTo>
                  <a:lnTo>
                    <a:pt x="249338" y="4948179"/>
                  </a:lnTo>
                  <a:lnTo>
                    <a:pt x="804737" y="4971444"/>
                  </a:lnTo>
                  <a:lnTo>
                    <a:pt x="804737" y="5054574"/>
                  </a:lnTo>
                  <a:close/>
                </a:path>
                <a:path w="805180" h="9977755">
                  <a:moveTo>
                    <a:pt x="804737" y="4641474"/>
                  </a:moveTo>
                  <a:lnTo>
                    <a:pt x="263136" y="4618787"/>
                  </a:lnTo>
                  <a:lnTo>
                    <a:pt x="227054" y="4592612"/>
                  </a:lnTo>
                  <a:lnTo>
                    <a:pt x="224544" y="4576798"/>
                  </a:lnTo>
                  <a:lnTo>
                    <a:pt x="224643" y="4574418"/>
                  </a:lnTo>
                  <a:lnTo>
                    <a:pt x="228468" y="4558869"/>
                  </a:lnTo>
                  <a:lnTo>
                    <a:pt x="237640" y="4546420"/>
                  </a:lnTo>
                  <a:lnTo>
                    <a:pt x="250807" y="4538316"/>
                  </a:lnTo>
                  <a:lnTo>
                    <a:pt x="266612" y="4535803"/>
                  </a:lnTo>
                  <a:lnTo>
                    <a:pt x="804737" y="4558345"/>
                  </a:lnTo>
                  <a:lnTo>
                    <a:pt x="804737" y="4641474"/>
                  </a:lnTo>
                  <a:close/>
                </a:path>
                <a:path w="805180" h="9977755">
                  <a:moveTo>
                    <a:pt x="804737" y="4228375"/>
                  </a:moveTo>
                  <a:lnTo>
                    <a:pt x="280410" y="4206412"/>
                  </a:lnTo>
                  <a:lnTo>
                    <a:pt x="244328" y="4180237"/>
                  </a:lnTo>
                  <a:lnTo>
                    <a:pt x="241818" y="4164423"/>
                  </a:lnTo>
                  <a:lnTo>
                    <a:pt x="241914" y="4162124"/>
                  </a:lnTo>
                  <a:lnTo>
                    <a:pt x="245740" y="4146528"/>
                  </a:lnTo>
                  <a:lnTo>
                    <a:pt x="254914" y="4134055"/>
                  </a:lnTo>
                  <a:lnTo>
                    <a:pt x="268080" y="4125942"/>
                  </a:lnTo>
                  <a:lnTo>
                    <a:pt x="283886" y="4123428"/>
                  </a:lnTo>
                  <a:lnTo>
                    <a:pt x="804737" y="4145246"/>
                  </a:lnTo>
                  <a:lnTo>
                    <a:pt x="804737" y="4228375"/>
                  </a:lnTo>
                  <a:close/>
                </a:path>
                <a:path w="805180" h="9977755">
                  <a:moveTo>
                    <a:pt x="804737" y="3815358"/>
                  </a:moveTo>
                  <a:lnTo>
                    <a:pt x="297681" y="3794118"/>
                  </a:lnTo>
                  <a:lnTo>
                    <a:pt x="261599" y="3767943"/>
                  </a:lnTo>
                  <a:lnTo>
                    <a:pt x="259088" y="3752129"/>
                  </a:lnTo>
                  <a:lnTo>
                    <a:pt x="259188" y="3749749"/>
                  </a:lnTo>
                  <a:lnTo>
                    <a:pt x="263012" y="3734200"/>
                  </a:lnTo>
                  <a:lnTo>
                    <a:pt x="272185" y="3721751"/>
                  </a:lnTo>
                  <a:lnTo>
                    <a:pt x="285351" y="3713647"/>
                  </a:lnTo>
                  <a:lnTo>
                    <a:pt x="301157" y="3711134"/>
                  </a:lnTo>
                  <a:lnTo>
                    <a:pt x="804737" y="3732229"/>
                  </a:lnTo>
                  <a:lnTo>
                    <a:pt x="804737" y="3815358"/>
                  </a:lnTo>
                  <a:close/>
                </a:path>
                <a:path w="805180" h="9977755">
                  <a:moveTo>
                    <a:pt x="804737" y="3402259"/>
                  </a:moveTo>
                  <a:lnTo>
                    <a:pt x="314955" y="3381743"/>
                  </a:lnTo>
                  <a:lnTo>
                    <a:pt x="278873" y="3355567"/>
                  </a:lnTo>
                  <a:lnTo>
                    <a:pt x="276362" y="3339753"/>
                  </a:lnTo>
                  <a:lnTo>
                    <a:pt x="276462" y="3337373"/>
                  </a:lnTo>
                  <a:lnTo>
                    <a:pt x="280286" y="3321824"/>
                  </a:lnTo>
                  <a:lnTo>
                    <a:pt x="289459" y="3309375"/>
                  </a:lnTo>
                  <a:lnTo>
                    <a:pt x="302625" y="3301271"/>
                  </a:lnTo>
                  <a:lnTo>
                    <a:pt x="318431" y="3298759"/>
                  </a:lnTo>
                  <a:lnTo>
                    <a:pt x="804737" y="3319129"/>
                  </a:lnTo>
                  <a:lnTo>
                    <a:pt x="804737" y="3402259"/>
                  </a:lnTo>
                  <a:close/>
                </a:path>
                <a:path w="805180" h="9977755">
                  <a:moveTo>
                    <a:pt x="804737" y="2989160"/>
                  </a:moveTo>
                  <a:lnTo>
                    <a:pt x="332229" y="2969367"/>
                  </a:lnTo>
                  <a:lnTo>
                    <a:pt x="296145" y="2943226"/>
                  </a:lnTo>
                  <a:lnTo>
                    <a:pt x="293636" y="2927378"/>
                  </a:lnTo>
                  <a:lnTo>
                    <a:pt x="293732" y="2925079"/>
                  </a:lnTo>
                  <a:lnTo>
                    <a:pt x="297557" y="2909518"/>
                  </a:lnTo>
                  <a:lnTo>
                    <a:pt x="306731" y="2897040"/>
                  </a:lnTo>
                  <a:lnTo>
                    <a:pt x="319898" y="2888908"/>
                  </a:lnTo>
                  <a:lnTo>
                    <a:pt x="335705" y="2886383"/>
                  </a:lnTo>
                  <a:lnTo>
                    <a:pt x="804737" y="2906030"/>
                  </a:lnTo>
                  <a:lnTo>
                    <a:pt x="804737" y="2989160"/>
                  </a:lnTo>
                  <a:close/>
                </a:path>
                <a:path w="805180" h="9977755">
                  <a:moveTo>
                    <a:pt x="804737" y="2576143"/>
                  </a:moveTo>
                  <a:lnTo>
                    <a:pt x="349499" y="2557073"/>
                  </a:lnTo>
                  <a:lnTo>
                    <a:pt x="313417" y="2530898"/>
                  </a:lnTo>
                  <a:lnTo>
                    <a:pt x="310907" y="2515084"/>
                  </a:lnTo>
                  <a:lnTo>
                    <a:pt x="311006" y="2512704"/>
                  </a:lnTo>
                  <a:lnTo>
                    <a:pt x="314831" y="2497155"/>
                  </a:lnTo>
                  <a:lnTo>
                    <a:pt x="324003" y="2484706"/>
                  </a:lnTo>
                  <a:lnTo>
                    <a:pt x="337169" y="2476602"/>
                  </a:lnTo>
                  <a:lnTo>
                    <a:pt x="352975" y="2474089"/>
                  </a:lnTo>
                  <a:lnTo>
                    <a:pt x="804737" y="2493013"/>
                  </a:lnTo>
                  <a:lnTo>
                    <a:pt x="804737" y="2576143"/>
                  </a:lnTo>
                  <a:close/>
                </a:path>
                <a:path w="805180" h="9977755">
                  <a:moveTo>
                    <a:pt x="804737" y="2163043"/>
                  </a:moveTo>
                  <a:lnTo>
                    <a:pt x="366773" y="2144698"/>
                  </a:lnTo>
                  <a:lnTo>
                    <a:pt x="330691" y="2118523"/>
                  </a:lnTo>
                  <a:lnTo>
                    <a:pt x="328181" y="2102708"/>
                  </a:lnTo>
                  <a:lnTo>
                    <a:pt x="328280" y="2100328"/>
                  </a:lnTo>
                  <a:lnTo>
                    <a:pt x="332105" y="2084779"/>
                  </a:lnTo>
                  <a:lnTo>
                    <a:pt x="341277" y="2072330"/>
                  </a:lnTo>
                  <a:lnTo>
                    <a:pt x="354443" y="2064226"/>
                  </a:lnTo>
                  <a:lnTo>
                    <a:pt x="370249" y="2061714"/>
                  </a:lnTo>
                  <a:lnTo>
                    <a:pt x="804737" y="2079914"/>
                  </a:lnTo>
                  <a:lnTo>
                    <a:pt x="804737" y="2163043"/>
                  </a:lnTo>
                  <a:close/>
                </a:path>
                <a:path w="805180" h="9977755">
                  <a:moveTo>
                    <a:pt x="804737" y="1750026"/>
                  </a:moveTo>
                  <a:lnTo>
                    <a:pt x="384044" y="1732404"/>
                  </a:lnTo>
                  <a:lnTo>
                    <a:pt x="347963" y="1706194"/>
                  </a:lnTo>
                  <a:lnTo>
                    <a:pt x="345455" y="1690333"/>
                  </a:lnTo>
                  <a:lnTo>
                    <a:pt x="345551" y="1688035"/>
                  </a:lnTo>
                  <a:lnTo>
                    <a:pt x="349376" y="1672473"/>
                  </a:lnTo>
                  <a:lnTo>
                    <a:pt x="358549" y="1659996"/>
                  </a:lnTo>
                  <a:lnTo>
                    <a:pt x="371717" y="1651863"/>
                  </a:lnTo>
                  <a:lnTo>
                    <a:pt x="387523" y="1649338"/>
                  </a:lnTo>
                  <a:lnTo>
                    <a:pt x="804737" y="1666815"/>
                  </a:lnTo>
                  <a:lnTo>
                    <a:pt x="804737" y="1750026"/>
                  </a:lnTo>
                  <a:close/>
                </a:path>
                <a:path w="805180" h="9977755">
                  <a:moveTo>
                    <a:pt x="804737" y="1336927"/>
                  </a:moveTo>
                  <a:lnTo>
                    <a:pt x="401318" y="1320028"/>
                  </a:lnTo>
                  <a:lnTo>
                    <a:pt x="365236" y="1293853"/>
                  </a:lnTo>
                  <a:lnTo>
                    <a:pt x="362725" y="1278039"/>
                  </a:lnTo>
                  <a:lnTo>
                    <a:pt x="362825" y="1275659"/>
                  </a:lnTo>
                  <a:lnTo>
                    <a:pt x="366649" y="1260110"/>
                  </a:lnTo>
                  <a:lnTo>
                    <a:pt x="375822" y="1247661"/>
                  </a:lnTo>
                  <a:lnTo>
                    <a:pt x="388988" y="1239557"/>
                  </a:lnTo>
                  <a:lnTo>
                    <a:pt x="404794" y="1237044"/>
                  </a:lnTo>
                  <a:lnTo>
                    <a:pt x="804737" y="1253798"/>
                  </a:lnTo>
                  <a:lnTo>
                    <a:pt x="804737" y="1336927"/>
                  </a:lnTo>
                  <a:close/>
                </a:path>
                <a:path w="805180" h="9977755">
                  <a:moveTo>
                    <a:pt x="804737" y="923828"/>
                  </a:moveTo>
                  <a:lnTo>
                    <a:pt x="418592" y="907653"/>
                  </a:lnTo>
                  <a:lnTo>
                    <a:pt x="382508" y="881512"/>
                  </a:lnTo>
                  <a:lnTo>
                    <a:pt x="379999" y="865664"/>
                  </a:lnTo>
                  <a:lnTo>
                    <a:pt x="380095" y="863365"/>
                  </a:lnTo>
                  <a:lnTo>
                    <a:pt x="383922" y="847769"/>
                  </a:lnTo>
                  <a:lnTo>
                    <a:pt x="393095" y="835296"/>
                  </a:lnTo>
                  <a:lnTo>
                    <a:pt x="406262" y="827183"/>
                  </a:lnTo>
                  <a:lnTo>
                    <a:pt x="422068" y="824669"/>
                  </a:lnTo>
                  <a:lnTo>
                    <a:pt x="804737" y="840698"/>
                  </a:lnTo>
                  <a:lnTo>
                    <a:pt x="804737" y="923828"/>
                  </a:lnTo>
                  <a:close/>
                </a:path>
                <a:path w="805180" h="9977755">
                  <a:moveTo>
                    <a:pt x="804737" y="510811"/>
                  </a:moveTo>
                  <a:lnTo>
                    <a:pt x="435862" y="495359"/>
                  </a:lnTo>
                  <a:lnTo>
                    <a:pt x="399780" y="469184"/>
                  </a:lnTo>
                  <a:lnTo>
                    <a:pt x="397270" y="453370"/>
                  </a:lnTo>
                  <a:lnTo>
                    <a:pt x="397369" y="450990"/>
                  </a:lnTo>
                  <a:lnTo>
                    <a:pt x="401194" y="435441"/>
                  </a:lnTo>
                  <a:lnTo>
                    <a:pt x="410366" y="422992"/>
                  </a:lnTo>
                  <a:lnTo>
                    <a:pt x="423532" y="414888"/>
                  </a:lnTo>
                  <a:lnTo>
                    <a:pt x="439338" y="412375"/>
                  </a:lnTo>
                  <a:lnTo>
                    <a:pt x="804737" y="427681"/>
                  </a:lnTo>
                  <a:lnTo>
                    <a:pt x="804737" y="510811"/>
                  </a:lnTo>
                  <a:close/>
                </a:path>
                <a:path w="805180" h="9977755">
                  <a:moveTo>
                    <a:pt x="804737" y="97712"/>
                  </a:moveTo>
                  <a:lnTo>
                    <a:pt x="453136" y="82984"/>
                  </a:lnTo>
                  <a:lnTo>
                    <a:pt x="417054" y="56808"/>
                  </a:lnTo>
                  <a:lnTo>
                    <a:pt x="414543" y="40994"/>
                  </a:lnTo>
                  <a:lnTo>
                    <a:pt x="414643" y="38614"/>
                  </a:lnTo>
                  <a:lnTo>
                    <a:pt x="418468" y="23065"/>
                  </a:lnTo>
                  <a:lnTo>
                    <a:pt x="427640" y="10616"/>
                  </a:lnTo>
                  <a:lnTo>
                    <a:pt x="440806" y="2512"/>
                  </a:lnTo>
                  <a:lnTo>
                    <a:pt x="456612" y="0"/>
                  </a:lnTo>
                  <a:lnTo>
                    <a:pt x="804737" y="14582"/>
                  </a:lnTo>
                  <a:lnTo>
                    <a:pt x="804737" y="97712"/>
                  </a:lnTo>
                  <a:close/>
                </a:path>
              </a:pathLst>
            </a:custGeom>
            <a:solidFill>
              <a:srgbClr val="EC5B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259492" y="1858089"/>
              <a:ext cx="5335905" cy="7830184"/>
            </a:xfrm>
            <a:custGeom>
              <a:avLst/>
              <a:gdLst/>
              <a:ahLst/>
              <a:cxnLst/>
              <a:rect l="l" t="t" r="r" b="b"/>
              <a:pathLst>
                <a:path w="5335905" h="7830184">
                  <a:moveTo>
                    <a:pt x="5005444" y="7829914"/>
                  </a:moveTo>
                  <a:lnTo>
                    <a:pt x="0" y="7612844"/>
                  </a:lnTo>
                  <a:lnTo>
                    <a:pt x="330143" y="0"/>
                  </a:lnTo>
                  <a:lnTo>
                    <a:pt x="5335588" y="217069"/>
                  </a:lnTo>
                  <a:lnTo>
                    <a:pt x="5005444" y="7829914"/>
                  </a:lnTo>
                  <a:close/>
                </a:path>
              </a:pathLst>
            </a:custGeom>
            <a:solidFill>
              <a:srgbClr val="FFCD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419964" y="9365754"/>
              <a:ext cx="1409065" cy="922655"/>
            </a:xfrm>
            <a:custGeom>
              <a:avLst/>
              <a:gdLst/>
              <a:ahLst/>
              <a:cxnLst/>
              <a:rect l="l" t="t" r="r" b="b"/>
              <a:pathLst>
                <a:path w="1409065" h="922654">
                  <a:moveTo>
                    <a:pt x="1013752" y="667737"/>
                  </a:moveTo>
                  <a:lnTo>
                    <a:pt x="969049" y="660789"/>
                  </a:lnTo>
                  <a:lnTo>
                    <a:pt x="926015" y="645159"/>
                  </a:lnTo>
                  <a:lnTo>
                    <a:pt x="887030" y="621431"/>
                  </a:lnTo>
                  <a:lnTo>
                    <a:pt x="852903" y="591486"/>
                  </a:lnTo>
                  <a:lnTo>
                    <a:pt x="823230" y="556784"/>
                  </a:lnTo>
                  <a:lnTo>
                    <a:pt x="797606" y="518784"/>
                  </a:lnTo>
                  <a:lnTo>
                    <a:pt x="775626" y="478945"/>
                  </a:lnTo>
                  <a:lnTo>
                    <a:pt x="756805" y="434833"/>
                  </a:lnTo>
                  <a:lnTo>
                    <a:pt x="743636" y="388684"/>
                  </a:lnTo>
                  <a:lnTo>
                    <a:pt x="736621" y="341163"/>
                  </a:lnTo>
                  <a:lnTo>
                    <a:pt x="736274" y="293188"/>
                  </a:lnTo>
                  <a:lnTo>
                    <a:pt x="743109" y="245677"/>
                  </a:lnTo>
                  <a:lnTo>
                    <a:pt x="757785" y="199715"/>
                  </a:lnTo>
                  <a:lnTo>
                    <a:pt x="780012" y="157329"/>
                  </a:lnTo>
                  <a:lnTo>
                    <a:pt x="809202" y="119416"/>
                  </a:lnTo>
                  <a:lnTo>
                    <a:pt x="844765" y="86875"/>
                  </a:lnTo>
                  <a:lnTo>
                    <a:pt x="891970" y="57311"/>
                  </a:lnTo>
                  <a:lnTo>
                    <a:pt x="943236" y="35451"/>
                  </a:lnTo>
                  <a:lnTo>
                    <a:pt x="993809" y="19144"/>
                  </a:lnTo>
                  <a:lnTo>
                    <a:pt x="1045483" y="6832"/>
                  </a:lnTo>
                  <a:lnTo>
                    <a:pt x="1091878" y="578"/>
                  </a:lnTo>
                  <a:lnTo>
                    <a:pt x="1138539" y="0"/>
                  </a:lnTo>
                  <a:lnTo>
                    <a:pt x="1184566" y="6381"/>
                  </a:lnTo>
                  <a:lnTo>
                    <a:pt x="1229057" y="21010"/>
                  </a:lnTo>
                  <a:lnTo>
                    <a:pt x="1276531" y="49069"/>
                  </a:lnTo>
                  <a:lnTo>
                    <a:pt x="1316852" y="86333"/>
                  </a:lnTo>
                  <a:lnTo>
                    <a:pt x="1350418" y="130247"/>
                  </a:lnTo>
                  <a:lnTo>
                    <a:pt x="1377627" y="178257"/>
                  </a:lnTo>
                  <a:lnTo>
                    <a:pt x="1396868" y="227869"/>
                  </a:lnTo>
                  <a:lnTo>
                    <a:pt x="1407361" y="279767"/>
                  </a:lnTo>
                  <a:lnTo>
                    <a:pt x="1409054" y="332708"/>
                  </a:lnTo>
                  <a:lnTo>
                    <a:pt x="1401895" y="385449"/>
                  </a:lnTo>
                  <a:lnTo>
                    <a:pt x="1385959" y="436737"/>
                  </a:lnTo>
                  <a:lnTo>
                    <a:pt x="1362028" y="484740"/>
                  </a:lnTo>
                  <a:lnTo>
                    <a:pt x="1330875" y="528408"/>
                  </a:lnTo>
                  <a:lnTo>
                    <a:pt x="1293271" y="566695"/>
                  </a:lnTo>
                  <a:lnTo>
                    <a:pt x="1248237" y="599636"/>
                  </a:lnTo>
                  <a:lnTo>
                    <a:pt x="1198962" y="625850"/>
                  </a:lnTo>
                  <a:lnTo>
                    <a:pt x="1152460" y="645031"/>
                  </a:lnTo>
                  <a:lnTo>
                    <a:pt x="1104301" y="659475"/>
                  </a:lnTo>
                  <a:lnTo>
                    <a:pt x="1059157" y="666975"/>
                  </a:lnTo>
                  <a:lnTo>
                    <a:pt x="1013752" y="667737"/>
                  </a:lnTo>
                  <a:close/>
                </a:path>
                <a:path w="1409065" h="922654">
                  <a:moveTo>
                    <a:pt x="369610" y="922144"/>
                  </a:moveTo>
                  <a:lnTo>
                    <a:pt x="312603" y="917180"/>
                  </a:lnTo>
                  <a:lnTo>
                    <a:pt x="260193" y="908153"/>
                  </a:lnTo>
                  <a:lnTo>
                    <a:pt x="212543" y="896112"/>
                  </a:lnTo>
                  <a:lnTo>
                    <a:pt x="148236" y="870540"/>
                  </a:lnTo>
                  <a:lnTo>
                    <a:pt x="110239" y="847523"/>
                  </a:lnTo>
                  <a:lnTo>
                    <a:pt x="76437" y="818918"/>
                  </a:lnTo>
                  <a:lnTo>
                    <a:pt x="48034" y="784347"/>
                  </a:lnTo>
                  <a:lnTo>
                    <a:pt x="22943" y="736551"/>
                  </a:lnTo>
                  <a:lnTo>
                    <a:pt x="7242" y="684356"/>
                  </a:lnTo>
                  <a:lnTo>
                    <a:pt x="0" y="630088"/>
                  </a:lnTo>
                  <a:lnTo>
                    <a:pt x="282" y="576072"/>
                  </a:lnTo>
                  <a:lnTo>
                    <a:pt x="9164" y="521370"/>
                  </a:lnTo>
                  <a:lnTo>
                    <a:pt x="27491" y="469358"/>
                  </a:lnTo>
                  <a:lnTo>
                    <a:pt x="54527" y="421277"/>
                  </a:lnTo>
                  <a:lnTo>
                    <a:pt x="89532" y="378363"/>
                  </a:lnTo>
                  <a:lnTo>
                    <a:pt x="123170" y="348177"/>
                  </a:lnTo>
                  <a:lnTo>
                    <a:pt x="160467" y="322876"/>
                  </a:lnTo>
                  <a:lnTo>
                    <a:pt x="200748" y="302720"/>
                  </a:lnTo>
                  <a:lnTo>
                    <a:pt x="243338" y="287968"/>
                  </a:lnTo>
                  <a:lnTo>
                    <a:pt x="287562" y="278882"/>
                  </a:lnTo>
                  <a:lnTo>
                    <a:pt x="340484" y="275450"/>
                  </a:lnTo>
                  <a:lnTo>
                    <a:pt x="367045" y="276133"/>
                  </a:lnTo>
                  <a:lnTo>
                    <a:pt x="416394" y="280576"/>
                  </a:lnTo>
                  <a:lnTo>
                    <a:pt x="461688" y="289022"/>
                  </a:lnTo>
                  <a:lnTo>
                    <a:pt x="523404" y="310763"/>
                  </a:lnTo>
                  <a:lnTo>
                    <a:pt x="559820" y="331899"/>
                  </a:lnTo>
                  <a:lnTo>
                    <a:pt x="592155" y="358721"/>
                  </a:lnTo>
                  <a:lnTo>
                    <a:pt x="619432" y="391337"/>
                  </a:lnTo>
                  <a:lnTo>
                    <a:pt x="645029" y="438850"/>
                  </a:lnTo>
                  <a:lnTo>
                    <a:pt x="661206" y="490284"/>
                  </a:lnTo>
                  <a:lnTo>
                    <a:pt x="669691" y="543849"/>
                  </a:lnTo>
                  <a:lnTo>
                    <a:pt x="672211" y="597751"/>
                  </a:lnTo>
                  <a:lnTo>
                    <a:pt x="671972" y="610660"/>
                  </a:lnTo>
                  <a:lnTo>
                    <a:pt x="668751" y="649227"/>
                  </a:lnTo>
                  <a:lnTo>
                    <a:pt x="658388" y="699849"/>
                  </a:lnTo>
                  <a:lnTo>
                    <a:pt x="640952" y="748501"/>
                  </a:lnTo>
                  <a:lnTo>
                    <a:pt x="616377" y="793851"/>
                  </a:lnTo>
                  <a:lnTo>
                    <a:pt x="584595" y="834566"/>
                  </a:lnTo>
                  <a:lnTo>
                    <a:pt x="544901" y="869492"/>
                  </a:lnTo>
                  <a:lnTo>
                    <a:pt x="499723" y="895808"/>
                  </a:lnTo>
                  <a:lnTo>
                    <a:pt x="450385" y="913241"/>
                  </a:lnTo>
                  <a:lnTo>
                    <a:pt x="398208" y="921520"/>
                  </a:lnTo>
                  <a:lnTo>
                    <a:pt x="369610" y="922144"/>
                  </a:lnTo>
                  <a:close/>
                </a:path>
              </a:pathLst>
            </a:custGeom>
            <a:solidFill>
              <a:srgbClr val="EC5B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220301" y="8483687"/>
              <a:ext cx="1228725" cy="1260475"/>
            </a:xfrm>
            <a:custGeom>
              <a:avLst/>
              <a:gdLst/>
              <a:ahLst/>
              <a:cxnLst/>
              <a:rect l="l" t="t" r="r" b="b"/>
              <a:pathLst>
                <a:path w="1228725" h="1260475">
                  <a:moveTo>
                    <a:pt x="665213" y="1259853"/>
                  </a:moveTo>
                  <a:lnTo>
                    <a:pt x="606125" y="1229968"/>
                  </a:lnTo>
                  <a:lnTo>
                    <a:pt x="605683" y="1228261"/>
                  </a:lnTo>
                  <a:lnTo>
                    <a:pt x="606118" y="1226531"/>
                  </a:lnTo>
                  <a:lnTo>
                    <a:pt x="606487" y="1224589"/>
                  </a:lnTo>
                  <a:lnTo>
                    <a:pt x="610888" y="1195541"/>
                  </a:lnTo>
                  <a:lnTo>
                    <a:pt x="614111" y="1166464"/>
                  </a:lnTo>
                  <a:lnTo>
                    <a:pt x="616108" y="1137265"/>
                  </a:lnTo>
                  <a:lnTo>
                    <a:pt x="616833" y="1107850"/>
                  </a:lnTo>
                  <a:lnTo>
                    <a:pt x="615230" y="1053296"/>
                  </a:lnTo>
                  <a:lnTo>
                    <a:pt x="610282" y="998945"/>
                  </a:lnTo>
                  <a:lnTo>
                    <a:pt x="602193" y="944955"/>
                  </a:lnTo>
                  <a:lnTo>
                    <a:pt x="591168" y="891482"/>
                  </a:lnTo>
                  <a:lnTo>
                    <a:pt x="577411" y="838685"/>
                  </a:lnTo>
                  <a:lnTo>
                    <a:pt x="563368" y="792882"/>
                  </a:lnTo>
                  <a:lnTo>
                    <a:pt x="547773" y="747587"/>
                  </a:lnTo>
                  <a:lnTo>
                    <a:pt x="530736" y="702808"/>
                  </a:lnTo>
                  <a:lnTo>
                    <a:pt x="512367" y="658552"/>
                  </a:lnTo>
                  <a:lnTo>
                    <a:pt x="492776" y="614829"/>
                  </a:lnTo>
                  <a:lnTo>
                    <a:pt x="472074" y="571646"/>
                  </a:lnTo>
                  <a:lnTo>
                    <a:pt x="447088" y="522800"/>
                  </a:lnTo>
                  <a:lnTo>
                    <a:pt x="420788" y="474643"/>
                  </a:lnTo>
                  <a:lnTo>
                    <a:pt x="393202" y="427214"/>
                  </a:lnTo>
                  <a:lnTo>
                    <a:pt x="364358" y="380552"/>
                  </a:lnTo>
                  <a:lnTo>
                    <a:pt x="340505" y="343836"/>
                  </a:lnTo>
                  <a:lnTo>
                    <a:pt x="325389" y="352024"/>
                  </a:lnTo>
                  <a:lnTo>
                    <a:pt x="309732" y="359163"/>
                  </a:lnTo>
                  <a:lnTo>
                    <a:pt x="241336" y="379306"/>
                  </a:lnTo>
                  <a:lnTo>
                    <a:pt x="167062" y="388371"/>
                  </a:lnTo>
                  <a:lnTo>
                    <a:pt x="129968" y="388913"/>
                  </a:lnTo>
                  <a:lnTo>
                    <a:pt x="105517" y="387812"/>
                  </a:lnTo>
                  <a:lnTo>
                    <a:pt x="56811" y="380400"/>
                  </a:lnTo>
                  <a:lnTo>
                    <a:pt x="13161" y="363728"/>
                  </a:lnTo>
                  <a:lnTo>
                    <a:pt x="0" y="344273"/>
                  </a:lnTo>
                  <a:lnTo>
                    <a:pt x="499" y="341693"/>
                  </a:lnTo>
                  <a:lnTo>
                    <a:pt x="26649" y="303777"/>
                  </a:lnTo>
                  <a:lnTo>
                    <a:pt x="60234" y="278859"/>
                  </a:lnTo>
                  <a:lnTo>
                    <a:pt x="109822" y="254743"/>
                  </a:lnTo>
                  <a:lnTo>
                    <a:pt x="172333" y="235987"/>
                  </a:lnTo>
                  <a:lnTo>
                    <a:pt x="247337" y="225074"/>
                  </a:lnTo>
                  <a:lnTo>
                    <a:pt x="285096" y="224348"/>
                  </a:lnTo>
                  <a:lnTo>
                    <a:pt x="305684" y="225384"/>
                  </a:lnTo>
                  <a:lnTo>
                    <a:pt x="326341" y="227648"/>
                  </a:lnTo>
                  <a:lnTo>
                    <a:pt x="346781" y="231424"/>
                  </a:lnTo>
                  <a:lnTo>
                    <a:pt x="366717" y="236997"/>
                  </a:lnTo>
                  <a:lnTo>
                    <a:pt x="370192" y="231694"/>
                  </a:lnTo>
                  <a:lnTo>
                    <a:pt x="372244" y="229290"/>
                  </a:lnTo>
                  <a:lnTo>
                    <a:pt x="374297" y="205669"/>
                  </a:lnTo>
                  <a:lnTo>
                    <a:pt x="380156" y="182565"/>
                  </a:lnTo>
                  <a:lnTo>
                    <a:pt x="400068" y="139406"/>
                  </a:lnTo>
                  <a:lnTo>
                    <a:pt x="429612" y="97418"/>
                  </a:lnTo>
                  <a:lnTo>
                    <a:pt x="465920" y="60330"/>
                  </a:lnTo>
                  <a:lnTo>
                    <a:pt x="507880" y="29988"/>
                  </a:lnTo>
                  <a:lnTo>
                    <a:pt x="554377" y="8233"/>
                  </a:lnTo>
                  <a:lnTo>
                    <a:pt x="589720" y="0"/>
                  </a:lnTo>
                  <a:lnTo>
                    <a:pt x="600817" y="2270"/>
                  </a:lnTo>
                  <a:lnTo>
                    <a:pt x="610418" y="10300"/>
                  </a:lnTo>
                  <a:lnTo>
                    <a:pt x="616202" y="22041"/>
                  </a:lnTo>
                  <a:lnTo>
                    <a:pt x="619069" y="35255"/>
                  </a:lnTo>
                  <a:lnTo>
                    <a:pt x="619917" y="47706"/>
                  </a:lnTo>
                  <a:lnTo>
                    <a:pt x="617785" y="72682"/>
                  </a:lnTo>
                  <a:lnTo>
                    <a:pt x="601770" y="120467"/>
                  </a:lnTo>
                  <a:lnTo>
                    <a:pt x="572140" y="169047"/>
                  </a:lnTo>
                  <a:lnTo>
                    <a:pt x="530557" y="218258"/>
                  </a:lnTo>
                  <a:lnTo>
                    <a:pt x="507540" y="240376"/>
                  </a:lnTo>
                  <a:lnTo>
                    <a:pt x="540494" y="247738"/>
                  </a:lnTo>
                  <a:lnTo>
                    <a:pt x="605499" y="265929"/>
                  </a:lnTo>
                  <a:lnTo>
                    <a:pt x="683410" y="294364"/>
                  </a:lnTo>
                  <a:lnTo>
                    <a:pt x="728378" y="314381"/>
                  </a:lnTo>
                  <a:lnTo>
                    <a:pt x="772230" y="336704"/>
                  </a:lnTo>
                  <a:lnTo>
                    <a:pt x="814838" y="361302"/>
                  </a:lnTo>
                  <a:lnTo>
                    <a:pt x="856075" y="388144"/>
                  </a:lnTo>
                  <a:lnTo>
                    <a:pt x="895814" y="417199"/>
                  </a:lnTo>
                  <a:lnTo>
                    <a:pt x="933928" y="448438"/>
                  </a:lnTo>
                  <a:lnTo>
                    <a:pt x="972369" y="483839"/>
                  </a:lnTo>
                  <a:lnTo>
                    <a:pt x="1008662" y="521427"/>
                  </a:lnTo>
                  <a:lnTo>
                    <a:pt x="1042742" y="561043"/>
                  </a:lnTo>
                  <a:lnTo>
                    <a:pt x="1074542" y="602533"/>
                  </a:lnTo>
                  <a:lnTo>
                    <a:pt x="1100776" y="640394"/>
                  </a:lnTo>
                  <a:lnTo>
                    <a:pt x="1125440" y="679405"/>
                  </a:lnTo>
                  <a:lnTo>
                    <a:pt x="1148315" y="719513"/>
                  </a:lnTo>
                  <a:lnTo>
                    <a:pt x="1169180" y="760667"/>
                  </a:lnTo>
                  <a:lnTo>
                    <a:pt x="1187816" y="802813"/>
                  </a:lnTo>
                  <a:lnTo>
                    <a:pt x="1210765" y="868011"/>
                  </a:lnTo>
                  <a:lnTo>
                    <a:pt x="1225206" y="935570"/>
                  </a:lnTo>
                  <a:lnTo>
                    <a:pt x="1228172" y="971383"/>
                  </a:lnTo>
                  <a:lnTo>
                    <a:pt x="1227483" y="983263"/>
                  </a:lnTo>
                  <a:lnTo>
                    <a:pt x="1227226" y="985507"/>
                  </a:lnTo>
                  <a:lnTo>
                    <a:pt x="1225760" y="987430"/>
                  </a:lnTo>
                  <a:lnTo>
                    <a:pt x="1149087" y="987430"/>
                  </a:lnTo>
                  <a:lnTo>
                    <a:pt x="1146964" y="984761"/>
                  </a:lnTo>
                  <a:lnTo>
                    <a:pt x="1147936" y="981511"/>
                  </a:lnTo>
                  <a:lnTo>
                    <a:pt x="1147971" y="979997"/>
                  </a:lnTo>
                  <a:lnTo>
                    <a:pt x="1148043" y="981358"/>
                  </a:lnTo>
                  <a:lnTo>
                    <a:pt x="1148345" y="975168"/>
                  </a:lnTo>
                  <a:lnTo>
                    <a:pt x="1148178" y="966858"/>
                  </a:lnTo>
                  <a:lnTo>
                    <a:pt x="1135636" y="912907"/>
                  </a:lnTo>
                  <a:lnTo>
                    <a:pt x="1120782" y="872833"/>
                  </a:lnTo>
                  <a:lnTo>
                    <a:pt x="1103957" y="833907"/>
                  </a:lnTo>
                  <a:lnTo>
                    <a:pt x="1085538" y="795679"/>
                  </a:lnTo>
                  <a:lnTo>
                    <a:pt x="1065890" y="758059"/>
                  </a:lnTo>
                  <a:lnTo>
                    <a:pt x="1045377" y="720954"/>
                  </a:lnTo>
                  <a:lnTo>
                    <a:pt x="1020207" y="677941"/>
                  </a:lnTo>
                  <a:lnTo>
                    <a:pt x="993483" y="636045"/>
                  </a:lnTo>
                  <a:lnTo>
                    <a:pt x="964730" y="595552"/>
                  </a:lnTo>
                  <a:lnTo>
                    <a:pt x="933472" y="556747"/>
                  </a:lnTo>
                  <a:lnTo>
                    <a:pt x="898718" y="519020"/>
                  </a:lnTo>
                  <a:lnTo>
                    <a:pt x="861628" y="483688"/>
                  </a:lnTo>
                  <a:lnTo>
                    <a:pt x="822335" y="450888"/>
                  </a:lnTo>
                  <a:lnTo>
                    <a:pt x="780972" y="420758"/>
                  </a:lnTo>
                  <a:lnTo>
                    <a:pt x="737674" y="393437"/>
                  </a:lnTo>
                  <a:lnTo>
                    <a:pt x="692572" y="369061"/>
                  </a:lnTo>
                  <a:lnTo>
                    <a:pt x="642970" y="346540"/>
                  </a:lnTo>
                  <a:lnTo>
                    <a:pt x="591883" y="327566"/>
                  </a:lnTo>
                  <a:lnTo>
                    <a:pt x="539584" y="312260"/>
                  </a:lnTo>
                  <a:lnTo>
                    <a:pt x="486350" y="300746"/>
                  </a:lnTo>
                  <a:lnTo>
                    <a:pt x="438041" y="293600"/>
                  </a:lnTo>
                  <a:lnTo>
                    <a:pt x="421784" y="292218"/>
                  </a:lnTo>
                  <a:lnTo>
                    <a:pt x="417811" y="293157"/>
                  </a:lnTo>
                  <a:lnTo>
                    <a:pt x="413782" y="293701"/>
                  </a:lnTo>
                  <a:lnTo>
                    <a:pt x="409840" y="293656"/>
                  </a:lnTo>
                  <a:lnTo>
                    <a:pt x="418426" y="305185"/>
                  </a:lnTo>
                  <a:lnTo>
                    <a:pt x="432390" y="324819"/>
                  </a:lnTo>
                  <a:lnTo>
                    <a:pt x="461114" y="367984"/>
                  </a:lnTo>
                  <a:lnTo>
                    <a:pt x="485873" y="408035"/>
                  </a:lnTo>
                  <a:lnTo>
                    <a:pt x="509485" y="448783"/>
                  </a:lnTo>
                  <a:lnTo>
                    <a:pt x="531993" y="490159"/>
                  </a:lnTo>
                  <a:lnTo>
                    <a:pt x="553441" y="532096"/>
                  </a:lnTo>
                  <a:lnTo>
                    <a:pt x="573872" y="574524"/>
                  </a:lnTo>
                  <a:lnTo>
                    <a:pt x="593444" y="617228"/>
                  </a:lnTo>
                  <a:lnTo>
                    <a:pt x="612257" y="660472"/>
                  </a:lnTo>
                  <a:lnTo>
                    <a:pt x="629971" y="704258"/>
                  </a:lnTo>
                  <a:lnTo>
                    <a:pt x="646245" y="748587"/>
                  </a:lnTo>
                  <a:lnTo>
                    <a:pt x="660737" y="793463"/>
                  </a:lnTo>
                  <a:lnTo>
                    <a:pt x="673104" y="838886"/>
                  </a:lnTo>
                  <a:lnTo>
                    <a:pt x="683007" y="884858"/>
                  </a:lnTo>
                  <a:lnTo>
                    <a:pt x="691077" y="937463"/>
                  </a:lnTo>
                  <a:lnTo>
                    <a:pt x="695905" y="990483"/>
                  </a:lnTo>
                  <a:lnTo>
                    <a:pt x="697459" y="1043704"/>
                  </a:lnTo>
                  <a:lnTo>
                    <a:pt x="695709" y="1096912"/>
                  </a:lnTo>
                  <a:lnTo>
                    <a:pt x="690621" y="1149893"/>
                  </a:lnTo>
                  <a:lnTo>
                    <a:pt x="682297" y="1203534"/>
                  </a:lnTo>
                  <a:lnTo>
                    <a:pt x="668840" y="1256106"/>
                  </a:lnTo>
                  <a:lnTo>
                    <a:pt x="667952" y="1258762"/>
                  </a:lnTo>
                  <a:lnTo>
                    <a:pt x="665213" y="1259853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14830" y="316734"/>
              <a:ext cx="2962176" cy="2086707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5895966" y="9446090"/>
              <a:ext cx="820419" cy="556895"/>
            </a:xfrm>
            <a:custGeom>
              <a:avLst/>
              <a:gdLst/>
              <a:ahLst/>
              <a:cxnLst/>
              <a:rect l="l" t="t" r="r" b="b"/>
              <a:pathLst>
                <a:path w="820419" h="556895">
                  <a:moveTo>
                    <a:pt x="121675" y="556318"/>
                  </a:moveTo>
                  <a:lnTo>
                    <a:pt x="81977" y="551328"/>
                  </a:lnTo>
                  <a:lnTo>
                    <a:pt x="79630" y="549854"/>
                  </a:lnTo>
                  <a:lnTo>
                    <a:pt x="79865" y="547418"/>
                  </a:lnTo>
                  <a:lnTo>
                    <a:pt x="80518" y="537736"/>
                  </a:lnTo>
                  <a:lnTo>
                    <a:pt x="78466" y="488243"/>
                  </a:lnTo>
                  <a:lnTo>
                    <a:pt x="70707" y="447263"/>
                  </a:lnTo>
                  <a:lnTo>
                    <a:pt x="51837" y="411086"/>
                  </a:lnTo>
                  <a:lnTo>
                    <a:pt x="20496" y="382777"/>
                  </a:lnTo>
                  <a:lnTo>
                    <a:pt x="1768" y="373144"/>
                  </a:lnTo>
                  <a:lnTo>
                    <a:pt x="990" y="372196"/>
                  </a:lnTo>
                  <a:lnTo>
                    <a:pt x="599" y="371126"/>
                  </a:lnTo>
                  <a:lnTo>
                    <a:pt x="117" y="370078"/>
                  </a:lnTo>
                  <a:lnTo>
                    <a:pt x="0" y="368841"/>
                  </a:lnTo>
                  <a:lnTo>
                    <a:pt x="15961" y="333036"/>
                  </a:lnTo>
                  <a:lnTo>
                    <a:pt x="18764" y="332987"/>
                  </a:lnTo>
                  <a:lnTo>
                    <a:pt x="20649" y="333792"/>
                  </a:lnTo>
                  <a:lnTo>
                    <a:pt x="56346" y="354090"/>
                  </a:lnTo>
                  <a:lnTo>
                    <a:pt x="93487" y="387295"/>
                  </a:lnTo>
                  <a:lnTo>
                    <a:pt x="115731" y="429167"/>
                  </a:lnTo>
                  <a:lnTo>
                    <a:pt x="124304" y="482573"/>
                  </a:lnTo>
                  <a:lnTo>
                    <a:pt x="125313" y="505701"/>
                  </a:lnTo>
                  <a:lnTo>
                    <a:pt x="125013" y="528858"/>
                  </a:lnTo>
                  <a:lnTo>
                    <a:pt x="123459" y="551851"/>
                  </a:lnTo>
                  <a:lnTo>
                    <a:pt x="123269" y="553857"/>
                  </a:lnTo>
                  <a:lnTo>
                    <a:pt x="121675" y="556318"/>
                  </a:lnTo>
                  <a:close/>
                </a:path>
                <a:path w="820419" h="556895">
                  <a:moveTo>
                    <a:pt x="808063" y="231231"/>
                  </a:moveTo>
                  <a:lnTo>
                    <a:pt x="768507" y="231231"/>
                  </a:lnTo>
                  <a:lnTo>
                    <a:pt x="766170" y="228548"/>
                  </a:lnTo>
                  <a:lnTo>
                    <a:pt x="767060" y="225956"/>
                  </a:lnTo>
                  <a:lnTo>
                    <a:pt x="774865" y="194837"/>
                  </a:lnTo>
                  <a:lnTo>
                    <a:pt x="773487" y="129274"/>
                  </a:lnTo>
                  <a:lnTo>
                    <a:pt x="749097" y="80215"/>
                  </a:lnTo>
                  <a:lnTo>
                    <a:pt x="714215" y="48159"/>
                  </a:lnTo>
                  <a:lnTo>
                    <a:pt x="693217" y="35772"/>
                  </a:lnTo>
                  <a:lnTo>
                    <a:pt x="692701" y="35073"/>
                  </a:lnTo>
                  <a:lnTo>
                    <a:pt x="692397" y="34319"/>
                  </a:lnTo>
                  <a:lnTo>
                    <a:pt x="691771" y="33246"/>
                  </a:lnTo>
                  <a:lnTo>
                    <a:pt x="691666" y="31923"/>
                  </a:lnTo>
                  <a:lnTo>
                    <a:pt x="714488" y="1296"/>
                  </a:lnTo>
                  <a:lnTo>
                    <a:pt x="716345" y="0"/>
                  </a:lnTo>
                  <a:lnTo>
                    <a:pt x="718168" y="747"/>
                  </a:lnTo>
                  <a:lnTo>
                    <a:pt x="770815" y="37628"/>
                  </a:lnTo>
                  <a:lnTo>
                    <a:pt x="809247" y="93409"/>
                  </a:lnTo>
                  <a:lnTo>
                    <a:pt x="820074" y="151410"/>
                  </a:lnTo>
                  <a:lnTo>
                    <a:pt x="819127" y="177341"/>
                  </a:lnTo>
                  <a:lnTo>
                    <a:pt x="815729" y="203117"/>
                  </a:lnTo>
                  <a:lnTo>
                    <a:pt x="810271" y="228172"/>
                  </a:lnTo>
                  <a:lnTo>
                    <a:pt x="809812" y="229939"/>
                  </a:lnTo>
                  <a:lnTo>
                    <a:pt x="808063" y="231231"/>
                  </a:lnTo>
                  <a:close/>
                </a:path>
              </a:pathLst>
            </a:custGeom>
            <a:solidFill>
              <a:srgbClr val="61A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431533" y="2099043"/>
            <a:ext cx="4754880" cy="8083550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672465" algn="just">
              <a:lnSpc>
                <a:spcPct val="100000"/>
              </a:lnSpc>
              <a:spcBef>
                <a:spcPts val="1395"/>
              </a:spcBef>
            </a:pPr>
            <a:r>
              <a:rPr sz="2800" b="1" spc="-100" dirty="0">
                <a:solidFill>
                  <a:srgbClr val="291B25"/>
                </a:solidFill>
                <a:latin typeface="Arial"/>
                <a:cs typeface="Arial"/>
              </a:rPr>
              <a:t>Ciri</a:t>
            </a:r>
            <a:r>
              <a:rPr sz="28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265" dirty="0">
                <a:solidFill>
                  <a:srgbClr val="291B25"/>
                </a:solidFill>
                <a:latin typeface="Arial"/>
                <a:cs typeface="Arial"/>
              </a:rPr>
              <a:t>-</a:t>
            </a:r>
            <a:r>
              <a:rPr sz="28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120" dirty="0">
                <a:solidFill>
                  <a:srgbClr val="291B25"/>
                </a:solidFill>
                <a:latin typeface="Arial"/>
                <a:cs typeface="Arial"/>
              </a:rPr>
              <a:t>ciri</a:t>
            </a:r>
            <a:r>
              <a:rPr sz="28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114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endParaRPr sz="2800">
              <a:latin typeface="Arial"/>
              <a:cs typeface="Arial"/>
            </a:endParaRPr>
          </a:p>
          <a:p>
            <a:pPr marL="349885" marR="637540" indent="-349885" algn="just">
              <a:lnSpc>
                <a:spcPct val="114599"/>
              </a:lnSpc>
              <a:spcBef>
                <a:spcPts val="690"/>
              </a:spcBef>
              <a:buChar char="•"/>
              <a:tabLst>
                <a:tab pos="349885" algn="l"/>
              </a:tabLst>
            </a:pP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Menunjukan hubungan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dua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konsep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lebih.</a:t>
            </a:r>
            <a:endParaRPr sz="2400">
              <a:latin typeface="Arial"/>
              <a:cs typeface="Arial"/>
            </a:endParaRPr>
          </a:p>
          <a:p>
            <a:pPr marL="99695" marR="98425" indent="26034" algn="just">
              <a:lnSpc>
                <a:spcPts val="3300"/>
              </a:lnSpc>
              <a:spcBef>
                <a:spcPts val="155"/>
              </a:spcBef>
              <a:buChar char="•"/>
              <a:tabLst>
                <a:tab pos="366395" algn="l"/>
              </a:tabLst>
            </a:pP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Bersifat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umum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merupakan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abstraksi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menunjukan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pada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keseluruhan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kelas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bukannya</a:t>
            </a:r>
            <a:endParaRPr sz="2400">
              <a:latin typeface="Arial"/>
              <a:cs typeface="Arial"/>
            </a:endParaRPr>
          </a:p>
          <a:p>
            <a:pPr marL="1046480" algn="just">
              <a:lnSpc>
                <a:spcPts val="2820"/>
              </a:lnSpc>
              <a:spcBef>
                <a:spcPts val="240"/>
              </a:spcBef>
            </a:pP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bagian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contoh</a:t>
            </a:r>
            <a:endParaRPr sz="2400">
              <a:latin typeface="Arial"/>
              <a:cs typeface="Arial"/>
            </a:endParaRPr>
          </a:p>
          <a:p>
            <a:pPr marL="349885" indent="-241300">
              <a:lnSpc>
                <a:spcPts val="2820"/>
              </a:lnSpc>
              <a:buChar char="•"/>
              <a:tabLst>
                <a:tab pos="350520" algn="l"/>
              </a:tabLst>
            </a:pP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Adanya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tingkat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abstraksi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endParaRPr sz="2400">
              <a:latin typeface="Arial"/>
              <a:cs typeface="Arial"/>
            </a:endParaRPr>
          </a:p>
          <a:p>
            <a:pPr marL="102235">
              <a:lnSpc>
                <a:spcPts val="2850"/>
              </a:lnSpc>
              <a:spcBef>
                <a:spcPts val="420"/>
              </a:spcBef>
            </a:pP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lebih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tinggi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dari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sekedar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konsep.</a:t>
            </a:r>
            <a:endParaRPr sz="2400">
              <a:latin typeface="Arial"/>
              <a:cs typeface="Arial"/>
            </a:endParaRPr>
          </a:p>
          <a:p>
            <a:pPr marL="422275" lvl="1" indent="-240665">
              <a:lnSpc>
                <a:spcPts val="2850"/>
              </a:lnSpc>
              <a:buChar char="•"/>
              <a:tabLst>
                <a:tab pos="422909" algn="l"/>
              </a:tabLst>
            </a:pP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Berdasarkan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pada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0" dirty="0">
                <a:solidFill>
                  <a:srgbClr val="291B25"/>
                </a:solidFill>
                <a:latin typeface="Arial"/>
                <a:cs typeface="Arial"/>
              </a:rPr>
              <a:t>proses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endParaRPr sz="2400">
              <a:latin typeface="Arial"/>
              <a:cs typeface="Arial"/>
            </a:endParaRPr>
          </a:p>
          <a:p>
            <a:pPr marL="12700" marR="48895" indent="-635" algn="ctr">
              <a:lnSpc>
                <a:spcPct val="114599"/>
              </a:lnSpc>
            </a:pP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dikembangkan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atas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dasar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penalaran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bukan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hanya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berdasarkan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pengamatan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semata.</a:t>
            </a:r>
            <a:endParaRPr sz="2400">
              <a:latin typeface="Arial"/>
              <a:cs typeface="Arial"/>
            </a:endParaRPr>
          </a:p>
          <a:p>
            <a:pPr marL="285750" marR="357505" indent="-285750">
              <a:lnSpc>
                <a:spcPct val="114599"/>
              </a:lnSpc>
              <a:spcBef>
                <a:spcPts val="229"/>
              </a:spcBef>
              <a:buChar char="•"/>
              <a:tabLst>
                <a:tab pos="285750" algn="l"/>
              </a:tabLst>
            </a:pPr>
            <a:r>
              <a:rPr sz="2400" b="1" spc="-110" dirty="0">
                <a:solidFill>
                  <a:srgbClr val="291B25"/>
                </a:solidFill>
                <a:latin typeface="Arial"/>
                <a:cs typeface="Arial"/>
              </a:rPr>
              <a:t>B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180" dirty="0">
                <a:solidFill>
                  <a:srgbClr val="291B25"/>
                </a:solidFill>
                <a:latin typeface="Arial"/>
                <a:cs typeface="Arial"/>
              </a:rPr>
              <a:t>s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y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45" dirty="0">
                <a:solidFill>
                  <a:srgbClr val="291B25"/>
                </a:solidFill>
                <a:latin typeface="Arial"/>
                <a:cs typeface="Arial"/>
              </a:rPr>
              <a:t>t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aa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229" dirty="0">
                <a:solidFill>
                  <a:srgbClr val="291B25"/>
                </a:solidFill>
                <a:latin typeface="Arial"/>
                <a:cs typeface="Arial"/>
              </a:rPr>
              <a:t>-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e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r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n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y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</a:t>
            </a:r>
            <a:r>
              <a:rPr sz="2400" b="1" spc="45" dirty="0">
                <a:solidFill>
                  <a:srgbClr val="291B25"/>
                </a:solidFill>
                <a:latin typeface="Arial"/>
                <a:cs typeface="Arial"/>
              </a:rPr>
              <a:t>t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aan 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dapat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dibuktikan</a:t>
            </a:r>
            <a:endParaRPr sz="2400">
              <a:latin typeface="Arial"/>
              <a:cs typeface="Arial"/>
            </a:endParaRPr>
          </a:p>
          <a:p>
            <a:pPr marL="347345">
              <a:lnSpc>
                <a:spcPts val="2850"/>
              </a:lnSpc>
              <a:spcBef>
                <a:spcPts val="420"/>
              </a:spcBef>
            </a:pP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kebenarannya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validasi</a:t>
            </a:r>
            <a:endParaRPr sz="2400">
              <a:latin typeface="Arial"/>
              <a:cs typeface="Arial"/>
            </a:endParaRPr>
          </a:p>
          <a:p>
            <a:pPr marL="499745" lvl="1" indent="-241300">
              <a:lnSpc>
                <a:spcPts val="2850"/>
              </a:lnSpc>
              <a:buChar char="•"/>
              <a:tabLst>
                <a:tab pos="500380" algn="l"/>
              </a:tabLst>
            </a:pP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Bukanlah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sekedar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pernyataan</a:t>
            </a:r>
            <a:endParaRPr sz="2400">
              <a:latin typeface="Arial"/>
              <a:cs typeface="Arial"/>
            </a:endParaRPr>
          </a:p>
          <a:p>
            <a:pPr marL="421005" marR="5080" indent="-313055">
              <a:lnSpc>
                <a:spcPct val="114599"/>
              </a:lnSpc>
            </a:pP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diverbalkan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penegasan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pernyataaan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akan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tetapi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satu</a:t>
            </a:r>
            <a:endParaRPr sz="2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48975" y="2797597"/>
            <a:ext cx="4498975" cy="525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55904" algn="ctr">
              <a:lnSpc>
                <a:spcPct val="100000"/>
              </a:lnSpc>
              <a:spcBef>
                <a:spcPts val="100"/>
              </a:spcBef>
            </a:pPr>
            <a:r>
              <a:rPr sz="2800" b="1" spc="-125" dirty="0">
                <a:solidFill>
                  <a:srgbClr val="291B25"/>
                </a:solidFill>
                <a:latin typeface="Arial"/>
                <a:cs typeface="Arial"/>
              </a:rPr>
              <a:t>Fungsi</a:t>
            </a:r>
            <a:r>
              <a:rPr sz="28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114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endParaRPr sz="2800" dirty="0">
              <a:latin typeface="Arial"/>
              <a:cs typeface="Arial"/>
            </a:endParaRPr>
          </a:p>
          <a:p>
            <a:pPr marL="349885" marR="365125" indent="-349885">
              <a:lnSpc>
                <a:spcPct val="114599"/>
              </a:lnSpc>
              <a:spcBef>
                <a:spcPts val="2605"/>
              </a:spcBef>
              <a:buChar char="•"/>
              <a:tabLst>
                <a:tab pos="349885" algn="l"/>
              </a:tabLst>
            </a:pP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Sebagai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tujuan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umum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studi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14" dirty="0">
                <a:solidFill>
                  <a:srgbClr val="291B25"/>
                </a:solidFill>
                <a:latin typeface="Arial"/>
                <a:cs typeface="Arial"/>
              </a:rPr>
              <a:t>social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IPS.</a:t>
            </a:r>
            <a:endParaRPr sz="2400" dirty="0">
              <a:latin typeface="Arial"/>
              <a:cs typeface="Arial"/>
            </a:endParaRPr>
          </a:p>
          <a:p>
            <a:pPr marL="311785" marR="356235" indent="-311785">
              <a:lnSpc>
                <a:spcPct val="114599"/>
              </a:lnSpc>
              <a:spcBef>
                <a:spcPts val="455"/>
              </a:spcBef>
              <a:buChar char="•"/>
              <a:tabLst>
                <a:tab pos="311785" algn="l"/>
              </a:tabLst>
            </a:pP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Membantu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pemilihan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bahan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pengajaran</a:t>
            </a:r>
            <a:endParaRPr sz="2400" dirty="0">
              <a:latin typeface="Arial"/>
              <a:cs typeface="Arial"/>
            </a:endParaRPr>
          </a:p>
          <a:p>
            <a:pPr marL="253365" marR="295910" indent="-253365">
              <a:lnSpc>
                <a:spcPct val="114599"/>
              </a:lnSpc>
              <a:spcBef>
                <a:spcPts val="670"/>
              </a:spcBef>
              <a:buChar char="•"/>
              <a:tabLst>
                <a:tab pos="253365" algn="l"/>
              </a:tabLst>
            </a:pP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Mengorganisasikan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kegiatan </a:t>
            </a:r>
            <a:r>
              <a:rPr sz="2400" b="1" spc="-6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belajar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mengajar.</a:t>
            </a:r>
            <a:endParaRPr sz="2400" dirty="0">
              <a:latin typeface="Arial"/>
              <a:cs typeface="Arial"/>
            </a:endParaRPr>
          </a:p>
          <a:p>
            <a:pPr marL="212090" marR="5080" indent="-186690">
              <a:lnSpc>
                <a:spcPct val="114599"/>
              </a:lnSpc>
              <a:spcBef>
                <a:spcPts val="1110"/>
              </a:spcBef>
              <a:buClr>
                <a:srgbClr val="291B25"/>
              </a:buClr>
              <a:buFont typeface="Arial"/>
              <a:buChar char="•"/>
              <a:tabLst>
                <a:tab pos="266700" algn="l"/>
              </a:tabLst>
            </a:pPr>
            <a:r>
              <a:rPr dirty="0"/>
              <a:t>	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Membantu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membangun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pengertian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(artikulasi)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291B25"/>
                </a:solidFill>
                <a:latin typeface="Arial"/>
                <a:cs typeface="Arial"/>
              </a:rPr>
              <a:t>bahan-</a:t>
            </a:r>
            <a:endParaRPr sz="2400" dirty="0">
              <a:latin typeface="Arial"/>
              <a:cs typeface="Arial"/>
            </a:endParaRPr>
          </a:p>
          <a:p>
            <a:pPr marL="920115" marR="529590" indent="-369570">
              <a:lnSpc>
                <a:spcPct val="114599"/>
              </a:lnSpc>
            </a:pP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bahan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pengajaran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dalam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kurikulum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studi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IPS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1805793" y="2797526"/>
            <a:ext cx="4324985" cy="20408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spc="-95" dirty="0">
                <a:solidFill>
                  <a:srgbClr val="291B25"/>
                </a:solidFill>
                <a:latin typeface="Arial"/>
                <a:cs typeface="Arial"/>
              </a:rPr>
              <a:t>Contoh</a:t>
            </a:r>
            <a:r>
              <a:rPr sz="28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800" b="1" spc="-114" dirty="0">
                <a:solidFill>
                  <a:srgbClr val="291B25"/>
                </a:solidFill>
                <a:latin typeface="Arial"/>
                <a:cs typeface="Arial"/>
              </a:rPr>
              <a:t>Generalisasi</a:t>
            </a:r>
            <a:endParaRPr sz="2800">
              <a:latin typeface="Arial"/>
              <a:cs typeface="Arial"/>
            </a:endParaRPr>
          </a:p>
          <a:p>
            <a:pPr marL="253365" marR="5080" indent="-253365">
              <a:lnSpc>
                <a:spcPct val="114599"/>
              </a:lnSpc>
              <a:spcBef>
                <a:spcPts val="2610"/>
              </a:spcBef>
              <a:buChar char="•"/>
              <a:tabLst>
                <a:tab pos="253365" algn="l"/>
              </a:tabLst>
            </a:pP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Kenaikan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BBM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ini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berdampak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5" dirty="0">
                <a:solidFill>
                  <a:srgbClr val="291B25"/>
                </a:solidFill>
                <a:latin typeface="Arial"/>
                <a:cs typeface="Arial"/>
              </a:rPr>
              <a:t>luas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bagi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seluruh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lapisan</a:t>
            </a:r>
            <a:endParaRPr sz="2400">
              <a:latin typeface="Arial"/>
              <a:cs typeface="Arial"/>
            </a:endParaRPr>
          </a:p>
          <a:p>
            <a:pPr marL="1327150">
              <a:lnSpc>
                <a:spcPct val="100000"/>
              </a:lnSpc>
              <a:spcBef>
                <a:spcPts val="420"/>
              </a:spcBef>
            </a:pP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masyarakat.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585044" y="5220644"/>
            <a:ext cx="4607560" cy="170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3860">
              <a:lnSpc>
                <a:spcPct val="114599"/>
              </a:lnSpc>
              <a:spcBef>
                <a:spcPts val="100"/>
              </a:spcBef>
              <a:buChar char="•"/>
              <a:tabLst>
                <a:tab pos="657225" algn="l"/>
              </a:tabLst>
            </a:pP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Demo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turun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ke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jalan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dilakukan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oleh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mahasiswa,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buruh</a:t>
            </a:r>
            <a:endParaRPr sz="2400">
              <a:latin typeface="Arial"/>
              <a:cs typeface="Arial"/>
            </a:endParaRPr>
          </a:p>
          <a:p>
            <a:pPr marL="1629410" marR="239395" indent="-1383030">
              <a:lnSpc>
                <a:spcPct val="114599"/>
              </a:lnSpc>
            </a:pP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ibu-ibu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rumah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tangga 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tak </a:t>
            </a:r>
            <a:r>
              <a:rPr sz="2400" b="1" spc="-65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terelakan.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31841" y="423524"/>
            <a:ext cx="16729710" cy="9370060"/>
            <a:chOff x="831841" y="423524"/>
            <a:chExt cx="16729710" cy="93700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19232" y="423524"/>
              <a:ext cx="7842281" cy="936971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028700" y="1208972"/>
              <a:ext cx="14420850" cy="8001000"/>
            </a:xfrm>
            <a:custGeom>
              <a:avLst/>
              <a:gdLst/>
              <a:ahLst/>
              <a:cxnLst/>
              <a:rect l="l" t="t" r="r" b="b"/>
              <a:pathLst>
                <a:path w="14420850" h="8001000">
                  <a:moveTo>
                    <a:pt x="14420848" y="8000999"/>
                  </a:moveTo>
                  <a:lnTo>
                    <a:pt x="0" y="8000999"/>
                  </a:lnTo>
                  <a:lnTo>
                    <a:pt x="0" y="0"/>
                  </a:lnTo>
                  <a:lnTo>
                    <a:pt x="14420848" y="0"/>
                  </a:lnTo>
                  <a:lnTo>
                    <a:pt x="14420848" y="8000999"/>
                  </a:lnTo>
                  <a:close/>
                </a:path>
              </a:pathLst>
            </a:custGeom>
            <a:solidFill>
              <a:srgbClr val="F5F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31841" y="8361603"/>
              <a:ext cx="1346200" cy="1293495"/>
            </a:xfrm>
            <a:custGeom>
              <a:avLst/>
              <a:gdLst/>
              <a:ahLst/>
              <a:cxnLst/>
              <a:rect l="l" t="t" r="r" b="b"/>
              <a:pathLst>
                <a:path w="1346200" h="1293495">
                  <a:moveTo>
                    <a:pt x="88899" y="1168973"/>
                  </a:moveTo>
                  <a:lnTo>
                    <a:pt x="88899" y="22"/>
                  </a:lnTo>
                  <a:lnTo>
                    <a:pt x="101599" y="0"/>
                  </a:lnTo>
                  <a:lnTo>
                    <a:pt x="165099" y="6578"/>
                  </a:lnTo>
                  <a:lnTo>
                    <a:pt x="215899" y="19217"/>
                  </a:lnTo>
                  <a:lnTo>
                    <a:pt x="253999" y="37907"/>
                  </a:lnTo>
                  <a:lnTo>
                    <a:pt x="292099" y="62199"/>
                  </a:lnTo>
                  <a:lnTo>
                    <a:pt x="330199" y="91642"/>
                  </a:lnTo>
                  <a:lnTo>
                    <a:pt x="368299" y="125786"/>
                  </a:lnTo>
                  <a:lnTo>
                    <a:pt x="393699" y="164180"/>
                  </a:lnTo>
                  <a:lnTo>
                    <a:pt x="406399" y="206373"/>
                  </a:lnTo>
                  <a:lnTo>
                    <a:pt x="431799" y="250019"/>
                  </a:lnTo>
                  <a:lnTo>
                    <a:pt x="469899" y="382297"/>
                  </a:lnTo>
                  <a:lnTo>
                    <a:pt x="495299" y="419262"/>
                  </a:lnTo>
                  <a:lnTo>
                    <a:pt x="520699" y="449637"/>
                  </a:lnTo>
                  <a:lnTo>
                    <a:pt x="571499" y="473140"/>
                  </a:lnTo>
                  <a:lnTo>
                    <a:pt x="622299" y="487136"/>
                  </a:lnTo>
                  <a:lnTo>
                    <a:pt x="647699" y="493434"/>
                  </a:lnTo>
                  <a:lnTo>
                    <a:pt x="673099" y="500463"/>
                  </a:lnTo>
                  <a:lnTo>
                    <a:pt x="698499" y="508940"/>
                  </a:lnTo>
                  <a:lnTo>
                    <a:pt x="711199" y="519583"/>
                  </a:lnTo>
                  <a:lnTo>
                    <a:pt x="736599" y="532614"/>
                  </a:lnTo>
                  <a:lnTo>
                    <a:pt x="787399" y="564920"/>
                  </a:lnTo>
                  <a:lnTo>
                    <a:pt x="825499" y="621636"/>
                  </a:lnTo>
                  <a:lnTo>
                    <a:pt x="850899" y="662568"/>
                  </a:lnTo>
                  <a:lnTo>
                    <a:pt x="876299" y="705068"/>
                  </a:lnTo>
                  <a:lnTo>
                    <a:pt x="888999" y="747579"/>
                  </a:lnTo>
                  <a:lnTo>
                    <a:pt x="901699" y="767329"/>
                  </a:lnTo>
                  <a:lnTo>
                    <a:pt x="927099" y="805099"/>
                  </a:lnTo>
                  <a:lnTo>
                    <a:pt x="952499" y="838955"/>
                  </a:lnTo>
                  <a:lnTo>
                    <a:pt x="1003299" y="864681"/>
                  </a:lnTo>
                  <a:lnTo>
                    <a:pt x="1015999" y="873991"/>
                  </a:lnTo>
                  <a:lnTo>
                    <a:pt x="1041399" y="882031"/>
                  </a:lnTo>
                  <a:lnTo>
                    <a:pt x="1066799" y="888685"/>
                  </a:lnTo>
                  <a:lnTo>
                    <a:pt x="1092199" y="894750"/>
                  </a:lnTo>
                  <a:lnTo>
                    <a:pt x="1117599" y="901023"/>
                  </a:lnTo>
                  <a:lnTo>
                    <a:pt x="1142999" y="907835"/>
                  </a:lnTo>
                  <a:lnTo>
                    <a:pt x="1168399" y="916072"/>
                  </a:lnTo>
                  <a:lnTo>
                    <a:pt x="1193799" y="926059"/>
                  </a:lnTo>
                  <a:lnTo>
                    <a:pt x="1206499" y="938120"/>
                  </a:lnTo>
                  <a:lnTo>
                    <a:pt x="1244599" y="965548"/>
                  </a:lnTo>
                  <a:lnTo>
                    <a:pt x="1282699" y="998277"/>
                  </a:lnTo>
                  <a:lnTo>
                    <a:pt x="1308099" y="1035394"/>
                  </a:lnTo>
                  <a:lnTo>
                    <a:pt x="1333499" y="1075987"/>
                  </a:lnTo>
                  <a:lnTo>
                    <a:pt x="1346199" y="1119145"/>
                  </a:lnTo>
                  <a:lnTo>
                    <a:pt x="1346199" y="1265615"/>
                  </a:lnTo>
                  <a:lnTo>
                    <a:pt x="1333499" y="1275029"/>
                  </a:lnTo>
                  <a:lnTo>
                    <a:pt x="1333499" y="1212883"/>
                  </a:lnTo>
                  <a:lnTo>
                    <a:pt x="1320799" y="1213126"/>
                  </a:lnTo>
                  <a:lnTo>
                    <a:pt x="1320799" y="1287808"/>
                  </a:lnTo>
                  <a:lnTo>
                    <a:pt x="1308099" y="1291222"/>
                  </a:lnTo>
                  <a:lnTo>
                    <a:pt x="1295399" y="1293054"/>
                  </a:lnTo>
                  <a:lnTo>
                    <a:pt x="1295399" y="1053005"/>
                  </a:lnTo>
                  <a:lnTo>
                    <a:pt x="1282699" y="1047085"/>
                  </a:lnTo>
                  <a:lnTo>
                    <a:pt x="1282699" y="1292799"/>
                  </a:lnTo>
                  <a:lnTo>
                    <a:pt x="1269999" y="1292005"/>
                  </a:lnTo>
                  <a:lnTo>
                    <a:pt x="1257299" y="1291328"/>
                  </a:lnTo>
                  <a:lnTo>
                    <a:pt x="1257299" y="1002403"/>
                  </a:lnTo>
                  <a:lnTo>
                    <a:pt x="1244599" y="994814"/>
                  </a:lnTo>
                  <a:lnTo>
                    <a:pt x="1231899" y="987519"/>
                  </a:lnTo>
                  <a:lnTo>
                    <a:pt x="1231899" y="1289972"/>
                  </a:lnTo>
                  <a:lnTo>
                    <a:pt x="1219199" y="1289294"/>
                  </a:lnTo>
                  <a:lnTo>
                    <a:pt x="1181099" y="1287169"/>
                  </a:lnTo>
                  <a:lnTo>
                    <a:pt x="1181099" y="1036177"/>
                  </a:lnTo>
                  <a:lnTo>
                    <a:pt x="1168399" y="1034602"/>
                  </a:lnTo>
                  <a:lnTo>
                    <a:pt x="1168399" y="1286461"/>
                  </a:lnTo>
                  <a:lnTo>
                    <a:pt x="1142999" y="1284516"/>
                  </a:lnTo>
                  <a:lnTo>
                    <a:pt x="1104899" y="1282538"/>
                  </a:lnTo>
                  <a:lnTo>
                    <a:pt x="1079499" y="1280529"/>
                  </a:lnTo>
                  <a:lnTo>
                    <a:pt x="1028699" y="1277291"/>
                  </a:lnTo>
                  <a:lnTo>
                    <a:pt x="1015999" y="1276464"/>
                  </a:lnTo>
                  <a:lnTo>
                    <a:pt x="1015999" y="985436"/>
                  </a:lnTo>
                  <a:lnTo>
                    <a:pt x="1003299" y="983445"/>
                  </a:lnTo>
                  <a:lnTo>
                    <a:pt x="1003299" y="892241"/>
                  </a:lnTo>
                  <a:lnTo>
                    <a:pt x="990599" y="889158"/>
                  </a:lnTo>
                  <a:lnTo>
                    <a:pt x="990599" y="885835"/>
                  </a:lnTo>
                  <a:lnTo>
                    <a:pt x="977899" y="882267"/>
                  </a:lnTo>
                  <a:lnTo>
                    <a:pt x="965199" y="878451"/>
                  </a:lnTo>
                  <a:lnTo>
                    <a:pt x="965199" y="1273141"/>
                  </a:lnTo>
                  <a:lnTo>
                    <a:pt x="927099" y="1270611"/>
                  </a:lnTo>
                  <a:lnTo>
                    <a:pt x="876299" y="1267179"/>
                  </a:lnTo>
                  <a:lnTo>
                    <a:pt x="876299" y="919219"/>
                  </a:lnTo>
                  <a:lnTo>
                    <a:pt x="863599" y="920578"/>
                  </a:lnTo>
                  <a:lnTo>
                    <a:pt x="863599" y="951326"/>
                  </a:lnTo>
                  <a:lnTo>
                    <a:pt x="850899" y="948468"/>
                  </a:lnTo>
                  <a:lnTo>
                    <a:pt x="850899" y="951534"/>
                  </a:lnTo>
                  <a:lnTo>
                    <a:pt x="825499" y="944632"/>
                  </a:lnTo>
                  <a:lnTo>
                    <a:pt x="825499" y="826373"/>
                  </a:lnTo>
                  <a:lnTo>
                    <a:pt x="812799" y="824157"/>
                  </a:lnTo>
                  <a:lnTo>
                    <a:pt x="812799" y="870142"/>
                  </a:lnTo>
                  <a:lnTo>
                    <a:pt x="800099" y="868014"/>
                  </a:lnTo>
                  <a:lnTo>
                    <a:pt x="787772" y="865914"/>
                  </a:lnTo>
                  <a:lnTo>
                    <a:pt x="787399" y="865819"/>
                  </a:lnTo>
                  <a:lnTo>
                    <a:pt x="787399" y="726838"/>
                  </a:lnTo>
                  <a:lnTo>
                    <a:pt x="785076" y="726808"/>
                  </a:lnTo>
                  <a:lnTo>
                    <a:pt x="774699" y="725524"/>
                  </a:lnTo>
                  <a:lnTo>
                    <a:pt x="774699" y="985365"/>
                  </a:lnTo>
                  <a:lnTo>
                    <a:pt x="761999" y="984109"/>
                  </a:lnTo>
                  <a:lnTo>
                    <a:pt x="761999" y="1259266"/>
                  </a:lnTo>
                  <a:lnTo>
                    <a:pt x="711199" y="1255679"/>
                  </a:lnTo>
                  <a:lnTo>
                    <a:pt x="711199" y="545668"/>
                  </a:lnTo>
                  <a:lnTo>
                    <a:pt x="698499" y="538478"/>
                  </a:lnTo>
                  <a:lnTo>
                    <a:pt x="685799" y="532125"/>
                  </a:lnTo>
                  <a:lnTo>
                    <a:pt x="673099" y="526585"/>
                  </a:lnTo>
                  <a:lnTo>
                    <a:pt x="647699" y="521831"/>
                  </a:lnTo>
                  <a:lnTo>
                    <a:pt x="647699" y="1224517"/>
                  </a:lnTo>
                  <a:lnTo>
                    <a:pt x="634999" y="1223767"/>
                  </a:lnTo>
                  <a:lnTo>
                    <a:pt x="634999" y="516280"/>
                  </a:lnTo>
                  <a:lnTo>
                    <a:pt x="622299" y="514675"/>
                  </a:lnTo>
                  <a:lnTo>
                    <a:pt x="622299" y="513871"/>
                  </a:lnTo>
                  <a:lnTo>
                    <a:pt x="609599" y="511513"/>
                  </a:lnTo>
                  <a:lnTo>
                    <a:pt x="609599" y="632899"/>
                  </a:lnTo>
                  <a:lnTo>
                    <a:pt x="596899" y="630239"/>
                  </a:lnTo>
                  <a:lnTo>
                    <a:pt x="596899" y="627626"/>
                  </a:lnTo>
                  <a:lnTo>
                    <a:pt x="584199" y="625056"/>
                  </a:lnTo>
                  <a:lnTo>
                    <a:pt x="584199" y="1220769"/>
                  </a:lnTo>
                  <a:lnTo>
                    <a:pt x="571499" y="1220019"/>
                  </a:lnTo>
                  <a:lnTo>
                    <a:pt x="571499" y="1245619"/>
                  </a:lnTo>
                  <a:lnTo>
                    <a:pt x="558799" y="1244380"/>
                  </a:lnTo>
                  <a:lnTo>
                    <a:pt x="558799" y="685331"/>
                  </a:lnTo>
                  <a:lnTo>
                    <a:pt x="546099" y="680393"/>
                  </a:lnTo>
                  <a:lnTo>
                    <a:pt x="546099" y="676047"/>
                  </a:lnTo>
                  <a:lnTo>
                    <a:pt x="533399" y="670469"/>
                  </a:lnTo>
                  <a:lnTo>
                    <a:pt x="520699" y="664767"/>
                  </a:lnTo>
                  <a:lnTo>
                    <a:pt x="520699" y="1216281"/>
                  </a:lnTo>
                  <a:lnTo>
                    <a:pt x="507999" y="1215467"/>
                  </a:lnTo>
                  <a:lnTo>
                    <a:pt x="507999" y="1240027"/>
                  </a:lnTo>
                  <a:lnTo>
                    <a:pt x="495299" y="1239089"/>
                  </a:lnTo>
                  <a:lnTo>
                    <a:pt x="495299" y="495427"/>
                  </a:lnTo>
                  <a:lnTo>
                    <a:pt x="482599" y="493702"/>
                  </a:lnTo>
                  <a:lnTo>
                    <a:pt x="482599" y="1238151"/>
                  </a:lnTo>
                  <a:lnTo>
                    <a:pt x="431799" y="1234401"/>
                  </a:lnTo>
                  <a:lnTo>
                    <a:pt x="330199" y="1226841"/>
                  </a:lnTo>
                  <a:lnTo>
                    <a:pt x="317499" y="1225996"/>
                  </a:lnTo>
                  <a:lnTo>
                    <a:pt x="317499" y="1201455"/>
                  </a:lnTo>
                  <a:lnTo>
                    <a:pt x="304799" y="1199038"/>
                  </a:lnTo>
                  <a:lnTo>
                    <a:pt x="304799" y="1036252"/>
                  </a:lnTo>
                  <a:lnTo>
                    <a:pt x="292099" y="1034872"/>
                  </a:lnTo>
                  <a:lnTo>
                    <a:pt x="292099" y="1036305"/>
                  </a:lnTo>
                  <a:lnTo>
                    <a:pt x="279399" y="1036995"/>
                  </a:lnTo>
                  <a:lnTo>
                    <a:pt x="279399" y="1196509"/>
                  </a:lnTo>
                  <a:lnTo>
                    <a:pt x="266699" y="1197191"/>
                  </a:lnTo>
                  <a:lnTo>
                    <a:pt x="266699" y="1222552"/>
                  </a:lnTo>
                  <a:lnTo>
                    <a:pt x="228599" y="1219833"/>
                  </a:lnTo>
                  <a:lnTo>
                    <a:pt x="228599" y="1034766"/>
                  </a:lnTo>
                  <a:lnTo>
                    <a:pt x="203199" y="1030952"/>
                  </a:lnTo>
                  <a:lnTo>
                    <a:pt x="203199" y="1217339"/>
                  </a:lnTo>
                  <a:lnTo>
                    <a:pt x="177799" y="1214845"/>
                  </a:lnTo>
                  <a:lnTo>
                    <a:pt x="139699" y="1207379"/>
                  </a:lnTo>
                  <a:lnTo>
                    <a:pt x="139699" y="26915"/>
                  </a:lnTo>
                  <a:lnTo>
                    <a:pt x="126999" y="26420"/>
                  </a:lnTo>
                  <a:lnTo>
                    <a:pt x="126999" y="1105601"/>
                  </a:lnTo>
                  <a:lnTo>
                    <a:pt x="114299" y="1103013"/>
                  </a:lnTo>
                  <a:lnTo>
                    <a:pt x="114299" y="1101650"/>
                  </a:lnTo>
                  <a:lnTo>
                    <a:pt x="101599" y="1102367"/>
                  </a:lnTo>
                  <a:lnTo>
                    <a:pt x="101599" y="1168778"/>
                  </a:lnTo>
                  <a:lnTo>
                    <a:pt x="88899" y="1168973"/>
                  </a:lnTo>
                  <a:close/>
                </a:path>
                <a:path w="1346200" h="1293495">
                  <a:moveTo>
                    <a:pt x="1320799" y="1287808"/>
                  </a:moveTo>
                  <a:lnTo>
                    <a:pt x="1320799" y="1219409"/>
                  </a:lnTo>
                  <a:lnTo>
                    <a:pt x="1333499" y="1212883"/>
                  </a:lnTo>
                  <a:lnTo>
                    <a:pt x="1333499" y="1282419"/>
                  </a:lnTo>
                  <a:lnTo>
                    <a:pt x="1320799" y="1287808"/>
                  </a:lnTo>
                  <a:close/>
                </a:path>
                <a:path w="1346200" h="1293495">
                  <a:moveTo>
                    <a:pt x="1282699" y="1292799"/>
                  </a:moveTo>
                  <a:lnTo>
                    <a:pt x="1282699" y="1051958"/>
                  </a:lnTo>
                  <a:lnTo>
                    <a:pt x="1295399" y="1059015"/>
                  </a:lnTo>
                  <a:lnTo>
                    <a:pt x="1295399" y="1293364"/>
                  </a:lnTo>
                  <a:lnTo>
                    <a:pt x="1282699" y="1292799"/>
                  </a:lnTo>
                  <a:close/>
                </a:path>
                <a:path w="1346200" h="1293495">
                  <a:moveTo>
                    <a:pt x="1244599" y="1074309"/>
                  </a:moveTo>
                  <a:lnTo>
                    <a:pt x="1244599" y="1002661"/>
                  </a:lnTo>
                  <a:lnTo>
                    <a:pt x="1257299" y="1009181"/>
                  </a:lnTo>
                  <a:lnTo>
                    <a:pt x="1257299" y="1078583"/>
                  </a:lnTo>
                  <a:lnTo>
                    <a:pt x="1244599" y="1074309"/>
                  </a:lnTo>
                  <a:close/>
                </a:path>
                <a:path w="1346200" h="1293495">
                  <a:moveTo>
                    <a:pt x="1231899" y="1289972"/>
                  </a:moveTo>
                  <a:lnTo>
                    <a:pt x="1231899" y="990189"/>
                  </a:lnTo>
                  <a:lnTo>
                    <a:pt x="1244599" y="996331"/>
                  </a:lnTo>
                  <a:lnTo>
                    <a:pt x="1244599" y="1074628"/>
                  </a:lnTo>
                  <a:lnTo>
                    <a:pt x="1257299" y="1078583"/>
                  </a:lnTo>
                  <a:lnTo>
                    <a:pt x="1257299" y="1291328"/>
                  </a:lnTo>
                  <a:lnTo>
                    <a:pt x="1231899" y="1289972"/>
                  </a:lnTo>
                  <a:close/>
                </a:path>
                <a:path w="1346200" h="1293495">
                  <a:moveTo>
                    <a:pt x="1168399" y="1286461"/>
                  </a:moveTo>
                  <a:lnTo>
                    <a:pt x="1168399" y="1039517"/>
                  </a:lnTo>
                  <a:lnTo>
                    <a:pt x="1181099" y="1039588"/>
                  </a:lnTo>
                  <a:lnTo>
                    <a:pt x="1181099" y="1287169"/>
                  </a:lnTo>
                  <a:lnTo>
                    <a:pt x="1168399" y="1286461"/>
                  </a:lnTo>
                  <a:close/>
                </a:path>
                <a:path w="1346200" h="1293495">
                  <a:moveTo>
                    <a:pt x="965199" y="1273141"/>
                  </a:moveTo>
                  <a:lnTo>
                    <a:pt x="965199" y="883857"/>
                  </a:lnTo>
                  <a:lnTo>
                    <a:pt x="977899" y="887029"/>
                  </a:lnTo>
                  <a:lnTo>
                    <a:pt x="990599" y="889570"/>
                  </a:lnTo>
                  <a:lnTo>
                    <a:pt x="990599" y="890877"/>
                  </a:lnTo>
                  <a:lnTo>
                    <a:pt x="1003299" y="892241"/>
                  </a:lnTo>
                  <a:lnTo>
                    <a:pt x="1003299" y="986511"/>
                  </a:lnTo>
                  <a:lnTo>
                    <a:pt x="1015999" y="987630"/>
                  </a:lnTo>
                  <a:lnTo>
                    <a:pt x="1015999" y="1276464"/>
                  </a:lnTo>
                  <a:lnTo>
                    <a:pt x="965199" y="1273141"/>
                  </a:lnTo>
                  <a:close/>
                </a:path>
                <a:path w="1346200" h="1293495">
                  <a:moveTo>
                    <a:pt x="863599" y="954104"/>
                  </a:moveTo>
                  <a:lnTo>
                    <a:pt x="863599" y="920578"/>
                  </a:lnTo>
                  <a:lnTo>
                    <a:pt x="876299" y="921754"/>
                  </a:lnTo>
                  <a:lnTo>
                    <a:pt x="876299" y="957024"/>
                  </a:lnTo>
                  <a:lnTo>
                    <a:pt x="863599" y="954104"/>
                  </a:lnTo>
                  <a:close/>
                </a:path>
                <a:path w="1346200" h="1293495">
                  <a:moveTo>
                    <a:pt x="761999" y="1259266"/>
                  </a:moveTo>
                  <a:lnTo>
                    <a:pt x="761999" y="984135"/>
                  </a:lnTo>
                  <a:lnTo>
                    <a:pt x="774699" y="986949"/>
                  </a:lnTo>
                  <a:lnTo>
                    <a:pt x="774699" y="726670"/>
                  </a:lnTo>
                  <a:lnTo>
                    <a:pt x="785076" y="726808"/>
                  </a:lnTo>
                  <a:lnTo>
                    <a:pt x="787399" y="727095"/>
                  </a:lnTo>
                  <a:lnTo>
                    <a:pt x="787399" y="865850"/>
                  </a:lnTo>
                  <a:lnTo>
                    <a:pt x="787772" y="865914"/>
                  </a:lnTo>
                  <a:lnTo>
                    <a:pt x="800099" y="869038"/>
                  </a:lnTo>
                  <a:lnTo>
                    <a:pt x="812799" y="872330"/>
                  </a:lnTo>
                  <a:lnTo>
                    <a:pt x="812799" y="943437"/>
                  </a:lnTo>
                  <a:lnTo>
                    <a:pt x="876299" y="957024"/>
                  </a:lnTo>
                  <a:lnTo>
                    <a:pt x="876299" y="1267179"/>
                  </a:lnTo>
                  <a:lnTo>
                    <a:pt x="825499" y="1263691"/>
                  </a:lnTo>
                  <a:lnTo>
                    <a:pt x="761999" y="1259266"/>
                  </a:lnTo>
                  <a:close/>
                </a:path>
                <a:path w="1346200" h="1293495">
                  <a:moveTo>
                    <a:pt x="812799" y="872332"/>
                  </a:moveTo>
                  <a:lnTo>
                    <a:pt x="812799" y="824281"/>
                  </a:lnTo>
                  <a:lnTo>
                    <a:pt x="825499" y="828652"/>
                  </a:lnTo>
                  <a:lnTo>
                    <a:pt x="825499" y="879172"/>
                  </a:lnTo>
                  <a:lnTo>
                    <a:pt x="812799" y="872332"/>
                  </a:lnTo>
                  <a:close/>
                </a:path>
                <a:path w="1346200" h="1293495">
                  <a:moveTo>
                    <a:pt x="812799" y="941181"/>
                  </a:moveTo>
                  <a:lnTo>
                    <a:pt x="812799" y="875704"/>
                  </a:lnTo>
                  <a:lnTo>
                    <a:pt x="825499" y="879172"/>
                  </a:lnTo>
                  <a:lnTo>
                    <a:pt x="825499" y="944632"/>
                  </a:lnTo>
                  <a:lnTo>
                    <a:pt x="812799" y="941181"/>
                  </a:lnTo>
                  <a:close/>
                </a:path>
                <a:path w="1346200" h="1293495">
                  <a:moveTo>
                    <a:pt x="787399" y="865850"/>
                  </a:moveTo>
                  <a:lnTo>
                    <a:pt x="787772" y="865914"/>
                  </a:lnTo>
                  <a:lnTo>
                    <a:pt x="787399" y="865850"/>
                  </a:lnTo>
                  <a:close/>
                </a:path>
                <a:path w="1346200" h="1293495">
                  <a:moveTo>
                    <a:pt x="785076" y="726808"/>
                  </a:moveTo>
                  <a:lnTo>
                    <a:pt x="787399" y="726838"/>
                  </a:lnTo>
                  <a:lnTo>
                    <a:pt x="787399" y="727095"/>
                  </a:lnTo>
                  <a:lnTo>
                    <a:pt x="785076" y="726808"/>
                  </a:lnTo>
                  <a:close/>
                </a:path>
                <a:path w="1346200" h="1293495">
                  <a:moveTo>
                    <a:pt x="660399" y="1225997"/>
                  </a:moveTo>
                  <a:lnTo>
                    <a:pt x="660399" y="527135"/>
                  </a:lnTo>
                  <a:lnTo>
                    <a:pt x="673099" y="530600"/>
                  </a:lnTo>
                  <a:lnTo>
                    <a:pt x="685799" y="535172"/>
                  </a:lnTo>
                  <a:lnTo>
                    <a:pt x="698499" y="540749"/>
                  </a:lnTo>
                  <a:lnTo>
                    <a:pt x="711199" y="547230"/>
                  </a:lnTo>
                  <a:lnTo>
                    <a:pt x="711199" y="1255679"/>
                  </a:lnTo>
                  <a:lnTo>
                    <a:pt x="685799" y="1253869"/>
                  </a:lnTo>
                  <a:lnTo>
                    <a:pt x="685799" y="1227793"/>
                  </a:lnTo>
                  <a:lnTo>
                    <a:pt x="673099" y="1227209"/>
                  </a:lnTo>
                  <a:lnTo>
                    <a:pt x="673099" y="1226629"/>
                  </a:lnTo>
                  <a:lnTo>
                    <a:pt x="660399" y="1225997"/>
                  </a:lnTo>
                  <a:close/>
                </a:path>
                <a:path w="1346200" h="1293495">
                  <a:moveTo>
                    <a:pt x="571499" y="1245619"/>
                  </a:moveTo>
                  <a:lnTo>
                    <a:pt x="571499" y="1220019"/>
                  </a:lnTo>
                  <a:lnTo>
                    <a:pt x="596899" y="1222278"/>
                  </a:lnTo>
                  <a:lnTo>
                    <a:pt x="685799" y="1228983"/>
                  </a:lnTo>
                  <a:lnTo>
                    <a:pt x="685799" y="1253869"/>
                  </a:lnTo>
                  <a:lnTo>
                    <a:pt x="622299" y="1249308"/>
                  </a:lnTo>
                  <a:lnTo>
                    <a:pt x="571499" y="1245619"/>
                  </a:lnTo>
                  <a:close/>
                </a:path>
                <a:path w="1346200" h="1293495">
                  <a:moveTo>
                    <a:pt x="647699" y="1224517"/>
                  </a:moveTo>
                  <a:lnTo>
                    <a:pt x="647699" y="525211"/>
                  </a:lnTo>
                  <a:lnTo>
                    <a:pt x="660399" y="528529"/>
                  </a:lnTo>
                  <a:lnTo>
                    <a:pt x="660399" y="1225267"/>
                  </a:lnTo>
                  <a:lnTo>
                    <a:pt x="647699" y="1224517"/>
                  </a:lnTo>
                  <a:close/>
                </a:path>
                <a:path w="1346200" h="1293495">
                  <a:moveTo>
                    <a:pt x="584199" y="1220769"/>
                  </a:moveTo>
                  <a:lnTo>
                    <a:pt x="584199" y="630449"/>
                  </a:lnTo>
                  <a:lnTo>
                    <a:pt x="596899" y="631838"/>
                  </a:lnTo>
                  <a:lnTo>
                    <a:pt x="596899" y="633168"/>
                  </a:lnTo>
                  <a:lnTo>
                    <a:pt x="609599" y="634429"/>
                  </a:lnTo>
                  <a:lnTo>
                    <a:pt x="609599" y="511513"/>
                  </a:lnTo>
                  <a:lnTo>
                    <a:pt x="622299" y="514675"/>
                  </a:lnTo>
                  <a:lnTo>
                    <a:pt x="622299" y="515729"/>
                  </a:lnTo>
                  <a:lnTo>
                    <a:pt x="634999" y="517080"/>
                  </a:lnTo>
                  <a:lnTo>
                    <a:pt x="634999" y="1223767"/>
                  </a:lnTo>
                  <a:lnTo>
                    <a:pt x="584199" y="1220769"/>
                  </a:lnTo>
                  <a:close/>
                </a:path>
                <a:path w="1346200" h="1293495">
                  <a:moveTo>
                    <a:pt x="609599" y="511513"/>
                  </a:moveTo>
                  <a:lnTo>
                    <a:pt x="622299" y="513871"/>
                  </a:lnTo>
                  <a:lnTo>
                    <a:pt x="622299" y="514675"/>
                  </a:lnTo>
                  <a:lnTo>
                    <a:pt x="609599" y="511513"/>
                  </a:lnTo>
                  <a:close/>
                </a:path>
                <a:path w="1346200" h="1293495">
                  <a:moveTo>
                    <a:pt x="507999" y="1240027"/>
                  </a:moveTo>
                  <a:lnTo>
                    <a:pt x="507999" y="1215551"/>
                  </a:lnTo>
                  <a:lnTo>
                    <a:pt x="520699" y="1216281"/>
                  </a:lnTo>
                  <a:lnTo>
                    <a:pt x="520699" y="671620"/>
                  </a:lnTo>
                  <a:lnTo>
                    <a:pt x="533399" y="675133"/>
                  </a:lnTo>
                  <a:lnTo>
                    <a:pt x="533399" y="675456"/>
                  </a:lnTo>
                  <a:lnTo>
                    <a:pt x="558799" y="685331"/>
                  </a:lnTo>
                  <a:lnTo>
                    <a:pt x="558799" y="686773"/>
                  </a:lnTo>
                  <a:lnTo>
                    <a:pt x="546099" y="681486"/>
                  </a:lnTo>
                  <a:lnTo>
                    <a:pt x="546099" y="1243141"/>
                  </a:lnTo>
                  <a:lnTo>
                    <a:pt x="533399" y="1241902"/>
                  </a:lnTo>
                  <a:lnTo>
                    <a:pt x="507999" y="1240027"/>
                  </a:lnTo>
                  <a:close/>
                </a:path>
                <a:path w="1346200" h="1293495">
                  <a:moveTo>
                    <a:pt x="546099" y="1243141"/>
                  </a:moveTo>
                  <a:lnTo>
                    <a:pt x="546099" y="681486"/>
                  </a:lnTo>
                  <a:lnTo>
                    <a:pt x="558799" y="686773"/>
                  </a:lnTo>
                  <a:lnTo>
                    <a:pt x="558799" y="1244380"/>
                  </a:lnTo>
                  <a:lnTo>
                    <a:pt x="546099" y="1243141"/>
                  </a:lnTo>
                  <a:close/>
                </a:path>
                <a:path w="1346200" h="1293495">
                  <a:moveTo>
                    <a:pt x="507999" y="1215551"/>
                  </a:moveTo>
                  <a:lnTo>
                    <a:pt x="520699" y="1216281"/>
                  </a:lnTo>
                  <a:lnTo>
                    <a:pt x="507999" y="1215551"/>
                  </a:lnTo>
                  <a:close/>
                </a:path>
                <a:path w="1346200" h="1293495">
                  <a:moveTo>
                    <a:pt x="482599" y="1238151"/>
                  </a:moveTo>
                  <a:lnTo>
                    <a:pt x="482599" y="495148"/>
                  </a:lnTo>
                  <a:lnTo>
                    <a:pt x="495299" y="496533"/>
                  </a:lnTo>
                  <a:lnTo>
                    <a:pt x="495299" y="1239089"/>
                  </a:lnTo>
                  <a:lnTo>
                    <a:pt x="482599" y="1238151"/>
                  </a:lnTo>
                  <a:close/>
                </a:path>
                <a:path w="1346200" h="1293495">
                  <a:moveTo>
                    <a:pt x="266699" y="1222552"/>
                  </a:moveTo>
                  <a:lnTo>
                    <a:pt x="266699" y="1197686"/>
                  </a:lnTo>
                  <a:lnTo>
                    <a:pt x="317499" y="1201455"/>
                  </a:lnTo>
                  <a:lnTo>
                    <a:pt x="317499" y="1225996"/>
                  </a:lnTo>
                  <a:lnTo>
                    <a:pt x="279399" y="1223459"/>
                  </a:lnTo>
                  <a:lnTo>
                    <a:pt x="266699" y="1222552"/>
                  </a:lnTo>
                  <a:close/>
                </a:path>
                <a:path w="1346200" h="1293495">
                  <a:moveTo>
                    <a:pt x="279399" y="1196509"/>
                  </a:moveTo>
                  <a:lnTo>
                    <a:pt x="279399" y="1036995"/>
                  </a:lnTo>
                  <a:lnTo>
                    <a:pt x="304799" y="1037553"/>
                  </a:lnTo>
                  <a:lnTo>
                    <a:pt x="304799" y="1199038"/>
                  </a:lnTo>
                  <a:lnTo>
                    <a:pt x="292099" y="1196620"/>
                  </a:lnTo>
                  <a:lnTo>
                    <a:pt x="279399" y="1196509"/>
                  </a:lnTo>
                  <a:close/>
                </a:path>
                <a:path w="1346200" h="1293495">
                  <a:moveTo>
                    <a:pt x="203199" y="1217339"/>
                  </a:moveTo>
                  <a:lnTo>
                    <a:pt x="203199" y="1034195"/>
                  </a:lnTo>
                  <a:lnTo>
                    <a:pt x="215899" y="1034403"/>
                  </a:lnTo>
                  <a:lnTo>
                    <a:pt x="228599" y="1034766"/>
                  </a:lnTo>
                  <a:lnTo>
                    <a:pt x="228599" y="1095691"/>
                  </a:lnTo>
                  <a:lnTo>
                    <a:pt x="219136" y="1094943"/>
                  </a:lnTo>
                  <a:lnTo>
                    <a:pt x="215899" y="1093643"/>
                  </a:lnTo>
                  <a:lnTo>
                    <a:pt x="215899" y="1218586"/>
                  </a:lnTo>
                  <a:lnTo>
                    <a:pt x="203199" y="1217339"/>
                  </a:lnTo>
                  <a:close/>
                </a:path>
                <a:path w="1346200" h="1293495">
                  <a:moveTo>
                    <a:pt x="215899" y="1218586"/>
                  </a:moveTo>
                  <a:lnTo>
                    <a:pt x="215899" y="1094687"/>
                  </a:lnTo>
                  <a:lnTo>
                    <a:pt x="219136" y="1094943"/>
                  </a:lnTo>
                  <a:lnTo>
                    <a:pt x="228599" y="1098744"/>
                  </a:lnTo>
                  <a:lnTo>
                    <a:pt x="228599" y="1219833"/>
                  </a:lnTo>
                  <a:lnTo>
                    <a:pt x="215899" y="1218586"/>
                  </a:lnTo>
                  <a:close/>
                </a:path>
                <a:path w="1346200" h="1293495">
                  <a:moveTo>
                    <a:pt x="215899" y="1094687"/>
                  </a:moveTo>
                  <a:lnTo>
                    <a:pt x="215899" y="1093643"/>
                  </a:lnTo>
                  <a:lnTo>
                    <a:pt x="219136" y="1094943"/>
                  </a:lnTo>
                  <a:lnTo>
                    <a:pt x="215899" y="1094687"/>
                  </a:lnTo>
                  <a:close/>
                </a:path>
                <a:path w="1346200" h="1293495">
                  <a:moveTo>
                    <a:pt x="76199" y="1192058"/>
                  </a:moveTo>
                  <a:lnTo>
                    <a:pt x="76199" y="58429"/>
                  </a:lnTo>
                  <a:lnTo>
                    <a:pt x="88899" y="58429"/>
                  </a:lnTo>
                  <a:lnTo>
                    <a:pt x="88899" y="1172212"/>
                  </a:lnTo>
                  <a:lnTo>
                    <a:pt x="101599" y="1170929"/>
                  </a:lnTo>
                  <a:lnTo>
                    <a:pt x="101599" y="1105858"/>
                  </a:lnTo>
                  <a:lnTo>
                    <a:pt x="114299" y="1105924"/>
                  </a:lnTo>
                  <a:lnTo>
                    <a:pt x="126999" y="1106075"/>
                  </a:lnTo>
                  <a:lnTo>
                    <a:pt x="126999" y="27902"/>
                  </a:lnTo>
                  <a:lnTo>
                    <a:pt x="139699" y="27397"/>
                  </a:lnTo>
                  <a:lnTo>
                    <a:pt x="139699" y="1207379"/>
                  </a:lnTo>
                  <a:lnTo>
                    <a:pt x="88899" y="1196315"/>
                  </a:lnTo>
                  <a:lnTo>
                    <a:pt x="76199" y="1192058"/>
                  </a:lnTo>
                  <a:close/>
                </a:path>
                <a:path w="1346200" h="1293495">
                  <a:moveTo>
                    <a:pt x="12699" y="1136186"/>
                  </a:moveTo>
                  <a:lnTo>
                    <a:pt x="12699" y="478114"/>
                  </a:lnTo>
                  <a:lnTo>
                    <a:pt x="25399" y="428303"/>
                  </a:lnTo>
                  <a:lnTo>
                    <a:pt x="25399" y="278972"/>
                  </a:lnTo>
                  <a:lnTo>
                    <a:pt x="38099" y="229233"/>
                  </a:lnTo>
                  <a:lnTo>
                    <a:pt x="38099" y="129822"/>
                  </a:lnTo>
                  <a:lnTo>
                    <a:pt x="50799" y="80152"/>
                  </a:lnTo>
                  <a:lnTo>
                    <a:pt x="50799" y="15151"/>
                  </a:lnTo>
                  <a:lnTo>
                    <a:pt x="63499" y="13302"/>
                  </a:lnTo>
                  <a:lnTo>
                    <a:pt x="63499" y="1919"/>
                  </a:lnTo>
                  <a:lnTo>
                    <a:pt x="76199" y="1414"/>
                  </a:lnTo>
                  <a:lnTo>
                    <a:pt x="88899" y="497"/>
                  </a:lnTo>
                  <a:lnTo>
                    <a:pt x="88899" y="55566"/>
                  </a:lnTo>
                  <a:lnTo>
                    <a:pt x="76199" y="55464"/>
                  </a:lnTo>
                  <a:lnTo>
                    <a:pt x="76199" y="1192058"/>
                  </a:lnTo>
                  <a:lnTo>
                    <a:pt x="63499" y="1187800"/>
                  </a:lnTo>
                  <a:lnTo>
                    <a:pt x="38099" y="1175780"/>
                  </a:lnTo>
                  <a:lnTo>
                    <a:pt x="25399" y="1158994"/>
                  </a:lnTo>
                  <a:lnTo>
                    <a:pt x="12699" y="1136186"/>
                  </a:lnTo>
                  <a:close/>
                </a:path>
                <a:path w="1346200" h="1293495">
                  <a:moveTo>
                    <a:pt x="0" y="1099003"/>
                  </a:moveTo>
                  <a:lnTo>
                    <a:pt x="0" y="827114"/>
                  </a:lnTo>
                  <a:lnTo>
                    <a:pt x="12699" y="777233"/>
                  </a:lnTo>
                  <a:lnTo>
                    <a:pt x="12699" y="1111614"/>
                  </a:lnTo>
                  <a:lnTo>
                    <a:pt x="0" y="1099003"/>
                  </a:lnTo>
                  <a:close/>
                </a:path>
              </a:pathLst>
            </a:custGeom>
            <a:solidFill>
              <a:srgbClr val="291B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085023" y="1251219"/>
            <a:ext cx="587692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600" spc="-105" dirty="0"/>
              <a:t>T</a:t>
            </a:r>
            <a:r>
              <a:rPr sz="5600" spc="155" dirty="0"/>
              <a:t>e</a:t>
            </a:r>
            <a:r>
              <a:rPr sz="5600" spc="60" dirty="0"/>
              <a:t>o</a:t>
            </a:r>
            <a:r>
              <a:rPr sz="5600" spc="355" dirty="0"/>
              <a:t>r</a:t>
            </a:r>
            <a:r>
              <a:rPr sz="5600" spc="5" dirty="0"/>
              <a:t>i</a:t>
            </a:r>
            <a:r>
              <a:rPr sz="5600" spc="-465" dirty="0"/>
              <a:t> </a:t>
            </a:r>
            <a:r>
              <a:rPr sz="5600" spc="-40" dirty="0"/>
              <a:t>G</a:t>
            </a:r>
            <a:r>
              <a:rPr sz="5600" spc="155" dirty="0"/>
              <a:t>e</a:t>
            </a:r>
            <a:r>
              <a:rPr sz="5600" spc="265" dirty="0"/>
              <a:t>n</a:t>
            </a:r>
            <a:r>
              <a:rPr sz="5600" spc="155" dirty="0"/>
              <a:t>e</a:t>
            </a:r>
            <a:r>
              <a:rPr sz="5600" spc="355" dirty="0"/>
              <a:t>r</a:t>
            </a:r>
            <a:r>
              <a:rPr sz="5600" spc="340" dirty="0"/>
              <a:t>a</a:t>
            </a:r>
            <a:r>
              <a:rPr sz="5600" dirty="0"/>
              <a:t>li</a:t>
            </a:r>
            <a:r>
              <a:rPr sz="5600" spc="290" dirty="0"/>
              <a:t>s</a:t>
            </a:r>
            <a:r>
              <a:rPr sz="5600" spc="340" dirty="0"/>
              <a:t>a</a:t>
            </a:r>
            <a:r>
              <a:rPr sz="5600" spc="290" dirty="0"/>
              <a:t>s</a:t>
            </a:r>
            <a:r>
              <a:rPr sz="5600" spc="5" dirty="0"/>
              <a:t>i</a:t>
            </a:r>
            <a:endParaRPr sz="5600"/>
          </a:p>
        </p:txBody>
      </p:sp>
      <p:sp>
        <p:nvSpPr>
          <p:cNvPr id="7" name="object 7"/>
          <p:cNvSpPr/>
          <p:nvPr/>
        </p:nvSpPr>
        <p:spPr>
          <a:xfrm>
            <a:off x="1513717" y="2842652"/>
            <a:ext cx="13182600" cy="5514975"/>
          </a:xfrm>
          <a:custGeom>
            <a:avLst/>
            <a:gdLst/>
            <a:ahLst/>
            <a:cxnLst/>
            <a:rect l="l" t="t" r="r" b="b"/>
            <a:pathLst>
              <a:path w="13182600" h="5514975">
                <a:moveTo>
                  <a:pt x="13182598" y="5514974"/>
                </a:moveTo>
                <a:lnTo>
                  <a:pt x="0" y="5514974"/>
                </a:lnTo>
                <a:lnTo>
                  <a:pt x="0" y="0"/>
                </a:lnTo>
                <a:lnTo>
                  <a:pt x="13182598" y="0"/>
                </a:lnTo>
                <a:lnTo>
                  <a:pt x="13182598" y="5514974"/>
                </a:lnTo>
                <a:close/>
              </a:path>
            </a:pathLst>
          </a:custGeom>
          <a:solidFill>
            <a:srgbClr val="FFCD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639130" y="2904873"/>
            <a:ext cx="12945110" cy="4822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060" marR="5080" indent="462280">
              <a:lnSpc>
                <a:spcPct val="114599"/>
              </a:lnSpc>
              <a:spcBef>
                <a:spcPts val="100"/>
              </a:spcBef>
            </a:pP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Teori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adalah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serangkaian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bagian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atau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variabel,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definisi,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dalil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saling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berhubungan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menghadirkan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sebuah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pandangan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sistematis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mengenai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fenomena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menentukan</a:t>
            </a:r>
            <a:endParaRPr sz="2400">
              <a:latin typeface="Arial"/>
              <a:cs typeface="Arial"/>
            </a:endParaRPr>
          </a:p>
          <a:p>
            <a:pPr marL="4265930" marR="397510" indent="-3875404">
              <a:lnSpc>
                <a:spcPct val="114599"/>
              </a:lnSpc>
            </a:pP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hubungan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antar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variabel,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menentukan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hubungan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antar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variabel,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maksud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menjelaskan</a:t>
            </a:r>
            <a:r>
              <a:rPr sz="2400" b="1" spc="-4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fenomena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alamiah.</a:t>
            </a:r>
            <a:endParaRPr sz="2400">
              <a:latin typeface="Arial"/>
              <a:cs typeface="Arial"/>
            </a:endParaRPr>
          </a:p>
          <a:p>
            <a:pPr marL="12065" marR="227329" algn="ctr">
              <a:lnSpc>
                <a:spcPct val="114599"/>
              </a:lnSpc>
              <a:spcBef>
                <a:spcPts val="1470"/>
              </a:spcBef>
            </a:pPr>
            <a:r>
              <a:rPr sz="2400" b="1" spc="-85" dirty="0">
                <a:solidFill>
                  <a:srgbClr val="291B25"/>
                </a:solidFill>
                <a:latin typeface="Arial"/>
                <a:cs typeface="Arial"/>
              </a:rPr>
              <a:t>Secara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umum,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teori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merupakan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analisis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hubungan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45" dirty="0">
                <a:solidFill>
                  <a:srgbClr val="291B25"/>
                </a:solidFill>
                <a:latin typeface="Arial"/>
                <a:cs typeface="Arial"/>
              </a:rPr>
              <a:t>antara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fakta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satu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fakta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 </a:t>
            </a:r>
            <a:r>
              <a:rPr sz="2400" b="1" spc="-6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lain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pada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0" dirty="0">
                <a:solidFill>
                  <a:srgbClr val="291B25"/>
                </a:solidFill>
                <a:latin typeface="Arial"/>
                <a:cs typeface="Arial"/>
              </a:rPr>
              <a:t>sekumpulan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91B25"/>
                </a:solidFill>
                <a:latin typeface="Arial"/>
                <a:cs typeface="Arial"/>
              </a:rPr>
              <a:t>fakta-fakta.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Selain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itu,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berbeda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dengan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teorema,</a:t>
            </a:r>
            <a:r>
              <a:rPr sz="2400" b="1" spc="-3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pernyataan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teori </a:t>
            </a:r>
            <a:r>
              <a:rPr sz="2400" b="1" spc="-5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umumnya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hanya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diterima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100" dirty="0">
                <a:solidFill>
                  <a:srgbClr val="291B25"/>
                </a:solidFill>
                <a:latin typeface="Arial"/>
                <a:cs typeface="Arial"/>
              </a:rPr>
              <a:t>secara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"sementara"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dan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80" dirty="0">
                <a:solidFill>
                  <a:srgbClr val="291B25"/>
                </a:solidFill>
                <a:latin typeface="Arial"/>
                <a:cs typeface="Arial"/>
              </a:rPr>
              <a:t>bukan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291B25"/>
                </a:solidFill>
                <a:latin typeface="Arial"/>
                <a:cs typeface="Arial"/>
              </a:rPr>
              <a:t>merupakan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55" dirty="0">
                <a:solidFill>
                  <a:srgbClr val="291B25"/>
                </a:solidFill>
                <a:latin typeface="Arial"/>
                <a:cs typeface="Arial"/>
              </a:rPr>
              <a:t>pernyataan</a:t>
            </a:r>
            <a:r>
              <a:rPr sz="2400" b="1" spc="-3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291B25"/>
                </a:solidFill>
                <a:latin typeface="Arial"/>
                <a:cs typeface="Arial"/>
              </a:rPr>
              <a:t>akhir</a:t>
            </a:r>
            <a:r>
              <a:rPr sz="2400" b="1" spc="-25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291B25"/>
                </a:solidFill>
                <a:latin typeface="Arial"/>
                <a:cs typeface="Arial"/>
              </a:rPr>
              <a:t>yang </a:t>
            </a:r>
            <a:r>
              <a:rPr sz="2400" b="1" spc="-60" dirty="0">
                <a:solidFill>
                  <a:srgbClr val="291B25"/>
                </a:solidFill>
                <a:latin typeface="Arial"/>
                <a:cs typeface="Arial"/>
              </a:rPr>
              <a:t> </a:t>
            </a:r>
            <a:r>
              <a:rPr sz="2400" b="1" spc="-95" dirty="0">
                <a:solidFill>
                  <a:srgbClr val="291B25"/>
                </a:solidFill>
                <a:latin typeface="Arial"/>
                <a:cs typeface="Arial"/>
              </a:rPr>
              <a:t>konklusif.</a:t>
            </a:r>
            <a:endParaRPr sz="2400">
              <a:latin typeface="Arial"/>
              <a:cs typeface="Arial"/>
            </a:endParaRPr>
          </a:p>
          <a:p>
            <a:pPr marL="586740" marR="208279" indent="-200660">
              <a:lnSpc>
                <a:spcPct val="114599"/>
              </a:lnSpc>
            </a:pPr>
            <a:r>
              <a:rPr sz="2400" spc="-55" dirty="0">
                <a:solidFill>
                  <a:srgbClr val="291B25"/>
                </a:solidFill>
                <a:latin typeface="Microsoft Sans Serif"/>
                <a:cs typeface="Microsoft Sans Serif"/>
              </a:rPr>
              <a:t>Secara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291B25"/>
                </a:solidFill>
                <a:latin typeface="Microsoft Sans Serif"/>
                <a:cs typeface="Microsoft Sans Serif"/>
              </a:rPr>
              <a:t>lebih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291B25"/>
                </a:solidFill>
                <a:latin typeface="Microsoft Sans Serif"/>
                <a:cs typeface="Microsoft Sans Serif"/>
              </a:rPr>
              <a:t>spesifik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35" dirty="0">
                <a:solidFill>
                  <a:srgbClr val="291B25"/>
                </a:solidFill>
                <a:latin typeface="Microsoft Sans Serif"/>
                <a:cs typeface="Microsoft Sans Serif"/>
              </a:rPr>
              <a:t>di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291B25"/>
                </a:solidFill>
                <a:latin typeface="Microsoft Sans Serif"/>
                <a:cs typeface="Microsoft Sans Serif"/>
              </a:rPr>
              <a:t>dalam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15" dirty="0">
                <a:solidFill>
                  <a:srgbClr val="291B25"/>
                </a:solidFill>
                <a:latin typeface="Microsoft Sans Serif"/>
                <a:cs typeface="Microsoft Sans Serif"/>
              </a:rPr>
              <a:t>ilmu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40" dirty="0">
                <a:solidFill>
                  <a:srgbClr val="291B25"/>
                </a:solidFill>
                <a:latin typeface="Microsoft Sans Serif"/>
                <a:cs typeface="Microsoft Sans Serif"/>
              </a:rPr>
              <a:t>sosial,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30" dirty="0">
                <a:solidFill>
                  <a:srgbClr val="291B25"/>
                </a:solidFill>
                <a:latin typeface="Microsoft Sans Serif"/>
                <a:cs typeface="Microsoft Sans Serif"/>
              </a:rPr>
              <a:t>terdapat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291B25"/>
                </a:solidFill>
                <a:latin typeface="Microsoft Sans Serif"/>
                <a:cs typeface="Microsoft Sans Serif"/>
              </a:rPr>
              <a:t>pula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25" dirty="0">
                <a:solidFill>
                  <a:srgbClr val="291B25"/>
                </a:solidFill>
                <a:latin typeface="Microsoft Sans Serif"/>
                <a:cs typeface="Microsoft Sans Serif"/>
              </a:rPr>
              <a:t>teori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40" dirty="0">
                <a:solidFill>
                  <a:srgbClr val="291B25"/>
                </a:solidFill>
                <a:latin typeface="Microsoft Sans Serif"/>
                <a:cs typeface="Microsoft Sans Serif"/>
              </a:rPr>
              <a:t>sosial.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291B25"/>
                </a:solidFill>
                <a:latin typeface="Microsoft Sans Serif"/>
                <a:cs typeface="Microsoft Sans Serif"/>
              </a:rPr>
              <a:t>Neuman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291B25"/>
                </a:solidFill>
                <a:latin typeface="Microsoft Sans Serif"/>
                <a:cs typeface="Microsoft Sans Serif"/>
              </a:rPr>
              <a:t>mendefiniskan </a:t>
            </a:r>
            <a:r>
              <a:rPr sz="2400" spc="-625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25" dirty="0">
                <a:solidFill>
                  <a:srgbClr val="291B25"/>
                </a:solidFill>
                <a:latin typeface="Microsoft Sans Serif"/>
                <a:cs typeface="Microsoft Sans Serif"/>
              </a:rPr>
              <a:t>teori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291B25"/>
                </a:solidFill>
                <a:latin typeface="Microsoft Sans Serif"/>
                <a:cs typeface="Microsoft Sans Serif"/>
              </a:rPr>
              <a:t>sosial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291B25"/>
                </a:solidFill>
                <a:latin typeface="Microsoft Sans Serif"/>
                <a:cs typeface="Microsoft Sans Serif"/>
              </a:rPr>
              <a:t>adalah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291B25"/>
                </a:solidFill>
                <a:latin typeface="Microsoft Sans Serif"/>
                <a:cs typeface="Microsoft Sans Serif"/>
              </a:rPr>
              <a:t>sebagai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291B25"/>
                </a:solidFill>
                <a:latin typeface="Microsoft Sans Serif"/>
                <a:cs typeface="Microsoft Sans Serif"/>
              </a:rPr>
              <a:t>sebuah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291B25"/>
                </a:solidFill>
                <a:latin typeface="Microsoft Sans Serif"/>
                <a:cs typeface="Microsoft Sans Serif"/>
              </a:rPr>
              <a:t>sistem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10" dirty="0">
                <a:solidFill>
                  <a:srgbClr val="291B25"/>
                </a:solidFill>
                <a:latin typeface="Microsoft Sans Serif"/>
                <a:cs typeface="Microsoft Sans Serif"/>
              </a:rPr>
              <a:t>dari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10" dirty="0">
                <a:solidFill>
                  <a:srgbClr val="291B25"/>
                </a:solidFill>
                <a:latin typeface="Microsoft Sans Serif"/>
                <a:cs typeface="Microsoft Sans Serif"/>
              </a:rPr>
              <a:t>keterkaitan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291B25"/>
                </a:solidFill>
                <a:latin typeface="Microsoft Sans Serif"/>
                <a:cs typeface="Microsoft Sans Serif"/>
              </a:rPr>
              <a:t>abstraksi</a:t>
            </a:r>
            <a:r>
              <a:rPr sz="2400" spc="-15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291B25"/>
                </a:solidFill>
                <a:latin typeface="Microsoft Sans Serif"/>
                <a:cs typeface="Microsoft Sans Serif"/>
              </a:rPr>
              <a:t>atau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30" dirty="0">
                <a:solidFill>
                  <a:srgbClr val="291B25"/>
                </a:solidFill>
                <a:latin typeface="Microsoft Sans Serif"/>
                <a:cs typeface="Microsoft Sans Serif"/>
              </a:rPr>
              <a:t>ide-ide</a:t>
            </a:r>
            <a:r>
              <a:rPr sz="2400" spc="-2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15" dirty="0">
                <a:solidFill>
                  <a:srgbClr val="291B25"/>
                </a:solidFill>
                <a:latin typeface="Microsoft Sans Serif"/>
                <a:cs typeface="Microsoft Sans Serif"/>
              </a:rPr>
              <a:t>yang</a:t>
            </a:r>
            <a:endParaRPr sz="2400">
              <a:latin typeface="Microsoft Sans Serif"/>
              <a:cs typeface="Microsoft Sans Serif"/>
            </a:endParaRPr>
          </a:p>
          <a:p>
            <a:pPr marL="1583690">
              <a:lnSpc>
                <a:spcPct val="100000"/>
              </a:lnSpc>
              <a:spcBef>
                <a:spcPts val="420"/>
              </a:spcBef>
            </a:pPr>
            <a:r>
              <a:rPr sz="2400" dirty="0">
                <a:solidFill>
                  <a:srgbClr val="291B25"/>
                </a:solidFill>
                <a:latin typeface="Microsoft Sans Serif"/>
                <a:cs typeface="Microsoft Sans Serif"/>
              </a:rPr>
              <a:t>meringkas</a:t>
            </a:r>
            <a:r>
              <a:rPr sz="2400" spc="-15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291B25"/>
                </a:solidFill>
                <a:latin typeface="Microsoft Sans Serif"/>
                <a:cs typeface="Microsoft Sans Serif"/>
              </a:rPr>
              <a:t>dan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291B25"/>
                </a:solidFill>
                <a:latin typeface="Microsoft Sans Serif"/>
                <a:cs typeface="Microsoft Sans Serif"/>
              </a:rPr>
              <a:t>mengorganisasikan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10" dirty="0">
                <a:solidFill>
                  <a:srgbClr val="291B25"/>
                </a:solidFill>
                <a:latin typeface="Microsoft Sans Serif"/>
                <a:cs typeface="Microsoft Sans Serif"/>
              </a:rPr>
              <a:t>pengetahuan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40" dirty="0">
                <a:solidFill>
                  <a:srgbClr val="291B25"/>
                </a:solidFill>
                <a:latin typeface="Microsoft Sans Serif"/>
                <a:cs typeface="Microsoft Sans Serif"/>
              </a:rPr>
              <a:t>tentang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291B25"/>
                </a:solidFill>
                <a:latin typeface="Microsoft Sans Serif"/>
                <a:cs typeface="Microsoft Sans Serif"/>
              </a:rPr>
              <a:t>dunia</a:t>
            </a:r>
            <a:r>
              <a:rPr sz="2400" spc="-10" dirty="0">
                <a:solidFill>
                  <a:srgbClr val="291B25"/>
                </a:solidFill>
                <a:latin typeface="Microsoft Sans Serif"/>
                <a:cs typeface="Microsoft Sans Serif"/>
              </a:rPr>
              <a:t> </a:t>
            </a:r>
            <a:r>
              <a:rPr sz="2400" spc="-40" dirty="0">
                <a:solidFill>
                  <a:srgbClr val="291B25"/>
                </a:solidFill>
                <a:latin typeface="Microsoft Sans Serif"/>
                <a:cs typeface="Microsoft Sans Serif"/>
              </a:rPr>
              <a:t>sosial.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955</Words>
  <Application>Microsoft Office PowerPoint</Application>
  <PresentationFormat>Custom</PresentationFormat>
  <Paragraphs>94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Microsoft Sans Serif</vt:lpstr>
      <vt:lpstr>Tahoma</vt:lpstr>
      <vt:lpstr>Office Theme</vt:lpstr>
      <vt:lpstr>Kontent IPS</vt:lpstr>
      <vt:lpstr>Pengertian Fakta</vt:lpstr>
      <vt:lpstr>Fakta dalam IPS</vt:lpstr>
      <vt:lpstr>Konsep dalam IPS</vt:lpstr>
      <vt:lpstr>PowerPoint Presentation</vt:lpstr>
      <vt:lpstr>Generalisasi IPS</vt:lpstr>
      <vt:lpstr>Jenis - Jenis Generalisasi dalam  kajian Sejarah</vt:lpstr>
      <vt:lpstr>Generalisasi dalam IPS</vt:lpstr>
      <vt:lpstr>Teori Generalisasi</vt:lpstr>
      <vt:lpstr>Setelah mengetahui Fakta, Konsep, Generalisasi,  maka dapat disimpulkan bahwa Fakta, Konsep,  dan Generaliasi saling berhubungan dan tidak  dapat dipisahkan.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Kontent IPS</dc:title>
  <dc:creator>Maksima Marianne</dc:creator>
  <cp:keywords>DAE5suvAMe4,BAExgOy_lMg</cp:keywords>
  <cp:lastModifiedBy>LENOVO</cp:lastModifiedBy>
  <cp:revision>1</cp:revision>
  <dcterms:created xsi:type="dcterms:W3CDTF">2022-03-05T14:55:14Z</dcterms:created>
  <dcterms:modified xsi:type="dcterms:W3CDTF">2022-03-05T14:58:36Z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2022-03-05T00:00:00Z</vt:filetime>
  </property>
  <property fmtid="{D5CDD505-2E9C-101B-9397-08002B2CF9AE}" pid="3" name="Creator">
    <vt:lpwstr>Canva</vt:lpwstr>
  </property>
  <property fmtid="{D5CDD505-2E9C-101B-9397-08002B2CF9AE}" pid="4" name="LastSaved">
    <vt:filetime>2022-03-05T00:00:00Z</vt:filetime>
  </property>
</Properties>
</file>