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79" r:id="rId6"/>
    <p:sldId id="280" r:id="rId7"/>
    <p:sldId id="281" r:id="rId8"/>
    <p:sldId id="271" r:id="rId9"/>
    <p:sldId id="282" r:id="rId10"/>
    <p:sldId id="272" r:id="rId11"/>
    <p:sldId id="273" r:id="rId12"/>
    <p:sldId id="278" r:id="rId13"/>
    <p:sldId id="274" r:id="rId14"/>
    <p:sldId id="275" r:id="rId15"/>
    <p:sldId id="276" r:id="rId16"/>
    <p:sldId id="277" r:id="rId17"/>
    <p:sldId id="257" r:id="rId1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9" autoAdjust="0"/>
    <p:restoredTop sz="94660"/>
  </p:normalViewPr>
  <p:slideViewPr>
    <p:cSldViewPr>
      <p:cViewPr varScale="1">
        <p:scale>
          <a:sx n="46" d="100"/>
          <a:sy n="46" d="100"/>
        </p:scale>
        <p:origin x="72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40C82-C218-42A1-B127-C47A78BDC580}" type="datetimeFigureOut">
              <a:rPr lang="en-ID" smtClean="0"/>
              <a:t>24/02/2022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0ECD6-8686-4359-A4EE-EF10FDAD8A4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910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0ECD6-8686-4359-A4EE-EF10FDAD8A45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466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0ECD6-8686-4359-A4EE-EF10FDAD8A45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360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0ECD6-8686-4359-A4EE-EF10FDAD8A45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049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98331" y="1043494"/>
            <a:ext cx="5381609" cy="8210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75221" y="1043494"/>
            <a:ext cx="5381639" cy="4057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875220" y="5196382"/>
            <a:ext cx="5381640" cy="4057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962649"/>
            <a:ext cx="16256000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rgbClr val="1C4E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rgbClr val="1C4E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rgbClr val="1C4E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4671" y="2418710"/>
            <a:ext cx="8298656" cy="341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50" b="0" i="0">
                <a:solidFill>
                  <a:srgbClr val="1C4E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9293" y="3471476"/>
            <a:ext cx="15749412" cy="3496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21282" y="5839909"/>
            <a:ext cx="8371499" cy="2662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</a:p>
          <a:p>
            <a:pPr marL="12700">
              <a:spcBef>
                <a:spcPts val="1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1.Anggun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Destiana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Safitri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2163053006</a:t>
            </a:r>
          </a:p>
          <a:p>
            <a:pPr marL="12700">
              <a:spcBef>
                <a:spcPts val="1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Anna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Fauziah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2113053015</a:t>
            </a:r>
          </a:p>
          <a:p>
            <a:pPr marL="12700">
              <a:spcBef>
                <a:spcPts val="1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Lismawati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Dewi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2113053098</a:t>
            </a:r>
          </a:p>
          <a:p>
            <a:pPr marL="12700">
              <a:spcBef>
                <a:spcPts val="1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Qurota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Aini			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2113053012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1" y="-81280"/>
            <a:ext cx="17983200" cy="9839029"/>
            <a:chOff x="1054327" y="476562"/>
            <a:chExt cx="17234127" cy="9038929"/>
          </a:xfrm>
        </p:grpSpPr>
        <p:sp>
          <p:nvSpPr>
            <p:cNvPr id="5" name="object 5"/>
            <p:cNvSpPr/>
            <p:nvPr/>
          </p:nvSpPr>
          <p:spPr>
            <a:xfrm>
              <a:off x="4769900" y="3390107"/>
              <a:ext cx="3354727" cy="50001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3924" y="6779348"/>
              <a:ext cx="2200275" cy="285115"/>
            </a:xfrm>
            <a:custGeom>
              <a:avLst/>
              <a:gdLst/>
              <a:ahLst/>
              <a:cxnLst/>
              <a:rect l="l" t="t" r="r" b="b"/>
              <a:pathLst>
                <a:path w="2200275" h="285115">
                  <a:moveTo>
                    <a:pt x="1281953" y="284518"/>
                  </a:moveTo>
                  <a:lnTo>
                    <a:pt x="1261877" y="18575"/>
                  </a:lnTo>
                  <a:lnTo>
                    <a:pt x="1340387" y="2410"/>
                  </a:lnTo>
                  <a:lnTo>
                    <a:pt x="1759302" y="0"/>
                  </a:lnTo>
                  <a:lnTo>
                    <a:pt x="2023157" y="89046"/>
                  </a:lnTo>
                  <a:lnTo>
                    <a:pt x="2160519" y="196236"/>
                  </a:lnTo>
                  <a:lnTo>
                    <a:pt x="2199958" y="248258"/>
                  </a:lnTo>
                  <a:lnTo>
                    <a:pt x="1303111" y="281678"/>
                  </a:lnTo>
                  <a:lnTo>
                    <a:pt x="1281953" y="284518"/>
                  </a:lnTo>
                  <a:close/>
                </a:path>
                <a:path w="2200275" h="285115">
                  <a:moveTo>
                    <a:pt x="918116" y="284518"/>
                  </a:moveTo>
                  <a:lnTo>
                    <a:pt x="896957" y="281678"/>
                  </a:lnTo>
                  <a:lnTo>
                    <a:pt x="0" y="248258"/>
                  </a:lnTo>
                  <a:lnTo>
                    <a:pt x="39454" y="196236"/>
                  </a:lnTo>
                  <a:lnTo>
                    <a:pt x="176843" y="89046"/>
                  </a:lnTo>
                  <a:lnTo>
                    <a:pt x="440703" y="0"/>
                  </a:lnTo>
                  <a:lnTo>
                    <a:pt x="859570" y="2410"/>
                  </a:lnTo>
                  <a:lnTo>
                    <a:pt x="938080" y="18575"/>
                  </a:lnTo>
                  <a:lnTo>
                    <a:pt x="918116" y="2845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8850" y="1450723"/>
              <a:ext cx="3691651" cy="69620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45236" y="7719977"/>
              <a:ext cx="3424554" cy="1553210"/>
            </a:xfrm>
            <a:custGeom>
              <a:avLst/>
              <a:gdLst/>
              <a:ahLst/>
              <a:cxnLst/>
              <a:rect l="l" t="t" r="r" b="b"/>
              <a:pathLst>
                <a:path w="3424554" h="1553209">
                  <a:moveTo>
                    <a:pt x="1799420" y="1552965"/>
                  </a:moveTo>
                  <a:lnTo>
                    <a:pt x="0" y="1276291"/>
                  </a:lnTo>
                  <a:lnTo>
                    <a:pt x="1692321" y="0"/>
                  </a:lnTo>
                  <a:lnTo>
                    <a:pt x="3424075" y="187306"/>
                  </a:lnTo>
                  <a:lnTo>
                    <a:pt x="1799420" y="15529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4327" y="5022656"/>
              <a:ext cx="5611428" cy="44928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0" y="476562"/>
              <a:ext cx="4572000" cy="1764030"/>
            </a:xfrm>
            <a:custGeom>
              <a:avLst/>
              <a:gdLst/>
              <a:ahLst/>
              <a:cxnLst/>
              <a:rect l="l" t="t" r="r" b="b"/>
              <a:pathLst>
                <a:path w="4572000" h="1764030">
                  <a:moveTo>
                    <a:pt x="3749188" y="410081"/>
                  </a:moveTo>
                  <a:lnTo>
                    <a:pt x="3005925" y="110200"/>
                  </a:lnTo>
                  <a:lnTo>
                    <a:pt x="3024170" y="109344"/>
                  </a:lnTo>
                  <a:lnTo>
                    <a:pt x="3042030" y="109703"/>
                  </a:lnTo>
                  <a:lnTo>
                    <a:pt x="3060461" y="108922"/>
                  </a:lnTo>
                  <a:lnTo>
                    <a:pt x="3129237" y="110651"/>
                  </a:lnTo>
                  <a:lnTo>
                    <a:pt x="3179875" y="114648"/>
                  </a:lnTo>
                  <a:lnTo>
                    <a:pt x="3229805" y="122468"/>
                  </a:lnTo>
                  <a:lnTo>
                    <a:pt x="3279825" y="131693"/>
                  </a:lnTo>
                  <a:lnTo>
                    <a:pt x="3329310" y="143442"/>
                  </a:lnTo>
                  <a:lnTo>
                    <a:pt x="3378107" y="157652"/>
                  </a:lnTo>
                  <a:lnTo>
                    <a:pt x="3425592" y="175441"/>
                  </a:lnTo>
                  <a:lnTo>
                    <a:pt x="3472562" y="194392"/>
                  </a:lnTo>
                  <a:lnTo>
                    <a:pt x="3517917" y="216800"/>
                  </a:lnTo>
                  <a:lnTo>
                    <a:pt x="3561506" y="242603"/>
                  </a:lnTo>
                  <a:lnTo>
                    <a:pt x="3603652" y="270563"/>
                  </a:lnTo>
                  <a:lnTo>
                    <a:pt x="3643730" y="301798"/>
                  </a:lnTo>
                  <a:lnTo>
                    <a:pt x="3682063" y="335067"/>
                  </a:lnTo>
                  <a:lnTo>
                    <a:pt x="3714609" y="368740"/>
                  </a:lnTo>
                  <a:lnTo>
                    <a:pt x="3745037" y="404298"/>
                  </a:lnTo>
                  <a:lnTo>
                    <a:pt x="3749188" y="410081"/>
                  </a:lnTo>
                  <a:close/>
                </a:path>
                <a:path w="4572000" h="1764030">
                  <a:moveTo>
                    <a:pt x="2476376" y="1072922"/>
                  </a:moveTo>
                  <a:lnTo>
                    <a:pt x="2432455" y="1053832"/>
                  </a:lnTo>
                  <a:lnTo>
                    <a:pt x="2391405" y="1029053"/>
                  </a:lnTo>
                  <a:lnTo>
                    <a:pt x="2354405" y="997691"/>
                  </a:lnTo>
                  <a:lnTo>
                    <a:pt x="2321208" y="962385"/>
                  </a:lnTo>
                  <a:lnTo>
                    <a:pt x="2292910" y="923578"/>
                  </a:lnTo>
                  <a:lnTo>
                    <a:pt x="2269815" y="881393"/>
                  </a:lnTo>
                  <a:lnTo>
                    <a:pt x="2251750" y="837129"/>
                  </a:lnTo>
                  <a:lnTo>
                    <a:pt x="2239020" y="790908"/>
                  </a:lnTo>
                  <a:lnTo>
                    <a:pt x="2231453" y="744032"/>
                  </a:lnTo>
                  <a:lnTo>
                    <a:pt x="2229353" y="696623"/>
                  </a:lnTo>
                  <a:lnTo>
                    <a:pt x="2233024" y="648803"/>
                  </a:lnTo>
                  <a:lnTo>
                    <a:pt x="2242769" y="600694"/>
                  </a:lnTo>
                  <a:lnTo>
                    <a:pt x="2257242" y="555864"/>
                  </a:lnTo>
                  <a:lnTo>
                    <a:pt x="2276404" y="512924"/>
                  </a:lnTo>
                  <a:lnTo>
                    <a:pt x="2299379" y="472893"/>
                  </a:lnTo>
                  <a:lnTo>
                    <a:pt x="2326245" y="434431"/>
                  </a:lnTo>
                  <a:lnTo>
                    <a:pt x="2356603" y="397379"/>
                  </a:lnTo>
                  <a:lnTo>
                    <a:pt x="2389102" y="363929"/>
                  </a:lnTo>
                  <a:lnTo>
                    <a:pt x="2424295" y="331566"/>
                  </a:lnTo>
                  <a:lnTo>
                    <a:pt x="2460832" y="302484"/>
                  </a:lnTo>
                  <a:lnTo>
                    <a:pt x="2499701" y="274343"/>
                  </a:lnTo>
                  <a:lnTo>
                    <a:pt x="2539596" y="249356"/>
                  </a:lnTo>
                  <a:lnTo>
                    <a:pt x="2580881" y="226298"/>
                  </a:lnTo>
                  <a:lnTo>
                    <a:pt x="2623443" y="205125"/>
                  </a:lnTo>
                  <a:lnTo>
                    <a:pt x="2667169" y="185791"/>
                  </a:lnTo>
                  <a:lnTo>
                    <a:pt x="2711947" y="168251"/>
                  </a:lnTo>
                  <a:lnTo>
                    <a:pt x="2757190" y="153638"/>
                  </a:lnTo>
                  <a:lnTo>
                    <a:pt x="2803260" y="140728"/>
                  </a:lnTo>
                  <a:lnTo>
                    <a:pt x="2778841" y="98008"/>
                  </a:lnTo>
                  <a:lnTo>
                    <a:pt x="2752121" y="55730"/>
                  </a:lnTo>
                  <a:lnTo>
                    <a:pt x="2722797" y="15140"/>
                  </a:lnTo>
                  <a:lnTo>
                    <a:pt x="2710876" y="743"/>
                  </a:lnTo>
                  <a:lnTo>
                    <a:pt x="2950025" y="0"/>
                  </a:lnTo>
                  <a:lnTo>
                    <a:pt x="2961777" y="21175"/>
                  </a:lnTo>
                  <a:lnTo>
                    <a:pt x="2985101" y="64822"/>
                  </a:lnTo>
                  <a:lnTo>
                    <a:pt x="3005925" y="110200"/>
                  </a:lnTo>
                  <a:lnTo>
                    <a:pt x="3749188" y="410081"/>
                  </a:lnTo>
                  <a:lnTo>
                    <a:pt x="3772709" y="442852"/>
                  </a:lnTo>
                  <a:lnTo>
                    <a:pt x="3798411" y="481981"/>
                  </a:lnTo>
                  <a:lnTo>
                    <a:pt x="3821031" y="523975"/>
                  </a:lnTo>
                  <a:lnTo>
                    <a:pt x="3835666" y="554530"/>
                  </a:lnTo>
                  <a:lnTo>
                    <a:pt x="3333663" y="351989"/>
                  </a:lnTo>
                  <a:lnTo>
                    <a:pt x="3282030" y="335265"/>
                  </a:lnTo>
                  <a:lnTo>
                    <a:pt x="3228917" y="323422"/>
                  </a:lnTo>
                  <a:lnTo>
                    <a:pt x="3175464" y="314181"/>
                  </a:lnTo>
                  <a:lnTo>
                    <a:pt x="3120908" y="309972"/>
                  </a:lnTo>
                  <a:lnTo>
                    <a:pt x="3066389" y="308518"/>
                  </a:lnTo>
                  <a:lnTo>
                    <a:pt x="3067008" y="310137"/>
                  </a:lnTo>
                  <a:lnTo>
                    <a:pt x="3067254" y="312975"/>
                  </a:lnTo>
                  <a:lnTo>
                    <a:pt x="3067862" y="314590"/>
                  </a:lnTo>
                  <a:lnTo>
                    <a:pt x="3074911" y="363996"/>
                  </a:lnTo>
                  <a:lnTo>
                    <a:pt x="3079563" y="412435"/>
                  </a:lnTo>
                  <a:lnTo>
                    <a:pt x="3079697" y="417967"/>
                  </a:lnTo>
                  <a:lnTo>
                    <a:pt x="2868842" y="332894"/>
                  </a:lnTo>
                  <a:lnTo>
                    <a:pt x="2843049" y="338922"/>
                  </a:lnTo>
                  <a:lnTo>
                    <a:pt x="2791523" y="355108"/>
                  </a:lnTo>
                  <a:lnTo>
                    <a:pt x="2721526" y="381645"/>
                  </a:lnTo>
                  <a:lnTo>
                    <a:pt x="2676255" y="403095"/>
                  </a:lnTo>
                  <a:lnTo>
                    <a:pt x="2631828" y="427624"/>
                  </a:lnTo>
                  <a:lnTo>
                    <a:pt x="2589103" y="455578"/>
                  </a:lnTo>
                  <a:lnTo>
                    <a:pt x="2549410" y="486126"/>
                  </a:lnTo>
                  <a:lnTo>
                    <a:pt x="2513132" y="520790"/>
                  </a:lnTo>
                  <a:lnTo>
                    <a:pt x="2481124" y="559916"/>
                  </a:lnTo>
                  <a:lnTo>
                    <a:pt x="2455194" y="601494"/>
                  </a:lnTo>
                  <a:lnTo>
                    <a:pt x="2435722" y="647047"/>
                  </a:lnTo>
                  <a:lnTo>
                    <a:pt x="2426110" y="691100"/>
                  </a:lnTo>
                  <a:lnTo>
                    <a:pt x="2426775" y="733822"/>
                  </a:lnTo>
                  <a:lnTo>
                    <a:pt x="2436927" y="774894"/>
                  </a:lnTo>
                  <a:lnTo>
                    <a:pt x="2455774" y="813996"/>
                  </a:lnTo>
                  <a:lnTo>
                    <a:pt x="2483473" y="848453"/>
                  </a:lnTo>
                  <a:lnTo>
                    <a:pt x="2525165" y="880338"/>
                  </a:lnTo>
                  <a:lnTo>
                    <a:pt x="2830876" y="1003682"/>
                  </a:lnTo>
                  <a:lnTo>
                    <a:pt x="2810028" y="1019921"/>
                  </a:lnTo>
                  <a:lnTo>
                    <a:pt x="2766169" y="1046049"/>
                  </a:lnTo>
                  <a:lnTo>
                    <a:pt x="2719151" y="1068163"/>
                  </a:lnTo>
                  <a:lnTo>
                    <a:pt x="2669884" y="1083892"/>
                  </a:lnTo>
                  <a:lnTo>
                    <a:pt x="2618325" y="1093218"/>
                  </a:lnTo>
                  <a:lnTo>
                    <a:pt x="2570014" y="1092898"/>
                  </a:lnTo>
                  <a:lnTo>
                    <a:pt x="2521988" y="1087216"/>
                  </a:lnTo>
                  <a:lnTo>
                    <a:pt x="2476376" y="1072922"/>
                  </a:lnTo>
                  <a:close/>
                </a:path>
                <a:path w="4572000" h="1764030">
                  <a:moveTo>
                    <a:pt x="3365786" y="1359186"/>
                  </a:moveTo>
                  <a:lnTo>
                    <a:pt x="3321016" y="1338385"/>
                  </a:lnTo>
                  <a:lnTo>
                    <a:pt x="3280620" y="1309761"/>
                  </a:lnTo>
                  <a:lnTo>
                    <a:pt x="3244904" y="1274808"/>
                  </a:lnTo>
                  <a:lnTo>
                    <a:pt x="3214173" y="1235020"/>
                  </a:lnTo>
                  <a:lnTo>
                    <a:pt x="3188736" y="1191890"/>
                  </a:lnTo>
                  <a:lnTo>
                    <a:pt x="3170180" y="1144688"/>
                  </a:lnTo>
                  <a:lnTo>
                    <a:pt x="3158901" y="1096315"/>
                  </a:lnTo>
                  <a:lnTo>
                    <a:pt x="3154482" y="1047969"/>
                  </a:lnTo>
                  <a:lnTo>
                    <a:pt x="3156504" y="1000854"/>
                  </a:lnTo>
                  <a:lnTo>
                    <a:pt x="3165976" y="952636"/>
                  </a:lnTo>
                  <a:lnTo>
                    <a:pt x="3181531" y="906871"/>
                  </a:lnTo>
                  <a:lnTo>
                    <a:pt x="3203700" y="862406"/>
                  </a:lnTo>
                  <a:lnTo>
                    <a:pt x="3231591" y="821619"/>
                  </a:lnTo>
                  <a:lnTo>
                    <a:pt x="3263061" y="785016"/>
                  </a:lnTo>
                  <a:lnTo>
                    <a:pt x="3297430" y="752320"/>
                  </a:lnTo>
                  <a:lnTo>
                    <a:pt x="3334404" y="723415"/>
                  </a:lnTo>
                  <a:lnTo>
                    <a:pt x="3374167" y="697004"/>
                  </a:lnTo>
                  <a:lnTo>
                    <a:pt x="3415475" y="675326"/>
                  </a:lnTo>
                  <a:lnTo>
                    <a:pt x="3458987" y="655905"/>
                  </a:lnTo>
                  <a:lnTo>
                    <a:pt x="3503460" y="640981"/>
                  </a:lnTo>
                  <a:lnTo>
                    <a:pt x="3549550" y="628079"/>
                  </a:lnTo>
                  <a:lnTo>
                    <a:pt x="3596492" y="618260"/>
                  </a:lnTo>
                  <a:lnTo>
                    <a:pt x="3643991" y="611404"/>
                  </a:lnTo>
                  <a:lnTo>
                    <a:pt x="3628644" y="583301"/>
                  </a:lnTo>
                  <a:lnTo>
                    <a:pt x="3592801" y="530494"/>
                  </a:lnTo>
                  <a:lnTo>
                    <a:pt x="3538711" y="471694"/>
                  </a:lnTo>
                  <a:lnTo>
                    <a:pt x="3501775" y="441728"/>
                  </a:lnTo>
                  <a:lnTo>
                    <a:pt x="3462846" y="413696"/>
                  </a:lnTo>
                  <a:lnTo>
                    <a:pt x="3421310" y="390090"/>
                  </a:lnTo>
                  <a:lnTo>
                    <a:pt x="3377978" y="369868"/>
                  </a:lnTo>
                  <a:lnTo>
                    <a:pt x="3835666" y="554530"/>
                  </a:lnTo>
                  <a:lnTo>
                    <a:pt x="3841358" y="566413"/>
                  </a:lnTo>
                  <a:lnTo>
                    <a:pt x="3858752" y="610406"/>
                  </a:lnTo>
                  <a:lnTo>
                    <a:pt x="4321830" y="797243"/>
                  </a:lnTo>
                  <a:lnTo>
                    <a:pt x="4373011" y="842543"/>
                  </a:lnTo>
                  <a:lnTo>
                    <a:pt x="4405124" y="877411"/>
                  </a:lnTo>
                  <a:lnTo>
                    <a:pt x="4435546" y="912967"/>
                  </a:lnTo>
                  <a:lnTo>
                    <a:pt x="4463177" y="951504"/>
                  </a:lnTo>
                  <a:lnTo>
                    <a:pt x="4487865" y="992963"/>
                  </a:lnTo>
                  <a:lnTo>
                    <a:pt x="4510412" y="1034927"/>
                  </a:lnTo>
                  <a:lnTo>
                    <a:pt x="4518475" y="1054614"/>
                  </a:lnTo>
                  <a:lnTo>
                    <a:pt x="3988604" y="840829"/>
                  </a:lnTo>
                  <a:lnTo>
                    <a:pt x="3944279" y="827054"/>
                  </a:lnTo>
                  <a:lnTo>
                    <a:pt x="3899161" y="817067"/>
                  </a:lnTo>
                  <a:lnTo>
                    <a:pt x="3899370" y="866452"/>
                  </a:lnTo>
                  <a:lnTo>
                    <a:pt x="3897982" y="885065"/>
                  </a:lnTo>
                  <a:lnTo>
                    <a:pt x="3700136" y="805241"/>
                  </a:lnTo>
                  <a:lnTo>
                    <a:pt x="3651232" y="811530"/>
                  </a:lnTo>
                  <a:lnTo>
                    <a:pt x="3602811" y="822122"/>
                  </a:lnTo>
                  <a:lnTo>
                    <a:pt x="3555692" y="835978"/>
                  </a:lnTo>
                  <a:lnTo>
                    <a:pt x="3509743" y="854415"/>
                  </a:lnTo>
                  <a:lnTo>
                    <a:pt x="3465782" y="876393"/>
                  </a:lnTo>
                  <a:lnTo>
                    <a:pt x="3428018" y="900871"/>
                  </a:lnTo>
                  <a:lnTo>
                    <a:pt x="3394365" y="931116"/>
                  </a:lnTo>
                  <a:lnTo>
                    <a:pt x="3368486" y="965868"/>
                  </a:lnTo>
                  <a:lnTo>
                    <a:pt x="3352618" y="1007397"/>
                  </a:lnTo>
                  <a:lnTo>
                    <a:pt x="3350900" y="1053266"/>
                  </a:lnTo>
                  <a:lnTo>
                    <a:pt x="3357633" y="1082002"/>
                  </a:lnTo>
                  <a:lnTo>
                    <a:pt x="3385304" y="1138360"/>
                  </a:lnTo>
                  <a:lnTo>
                    <a:pt x="3428098" y="1172059"/>
                  </a:lnTo>
                  <a:lnTo>
                    <a:pt x="3705361" y="1283925"/>
                  </a:lnTo>
                  <a:lnTo>
                    <a:pt x="3673527" y="1309427"/>
                  </a:lnTo>
                  <a:lnTo>
                    <a:pt x="3635748" y="1333899"/>
                  </a:lnTo>
                  <a:lnTo>
                    <a:pt x="3595855" y="1353410"/>
                  </a:lnTo>
                  <a:lnTo>
                    <a:pt x="3553793" y="1367937"/>
                  </a:lnTo>
                  <a:lnTo>
                    <a:pt x="3509507" y="1377458"/>
                  </a:lnTo>
                  <a:lnTo>
                    <a:pt x="3463890" y="1379596"/>
                  </a:lnTo>
                  <a:lnTo>
                    <a:pt x="3413196" y="1374206"/>
                  </a:lnTo>
                  <a:lnTo>
                    <a:pt x="3365786" y="1359186"/>
                  </a:lnTo>
                  <a:close/>
                </a:path>
                <a:path w="4572000" h="1764030">
                  <a:moveTo>
                    <a:pt x="4321830" y="797243"/>
                  </a:moveTo>
                  <a:lnTo>
                    <a:pt x="3858752" y="610406"/>
                  </a:lnTo>
                  <a:lnTo>
                    <a:pt x="3885998" y="613182"/>
                  </a:lnTo>
                  <a:lnTo>
                    <a:pt x="3899112" y="615734"/>
                  </a:lnTo>
                  <a:lnTo>
                    <a:pt x="3912667" y="617095"/>
                  </a:lnTo>
                  <a:lnTo>
                    <a:pt x="3959161" y="626268"/>
                  </a:lnTo>
                  <a:lnTo>
                    <a:pt x="4005143" y="637972"/>
                  </a:lnTo>
                  <a:lnTo>
                    <a:pt x="4050937" y="650971"/>
                  </a:lnTo>
                  <a:lnTo>
                    <a:pt x="4095918" y="666380"/>
                  </a:lnTo>
                  <a:lnTo>
                    <a:pt x="4139460" y="685317"/>
                  </a:lnTo>
                  <a:lnTo>
                    <a:pt x="4182363" y="705366"/>
                  </a:lnTo>
                  <a:lnTo>
                    <a:pt x="4223527" y="728822"/>
                  </a:lnTo>
                  <a:lnTo>
                    <a:pt x="4263752" y="753268"/>
                  </a:lnTo>
                  <a:lnTo>
                    <a:pt x="4301937" y="781000"/>
                  </a:lnTo>
                  <a:lnTo>
                    <a:pt x="4321830" y="797243"/>
                  </a:lnTo>
                  <a:close/>
                </a:path>
                <a:path w="4572000" h="1764030">
                  <a:moveTo>
                    <a:pt x="2830876" y="1003682"/>
                  </a:moveTo>
                  <a:lnTo>
                    <a:pt x="2525165" y="880338"/>
                  </a:lnTo>
                  <a:lnTo>
                    <a:pt x="2571969" y="893744"/>
                  </a:lnTo>
                  <a:lnTo>
                    <a:pt x="2620849" y="891554"/>
                  </a:lnTo>
                  <a:lnTo>
                    <a:pt x="2669719" y="874296"/>
                  </a:lnTo>
                  <a:lnTo>
                    <a:pt x="2711916" y="847497"/>
                  </a:lnTo>
                  <a:lnTo>
                    <a:pt x="2748512" y="817070"/>
                  </a:lnTo>
                  <a:lnTo>
                    <a:pt x="2780814" y="780802"/>
                  </a:lnTo>
                  <a:lnTo>
                    <a:pt x="2808226" y="741191"/>
                  </a:lnTo>
                  <a:lnTo>
                    <a:pt x="2831104" y="698382"/>
                  </a:lnTo>
                  <a:lnTo>
                    <a:pt x="2849803" y="652517"/>
                  </a:lnTo>
                  <a:lnTo>
                    <a:pt x="2863728" y="606095"/>
                  </a:lnTo>
                  <a:lnTo>
                    <a:pt x="2873710" y="558082"/>
                  </a:lnTo>
                  <a:lnTo>
                    <a:pt x="2879628" y="509800"/>
                  </a:lnTo>
                  <a:lnTo>
                    <a:pt x="2881364" y="462568"/>
                  </a:lnTo>
                  <a:lnTo>
                    <a:pt x="2880675" y="429423"/>
                  </a:lnTo>
                  <a:lnTo>
                    <a:pt x="2878236" y="396941"/>
                  </a:lnTo>
                  <a:lnTo>
                    <a:pt x="2874587" y="363971"/>
                  </a:lnTo>
                  <a:lnTo>
                    <a:pt x="2868842" y="332894"/>
                  </a:lnTo>
                  <a:lnTo>
                    <a:pt x="3079697" y="417967"/>
                  </a:lnTo>
                  <a:lnTo>
                    <a:pt x="3080761" y="462220"/>
                  </a:lnTo>
                  <a:lnTo>
                    <a:pt x="3079349" y="510951"/>
                  </a:lnTo>
                  <a:lnTo>
                    <a:pt x="3074747" y="559765"/>
                  </a:lnTo>
                  <a:lnTo>
                    <a:pt x="3066848" y="608618"/>
                  </a:lnTo>
                  <a:lnTo>
                    <a:pt x="3056022" y="656290"/>
                  </a:lnTo>
                  <a:lnTo>
                    <a:pt x="3042163" y="702738"/>
                  </a:lnTo>
                  <a:lnTo>
                    <a:pt x="3024691" y="749098"/>
                  </a:lnTo>
                  <a:lnTo>
                    <a:pt x="3004449" y="792971"/>
                  </a:lnTo>
                  <a:lnTo>
                    <a:pt x="2980856" y="835492"/>
                  </a:lnTo>
                  <a:lnTo>
                    <a:pt x="2953808" y="876619"/>
                  </a:lnTo>
                  <a:lnTo>
                    <a:pt x="2923197" y="916309"/>
                  </a:lnTo>
                  <a:lnTo>
                    <a:pt x="2889869" y="952163"/>
                  </a:lnTo>
                  <a:lnTo>
                    <a:pt x="2851723" y="987443"/>
                  </a:lnTo>
                  <a:lnTo>
                    <a:pt x="2830876" y="1003682"/>
                  </a:lnTo>
                  <a:close/>
                </a:path>
                <a:path w="4572000" h="1764030">
                  <a:moveTo>
                    <a:pt x="4366278" y="1762851"/>
                  </a:moveTo>
                  <a:lnTo>
                    <a:pt x="4249647" y="1611715"/>
                  </a:lnTo>
                  <a:lnTo>
                    <a:pt x="4250770" y="1606690"/>
                  </a:lnTo>
                  <a:lnTo>
                    <a:pt x="4253899" y="1603844"/>
                  </a:lnTo>
                  <a:lnTo>
                    <a:pt x="4287847" y="1569609"/>
                  </a:lnTo>
                  <a:lnTo>
                    <a:pt x="4316120" y="1531716"/>
                  </a:lnTo>
                  <a:lnTo>
                    <a:pt x="4338998" y="1490276"/>
                  </a:lnTo>
                  <a:lnTo>
                    <a:pt x="4356761" y="1445402"/>
                  </a:lnTo>
                  <a:lnTo>
                    <a:pt x="4368736" y="1399563"/>
                  </a:lnTo>
                  <a:lnTo>
                    <a:pt x="4375680" y="1351695"/>
                  </a:lnTo>
                  <a:lnTo>
                    <a:pt x="4377320" y="1303055"/>
                  </a:lnTo>
                  <a:lnTo>
                    <a:pt x="4374028" y="1255165"/>
                  </a:lnTo>
                  <a:lnTo>
                    <a:pt x="4365161" y="1210503"/>
                  </a:lnTo>
                  <a:lnTo>
                    <a:pt x="4351977" y="1166838"/>
                  </a:lnTo>
                  <a:lnTo>
                    <a:pt x="4334308" y="1125473"/>
                  </a:lnTo>
                  <a:lnTo>
                    <a:pt x="4312461" y="1086530"/>
                  </a:lnTo>
                  <a:lnTo>
                    <a:pt x="4287221" y="1048957"/>
                  </a:lnTo>
                  <a:lnTo>
                    <a:pt x="4258418" y="1014055"/>
                  </a:lnTo>
                  <a:lnTo>
                    <a:pt x="4226361" y="981949"/>
                  </a:lnTo>
                  <a:lnTo>
                    <a:pt x="4191833" y="951584"/>
                  </a:lnTo>
                  <a:lnTo>
                    <a:pt x="4154665" y="924263"/>
                  </a:lnTo>
                  <a:lnTo>
                    <a:pt x="4115641" y="898931"/>
                  </a:lnTo>
                  <a:lnTo>
                    <a:pt x="4074592" y="876892"/>
                  </a:lnTo>
                  <a:lnTo>
                    <a:pt x="4031827" y="858268"/>
                  </a:lnTo>
                  <a:lnTo>
                    <a:pt x="4518475" y="1054614"/>
                  </a:lnTo>
                  <a:lnTo>
                    <a:pt x="4543744" y="1123696"/>
                  </a:lnTo>
                  <a:lnTo>
                    <a:pt x="4555903" y="1168317"/>
                  </a:lnTo>
                  <a:lnTo>
                    <a:pt x="4564476" y="1214230"/>
                  </a:lnTo>
                  <a:lnTo>
                    <a:pt x="4569857" y="1260224"/>
                  </a:lnTo>
                  <a:lnTo>
                    <a:pt x="4571965" y="1306267"/>
                  </a:lnTo>
                  <a:lnTo>
                    <a:pt x="4570246" y="1353505"/>
                  </a:lnTo>
                  <a:lnTo>
                    <a:pt x="4565568" y="1399549"/>
                  </a:lnTo>
                  <a:lnTo>
                    <a:pt x="4557851" y="1444367"/>
                  </a:lnTo>
                  <a:lnTo>
                    <a:pt x="4546540" y="1489104"/>
                  </a:lnTo>
                  <a:lnTo>
                    <a:pt x="4532029" y="1532551"/>
                  </a:lnTo>
                  <a:lnTo>
                    <a:pt x="4514238" y="1574674"/>
                  </a:lnTo>
                  <a:lnTo>
                    <a:pt x="4492611" y="1616619"/>
                  </a:lnTo>
                  <a:lnTo>
                    <a:pt x="4468494" y="1654819"/>
                  </a:lnTo>
                  <a:lnTo>
                    <a:pt x="4440379" y="1692777"/>
                  </a:lnTo>
                  <a:lnTo>
                    <a:pt x="4409138" y="1728104"/>
                  </a:lnTo>
                  <a:lnTo>
                    <a:pt x="4374689" y="1760767"/>
                  </a:lnTo>
                  <a:lnTo>
                    <a:pt x="4371537" y="1763604"/>
                  </a:lnTo>
                  <a:lnTo>
                    <a:pt x="4366278" y="1762851"/>
                  </a:lnTo>
                  <a:close/>
                </a:path>
                <a:path w="4572000" h="1764030">
                  <a:moveTo>
                    <a:pt x="3705361" y="1283925"/>
                  </a:moveTo>
                  <a:lnTo>
                    <a:pt x="3428098" y="1172059"/>
                  </a:lnTo>
                  <a:lnTo>
                    <a:pt x="3451263" y="1177297"/>
                  </a:lnTo>
                  <a:lnTo>
                    <a:pt x="3475536" y="1176135"/>
                  </a:lnTo>
                  <a:lnTo>
                    <a:pt x="3547871" y="1149171"/>
                  </a:lnTo>
                  <a:lnTo>
                    <a:pt x="3592203" y="1115017"/>
                  </a:lnTo>
                  <a:lnTo>
                    <a:pt x="3629897" y="1074077"/>
                  </a:lnTo>
                  <a:lnTo>
                    <a:pt x="3659336" y="1029806"/>
                  </a:lnTo>
                  <a:lnTo>
                    <a:pt x="3676184" y="992781"/>
                  </a:lnTo>
                  <a:lnTo>
                    <a:pt x="3691318" y="944108"/>
                  </a:lnTo>
                  <a:lnTo>
                    <a:pt x="3699139" y="897962"/>
                  </a:lnTo>
                  <a:lnTo>
                    <a:pt x="3701997" y="851184"/>
                  </a:lnTo>
                  <a:lnTo>
                    <a:pt x="3700136" y="805241"/>
                  </a:lnTo>
                  <a:lnTo>
                    <a:pt x="3897982" y="885065"/>
                  </a:lnTo>
                  <a:lnTo>
                    <a:pt x="3887950" y="964555"/>
                  </a:lnTo>
                  <a:lnTo>
                    <a:pt x="3875906" y="1013105"/>
                  </a:lnTo>
                  <a:lnTo>
                    <a:pt x="3862069" y="1054084"/>
                  </a:lnTo>
                  <a:lnTo>
                    <a:pt x="3844186" y="1096170"/>
                  </a:lnTo>
                  <a:lnTo>
                    <a:pt x="3823627" y="1135807"/>
                  </a:lnTo>
                  <a:lnTo>
                    <a:pt x="3799387" y="1175328"/>
                  </a:lnTo>
                  <a:lnTo>
                    <a:pt x="3771884" y="1213533"/>
                  </a:lnTo>
                  <a:lnTo>
                    <a:pt x="3742014" y="1248043"/>
                  </a:lnTo>
                  <a:lnTo>
                    <a:pt x="3708772" y="1281193"/>
                  </a:lnTo>
                  <a:lnTo>
                    <a:pt x="3705361" y="1283925"/>
                  </a:lnTo>
                  <a:close/>
                </a:path>
                <a:path w="4572000" h="1764030">
                  <a:moveTo>
                    <a:pt x="175054" y="103377"/>
                  </a:moveTo>
                  <a:lnTo>
                    <a:pt x="413" y="32915"/>
                  </a:lnTo>
                  <a:lnTo>
                    <a:pt x="0" y="28658"/>
                  </a:lnTo>
                  <a:lnTo>
                    <a:pt x="2284" y="23287"/>
                  </a:lnTo>
                  <a:lnTo>
                    <a:pt x="15409" y="1133"/>
                  </a:lnTo>
                  <a:lnTo>
                    <a:pt x="248895" y="1133"/>
                  </a:lnTo>
                  <a:lnTo>
                    <a:pt x="236151" y="18325"/>
                  </a:lnTo>
                  <a:lnTo>
                    <a:pt x="208948" y="58872"/>
                  </a:lnTo>
                  <a:lnTo>
                    <a:pt x="183625" y="100810"/>
                  </a:lnTo>
                  <a:lnTo>
                    <a:pt x="181620" y="104319"/>
                  </a:lnTo>
                  <a:lnTo>
                    <a:pt x="178691" y="104647"/>
                  </a:lnTo>
                  <a:lnTo>
                    <a:pt x="175643" y="103417"/>
                  </a:lnTo>
                  <a:lnTo>
                    <a:pt x="175332" y="103332"/>
                  </a:lnTo>
                  <a:lnTo>
                    <a:pt x="175054" y="103377"/>
                  </a:lnTo>
                  <a:close/>
                </a:path>
                <a:path w="4572000" h="1764030">
                  <a:moveTo>
                    <a:pt x="178411" y="104679"/>
                  </a:moveTo>
                  <a:lnTo>
                    <a:pt x="175643" y="103417"/>
                  </a:lnTo>
                  <a:lnTo>
                    <a:pt x="178691" y="104647"/>
                  </a:lnTo>
                  <a:lnTo>
                    <a:pt x="178411" y="104679"/>
                  </a:lnTo>
                  <a:close/>
                </a:path>
                <a:path w="4572000" h="1764030">
                  <a:moveTo>
                    <a:pt x="1692524" y="707342"/>
                  </a:moveTo>
                  <a:lnTo>
                    <a:pt x="1373342" y="578563"/>
                  </a:lnTo>
                  <a:lnTo>
                    <a:pt x="1411290" y="591937"/>
                  </a:lnTo>
                  <a:lnTo>
                    <a:pt x="1452121" y="595106"/>
                  </a:lnTo>
                  <a:lnTo>
                    <a:pt x="1494224" y="588737"/>
                  </a:lnTo>
                  <a:lnTo>
                    <a:pt x="1535987" y="573496"/>
                  </a:lnTo>
                  <a:lnTo>
                    <a:pt x="1576115" y="549829"/>
                  </a:lnTo>
                  <a:lnTo>
                    <a:pt x="1610834" y="520197"/>
                  </a:lnTo>
                  <a:lnTo>
                    <a:pt x="1640634" y="485538"/>
                  </a:lnTo>
                  <a:lnTo>
                    <a:pt x="1666004" y="446792"/>
                  </a:lnTo>
                  <a:lnTo>
                    <a:pt x="1687430" y="404899"/>
                  </a:lnTo>
                  <a:lnTo>
                    <a:pt x="1705403" y="360797"/>
                  </a:lnTo>
                  <a:lnTo>
                    <a:pt x="1720411" y="315425"/>
                  </a:lnTo>
                  <a:lnTo>
                    <a:pt x="1732941" y="269724"/>
                  </a:lnTo>
                  <a:lnTo>
                    <a:pt x="1743483" y="224631"/>
                  </a:lnTo>
                  <a:lnTo>
                    <a:pt x="1752525" y="181086"/>
                  </a:lnTo>
                  <a:lnTo>
                    <a:pt x="1762502" y="130929"/>
                  </a:lnTo>
                  <a:lnTo>
                    <a:pt x="1771772" y="80305"/>
                  </a:lnTo>
                  <a:lnTo>
                    <a:pt x="1779127" y="29365"/>
                  </a:lnTo>
                  <a:lnTo>
                    <a:pt x="1781465" y="1133"/>
                  </a:lnTo>
                  <a:lnTo>
                    <a:pt x="1979051" y="1133"/>
                  </a:lnTo>
                  <a:lnTo>
                    <a:pt x="1975347" y="46767"/>
                  </a:lnTo>
                  <a:lnTo>
                    <a:pt x="1969129" y="93866"/>
                  </a:lnTo>
                  <a:lnTo>
                    <a:pt x="1961043" y="140258"/>
                  </a:lnTo>
                  <a:lnTo>
                    <a:pt x="1951478" y="186357"/>
                  </a:lnTo>
                  <a:lnTo>
                    <a:pt x="1940768" y="232215"/>
                  </a:lnTo>
                  <a:lnTo>
                    <a:pt x="1929248" y="277884"/>
                  </a:lnTo>
                  <a:lnTo>
                    <a:pt x="1917252" y="323416"/>
                  </a:lnTo>
                  <a:lnTo>
                    <a:pt x="1902532" y="375387"/>
                  </a:lnTo>
                  <a:lnTo>
                    <a:pt x="1885758" y="426684"/>
                  </a:lnTo>
                  <a:lnTo>
                    <a:pt x="1866236" y="477041"/>
                  </a:lnTo>
                  <a:lnTo>
                    <a:pt x="1843395" y="525919"/>
                  </a:lnTo>
                  <a:lnTo>
                    <a:pt x="1819872" y="567441"/>
                  </a:lnTo>
                  <a:lnTo>
                    <a:pt x="1793137" y="606639"/>
                  </a:lnTo>
                  <a:lnTo>
                    <a:pt x="1763239" y="643110"/>
                  </a:lnTo>
                  <a:lnTo>
                    <a:pt x="1730230" y="676452"/>
                  </a:lnTo>
                  <a:lnTo>
                    <a:pt x="1694158" y="706261"/>
                  </a:lnTo>
                  <a:lnTo>
                    <a:pt x="1692524" y="707342"/>
                  </a:lnTo>
                  <a:close/>
                </a:path>
                <a:path w="4572000" h="1764030">
                  <a:moveTo>
                    <a:pt x="1309780" y="764432"/>
                  </a:moveTo>
                  <a:lnTo>
                    <a:pt x="1262010" y="741849"/>
                  </a:lnTo>
                  <a:lnTo>
                    <a:pt x="1221226" y="714312"/>
                  </a:lnTo>
                  <a:lnTo>
                    <a:pt x="1185730" y="681709"/>
                  </a:lnTo>
                  <a:lnTo>
                    <a:pt x="1155437" y="644715"/>
                  </a:lnTo>
                  <a:lnTo>
                    <a:pt x="1130264" y="604005"/>
                  </a:lnTo>
                  <a:lnTo>
                    <a:pt x="1110127" y="560254"/>
                  </a:lnTo>
                  <a:lnTo>
                    <a:pt x="1094943" y="514137"/>
                  </a:lnTo>
                  <a:lnTo>
                    <a:pt x="1084627" y="466329"/>
                  </a:lnTo>
                  <a:lnTo>
                    <a:pt x="1079057" y="419169"/>
                  </a:lnTo>
                  <a:lnTo>
                    <a:pt x="1077616" y="372163"/>
                  </a:lnTo>
                  <a:lnTo>
                    <a:pt x="1080084" y="325435"/>
                  </a:lnTo>
                  <a:lnTo>
                    <a:pt x="1086241" y="279107"/>
                  </a:lnTo>
                  <a:lnTo>
                    <a:pt x="1095867" y="233303"/>
                  </a:lnTo>
                  <a:lnTo>
                    <a:pt x="1108741" y="188146"/>
                  </a:lnTo>
                  <a:lnTo>
                    <a:pt x="1124643" y="143759"/>
                  </a:lnTo>
                  <a:lnTo>
                    <a:pt x="1143352" y="100266"/>
                  </a:lnTo>
                  <a:lnTo>
                    <a:pt x="1164648" y="57788"/>
                  </a:lnTo>
                  <a:lnTo>
                    <a:pt x="1188311" y="16450"/>
                  </a:lnTo>
                  <a:lnTo>
                    <a:pt x="1442729" y="1133"/>
                  </a:lnTo>
                  <a:lnTo>
                    <a:pt x="1410060" y="39059"/>
                  </a:lnTo>
                  <a:lnTo>
                    <a:pt x="1379839" y="79340"/>
                  </a:lnTo>
                  <a:lnTo>
                    <a:pt x="1352733" y="121504"/>
                  </a:lnTo>
                  <a:lnTo>
                    <a:pt x="1329080" y="165462"/>
                  </a:lnTo>
                  <a:lnTo>
                    <a:pt x="1309217" y="211123"/>
                  </a:lnTo>
                  <a:lnTo>
                    <a:pt x="1293482" y="258399"/>
                  </a:lnTo>
                  <a:lnTo>
                    <a:pt x="1282139" y="310192"/>
                  </a:lnTo>
                  <a:lnTo>
                    <a:pt x="1277245" y="363810"/>
                  </a:lnTo>
                  <a:lnTo>
                    <a:pt x="1279928" y="417545"/>
                  </a:lnTo>
                  <a:lnTo>
                    <a:pt x="1291316" y="469689"/>
                  </a:lnTo>
                  <a:lnTo>
                    <a:pt x="1312538" y="518535"/>
                  </a:lnTo>
                  <a:lnTo>
                    <a:pt x="1339887" y="554318"/>
                  </a:lnTo>
                  <a:lnTo>
                    <a:pt x="1373342" y="578563"/>
                  </a:lnTo>
                  <a:lnTo>
                    <a:pt x="1692524" y="707342"/>
                  </a:lnTo>
                  <a:lnTo>
                    <a:pt x="1655074" y="732134"/>
                  </a:lnTo>
                  <a:lnTo>
                    <a:pt x="1613026" y="753670"/>
                  </a:lnTo>
                  <a:lnTo>
                    <a:pt x="1568066" y="770464"/>
                  </a:lnTo>
                  <a:lnTo>
                    <a:pt x="1516803" y="782784"/>
                  </a:lnTo>
                  <a:lnTo>
                    <a:pt x="1464447" y="788558"/>
                  </a:lnTo>
                  <a:lnTo>
                    <a:pt x="1411894" y="787569"/>
                  </a:lnTo>
                  <a:lnTo>
                    <a:pt x="1360040" y="779599"/>
                  </a:lnTo>
                  <a:lnTo>
                    <a:pt x="1309780" y="764432"/>
                  </a:lnTo>
                  <a:close/>
                </a:path>
              </a:pathLst>
            </a:custGeom>
            <a:solidFill>
              <a:srgbClr val="6FC3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930189" y="6102350"/>
              <a:ext cx="1358265" cy="3395979"/>
            </a:xfrm>
            <a:custGeom>
              <a:avLst/>
              <a:gdLst/>
              <a:ahLst/>
              <a:cxnLst/>
              <a:rect l="l" t="t" r="r" b="b"/>
              <a:pathLst>
                <a:path w="1358265" h="3395979">
                  <a:moveTo>
                    <a:pt x="17194" y="2343797"/>
                  </a:moveTo>
                  <a:lnTo>
                    <a:pt x="426040" y="1412556"/>
                  </a:lnTo>
                  <a:lnTo>
                    <a:pt x="406666" y="1458165"/>
                  </a:lnTo>
                  <a:lnTo>
                    <a:pt x="388027" y="1504058"/>
                  </a:lnTo>
                  <a:lnTo>
                    <a:pt x="370201" y="1550239"/>
                  </a:lnTo>
                  <a:lnTo>
                    <a:pt x="353267" y="1596710"/>
                  </a:lnTo>
                  <a:lnTo>
                    <a:pt x="337302" y="1643472"/>
                  </a:lnTo>
                  <a:lnTo>
                    <a:pt x="322385" y="1690528"/>
                  </a:lnTo>
                  <a:lnTo>
                    <a:pt x="308595" y="1737880"/>
                  </a:lnTo>
                  <a:lnTo>
                    <a:pt x="296009" y="1785531"/>
                  </a:lnTo>
                  <a:lnTo>
                    <a:pt x="284707" y="1833482"/>
                  </a:lnTo>
                  <a:lnTo>
                    <a:pt x="274765" y="1881737"/>
                  </a:lnTo>
                  <a:lnTo>
                    <a:pt x="266476" y="1931022"/>
                  </a:lnTo>
                  <a:lnTo>
                    <a:pt x="260320" y="1980509"/>
                  </a:lnTo>
                  <a:lnTo>
                    <a:pt x="256225" y="2030145"/>
                  </a:lnTo>
                  <a:lnTo>
                    <a:pt x="254120" y="2079879"/>
                  </a:lnTo>
                  <a:lnTo>
                    <a:pt x="253932" y="2129658"/>
                  </a:lnTo>
                  <a:lnTo>
                    <a:pt x="255588" y="2179430"/>
                  </a:lnTo>
                  <a:lnTo>
                    <a:pt x="259017" y="2229142"/>
                  </a:lnTo>
                  <a:lnTo>
                    <a:pt x="264147" y="2278742"/>
                  </a:lnTo>
                  <a:lnTo>
                    <a:pt x="270905" y="2328178"/>
                  </a:lnTo>
                  <a:lnTo>
                    <a:pt x="279219" y="2377398"/>
                  </a:lnTo>
                  <a:lnTo>
                    <a:pt x="289018" y="2426350"/>
                  </a:lnTo>
                  <a:lnTo>
                    <a:pt x="300228" y="2474980"/>
                  </a:lnTo>
                  <a:lnTo>
                    <a:pt x="312778" y="2523237"/>
                  </a:lnTo>
                  <a:lnTo>
                    <a:pt x="326595" y="2571068"/>
                  </a:lnTo>
                  <a:lnTo>
                    <a:pt x="341608" y="2618422"/>
                  </a:lnTo>
                  <a:lnTo>
                    <a:pt x="357450" y="2663744"/>
                  </a:lnTo>
                  <a:lnTo>
                    <a:pt x="375090" y="2709033"/>
                  </a:lnTo>
                  <a:lnTo>
                    <a:pt x="394605" y="2753956"/>
                  </a:lnTo>
                  <a:lnTo>
                    <a:pt x="416074" y="2798178"/>
                  </a:lnTo>
                  <a:lnTo>
                    <a:pt x="439573" y="2841366"/>
                  </a:lnTo>
                  <a:lnTo>
                    <a:pt x="465180" y="2883187"/>
                  </a:lnTo>
                  <a:lnTo>
                    <a:pt x="492973" y="2923308"/>
                  </a:lnTo>
                  <a:lnTo>
                    <a:pt x="523029" y="2961394"/>
                  </a:lnTo>
                  <a:lnTo>
                    <a:pt x="555426" y="2997113"/>
                  </a:lnTo>
                  <a:lnTo>
                    <a:pt x="590242" y="3030130"/>
                  </a:lnTo>
                  <a:lnTo>
                    <a:pt x="627554" y="3060113"/>
                  </a:lnTo>
                  <a:lnTo>
                    <a:pt x="667439" y="3086727"/>
                  </a:lnTo>
                  <a:lnTo>
                    <a:pt x="709976" y="3109639"/>
                  </a:lnTo>
                  <a:lnTo>
                    <a:pt x="755242" y="3128517"/>
                  </a:lnTo>
                  <a:lnTo>
                    <a:pt x="803314" y="3143025"/>
                  </a:lnTo>
                  <a:lnTo>
                    <a:pt x="804664" y="3143665"/>
                  </a:lnTo>
                  <a:lnTo>
                    <a:pt x="807466" y="3144530"/>
                  </a:lnTo>
                  <a:lnTo>
                    <a:pt x="809688" y="3146905"/>
                  </a:lnTo>
                  <a:lnTo>
                    <a:pt x="764032" y="3392085"/>
                  </a:lnTo>
                  <a:lnTo>
                    <a:pt x="760643" y="3395369"/>
                  </a:lnTo>
                  <a:lnTo>
                    <a:pt x="757022" y="3394485"/>
                  </a:lnTo>
                  <a:lnTo>
                    <a:pt x="703747" y="3379617"/>
                  </a:lnTo>
                  <a:lnTo>
                    <a:pt x="651634" y="3361089"/>
                  </a:lnTo>
                  <a:lnTo>
                    <a:pt x="605129" y="3340740"/>
                  </a:lnTo>
                  <a:lnTo>
                    <a:pt x="560569" y="3317610"/>
                  </a:lnTo>
                  <a:lnTo>
                    <a:pt x="517935" y="3291848"/>
                  </a:lnTo>
                  <a:lnTo>
                    <a:pt x="477212" y="3263609"/>
                  </a:lnTo>
                  <a:lnTo>
                    <a:pt x="438381" y="3233043"/>
                  </a:lnTo>
                  <a:lnTo>
                    <a:pt x="401424" y="3200303"/>
                  </a:lnTo>
                  <a:lnTo>
                    <a:pt x="366324" y="3165540"/>
                  </a:lnTo>
                  <a:lnTo>
                    <a:pt x="333064" y="3128907"/>
                  </a:lnTo>
                  <a:lnTo>
                    <a:pt x="301625" y="3090555"/>
                  </a:lnTo>
                  <a:lnTo>
                    <a:pt x="271991" y="3050636"/>
                  </a:lnTo>
                  <a:lnTo>
                    <a:pt x="244144" y="3009302"/>
                  </a:lnTo>
                  <a:lnTo>
                    <a:pt x="218066" y="2966706"/>
                  </a:lnTo>
                  <a:lnTo>
                    <a:pt x="193740" y="2922998"/>
                  </a:lnTo>
                  <a:lnTo>
                    <a:pt x="171148" y="2878332"/>
                  </a:lnTo>
                  <a:lnTo>
                    <a:pt x="150272" y="2832858"/>
                  </a:lnTo>
                  <a:lnTo>
                    <a:pt x="131096" y="2786730"/>
                  </a:lnTo>
                  <a:lnTo>
                    <a:pt x="113600" y="2740098"/>
                  </a:lnTo>
                  <a:lnTo>
                    <a:pt x="97769" y="2693115"/>
                  </a:lnTo>
                  <a:lnTo>
                    <a:pt x="83079" y="2645240"/>
                  </a:lnTo>
                  <a:lnTo>
                    <a:pt x="69410" y="2596978"/>
                  </a:lnTo>
                  <a:lnTo>
                    <a:pt x="56813" y="2548367"/>
                  </a:lnTo>
                  <a:lnTo>
                    <a:pt x="45339" y="2499443"/>
                  </a:lnTo>
                  <a:lnTo>
                    <a:pt x="35037" y="2450243"/>
                  </a:lnTo>
                  <a:lnTo>
                    <a:pt x="25938" y="2400680"/>
                  </a:lnTo>
                  <a:lnTo>
                    <a:pt x="18153" y="2351165"/>
                  </a:lnTo>
                  <a:lnTo>
                    <a:pt x="17194" y="2343797"/>
                  </a:lnTo>
                  <a:close/>
                </a:path>
                <a:path w="1358265" h="3395979">
                  <a:moveTo>
                    <a:pt x="222943" y="1242226"/>
                  </a:moveTo>
                  <a:lnTo>
                    <a:pt x="243419" y="1196896"/>
                  </a:lnTo>
                  <a:lnTo>
                    <a:pt x="264378" y="1151729"/>
                  </a:lnTo>
                  <a:lnTo>
                    <a:pt x="285844" y="1106761"/>
                  </a:lnTo>
                  <a:lnTo>
                    <a:pt x="307840" y="1062025"/>
                  </a:lnTo>
                  <a:lnTo>
                    <a:pt x="330390" y="1017556"/>
                  </a:lnTo>
                  <a:lnTo>
                    <a:pt x="353515" y="973388"/>
                  </a:lnTo>
                  <a:lnTo>
                    <a:pt x="377241" y="929555"/>
                  </a:lnTo>
                  <a:lnTo>
                    <a:pt x="401590" y="886092"/>
                  </a:lnTo>
                  <a:lnTo>
                    <a:pt x="426585" y="843033"/>
                  </a:lnTo>
                  <a:lnTo>
                    <a:pt x="452250" y="800413"/>
                  </a:lnTo>
                  <a:lnTo>
                    <a:pt x="479190" y="757415"/>
                  </a:lnTo>
                  <a:lnTo>
                    <a:pt x="506991" y="714881"/>
                  </a:lnTo>
                  <a:lnTo>
                    <a:pt x="535658" y="672862"/>
                  </a:lnTo>
                  <a:lnTo>
                    <a:pt x="565198" y="631407"/>
                  </a:lnTo>
                  <a:lnTo>
                    <a:pt x="595616" y="590567"/>
                  </a:lnTo>
                  <a:lnTo>
                    <a:pt x="626920" y="550392"/>
                  </a:lnTo>
                  <a:lnTo>
                    <a:pt x="659115" y="510933"/>
                  </a:lnTo>
                  <a:lnTo>
                    <a:pt x="692209" y="472239"/>
                  </a:lnTo>
                  <a:lnTo>
                    <a:pt x="726206" y="434361"/>
                  </a:lnTo>
                  <a:lnTo>
                    <a:pt x="761114" y="397349"/>
                  </a:lnTo>
                  <a:lnTo>
                    <a:pt x="796938" y="361254"/>
                  </a:lnTo>
                  <a:lnTo>
                    <a:pt x="833686" y="326125"/>
                  </a:lnTo>
                  <a:lnTo>
                    <a:pt x="871363" y="292014"/>
                  </a:lnTo>
                  <a:lnTo>
                    <a:pt x="909976" y="258969"/>
                  </a:lnTo>
                  <a:lnTo>
                    <a:pt x="949530" y="227043"/>
                  </a:lnTo>
                  <a:lnTo>
                    <a:pt x="990034" y="196283"/>
                  </a:lnTo>
                  <a:lnTo>
                    <a:pt x="1031331" y="166940"/>
                  </a:lnTo>
                  <a:lnTo>
                    <a:pt x="1073526" y="139048"/>
                  </a:lnTo>
                  <a:lnTo>
                    <a:pt x="1116580" y="112656"/>
                  </a:lnTo>
                  <a:lnTo>
                    <a:pt x="1160455" y="87815"/>
                  </a:lnTo>
                  <a:lnTo>
                    <a:pt x="1205114" y="64575"/>
                  </a:lnTo>
                  <a:lnTo>
                    <a:pt x="1250517" y="42987"/>
                  </a:lnTo>
                  <a:lnTo>
                    <a:pt x="1296627" y="23099"/>
                  </a:lnTo>
                  <a:lnTo>
                    <a:pt x="1343406" y="4963"/>
                  </a:lnTo>
                  <a:lnTo>
                    <a:pt x="1357812" y="0"/>
                  </a:lnTo>
                  <a:lnTo>
                    <a:pt x="1357812" y="275956"/>
                  </a:lnTo>
                  <a:lnTo>
                    <a:pt x="1347071" y="280581"/>
                  </a:lnTo>
                  <a:lnTo>
                    <a:pt x="1303146" y="301679"/>
                  </a:lnTo>
                  <a:lnTo>
                    <a:pt x="1260067" y="324532"/>
                  </a:lnTo>
                  <a:lnTo>
                    <a:pt x="1217880" y="349059"/>
                  </a:lnTo>
                  <a:lnTo>
                    <a:pt x="1176634" y="375176"/>
                  </a:lnTo>
                  <a:lnTo>
                    <a:pt x="1136375" y="402800"/>
                  </a:lnTo>
                  <a:lnTo>
                    <a:pt x="1097151" y="431849"/>
                  </a:lnTo>
                  <a:lnTo>
                    <a:pt x="1059009" y="462238"/>
                  </a:lnTo>
                  <a:lnTo>
                    <a:pt x="1020604" y="495133"/>
                  </a:lnTo>
                  <a:lnTo>
                    <a:pt x="983468" y="529285"/>
                  </a:lnTo>
                  <a:lnTo>
                    <a:pt x="947564" y="564623"/>
                  </a:lnTo>
                  <a:lnTo>
                    <a:pt x="912855" y="601081"/>
                  </a:lnTo>
                  <a:lnTo>
                    <a:pt x="879301" y="638591"/>
                  </a:lnTo>
                  <a:lnTo>
                    <a:pt x="846865" y="677083"/>
                  </a:lnTo>
                  <a:lnTo>
                    <a:pt x="815510" y="716490"/>
                  </a:lnTo>
                  <a:lnTo>
                    <a:pt x="785196" y="756744"/>
                  </a:lnTo>
                  <a:lnTo>
                    <a:pt x="755887" y="797777"/>
                  </a:lnTo>
                  <a:lnTo>
                    <a:pt x="727544" y="839520"/>
                  </a:lnTo>
                  <a:lnTo>
                    <a:pt x="700130" y="881905"/>
                  </a:lnTo>
                  <a:lnTo>
                    <a:pt x="673605" y="924864"/>
                  </a:lnTo>
                  <a:lnTo>
                    <a:pt x="647934" y="968329"/>
                  </a:lnTo>
                  <a:lnTo>
                    <a:pt x="623077" y="1012231"/>
                  </a:lnTo>
                  <a:lnTo>
                    <a:pt x="598996" y="1056503"/>
                  </a:lnTo>
                  <a:lnTo>
                    <a:pt x="553329" y="1144756"/>
                  </a:lnTo>
                  <a:lnTo>
                    <a:pt x="509317" y="1232923"/>
                  </a:lnTo>
                  <a:lnTo>
                    <a:pt x="487787" y="1277415"/>
                  </a:lnTo>
                  <a:lnTo>
                    <a:pt x="466679" y="1322183"/>
                  </a:lnTo>
                  <a:lnTo>
                    <a:pt x="446070" y="1367229"/>
                  </a:lnTo>
                  <a:lnTo>
                    <a:pt x="17194" y="2343797"/>
                  </a:lnTo>
                  <a:lnTo>
                    <a:pt x="11672" y="2301361"/>
                  </a:lnTo>
                  <a:lnTo>
                    <a:pt x="6566" y="2251428"/>
                  </a:lnTo>
                  <a:lnTo>
                    <a:pt x="2885" y="2201404"/>
                  </a:lnTo>
                  <a:lnTo>
                    <a:pt x="679" y="2151327"/>
                  </a:lnTo>
                  <a:lnTo>
                    <a:pt x="0" y="2101232"/>
                  </a:lnTo>
                  <a:lnTo>
                    <a:pt x="896" y="2051158"/>
                  </a:lnTo>
                  <a:lnTo>
                    <a:pt x="3420" y="2001140"/>
                  </a:lnTo>
                  <a:lnTo>
                    <a:pt x="7621" y="1951216"/>
                  </a:lnTo>
                  <a:lnTo>
                    <a:pt x="13550" y="1901423"/>
                  </a:lnTo>
                  <a:lnTo>
                    <a:pt x="21257" y="1851798"/>
                  </a:lnTo>
                  <a:lnTo>
                    <a:pt x="30793" y="1802377"/>
                  </a:lnTo>
                  <a:lnTo>
                    <a:pt x="42208" y="1753198"/>
                  </a:lnTo>
                  <a:lnTo>
                    <a:pt x="54731" y="1705486"/>
                  </a:lnTo>
                  <a:lnTo>
                    <a:pt x="68143" y="1658019"/>
                  </a:lnTo>
                  <a:lnTo>
                    <a:pt x="82406" y="1610799"/>
                  </a:lnTo>
                  <a:lnTo>
                    <a:pt x="97487" y="1563829"/>
                  </a:lnTo>
                  <a:lnTo>
                    <a:pt x="113349" y="1517111"/>
                  </a:lnTo>
                  <a:lnTo>
                    <a:pt x="129957" y="1470647"/>
                  </a:lnTo>
                  <a:lnTo>
                    <a:pt x="147276" y="1424440"/>
                  </a:lnTo>
                  <a:lnTo>
                    <a:pt x="165269" y="1378492"/>
                  </a:lnTo>
                  <a:lnTo>
                    <a:pt x="183902" y="1332806"/>
                  </a:lnTo>
                  <a:lnTo>
                    <a:pt x="203138" y="1287383"/>
                  </a:lnTo>
                  <a:lnTo>
                    <a:pt x="222943" y="1242226"/>
                  </a:lnTo>
                  <a:close/>
                </a:path>
              </a:pathLst>
            </a:custGeom>
            <a:solidFill>
              <a:srgbClr val="FBB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021282" y="2095500"/>
            <a:ext cx="7086600" cy="1580241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 marR="5080" algn="ctr">
              <a:lnSpc>
                <a:spcPts val="13050"/>
              </a:lnSpc>
              <a:spcBef>
                <a:spcPts val="156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ILMU-ILMU SOSIAL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16494"/>
              </p:ext>
            </p:extLst>
          </p:nvPr>
        </p:nvGraphicFramePr>
        <p:xfrm>
          <a:off x="9168996" y="4036641"/>
          <a:ext cx="74242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Dosen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Pengampu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 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Darsono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M. Pd.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Yoga Fernando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Rizqi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M. Pd.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16B7B-E808-4F2E-8C97-3BD60479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664" y="1028700"/>
            <a:ext cx="15947136" cy="7755969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Ciri-ciri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empiris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didapatkan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nyata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diuji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teoritis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dibangun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Setelah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mana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tujuannya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fenomena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kumulatif</a:t>
            </a:r>
            <a:r>
              <a:rPr lang="en-ID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nonetis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mempersoalkan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endParaRPr lang="en-US" sz="3200" b="1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tindakan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lembaga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permasalah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8DAD174-13D7-4FFB-85E6-6EB527885D3A}"/>
              </a:ext>
            </a:extLst>
          </p:cNvPr>
          <p:cNvSpPr/>
          <p:nvPr/>
        </p:nvSpPr>
        <p:spPr>
          <a:xfrm>
            <a:off x="-177747" y="8106890"/>
            <a:ext cx="2438400" cy="213360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2610B377-A07B-4294-8877-0BBE5E7DDA38}"/>
              </a:ext>
            </a:extLst>
          </p:cNvPr>
          <p:cNvGrpSpPr/>
          <p:nvPr/>
        </p:nvGrpSpPr>
        <p:grpSpPr>
          <a:xfrm>
            <a:off x="14554200" y="8648700"/>
            <a:ext cx="3810000" cy="1828800"/>
            <a:chOff x="2069265" y="5521394"/>
            <a:chExt cx="14164656" cy="476578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8E421E67-E438-4025-B8AB-1DDF2C243E53}"/>
                </a:ext>
              </a:extLst>
            </p:cNvPr>
            <p:cNvSpPr/>
            <p:nvPr/>
          </p:nvSpPr>
          <p:spPr>
            <a:xfrm>
              <a:off x="2069265" y="5527468"/>
              <a:ext cx="7960028" cy="45429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58DBDBC-AA1E-4533-8046-251EFE879632}"/>
                </a:ext>
              </a:extLst>
            </p:cNvPr>
            <p:cNvSpPr/>
            <p:nvPr/>
          </p:nvSpPr>
          <p:spPr>
            <a:xfrm>
              <a:off x="4847925" y="8765393"/>
              <a:ext cx="3696335" cy="1305560"/>
            </a:xfrm>
            <a:custGeom>
              <a:avLst/>
              <a:gdLst/>
              <a:ahLst/>
              <a:cxnLst/>
              <a:rect l="l" t="t" r="r" b="b"/>
              <a:pathLst>
                <a:path w="3696334" h="1305559">
                  <a:moveTo>
                    <a:pt x="1873727" y="1305037"/>
                  </a:moveTo>
                  <a:lnTo>
                    <a:pt x="0" y="910288"/>
                  </a:lnTo>
                  <a:lnTo>
                    <a:pt x="2213077" y="0"/>
                  </a:lnTo>
                  <a:lnTo>
                    <a:pt x="2457530" y="44547"/>
                  </a:lnTo>
                  <a:lnTo>
                    <a:pt x="2965956" y="142552"/>
                  </a:lnTo>
                  <a:lnTo>
                    <a:pt x="3696243" y="285105"/>
                  </a:lnTo>
                  <a:lnTo>
                    <a:pt x="1873727" y="13050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872EC91D-E35D-4BD0-ACF8-BD3065C43E9C}"/>
                </a:ext>
              </a:extLst>
            </p:cNvPr>
            <p:cNvSpPr/>
            <p:nvPr/>
          </p:nvSpPr>
          <p:spPr>
            <a:xfrm>
              <a:off x="5145854" y="8768028"/>
              <a:ext cx="3161538" cy="1163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E33A1F7C-B45B-4F2D-AFB6-A332B1BEC74B}"/>
                </a:ext>
              </a:extLst>
            </p:cNvPr>
            <p:cNvSpPr/>
            <p:nvPr/>
          </p:nvSpPr>
          <p:spPr>
            <a:xfrm>
              <a:off x="8900388" y="5521394"/>
              <a:ext cx="7333533" cy="4762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3E628BED-6BBE-4234-ACAC-78DFCAA34BAF}"/>
                </a:ext>
              </a:extLst>
            </p:cNvPr>
            <p:cNvSpPr/>
            <p:nvPr/>
          </p:nvSpPr>
          <p:spPr>
            <a:xfrm>
              <a:off x="8900388" y="9026704"/>
              <a:ext cx="4326890" cy="1260475"/>
            </a:xfrm>
            <a:custGeom>
              <a:avLst/>
              <a:gdLst/>
              <a:ahLst/>
              <a:cxnLst/>
              <a:rect l="l" t="t" r="r" b="b"/>
              <a:pathLst>
                <a:path w="4326890" h="1260475">
                  <a:moveTo>
                    <a:pt x="1651762" y="1260295"/>
                  </a:moveTo>
                  <a:lnTo>
                    <a:pt x="3411329" y="1260295"/>
                  </a:lnTo>
                  <a:lnTo>
                    <a:pt x="4326784" y="1066912"/>
                  </a:lnTo>
                  <a:lnTo>
                    <a:pt x="1736580" y="0"/>
                  </a:lnTo>
                  <a:lnTo>
                    <a:pt x="1450389" y="52234"/>
                  </a:lnTo>
                  <a:lnTo>
                    <a:pt x="0" y="334300"/>
                  </a:lnTo>
                  <a:lnTo>
                    <a:pt x="1651762" y="1260295"/>
                  </a:lnTo>
                  <a:close/>
                </a:path>
              </a:pathLst>
            </a:custGeom>
            <a:solidFill>
              <a:srgbClr val="F16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3CFDFF8E-DC41-4EF2-BDDF-4BA508632F3E}"/>
                </a:ext>
              </a:extLst>
            </p:cNvPr>
            <p:cNvSpPr/>
            <p:nvPr/>
          </p:nvSpPr>
          <p:spPr>
            <a:xfrm>
              <a:off x="9178183" y="8206061"/>
              <a:ext cx="5486876" cy="2080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162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8B85-F0DB-4009-AD67-34A6F315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8298656" cy="1354217"/>
          </a:xfrm>
        </p:spPr>
        <p:txBody>
          <a:bodyPr/>
          <a:lstStyle/>
          <a:p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onsep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asar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Psikologi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81556-6EC5-4B4A-A6BB-58DBD2425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1562100"/>
            <a:ext cx="15849599" cy="6340197"/>
          </a:xfrm>
        </p:spPr>
        <p:txBody>
          <a:bodyPr/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cabang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ilmu-ilmu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cabang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ahli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bernama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hubber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bonner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psikologi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memberikan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tentang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psikologi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kepada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peserta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didik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agar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peserta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didik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mengidentifikasi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menganalisis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masalah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menanamkan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kejiwaan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berkaitan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kehidupannya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Didalam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interaksi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dilakukan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sehari-hari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berinteraksi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individu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individu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maupun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interaksi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individu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kelompok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200"/>
            </a:pPr>
            <a:endParaRPr lang="en-ID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3096DD98-3517-47E1-865C-3F30C90A47D9}"/>
              </a:ext>
            </a:extLst>
          </p:cNvPr>
          <p:cNvSpPr/>
          <p:nvPr/>
        </p:nvSpPr>
        <p:spPr>
          <a:xfrm>
            <a:off x="15240000" y="7429500"/>
            <a:ext cx="26670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FAF66B34-EDBA-41F3-8E93-A41CC16E38CF}"/>
              </a:ext>
            </a:extLst>
          </p:cNvPr>
          <p:cNvSpPr/>
          <p:nvPr/>
        </p:nvSpPr>
        <p:spPr>
          <a:xfrm>
            <a:off x="0" y="8077200"/>
            <a:ext cx="2667000" cy="220980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18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81556-6EC5-4B4A-A6BB-58DBD2425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1482090"/>
            <a:ext cx="9029700" cy="6537960"/>
          </a:xfrm>
          <a:prstGeom prst="roundRect">
            <a:avLst/>
          </a:prstGeom>
          <a:solidFill>
            <a:schemeClr val="bg2"/>
          </a:solidFill>
        </p:spPr>
        <p:txBody>
          <a:bodyPr/>
          <a:lstStyle/>
          <a:p>
            <a:pPr lvl="0" algn="just">
              <a:lnSpc>
                <a:spcPct val="150000"/>
              </a:lnSpc>
              <a:buSzPts val="1200"/>
            </a:pPr>
            <a:endParaRPr lang="en-ID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200"/>
            </a:pPr>
            <a:r>
              <a:rPr lang="en-ID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ID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Konsep-konsep</a:t>
            </a:r>
            <a:r>
              <a:rPr lang="en-ID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ID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ID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lvl="1" algn="just">
              <a:lnSpc>
                <a:spcPct val="150000"/>
              </a:lnSpc>
              <a:buSzPts val="1200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Perhatian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SzPts val="1200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Kepribbadian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SzPts val="1200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Imajinasi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SzPts val="1200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Kesadaran</a:t>
            </a:r>
            <a:endParaRPr lang="en-ID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SzPts val="1200"/>
            </a:pPr>
            <a:r>
              <a:rPr lang="en-ID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Kecerdasan</a:t>
            </a:r>
            <a:endParaRPr lang="en-ID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3096DD98-3517-47E1-865C-3F30C90A47D9}"/>
              </a:ext>
            </a:extLst>
          </p:cNvPr>
          <p:cNvSpPr/>
          <p:nvPr/>
        </p:nvSpPr>
        <p:spPr>
          <a:xfrm>
            <a:off x="15240000" y="7429500"/>
            <a:ext cx="26670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FAF66B34-EDBA-41F3-8E93-A41CC16E38CF}"/>
              </a:ext>
            </a:extLst>
          </p:cNvPr>
          <p:cNvSpPr/>
          <p:nvPr/>
        </p:nvSpPr>
        <p:spPr>
          <a:xfrm>
            <a:off x="0" y="8077200"/>
            <a:ext cx="2667000" cy="220980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68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DAD4-27C2-4B0C-B761-28575325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192" y="723900"/>
            <a:ext cx="8298656" cy="615553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Psikologi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endParaRPr lang="en-ID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DE7B-D3D4-4B6F-82EC-CF43ACEA0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379220"/>
            <a:ext cx="16078200" cy="7879080"/>
          </a:xfrm>
        </p:spPr>
        <p:txBody>
          <a:bodyPr/>
          <a:lstStyle/>
          <a:p>
            <a:pPr marL="514350" lvl="0" indent="-514350" algn="l">
              <a:lnSpc>
                <a:spcPct val="150000"/>
              </a:lnSpc>
              <a:buFont typeface="+mj-lt"/>
              <a:buAutoNum type="alphaLcParenR"/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Behavioristik</a:t>
            </a:r>
            <a:r>
              <a:rPr lang="en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ditekankan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organisme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memerilkan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didalam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melalaui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l">
              <a:lnSpc>
                <a:spcPct val="150000"/>
              </a:lnSpc>
              <a:buFont typeface="+mj-lt"/>
              <a:buAutoNum type="alphaLcParenR"/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mengemukakan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dipelajarai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melakukannya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menghadapi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konsekuensi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l">
              <a:lnSpc>
                <a:spcPct val="150000"/>
              </a:lnSpc>
              <a:buFont typeface="+mj-lt"/>
              <a:buAutoNum type="alphaLcParenR"/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Gestalt dan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Kognitif</a:t>
            </a:r>
            <a:r>
              <a:rPr lang="en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mengemukakan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aktif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memanfaatkan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memanipulasi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memperbaharui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didapatkannya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l">
              <a:lnSpc>
                <a:spcPct val="150000"/>
              </a:lnSpc>
              <a:buFont typeface="+mj-lt"/>
              <a:buAutoNum type="alphaLcParenR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Lapangan</a:t>
            </a:r>
            <a:r>
              <a:rPr lang="en-ID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eori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dikemukakan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ahli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bernama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Kurt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Lewit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pendapatnya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segenap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peristiwa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sepeti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bermimpi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berkeinginan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berkehaendak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ID" sz="3200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E5C49B03-AD64-4FA3-B6F3-0D5628EF1A25}"/>
              </a:ext>
            </a:extLst>
          </p:cNvPr>
          <p:cNvSpPr/>
          <p:nvPr/>
        </p:nvSpPr>
        <p:spPr>
          <a:xfrm>
            <a:off x="16002000" y="7962900"/>
            <a:ext cx="22860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94F6B21-69D1-4ACC-966B-4E72C8219023}"/>
              </a:ext>
            </a:extLst>
          </p:cNvPr>
          <p:cNvSpPr/>
          <p:nvPr/>
        </p:nvSpPr>
        <p:spPr>
          <a:xfrm>
            <a:off x="12192" y="8343900"/>
            <a:ext cx="2286000" cy="194310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332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30D2-0597-44CA-B0A1-639F06B3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04900"/>
            <a:ext cx="8298656" cy="1962076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Pendekatan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Psikologi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br>
              <a:rPr lang="en-ID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9CB3-CAB9-4570-BA21-EEB32262E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808" y="1790700"/>
            <a:ext cx="15749412" cy="8710077"/>
          </a:xfrm>
        </p:spPr>
        <p:txBody>
          <a:bodyPr/>
          <a:lstStyle/>
          <a:p>
            <a:pPr lvl="1"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Insentif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Kognitif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lingkup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psikologi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Shaw dan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Constanzo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proses pada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dicontohkan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persepsi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bersama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bahasa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interaksi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misalnya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persaingan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D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539E62A7-8DB4-46F9-9179-3521C8B81A25}"/>
              </a:ext>
            </a:extLst>
          </p:cNvPr>
          <p:cNvSpPr/>
          <p:nvPr/>
        </p:nvSpPr>
        <p:spPr>
          <a:xfrm>
            <a:off x="12192" y="8343900"/>
            <a:ext cx="2286000" cy="194310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C4728152-22B6-442D-A3ED-F855E6D7738C}"/>
              </a:ext>
            </a:extLst>
          </p:cNvPr>
          <p:cNvSpPr/>
          <p:nvPr/>
        </p:nvSpPr>
        <p:spPr>
          <a:xfrm>
            <a:off x="15849600" y="7658100"/>
            <a:ext cx="22860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979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3CE4A-4C51-406A-B4A3-D219A229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28700"/>
            <a:ext cx="10210800" cy="2577629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D.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Konsep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Dasar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Politik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dan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Pemerintahan</a:t>
            </a:r>
            <a:br>
              <a:rPr lang="en-ID" sz="8800" b="1" dirty="0"/>
            </a:b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41553-D2C6-4558-958F-C7E7BE16D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6988" y="1765935"/>
            <a:ext cx="16054212" cy="8002191"/>
          </a:xfrm>
        </p:spPr>
        <p:txBody>
          <a:bodyPr/>
          <a:lstStyle/>
          <a:p>
            <a:pPr algn="l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Politik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pemerintahan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salah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cabang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ilmu-ilmu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mempelajari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perpolitikan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pemerintahan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perspektif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nasional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maupun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internasioal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Etimologis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politik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berasal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bahasa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Yunani "polis"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kota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status negara.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umum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istilah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politik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diartikan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berbagai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negara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menyangkut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menentukan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sistem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melaksanakan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Aristoteles (384 – 322 SM)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berpendapat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membahas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terbentuknya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negara.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Max Weber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menafsirkan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pemerintah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apapun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berhasil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menopang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klaim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dialah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eksklusif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berhak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kekuatan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fisik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memaksakan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aturannya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batas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teritorial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tertentu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l"/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Pendekatan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ilmu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politik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pemerintahan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514350" algn="l">
              <a:buFont typeface="+mj-lt"/>
              <a:buAutoNum type="arabicParenR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pendekatan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institusionalisme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l">
              <a:buFont typeface="+mj-lt"/>
              <a:buAutoNum type="arabicParenR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pendekatan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perilaku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514350" algn="l">
              <a:buFont typeface="+mj-lt"/>
              <a:buAutoNum type="arabicParenR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pendekatan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kelembagaan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ID" sz="3200" dirty="0"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0145372A-9836-4386-8401-B3289F174141}"/>
              </a:ext>
            </a:extLst>
          </p:cNvPr>
          <p:cNvSpPr/>
          <p:nvPr/>
        </p:nvSpPr>
        <p:spPr>
          <a:xfrm>
            <a:off x="15468600" y="7840255"/>
            <a:ext cx="2032080" cy="2143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7ABB6BE7-83D6-41E0-8817-BF565C8E70C7}"/>
              </a:ext>
            </a:extLst>
          </p:cNvPr>
          <p:cNvSpPr/>
          <p:nvPr/>
        </p:nvSpPr>
        <p:spPr>
          <a:xfrm>
            <a:off x="-609600" y="8496300"/>
            <a:ext cx="2298192" cy="171450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714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3C1F-82F1-4AAB-AC8E-E0A44AC1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957" y="1104900"/>
            <a:ext cx="8298656" cy="1231106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</a:t>
            </a:r>
            <a:br>
              <a:rPr lang="en-ID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20520-D749-4E95-98A9-9FB2CCD34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224" y="1943100"/>
            <a:ext cx="16230600" cy="6647974"/>
          </a:xfrm>
        </p:spPr>
        <p:txBody>
          <a:bodyPr/>
          <a:lstStyle/>
          <a:p>
            <a:pPr marL="742950" indent="-742950" algn="just">
              <a:buFont typeface="+mj-lt"/>
              <a:buAutoNum type="alphaLcParenR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Konsep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Masyarakat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ditata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negara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Negara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Asosiasi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mengatur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masyarakat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wilayah,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pd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diselenggarakan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diberi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kekuatan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memaksa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Penduduk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orang/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sekelompok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orang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keberadaannya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daerah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mematuhi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perundang-undangan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berlaku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daerah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 typeface="+mj-lt"/>
              <a:buAutoNum type="alphaLcParenR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Pemerintah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organisasi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berwenang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memutuskan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menerapkan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mengikat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seluruh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populasi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sz="36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E0C3EB16-2CB8-4094-88CC-76BB217F97F1}"/>
              </a:ext>
            </a:extLst>
          </p:cNvPr>
          <p:cNvSpPr/>
          <p:nvPr/>
        </p:nvSpPr>
        <p:spPr>
          <a:xfrm>
            <a:off x="12192" y="8343900"/>
            <a:ext cx="2286000" cy="194310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7B09BFCF-022F-4375-8B14-784635EB18AC}"/>
              </a:ext>
            </a:extLst>
          </p:cNvPr>
          <p:cNvSpPr/>
          <p:nvPr/>
        </p:nvSpPr>
        <p:spPr>
          <a:xfrm>
            <a:off x="15468600" y="7840255"/>
            <a:ext cx="2032080" cy="214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524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>
            <a:extLst>
              <a:ext uri="{FF2B5EF4-FFF2-40B4-BE49-F238E27FC236}">
                <a16:creationId xmlns:a16="http://schemas.microsoft.com/office/drawing/2014/main" id="{0A0F8853-4280-4350-B2A9-0992D3094FDC}"/>
              </a:ext>
            </a:extLst>
          </p:cNvPr>
          <p:cNvSpPr/>
          <p:nvPr/>
        </p:nvSpPr>
        <p:spPr>
          <a:xfrm rot="9846910">
            <a:off x="513997" y="7543631"/>
            <a:ext cx="2362200" cy="2971800"/>
          </a:xfrm>
          <a:custGeom>
            <a:avLst/>
            <a:gdLst/>
            <a:ahLst/>
            <a:cxnLst/>
            <a:rect l="l" t="t" r="r" b="b"/>
            <a:pathLst>
              <a:path w="3684269" h="2415540">
                <a:moveTo>
                  <a:pt x="1894497" y="450182"/>
                </a:moveTo>
                <a:lnTo>
                  <a:pt x="1572746" y="265758"/>
                </a:lnTo>
                <a:lnTo>
                  <a:pt x="1618995" y="262991"/>
                </a:lnTo>
                <a:lnTo>
                  <a:pt x="1666461" y="260921"/>
                </a:lnTo>
                <a:lnTo>
                  <a:pt x="1715062" y="259502"/>
                </a:lnTo>
                <a:lnTo>
                  <a:pt x="1764720" y="258689"/>
                </a:lnTo>
                <a:lnTo>
                  <a:pt x="1811446" y="270833"/>
                </a:lnTo>
                <a:lnTo>
                  <a:pt x="1865312" y="272432"/>
                </a:lnTo>
                <a:lnTo>
                  <a:pt x="2011713" y="312432"/>
                </a:lnTo>
                <a:lnTo>
                  <a:pt x="2229454" y="437238"/>
                </a:lnTo>
                <a:lnTo>
                  <a:pt x="2302987" y="508663"/>
                </a:lnTo>
                <a:lnTo>
                  <a:pt x="2333353" y="555345"/>
                </a:lnTo>
                <a:lnTo>
                  <a:pt x="2369176" y="590517"/>
                </a:lnTo>
                <a:lnTo>
                  <a:pt x="2397656" y="636118"/>
                </a:lnTo>
                <a:lnTo>
                  <a:pt x="2424938" y="681032"/>
                </a:lnTo>
                <a:lnTo>
                  <a:pt x="2450851" y="725162"/>
                </a:lnTo>
                <a:lnTo>
                  <a:pt x="2462890" y="761340"/>
                </a:lnTo>
                <a:lnTo>
                  <a:pt x="1942487" y="463051"/>
                </a:lnTo>
                <a:lnTo>
                  <a:pt x="1894497" y="450182"/>
                </a:lnTo>
                <a:close/>
              </a:path>
              <a:path w="3684269" h="2415540">
                <a:moveTo>
                  <a:pt x="144471" y="544964"/>
                </a:moveTo>
                <a:lnTo>
                  <a:pt x="0" y="462155"/>
                </a:lnTo>
                <a:lnTo>
                  <a:pt x="6315" y="451136"/>
                </a:lnTo>
                <a:lnTo>
                  <a:pt x="38813" y="411210"/>
                </a:lnTo>
                <a:lnTo>
                  <a:pt x="73204" y="372370"/>
                </a:lnTo>
                <a:lnTo>
                  <a:pt x="109596" y="334675"/>
                </a:lnTo>
                <a:lnTo>
                  <a:pt x="148033" y="298154"/>
                </a:lnTo>
                <a:lnTo>
                  <a:pt x="188562" y="262831"/>
                </a:lnTo>
                <a:lnTo>
                  <a:pt x="231228" y="228734"/>
                </a:lnTo>
                <a:lnTo>
                  <a:pt x="276077" y="195887"/>
                </a:lnTo>
                <a:lnTo>
                  <a:pt x="315163" y="174376"/>
                </a:lnTo>
                <a:lnTo>
                  <a:pt x="355887" y="153803"/>
                </a:lnTo>
                <a:lnTo>
                  <a:pt x="404506" y="123117"/>
                </a:lnTo>
                <a:lnTo>
                  <a:pt x="448331" y="104323"/>
                </a:lnTo>
                <a:lnTo>
                  <a:pt x="493622" y="86368"/>
                </a:lnTo>
                <a:lnTo>
                  <a:pt x="540320" y="69220"/>
                </a:lnTo>
                <a:lnTo>
                  <a:pt x="588369" y="52846"/>
                </a:lnTo>
                <a:lnTo>
                  <a:pt x="637712" y="37214"/>
                </a:lnTo>
                <a:lnTo>
                  <a:pt x="681976" y="33308"/>
                </a:lnTo>
                <a:lnTo>
                  <a:pt x="733735" y="19061"/>
                </a:lnTo>
                <a:lnTo>
                  <a:pt x="780301" y="16475"/>
                </a:lnTo>
                <a:lnTo>
                  <a:pt x="834247" y="3481"/>
                </a:lnTo>
                <a:lnTo>
                  <a:pt x="931535" y="692"/>
                </a:lnTo>
                <a:lnTo>
                  <a:pt x="981403" y="0"/>
                </a:lnTo>
                <a:lnTo>
                  <a:pt x="1026045" y="10949"/>
                </a:lnTo>
                <a:lnTo>
                  <a:pt x="1077962" y="11431"/>
                </a:lnTo>
                <a:lnTo>
                  <a:pt x="1315853" y="74595"/>
                </a:lnTo>
                <a:lnTo>
                  <a:pt x="1442899" y="147416"/>
                </a:lnTo>
                <a:lnTo>
                  <a:pt x="1478700" y="182576"/>
                </a:lnTo>
                <a:lnTo>
                  <a:pt x="1505950" y="198195"/>
                </a:lnTo>
                <a:lnTo>
                  <a:pt x="1526572" y="224654"/>
                </a:lnTo>
                <a:lnTo>
                  <a:pt x="1553085" y="239851"/>
                </a:lnTo>
                <a:lnTo>
                  <a:pt x="1572746" y="265758"/>
                </a:lnTo>
                <a:lnTo>
                  <a:pt x="1894497" y="450182"/>
                </a:lnTo>
                <a:lnTo>
                  <a:pt x="1847737" y="438018"/>
                </a:lnTo>
                <a:lnTo>
                  <a:pt x="1795686" y="437459"/>
                </a:lnTo>
                <a:lnTo>
                  <a:pt x="1751086" y="426534"/>
                </a:lnTo>
                <a:lnTo>
                  <a:pt x="1701422" y="427344"/>
                </a:lnTo>
                <a:lnTo>
                  <a:pt x="1653120" y="428934"/>
                </a:lnTo>
                <a:lnTo>
                  <a:pt x="1661316" y="462909"/>
                </a:lnTo>
                <a:lnTo>
                  <a:pt x="1266943" y="236859"/>
                </a:lnTo>
                <a:lnTo>
                  <a:pt x="1219207" y="224136"/>
                </a:lnTo>
                <a:lnTo>
                  <a:pt x="1178115" y="200582"/>
                </a:lnTo>
                <a:lnTo>
                  <a:pt x="1131249" y="188358"/>
                </a:lnTo>
                <a:lnTo>
                  <a:pt x="1078824" y="187585"/>
                </a:lnTo>
                <a:lnTo>
                  <a:pt x="1033683" y="176349"/>
                </a:lnTo>
                <a:lnTo>
                  <a:pt x="983411" y="176811"/>
                </a:lnTo>
                <a:lnTo>
                  <a:pt x="940852" y="167054"/>
                </a:lnTo>
                <a:lnTo>
                  <a:pt x="890825" y="167656"/>
                </a:lnTo>
                <a:lnTo>
                  <a:pt x="835571" y="179901"/>
                </a:lnTo>
                <a:lnTo>
                  <a:pt x="787809" y="181801"/>
                </a:lnTo>
                <a:lnTo>
                  <a:pt x="741309" y="184424"/>
                </a:lnTo>
                <a:lnTo>
                  <a:pt x="689839" y="198837"/>
                </a:lnTo>
                <a:lnTo>
                  <a:pt x="639803" y="214072"/>
                </a:lnTo>
                <a:lnTo>
                  <a:pt x="591285" y="230177"/>
                </a:lnTo>
                <a:lnTo>
                  <a:pt x="544372" y="247202"/>
                </a:lnTo>
                <a:lnTo>
                  <a:pt x="499149" y="265196"/>
                </a:lnTo>
                <a:lnTo>
                  <a:pt x="455702" y="284207"/>
                </a:lnTo>
                <a:lnTo>
                  <a:pt x="407801" y="315305"/>
                </a:lnTo>
                <a:lnTo>
                  <a:pt x="368164" y="336500"/>
                </a:lnTo>
                <a:lnTo>
                  <a:pt x="324245" y="369880"/>
                </a:lnTo>
                <a:lnTo>
                  <a:pt x="288760" y="393455"/>
                </a:lnTo>
                <a:lnTo>
                  <a:pt x="249166" y="429314"/>
                </a:lnTo>
                <a:lnTo>
                  <a:pt x="211862" y="466485"/>
                </a:lnTo>
                <a:lnTo>
                  <a:pt x="176936" y="505019"/>
                </a:lnTo>
                <a:lnTo>
                  <a:pt x="144471" y="544964"/>
                </a:lnTo>
                <a:close/>
              </a:path>
              <a:path w="3684269" h="2415540">
                <a:moveTo>
                  <a:pt x="1931613" y="1613247"/>
                </a:moveTo>
                <a:lnTo>
                  <a:pt x="1863862" y="1545136"/>
                </a:lnTo>
                <a:lnTo>
                  <a:pt x="1832424" y="1512478"/>
                </a:lnTo>
                <a:lnTo>
                  <a:pt x="1811143" y="1471003"/>
                </a:lnTo>
                <a:lnTo>
                  <a:pt x="1799628" y="1420488"/>
                </a:lnTo>
                <a:lnTo>
                  <a:pt x="1785606" y="1383174"/>
                </a:lnTo>
                <a:lnTo>
                  <a:pt x="1782067" y="1337230"/>
                </a:lnTo>
                <a:lnTo>
                  <a:pt x="1789367" y="1282861"/>
                </a:lnTo>
                <a:lnTo>
                  <a:pt x="1795235" y="1242310"/>
                </a:lnTo>
                <a:lnTo>
                  <a:pt x="1812659" y="1193744"/>
                </a:lnTo>
                <a:lnTo>
                  <a:pt x="1835487" y="1148275"/>
                </a:lnTo>
                <a:lnTo>
                  <a:pt x="1864710" y="1106472"/>
                </a:lnTo>
                <a:lnTo>
                  <a:pt x="1899582" y="1067906"/>
                </a:lnTo>
                <a:lnTo>
                  <a:pt x="1939355" y="1032151"/>
                </a:lnTo>
                <a:lnTo>
                  <a:pt x="1983284" y="998777"/>
                </a:lnTo>
                <a:lnTo>
                  <a:pt x="2030622" y="967357"/>
                </a:lnTo>
                <a:lnTo>
                  <a:pt x="2074838" y="948786"/>
                </a:lnTo>
                <a:lnTo>
                  <a:pt x="2121777" y="931776"/>
                </a:lnTo>
                <a:lnTo>
                  <a:pt x="2177543" y="905187"/>
                </a:lnTo>
                <a:lnTo>
                  <a:pt x="2229297" y="890937"/>
                </a:lnTo>
                <a:lnTo>
                  <a:pt x="2276826" y="888904"/>
                </a:lnTo>
                <a:lnTo>
                  <a:pt x="2332553" y="876930"/>
                </a:lnTo>
                <a:lnTo>
                  <a:pt x="2312408" y="836107"/>
                </a:lnTo>
                <a:lnTo>
                  <a:pt x="2296687" y="783181"/>
                </a:lnTo>
                <a:lnTo>
                  <a:pt x="2272968" y="740308"/>
                </a:lnTo>
                <a:lnTo>
                  <a:pt x="2241459" y="707609"/>
                </a:lnTo>
                <a:lnTo>
                  <a:pt x="2215001" y="663167"/>
                </a:lnTo>
                <a:lnTo>
                  <a:pt x="2111184" y="559746"/>
                </a:lnTo>
                <a:lnTo>
                  <a:pt x="2462890" y="761340"/>
                </a:lnTo>
                <a:lnTo>
                  <a:pt x="2468910" y="779428"/>
                </a:lnTo>
                <a:lnTo>
                  <a:pt x="2491576" y="821697"/>
                </a:lnTo>
                <a:lnTo>
                  <a:pt x="2506047" y="873906"/>
                </a:lnTo>
                <a:lnTo>
                  <a:pt x="3098556" y="1213526"/>
                </a:lnTo>
                <a:lnTo>
                  <a:pt x="3119621" y="1254876"/>
                </a:lnTo>
                <a:lnTo>
                  <a:pt x="3132676" y="1306274"/>
                </a:lnTo>
                <a:lnTo>
                  <a:pt x="3150150" y="1345567"/>
                </a:lnTo>
                <a:lnTo>
                  <a:pt x="2711045" y="1093877"/>
                </a:lnTo>
                <a:lnTo>
                  <a:pt x="2665409" y="1082358"/>
                </a:lnTo>
                <a:lnTo>
                  <a:pt x="2626571" y="1060096"/>
                </a:lnTo>
                <a:lnTo>
                  <a:pt x="2582048" y="1049214"/>
                </a:lnTo>
                <a:lnTo>
                  <a:pt x="2531989" y="1049798"/>
                </a:lnTo>
                <a:lnTo>
                  <a:pt x="2534653" y="1051325"/>
                </a:lnTo>
                <a:lnTo>
                  <a:pt x="2536907" y="1096532"/>
                </a:lnTo>
                <a:lnTo>
                  <a:pt x="2531912" y="1137584"/>
                </a:lnTo>
                <a:lnTo>
                  <a:pt x="2366601" y="1042830"/>
                </a:lnTo>
                <a:lnTo>
                  <a:pt x="2344419" y="1044753"/>
                </a:lnTo>
                <a:lnTo>
                  <a:pt x="2322622" y="1046898"/>
                </a:lnTo>
                <a:lnTo>
                  <a:pt x="2301227" y="1049273"/>
                </a:lnTo>
                <a:lnTo>
                  <a:pt x="2273937" y="1062907"/>
                </a:lnTo>
                <a:lnTo>
                  <a:pt x="2232531" y="1068451"/>
                </a:lnTo>
                <a:lnTo>
                  <a:pt x="2185855" y="1085611"/>
                </a:lnTo>
                <a:lnTo>
                  <a:pt x="2141186" y="1103923"/>
                </a:lnTo>
                <a:lnTo>
                  <a:pt x="2099489" y="1123938"/>
                </a:lnTo>
                <a:lnTo>
                  <a:pt x="2061727" y="1146208"/>
                </a:lnTo>
                <a:lnTo>
                  <a:pt x="2022547" y="1182304"/>
                </a:lnTo>
                <a:lnTo>
                  <a:pt x="1989227" y="1221759"/>
                </a:lnTo>
                <a:lnTo>
                  <a:pt x="1969047" y="1254107"/>
                </a:lnTo>
                <a:lnTo>
                  <a:pt x="1951772" y="1302758"/>
                </a:lnTo>
                <a:lnTo>
                  <a:pt x="1950906" y="1346177"/>
                </a:lnTo>
                <a:lnTo>
                  <a:pt x="1958912" y="1394681"/>
                </a:lnTo>
                <a:lnTo>
                  <a:pt x="1980885" y="1436552"/>
                </a:lnTo>
                <a:lnTo>
                  <a:pt x="2265460" y="1599667"/>
                </a:lnTo>
                <a:lnTo>
                  <a:pt x="2222059" y="1618705"/>
                </a:lnTo>
                <a:lnTo>
                  <a:pt x="2174014" y="1635081"/>
                </a:lnTo>
                <a:lnTo>
                  <a:pt x="2121268" y="1648763"/>
                </a:lnTo>
                <a:lnTo>
                  <a:pt x="2018925" y="1648654"/>
                </a:lnTo>
                <a:lnTo>
                  <a:pt x="1978791" y="1625650"/>
                </a:lnTo>
                <a:lnTo>
                  <a:pt x="1931613" y="1613247"/>
                </a:lnTo>
                <a:close/>
              </a:path>
              <a:path w="3684269" h="2415540">
                <a:moveTo>
                  <a:pt x="3098556" y="1213526"/>
                </a:moveTo>
                <a:lnTo>
                  <a:pt x="2518205" y="880875"/>
                </a:lnTo>
                <a:lnTo>
                  <a:pt x="2536749" y="876866"/>
                </a:lnTo>
                <a:lnTo>
                  <a:pt x="2549053" y="883919"/>
                </a:lnTo>
                <a:lnTo>
                  <a:pt x="2567752" y="879999"/>
                </a:lnTo>
                <a:lnTo>
                  <a:pt x="2762623" y="933143"/>
                </a:lnTo>
                <a:lnTo>
                  <a:pt x="2937610" y="1033443"/>
                </a:lnTo>
                <a:lnTo>
                  <a:pt x="3045849" y="1139399"/>
                </a:lnTo>
                <a:lnTo>
                  <a:pt x="3069688" y="1182340"/>
                </a:lnTo>
                <a:lnTo>
                  <a:pt x="3098556" y="1213526"/>
                </a:lnTo>
                <a:close/>
              </a:path>
              <a:path w="3684269" h="2415540">
                <a:moveTo>
                  <a:pt x="1068819" y="1250449"/>
                </a:moveTo>
                <a:lnTo>
                  <a:pt x="976793" y="1197700"/>
                </a:lnTo>
                <a:lnTo>
                  <a:pt x="942199" y="1163233"/>
                </a:lnTo>
                <a:lnTo>
                  <a:pt x="910631" y="1130501"/>
                </a:lnTo>
                <a:lnTo>
                  <a:pt x="888611" y="1088602"/>
                </a:lnTo>
                <a:lnTo>
                  <a:pt x="870024" y="1048672"/>
                </a:lnTo>
                <a:lnTo>
                  <a:pt x="861391" y="999808"/>
                </a:lnTo>
                <a:lnTo>
                  <a:pt x="856599" y="953147"/>
                </a:lnTo>
                <a:lnTo>
                  <a:pt x="861707" y="897522"/>
                </a:lnTo>
                <a:lnTo>
                  <a:pt x="864773" y="855363"/>
                </a:lnTo>
                <a:lnTo>
                  <a:pt x="878209" y="804512"/>
                </a:lnTo>
                <a:lnTo>
                  <a:pt x="895486" y="755862"/>
                </a:lnTo>
                <a:lnTo>
                  <a:pt x="916387" y="709288"/>
                </a:lnTo>
                <a:lnTo>
                  <a:pt x="934380" y="675687"/>
                </a:lnTo>
                <a:lnTo>
                  <a:pt x="961880" y="632896"/>
                </a:lnTo>
                <a:lnTo>
                  <a:pt x="992356" y="591811"/>
                </a:lnTo>
                <a:lnTo>
                  <a:pt x="1025591" y="552307"/>
                </a:lnTo>
                <a:lnTo>
                  <a:pt x="1061369" y="514262"/>
                </a:lnTo>
                <a:lnTo>
                  <a:pt x="1093159" y="488568"/>
                </a:lnTo>
                <a:lnTo>
                  <a:pt x="1133375" y="453066"/>
                </a:lnTo>
                <a:lnTo>
                  <a:pt x="1169171" y="429669"/>
                </a:lnTo>
                <a:lnTo>
                  <a:pt x="1213532" y="396543"/>
                </a:lnTo>
                <a:lnTo>
                  <a:pt x="1253570" y="375577"/>
                </a:lnTo>
                <a:lnTo>
                  <a:pt x="1295509" y="355701"/>
                </a:lnTo>
                <a:lnTo>
                  <a:pt x="1339256" y="336862"/>
                </a:lnTo>
                <a:lnTo>
                  <a:pt x="1384719" y="319005"/>
                </a:lnTo>
                <a:lnTo>
                  <a:pt x="1349913" y="284416"/>
                </a:lnTo>
                <a:lnTo>
                  <a:pt x="1661316" y="462909"/>
                </a:lnTo>
                <a:lnTo>
                  <a:pt x="1665414" y="479896"/>
                </a:lnTo>
                <a:lnTo>
                  <a:pt x="1673004" y="528162"/>
                </a:lnTo>
                <a:lnTo>
                  <a:pt x="1671500" y="556576"/>
                </a:lnTo>
                <a:lnTo>
                  <a:pt x="1491543" y="453427"/>
                </a:lnTo>
                <a:lnTo>
                  <a:pt x="1476069" y="459196"/>
                </a:lnTo>
                <a:lnTo>
                  <a:pt x="1460784" y="465073"/>
                </a:lnTo>
                <a:lnTo>
                  <a:pt x="1445696" y="471063"/>
                </a:lnTo>
                <a:lnTo>
                  <a:pt x="1430813" y="477171"/>
                </a:lnTo>
                <a:lnTo>
                  <a:pt x="1385389" y="495049"/>
                </a:lnTo>
                <a:lnTo>
                  <a:pt x="1341750" y="513951"/>
                </a:lnTo>
                <a:lnTo>
                  <a:pt x="1293935" y="545097"/>
                </a:lnTo>
                <a:lnTo>
                  <a:pt x="1254929" y="566654"/>
                </a:lnTo>
                <a:lnTo>
                  <a:pt x="1212453" y="600861"/>
                </a:lnTo>
                <a:lnTo>
                  <a:pt x="1173178" y="636903"/>
                </a:lnTo>
                <a:lnTo>
                  <a:pt x="1137457" y="674981"/>
                </a:lnTo>
                <a:lnTo>
                  <a:pt x="1105643" y="715299"/>
                </a:lnTo>
                <a:lnTo>
                  <a:pt x="1078091" y="758060"/>
                </a:lnTo>
                <a:lnTo>
                  <a:pt x="1055154" y="803466"/>
                </a:lnTo>
                <a:lnTo>
                  <a:pt x="1042697" y="840241"/>
                </a:lnTo>
                <a:lnTo>
                  <a:pt x="1028803" y="890831"/>
                </a:lnTo>
                <a:lnTo>
                  <a:pt x="1026404" y="933370"/>
                </a:lnTo>
                <a:lnTo>
                  <a:pt x="1029481" y="979049"/>
                </a:lnTo>
                <a:lnTo>
                  <a:pt x="1044650" y="1017020"/>
                </a:lnTo>
                <a:lnTo>
                  <a:pt x="1066224" y="1058663"/>
                </a:lnTo>
                <a:lnTo>
                  <a:pt x="1344013" y="1217888"/>
                </a:lnTo>
                <a:lnTo>
                  <a:pt x="1330209" y="1224614"/>
                </a:lnTo>
                <a:lnTo>
                  <a:pt x="1283196" y="1241582"/>
                </a:lnTo>
                <a:lnTo>
                  <a:pt x="1230402" y="1255236"/>
                </a:lnTo>
                <a:lnTo>
                  <a:pt x="1173403" y="1266480"/>
                </a:lnTo>
                <a:lnTo>
                  <a:pt x="1119226" y="1264703"/>
                </a:lnTo>
                <a:lnTo>
                  <a:pt x="1068819" y="1250449"/>
                </a:lnTo>
                <a:close/>
              </a:path>
              <a:path w="3684269" h="2415540">
                <a:moveTo>
                  <a:pt x="2693548" y="1976786"/>
                </a:moveTo>
                <a:lnTo>
                  <a:pt x="2609382" y="1928543"/>
                </a:lnTo>
                <a:lnTo>
                  <a:pt x="2581757" y="1883433"/>
                </a:lnTo>
                <a:lnTo>
                  <a:pt x="2556659" y="1839770"/>
                </a:lnTo>
                <a:lnTo>
                  <a:pt x="2535067" y="1798117"/>
                </a:lnTo>
                <a:lnTo>
                  <a:pt x="2525204" y="1748549"/>
                </a:lnTo>
                <a:lnTo>
                  <a:pt x="2521385" y="1702445"/>
                </a:lnTo>
                <a:lnTo>
                  <a:pt x="2523679" y="1659845"/>
                </a:lnTo>
                <a:lnTo>
                  <a:pt x="2538468" y="1609768"/>
                </a:lnTo>
                <a:lnTo>
                  <a:pt x="2553190" y="1574292"/>
                </a:lnTo>
                <a:lnTo>
                  <a:pt x="2580544" y="1531417"/>
                </a:lnTo>
                <a:lnTo>
                  <a:pt x="2614281" y="1492202"/>
                </a:lnTo>
                <a:lnTo>
                  <a:pt x="2654208" y="1456534"/>
                </a:lnTo>
                <a:lnTo>
                  <a:pt x="2692477" y="1434554"/>
                </a:lnTo>
                <a:lnTo>
                  <a:pt x="2734955" y="1414987"/>
                </a:lnTo>
                <a:lnTo>
                  <a:pt x="2781189" y="1397573"/>
                </a:lnTo>
                <a:lnTo>
                  <a:pt x="2830729" y="1382053"/>
                </a:lnTo>
                <a:lnTo>
                  <a:pt x="2883123" y="1368170"/>
                </a:lnTo>
                <a:lnTo>
                  <a:pt x="2931604" y="1366682"/>
                </a:lnTo>
                <a:lnTo>
                  <a:pt x="2982036" y="1366313"/>
                </a:lnTo>
                <a:lnTo>
                  <a:pt x="2970227" y="1344906"/>
                </a:lnTo>
                <a:lnTo>
                  <a:pt x="2950358" y="1289602"/>
                </a:lnTo>
                <a:lnTo>
                  <a:pt x="2903557" y="1233499"/>
                </a:lnTo>
                <a:lnTo>
                  <a:pt x="2834590" y="1164692"/>
                </a:lnTo>
                <a:lnTo>
                  <a:pt x="3150150" y="1345567"/>
                </a:lnTo>
                <a:lnTo>
                  <a:pt x="3159207" y="1394673"/>
                </a:lnTo>
                <a:lnTo>
                  <a:pt x="3534876" y="1610002"/>
                </a:lnTo>
                <a:lnTo>
                  <a:pt x="3568235" y="1643761"/>
                </a:lnTo>
                <a:lnTo>
                  <a:pt x="3593990" y="1687800"/>
                </a:lnTo>
                <a:lnTo>
                  <a:pt x="3618234" y="1730974"/>
                </a:lnTo>
                <a:lnTo>
                  <a:pt x="3640748" y="1773155"/>
                </a:lnTo>
                <a:lnTo>
                  <a:pt x="3654994" y="1825235"/>
                </a:lnTo>
                <a:lnTo>
                  <a:pt x="3663403" y="1844693"/>
                </a:lnTo>
                <a:lnTo>
                  <a:pt x="3173814" y="1564067"/>
                </a:lnTo>
                <a:lnTo>
                  <a:pt x="3168542" y="1604961"/>
                </a:lnTo>
                <a:lnTo>
                  <a:pt x="3161406" y="1630147"/>
                </a:lnTo>
                <a:lnTo>
                  <a:pt x="3003817" y="1539819"/>
                </a:lnTo>
                <a:lnTo>
                  <a:pt x="2952045" y="1539421"/>
                </a:lnTo>
                <a:lnTo>
                  <a:pt x="2902735" y="1540433"/>
                </a:lnTo>
                <a:lnTo>
                  <a:pt x="2850100" y="1554179"/>
                </a:lnTo>
                <a:lnTo>
                  <a:pt x="2800986" y="1569942"/>
                </a:lnTo>
                <a:lnTo>
                  <a:pt x="2758961" y="1589769"/>
                </a:lnTo>
                <a:lnTo>
                  <a:pt x="2724607" y="1613992"/>
                </a:lnTo>
                <a:lnTo>
                  <a:pt x="2695789" y="1656028"/>
                </a:lnTo>
                <a:lnTo>
                  <a:pt x="2683009" y="1707256"/>
                </a:lnTo>
                <a:lnTo>
                  <a:pt x="2689141" y="1725409"/>
                </a:lnTo>
                <a:lnTo>
                  <a:pt x="2692283" y="1756487"/>
                </a:lnTo>
                <a:lnTo>
                  <a:pt x="2704433" y="1778089"/>
                </a:lnTo>
                <a:lnTo>
                  <a:pt x="2718640" y="1800871"/>
                </a:lnTo>
                <a:lnTo>
                  <a:pt x="2955598" y="1936692"/>
                </a:lnTo>
                <a:lnTo>
                  <a:pt x="2916915" y="1958435"/>
                </a:lnTo>
                <a:lnTo>
                  <a:pt x="2874373" y="1977965"/>
                </a:lnTo>
                <a:lnTo>
                  <a:pt x="2834215" y="1984223"/>
                </a:lnTo>
                <a:lnTo>
                  <a:pt x="2790052" y="1988187"/>
                </a:lnTo>
                <a:lnTo>
                  <a:pt x="2741813" y="1989813"/>
                </a:lnTo>
                <a:lnTo>
                  <a:pt x="2693548" y="1976786"/>
                </a:lnTo>
                <a:close/>
              </a:path>
              <a:path w="3684269" h="2415540">
                <a:moveTo>
                  <a:pt x="3422967" y="1516581"/>
                </a:moveTo>
                <a:lnTo>
                  <a:pt x="3294800" y="1443116"/>
                </a:lnTo>
                <a:lnTo>
                  <a:pt x="3343872" y="1456606"/>
                </a:lnTo>
                <a:lnTo>
                  <a:pt x="3386668" y="1481136"/>
                </a:lnTo>
                <a:lnTo>
                  <a:pt x="3422967" y="1516581"/>
                </a:lnTo>
                <a:close/>
              </a:path>
              <a:path w="3684269" h="2415540">
                <a:moveTo>
                  <a:pt x="3534876" y="1610002"/>
                </a:moveTo>
                <a:lnTo>
                  <a:pt x="3159207" y="1394673"/>
                </a:lnTo>
                <a:lnTo>
                  <a:pt x="3175162" y="1389180"/>
                </a:lnTo>
                <a:lnTo>
                  <a:pt x="3203975" y="1405695"/>
                </a:lnTo>
                <a:lnTo>
                  <a:pt x="3252304" y="1418758"/>
                </a:lnTo>
                <a:lnTo>
                  <a:pt x="3465179" y="1540776"/>
                </a:lnTo>
                <a:lnTo>
                  <a:pt x="3534876" y="1610002"/>
                </a:lnTo>
                <a:close/>
              </a:path>
              <a:path w="3684269" h="2415540">
                <a:moveTo>
                  <a:pt x="1344013" y="1217888"/>
                </a:moveTo>
                <a:lnTo>
                  <a:pt x="1136525" y="1098959"/>
                </a:lnTo>
                <a:lnTo>
                  <a:pt x="1182102" y="1095806"/>
                </a:lnTo>
                <a:lnTo>
                  <a:pt x="1224109" y="1090607"/>
                </a:lnTo>
                <a:lnTo>
                  <a:pt x="1268165" y="1071945"/>
                </a:lnTo>
                <a:lnTo>
                  <a:pt x="1304157" y="1048660"/>
                </a:lnTo>
                <a:lnTo>
                  <a:pt x="1339553" y="1010395"/>
                </a:lnTo>
                <a:lnTo>
                  <a:pt x="1369186" y="968827"/>
                </a:lnTo>
                <a:lnTo>
                  <a:pt x="1394208" y="924616"/>
                </a:lnTo>
                <a:lnTo>
                  <a:pt x="1415770" y="878422"/>
                </a:lnTo>
                <a:lnTo>
                  <a:pt x="1435022" y="830904"/>
                </a:lnTo>
                <a:lnTo>
                  <a:pt x="1446800" y="793739"/>
                </a:lnTo>
                <a:lnTo>
                  <a:pt x="1469603" y="733618"/>
                </a:lnTo>
                <a:lnTo>
                  <a:pt x="1484835" y="683796"/>
                </a:lnTo>
                <a:lnTo>
                  <a:pt x="1497290" y="632381"/>
                </a:lnTo>
                <a:lnTo>
                  <a:pt x="1505447" y="578503"/>
                </a:lnTo>
                <a:lnTo>
                  <a:pt x="1505077" y="549015"/>
                </a:lnTo>
                <a:lnTo>
                  <a:pt x="1502575" y="518304"/>
                </a:lnTo>
                <a:lnTo>
                  <a:pt x="1498032" y="486423"/>
                </a:lnTo>
                <a:lnTo>
                  <a:pt x="1491543" y="453427"/>
                </a:lnTo>
                <a:lnTo>
                  <a:pt x="1671500" y="556576"/>
                </a:lnTo>
                <a:lnTo>
                  <a:pt x="1663126" y="639607"/>
                </a:lnTo>
                <a:lnTo>
                  <a:pt x="1652817" y="692250"/>
                </a:lnTo>
                <a:lnTo>
                  <a:pt x="1639488" y="743164"/>
                </a:lnTo>
                <a:lnTo>
                  <a:pt x="1623073" y="792308"/>
                </a:lnTo>
                <a:lnTo>
                  <a:pt x="1611372" y="829517"/>
                </a:lnTo>
                <a:lnTo>
                  <a:pt x="1592227" y="877096"/>
                </a:lnTo>
                <a:lnTo>
                  <a:pt x="1572424" y="924299"/>
                </a:lnTo>
                <a:lnTo>
                  <a:pt x="1551405" y="970804"/>
                </a:lnTo>
                <a:lnTo>
                  <a:pt x="1535123" y="1005387"/>
                </a:lnTo>
                <a:lnTo>
                  <a:pt x="1510404" y="1049771"/>
                </a:lnTo>
                <a:lnTo>
                  <a:pt x="1489335" y="1081610"/>
                </a:lnTo>
                <a:lnTo>
                  <a:pt x="1451003" y="1132830"/>
                </a:lnTo>
                <a:lnTo>
                  <a:pt x="1413931" y="1170134"/>
                </a:lnTo>
                <a:lnTo>
                  <a:pt x="1371622" y="1204436"/>
                </a:lnTo>
                <a:lnTo>
                  <a:pt x="1344013" y="1217888"/>
                </a:lnTo>
                <a:close/>
              </a:path>
              <a:path w="3684269" h="2415540">
                <a:moveTo>
                  <a:pt x="2265460" y="1599667"/>
                </a:moveTo>
                <a:lnTo>
                  <a:pt x="2053403" y="1478118"/>
                </a:lnTo>
                <a:lnTo>
                  <a:pt x="2092317" y="1485785"/>
                </a:lnTo>
                <a:lnTo>
                  <a:pt x="2139727" y="1469045"/>
                </a:lnTo>
                <a:lnTo>
                  <a:pt x="2182058" y="1449393"/>
                </a:lnTo>
                <a:lnTo>
                  <a:pt x="2218503" y="1426368"/>
                </a:lnTo>
                <a:lnTo>
                  <a:pt x="2249448" y="1400190"/>
                </a:lnTo>
                <a:lnTo>
                  <a:pt x="2281593" y="1360062"/>
                </a:lnTo>
                <a:lnTo>
                  <a:pt x="2302692" y="1328241"/>
                </a:lnTo>
                <a:lnTo>
                  <a:pt x="2325761" y="1282911"/>
                </a:lnTo>
                <a:lnTo>
                  <a:pt x="2338555" y="1246329"/>
                </a:lnTo>
                <a:lnTo>
                  <a:pt x="2354089" y="1196679"/>
                </a:lnTo>
                <a:lnTo>
                  <a:pt x="2360116" y="1156219"/>
                </a:lnTo>
                <a:lnTo>
                  <a:pt x="2365270" y="1100620"/>
                </a:lnTo>
                <a:lnTo>
                  <a:pt x="2366601" y="1042830"/>
                </a:lnTo>
                <a:lnTo>
                  <a:pt x="2531912" y="1137584"/>
                </a:lnTo>
                <a:lnTo>
                  <a:pt x="2530248" y="1151268"/>
                </a:lnTo>
                <a:lnTo>
                  <a:pt x="2527175" y="1193422"/>
                </a:lnTo>
                <a:lnTo>
                  <a:pt x="2514925" y="1244953"/>
                </a:lnTo>
                <a:lnTo>
                  <a:pt x="2499679" y="1294768"/>
                </a:lnTo>
                <a:lnTo>
                  <a:pt x="2487622" y="1331773"/>
                </a:lnTo>
                <a:lnTo>
                  <a:pt x="2465989" y="1377926"/>
                </a:lnTo>
                <a:lnTo>
                  <a:pt x="2440964" y="1422135"/>
                </a:lnTo>
                <a:lnTo>
                  <a:pt x="2412412" y="1464323"/>
                </a:lnTo>
                <a:lnTo>
                  <a:pt x="2380202" y="1504414"/>
                </a:lnTo>
                <a:lnTo>
                  <a:pt x="2350517" y="1531314"/>
                </a:lnTo>
                <a:lnTo>
                  <a:pt x="2310592" y="1566983"/>
                </a:lnTo>
                <a:lnTo>
                  <a:pt x="2265460" y="1599667"/>
                </a:lnTo>
                <a:close/>
              </a:path>
              <a:path w="3684269" h="2415540">
                <a:moveTo>
                  <a:pt x="3458568" y="2415287"/>
                </a:moveTo>
                <a:lnTo>
                  <a:pt x="3453426" y="2412339"/>
                </a:lnTo>
                <a:lnTo>
                  <a:pt x="3370688" y="2277085"/>
                </a:lnTo>
                <a:lnTo>
                  <a:pt x="3376388" y="2265714"/>
                </a:lnTo>
                <a:lnTo>
                  <a:pt x="3377734" y="2266485"/>
                </a:lnTo>
                <a:lnTo>
                  <a:pt x="3418818" y="2231481"/>
                </a:lnTo>
                <a:lnTo>
                  <a:pt x="3446655" y="2203522"/>
                </a:lnTo>
                <a:lnTo>
                  <a:pt x="3474259" y="2160791"/>
                </a:lnTo>
                <a:lnTo>
                  <a:pt x="3495696" y="2114524"/>
                </a:lnTo>
                <a:lnTo>
                  <a:pt x="3511346" y="2064942"/>
                </a:lnTo>
                <a:lnTo>
                  <a:pt x="3515043" y="2023146"/>
                </a:lnTo>
                <a:lnTo>
                  <a:pt x="3520495" y="1967718"/>
                </a:lnTo>
                <a:lnTo>
                  <a:pt x="3515507" y="1920943"/>
                </a:lnTo>
                <a:lnTo>
                  <a:pt x="3500513" y="1883072"/>
                </a:lnTo>
                <a:lnTo>
                  <a:pt x="3482263" y="1843335"/>
                </a:lnTo>
                <a:lnTo>
                  <a:pt x="3461193" y="1801981"/>
                </a:lnTo>
                <a:lnTo>
                  <a:pt x="3437737" y="1759260"/>
                </a:lnTo>
                <a:lnTo>
                  <a:pt x="3406015" y="1726439"/>
                </a:lnTo>
                <a:lnTo>
                  <a:pt x="3338459" y="1658440"/>
                </a:lnTo>
                <a:lnTo>
                  <a:pt x="3663403" y="1844693"/>
                </a:lnTo>
                <a:lnTo>
                  <a:pt x="3671812" y="1864152"/>
                </a:lnTo>
                <a:lnTo>
                  <a:pt x="3679411" y="1912423"/>
                </a:lnTo>
                <a:lnTo>
                  <a:pt x="3683995" y="1958965"/>
                </a:lnTo>
                <a:lnTo>
                  <a:pt x="3679132" y="2014731"/>
                </a:lnTo>
                <a:lnTo>
                  <a:pt x="3677341" y="2057619"/>
                </a:lnTo>
                <a:lnTo>
                  <a:pt x="3657256" y="2148575"/>
                </a:lnTo>
                <a:lnTo>
                  <a:pt x="3638735" y="2196512"/>
                </a:lnTo>
                <a:lnTo>
                  <a:pt x="3616514" y="2242329"/>
                </a:lnTo>
                <a:lnTo>
                  <a:pt x="3596795" y="2274942"/>
                </a:lnTo>
                <a:lnTo>
                  <a:pt x="3566835" y="2316322"/>
                </a:lnTo>
                <a:lnTo>
                  <a:pt x="3532833" y="2355386"/>
                </a:lnTo>
                <a:lnTo>
                  <a:pt x="3458568" y="2415287"/>
                </a:lnTo>
                <a:close/>
              </a:path>
              <a:path w="3684269" h="2415540">
                <a:moveTo>
                  <a:pt x="2955598" y="1936692"/>
                </a:moveTo>
                <a:lnTo>
                  <a:pt x="2753587" y="1820902"/>
                </a:lnTo>
                <a:lnTo>
                  <a:pt x="2776070" y="1819151"/>
                </a:lnTo>
                <a:lnTo>
                  <a:pt x="2797161" y="1816601"/>
                </a:lnTo>
                <a:lnTo>
                  <a:pt x="2836758" y="1810021"/>
                </a:lnTo>
                <a:lnTo>
                  <a:pt x="2882771" y="1777842"/>
                </a:lnTo>
                <a:lnTo>
                  <a:pt x="2916101" y="1753031"/>
                </a:lnTo>
                <a:lnTo>
                  <a:pt x="2949226" y="1713465"/>
                </a:lnTo>
                <a:lnTo>
                  <a:pt x="2969243" y="1681023"/>
                </a:lnTo>
                <a:lnTo>
                  <a:pt x="2988485" y="1633499"/>
                </a:lnTo>
                <a:lnTo>
                  <a:pt x="3001745" y="1582546"/>
                </a:lnTo>
                <a:lnTo>
                  <a:pt x="3003817" y="1539819"/>
                </a:lnTo>
                <a:lnTo>
                  <a:pt x="3161406" y="1630147"/>
                </a:lnTo>
                <a:lnTo>
                  <a:pt x="3143460" y="1693052"/>
                </a:lnTo>
                <a:lnTo>
                  <a:pt x="3129638" y="1729044"/>
                </a:lnTo>
                <a:lnTo>
                  <a:pt x="3112594" y="1763190"/>
                </a:lnTo>
                <a:lnTo>
                  <a:pt x="3085809" y="1806391"/>
                </a:lnTo>
                <a:lnTo>
                  <a:pt x="3055527" y="1847587"/>
                </a:lnTo>
                <a:lnTo>
                  <a:pt x="3027989" y="1875717"/>
                </a:lnTo>
                <a:lnTo>
                  <a:pt x="2990493" y="1912779"/>
                </a:lnTo>
                <a:lnTo>
                  <a:pt x="2955598" y="1936692"/>
                </a:lnTo>
                <a:close/>
              </a:path>
            </a:pathLst>
          </a:custGeom>
          <a:solidFill>
            <a:srgbClr val="F164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57CE141-A3E8-451A-8325-06B26F8B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013" y="4586531"/>
            <a:ext cx="8298656" cy="830997"/>
          </a:xfrm>
        </p:spPr>
        <p:txBody>
          <a:bodyPr/>
          <a:lstStyle/>
          <a:p>
            <a:r>
              <a:rPr lang="en-US" sz="5400" b="1" dirty="0"/>
              <a:t>TERIMA KASIH</a:t>
            </a:r>
            <a:endParaRPr lang="en-ID" sz="5400" b="1" dirty="0"/>
          </a:p>
        </p:txBody>
      </p:sp>
      <p:grpSp>
        <p:nvGrpSpPr>
          <p:cNvPr id="26" name="object 3">
            <a:extLst>
              <a:ext uri="{FF2B5EF4-FFF2-40B4-BE49-F238E27FC236}">
                <a16:creationId xmlns:a16="http://schemas.microsoft.com/office/drawing/2014/main" id="{C9FF3B08-FE05-4C94-88E7-3A041B3C24AB}"/>
              </a:ext>
            </a:extLst>
          </p:cNvPr>
          <p:cNvGrpSpPr/>
          <p:nvPr/>
        </p:nvGrpSpPr>
        <p:grpSpPr>
          <a:xfrm>
            <a:off x="0" y="4293046"/>
            <a:ext cx="18288000" cy="6342096"/>
            <a:chOff x="0" y="3945574"/>
            <a:chExt cx="18288000" cy="6342096"/>
          </a:xfrm>
        </p:grpSpPr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6E9EA252-B832-4E95-891D-7215B51F64E6}"/>
                </a:ext>
              </a:extLst>
            </p:cNvPr>
            <p:cNvSpPr/>
            <p:nvPr/>
          </p:nvSpPr>
          <p:spPr>
            <a:xfrm>
              <a:off x="0" y="7544470"/>
              <a:ext cx="18288000" cy="2743200"/>
            </a:xfrm>
            <a:custGeom>
              <a:avLst/>
              <a:gdLst/>
              <a:ahLst/>
              <a:cxnLst/>
              <a:rect l="l" t="t" r="r" b="b"/>
              <a:pathLst>
                <a:path w="18288000" h="2743200">
                  <a:moveTo>
                    <a:pt x="18288000" y="2743200"/>
                  </a:moveTo>
                  <a:lnTo>
                    <a:pt x="0" y="2743200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274320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13F5D350-2F94-4A99-9B23-CBFF097F2C0E}"/>
                </a:ext>
              </a:extLst>
            </p:cNvPr>
            <p:cNvSpPr/>
            <p:nvPr/>
          </p:nvSpPr>
          <p:spPr>
            <a:xfrm>
              <a:off x="2263325" y="4422101"/>
              <a:ext cx="1591945" cy="3815079"/>
            </a:xfrm>
            <a:custGeom>
              <a:avLst/>
              <a:gdLst/>
              <a:ahLst/>
              <a:cxnLst/>
              <a:rect l="l" t="t" r="r" b="b"/>
              <a:pathLst>
                <a:path w="1591944" h="3815079">
                  <a:moveTo>
                    <a:pt x="1526440" y="3814873"/>
                  </a:moveTo>
                  <a:lnTo>
                    <a:pt x="1306586" y="3811108"/>
                  </a:lnTo>
                  <a:lnTo>
                    <a:pt x="1364149" y="442294"/>
                  </a:lnTo>
                  <a:lnTo>
                    <a:pt x="206532" y="3613760"/>
                  </a:lnTo>
                  <a:lnTo>
                    <a:pt x="0" y="3538194"/>
                  </a:lnTo>
                  <a:lnTo>
                    <a:pt x="1280063" y="31284"/>
                  </a:lnTo>
                  <a:lnTo>
                    <a:pt x="1370615" y="64411"/>
                  </a:lnTo>
                  <a:lnTo>
                    <a:pt x="1371710" y="0"/>
                  </a:lnTo>
                  <a:lnTo>
                    <a:pt x="1591563" y="3754"/>
                  </a:lnTo>
                  <a:lnTo>
                    <a:pt x="1526440" y="3814873"/>
                  </a:lnTo>
                  <a:close/>
                </a:path>
              </a:pathLst>
            </a:custGeom>
            <a:solidFill>
              <a:srgbClr val="F7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8CEE4124-853D-47B4-8087-306D15487B63}"/>
                </a:ext>
              </a:extLst>
            </p:cNvPr>
            <p:cNvSpPr/>
            <p:nvPr/>
          </p:nvSpPr>
          <p:spPr>
            <a:xfrm>
              <a:off x="3038986" y="3945574"/>
              <a:ext cx="907415" cy="3824604"/>
            </a:xfrm>
            <a:custGeom>
              <a:avLst/>
              <a:gdLst/>
              <a:ahLst/>
              <a:cxnLst/>
              <a:rect l="l" t="t" r="r" b="b"/>
              <a:pathLst>
                <a:path w="907414" h="3824604">
                  <a:moveTo>
                    <a:pt x="152332" y="3824146"/>
                  </a:moveTo>
                  <a:lnTo>
                    <a:pt x="0" y="3794993"/>
                  </a:lnTo>
                  <a:lnTo>
                    <a:pt x="691436" y="0"/>
                  </a:lnTo>
                  <a:lnTo>
                    <a:pt x="907419" y="41324"/>
                  </a:lnTo>
                  <a:lnTo>
                    <a:pt x="152332" y="3824146"/>
                  </a:lnTo>
                  <a:close/>
                </a:path>
              </a:pathLst>
            </a:custGeom>
            <a:solidFill>
              <a:srgbClr val="9A3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79059851-2847-450F-942F-7F82C76EF2D3}"/>
                </a:ext>
              </a:extLst>
            </p:cNvPr>
            <p:cNvSpPr/>
            <p:nvPr/>
          </p:nvSpPr>
          <p:spPr>
            <a:xfrm>
              <a:off x="0" y="4330736"/>
              <a:ext cx="2375078" cy="45264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D615BDCD-84FE-4365-8D6E-DFC70D6A72BC}"/>
                </a:ext>
              </a:extLst>
            </p:cNvPr>
            <p:cNvSpPr/>
            <p:nvPr/>
          </p:nvSpPr>
          <p:spPr>
            <a:xfrm>
              <a:off x="2499574" y="4368028"/>
              <a:ext cx="2077720" cy="2226310"/>
            </a:xfrm>
            <a:custGeom>
              <a:avLst/>
              <a:gdLst/>
              <a:ahLst/>
              <a:cxnLst/>
              <a:rect l="l" t="t" r="r" b="b"/>
              <a:pathLst>
                <a:path w="2077719" h="2226309">
                  <a:moveTo>
                    <a:pt x="1650628" y="2225773"/>
                  </a:moveTo>
                  <a:lnTo>
                    <a:pt x="1490794" y="2199578"/>
                  </a:lnTo>
                  <a:lnTo>
                    <a:pt x="0" y="2057130"/>
                  </a:lnTo>
                  <a:lnTo>
                    <a:pt x="567546" y="123135"/>
                  </a:lnTo>
                  <a:lnTo>
                    <a:pt x="1936948" y="0"/>
                  </a:lnTo>
                  <a:lnTo>
                    <a:pt x="2077303" y="164927"/>
                  </a:lnTo>
                  <a:lnTo>
                    <a:pt x="1650628" y="2225773"/>
                  </a:lnTo>
                  <a:close/>
                </a:path>
              </a:pathLst>
            </a:custGeom>
            <a:solidFill>
              <a:srgbClr val="6FC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9">
              <a:extLst>
                <a:ext uri="{FF2B5EF4-FFF2-40B4-BE49-F238E27FC236}">
                  <a16:creationId xmlns:a16="http://schemas.microsoft.com/office/drawing/2014/main" id="{A429BBE3-2590-44A9-9CFD-DB7BB647A154}"/>
                </a:ext>
              </a:extLst>
            </p:cNvPr>
            <p:cNvSpPr/>
            <p:nvPr/>
          </p:nvSpPr>
          <p:spPr>
            <a:xfrm>
              <a:off x="0" y="4365908"/>
              <a:ext cx="4446730" cy="2347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F1077822-F2EE-490E-AD4A-900133D43080}"/>
                </a:ext>
              </a:extLst>
            </p:cNvPr>
            <p:cNvSpPr/>
            <p:nvPr/>
          </p:nvSpPr>
          <p:spPr>
            <a:xfrm>
              <a:off x="0" y="7677670"/>
              <a:ext cx="2853690" cy="1248410"/>
            </a:xfrm>
            <a:custGeom>
              <a:avLst/>
              <a:gdLst/>
              <a:ahLst/>
              <a:cxnLst/>
              <a:rect l="l" t="t" r="r" b="b"/>
              <a:pathLst>
                <a:path w="2853690" h="1248409">
                  <a:moveTo>
                    <a:pt x="2090678" y="1248019"/>
                  </a:moveTo>
                  <a:lnTo>
                    <a:pt x="2045989" y="1237212"/>
                  </a:lnTo>
                  <a:lnTo>
                    <a:pt x="1951059" y="1115521"/>
                  </a:lnTo>
                  <a:lnTo>
                    <a:pt x="2791565" y="815904"/>
                  </a:lnTo>
                  <a:lnTo>
                    <a:pt x="2841925" y="847756"/>
                  </a:lnTo>
                  <a:lnTo>
                    <a:pt x="2853316" y="900215"/>
                  </a:lnTo>
                  <a:lnTo>
                    <a:pt x="2120891" y="1241834"/>
                  </a:lnTo>
                  <a:lnTo>
                    <a:pt x="2116056" y="1243587"/>
                  </a:lnTo>
                  <a:lnTo>
                    <a:pt x="2106058" y="1246256"/>
                  </a:lnTo>
                  <a:lnTo>
                    <a:pt x="2100984" y="1247142"/>
                  </a:lnTo>
                  <a:lnTo>
                    <a:pt x="2090678" y="1248019"/>
                  </a:lnTo>
                  <a:close/>
                </a:path>
                <a:path w="2853690" h="1248409">
                  <a:moveTo>
                    <a:pt x="0" y="497919"/>
                  </a:moveTo>
                  <a:lnTo>
                    <a:pt x="0" y="267096"/>
                  </a:lnTo>
                  <a:lnTo>
                    <a:pt x="162870" y="33605"/>
                  </a:lnTo>
                  <a:lnTo>
                    <a:pt x="199761" y="6145"/>
                  </a:lnTo>
                  <a:lnTo>
                    <a:pt x="229988" y="0"/>
                  </a:lnTo>
                  <a:lnTo>
                    <a:pt x="235139" y="19"/>
                  </a:lnTo>
                  <a:lnTo>
                    <a:pt x="373072" y="57648"/>
                  </a:lnTo>
                  <a:lnTo>
                    <a:pt x="0" y="4979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1">
              <a:extLst>
                <a:ext uri="{FF2B5EF4-FFF2-40B4-BE49-F238E27FC236}">
                  <a16:creationId xmlns:a16="http://schemas.microsoft.com/office/drawing/2014/main" id="{361EC1F7-4AD9-4BA8-9FFB-3D28F402E0E9}"/>
                </a:ext>
              </a:extLst>
            </p:cNvPr>
            <p:cNvSpPr/>
            <p:nvPr/>
          </p:nvSpPr>
          <p:spPr>
            <a:xfrm>
              <a:off x="0" y="7711345"/>
              <a:ext cx="2842260" cy="1160145"/>
            </a:xfrm>
            <a:custGeom>
              <a:avLst/>
              <a:gdLst/>
              <a:ahLst/>
              <a:cxnLst/>
              <a:rect l="l" t="t" r="r" b="b"/>
              <a:pathLst>
                <a:path w="2842260" h="1160145">
                  <a:moveTo>
                    <a:pt x="2073054" y="1160123"/>
                  </a:moveTo>
                  <a:lnTo>
                    <a:pt x="2032180" y="1153209"/>
                  </a:lnTo>
                  <a:lnTo>
                    <a:pt x="1995211" y="1134439"/>
                  </a:lnTo>
                  <a:lnTo>
                    <a:pt x="1965485" y="1105511"/>
                  </a:lnTo>
                  <a:lnTo>
                    <a:pt x="1837148" y="844061"/>
                  </a:lnTo>
                  <a:lnTo>
                    <a:pt x="2316232" y="549981"/>
                  </a:lnTo>
                  <a:lnTo>
                    <a:pt x="2294007" y="790366"/>
                  </a:lnTo>
                  <a:lnTo>
                    <a:pt x="2838631" y="790366"/>
                  </a:lnTo>
                  <a:lnTo>
                    <a:pt x="2841925" y="814081"/>
                  </a:lnTo>
                  <a:lnTo>
                    <a:pt x="2193556" y="1115610"/>
                  </a:lnTo>
                  <a:lnTo>
                    <a:pt x="2139784" y="1144106"/>
                  </a:lnTo>
                  <a:lnTo>
                    <a:pt x="2100654" y="1157791"/>
                  </a:lnTo>
                  <a:lnTo>
                    <a:pt x="2079982" y="1160062"/>
                  </a:lnTo>
                  <a:lnTo>
                    <a:pt x="2073054" y="1160123"/>
                  </a:lnTo>
                  <a:close/>
                </a:path>
                <a:path w="2842260" h="1160145">
                  <a:moveTo>
                    <a:pt x="2838631" y="790366"/>
                  </a:moveTo>
                  <a:lnTo>
                    <a:pt x="2294007" y="790366"/>
                  </a:lnTo>
                  <a:lnTo>
                    <a:pt x="2616589" y="662158"/>
                  </a:lnTo>
                  <a:lnTo>
                    <a:pt x="2778606" y="684967"/>
                  </a:lnTo>
                  <a:lnTo>
                    <a:pt x="2835303" y="766404"/>
                  </a:lnTo>
                  <a:lnTo>
                    <a:pt x="2838631" y="790366"/>
                  </a:lnTo>
                  <a:close/>
                </a:path>
                <a:path w="2842260" h="1160145">
                  <a:moveTo>
                    <a:pt x="0" y="796731"/>
                  </a:moveTo>
                  <a:lnTo>
                    <a:pt x="0" y="325786"/>
                  </a:lnTo>
                  <a:lnTo>
                    <a:pt x="146357" y="116462"/>
                  </a:lnTo>
                  <a:lnTo>
                    <a:pt x="178601" y="64829"/>
                  </a:lnTo>
                  <a:lnTo>
                    <a:pt x="205610" y="33348"/>
                  </a:lnTo>
                  <a:lnTo>
                    <a:pt x="240752" y="11334"/>
                  </a:lnTo>
                  <a:lnTo>
                    <a:pt x="280841" y="774"/>
                  </a:lnTo>
                  <a:lnTo>
                    <a:pt x="294684" y="0"/>
                  </a:lnTo>
                  <a:lnTo>
                    <a:pt x="301626" y="136"/>
                  </a:lnTo>
                  <a:lnTo>
                    <a:pt x="342270" y="8208"/>
                  </a:lnTo>
                  <a:lnTo>
                    <a:pt x="590713" y="172527"/>
                  </a:lnTo>
                  <a:lnTo>
                    <a:pt x="441806" y="448310"/>
                  </a:lnTo>
                  <a:lnTo>
                    <a:pt x="222318" y="448310"/>
                  </a:lnTo>
                  <a:lnTo>
                    <a:pt x="29437" y="763063"/>
                  </a:lnTo>
                  <a:lnTo>
                    <a:pt x="0" y="796731"/>
                  </a:lnTo>
                  <a:close/>
                </a:path>
                <a:path w="2842260" h="1160145">
                  <a:moveTo>
                    <a:pt x="323482" y="667450"/>
                  </a:moveTo>
                  <a:lnTo>
                    <a:pt x="222318" y="448310"/>
                  </a:lnTo>
                  <a:lnTo>
                    <a:pt x="441806" y="448310"/>
                  </a:lnTo>
                  <a:lnTo>
                    <a:pt x="323482" y="667450"/>
                  </a:lnTo>
                  <a:close/>
                </a:path>
              </a:pathLst>
            </a:custGeom>
            <a:solidFill>
              <a:srgbClr val="9A3D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07297FCA-AC2D-437E-9B1F-DB09F468C498}"/>
                </a:ext>
              </a:extLst>
            </p:cNvPr>
            <p:cNvSpPr/>
            <p:nvPr/>
          </p:nvSpPr>
          <p:spPr>
            <a:xfrm>
              <a:off x="0" y="8004538"/>
              <a:ext cx="2842260" cy="665480"/>
            </a:xfrm>
            <a:custGeom>
              <a:avLst/>
              <a:gdLst/>
              <a:ahLst/>
              <a:cxnLst/>
              <a:rect l="l" t="t" r="r" b="b"/>
              <a:pathLst>
                <a:path w="2842260" h="665479">
                  <a:moveTo>
                    <a:pt x="2384651" y="450082"/>
                  </a:moveTo>
                  <a:lnTo>
                    <a:pt x="2277432" y="450082"/>
                  </a:lnTo>
                  <a:lnTo>
                    <a:pt x="2277495" y="444049"/>
                  </a:lnTo>
                  <a:lnTo>
                    <a:pt x="2284083" y="399574"/>
                  </a:lnTo>
                  <a:lnTo>
                    <a:pt x="2299924" y="355484"/>
                  </a:lnTo>
                  <a:lnTo>
                    <a:pt x="2325254" y="318290"/>
                  </a:lnTo>
                  <a:lnTo>
                    <a:pt x="2360145" y="300055"/>
                  </a:lnTo>
                  <a:lnTo>
                    <a:pt x="2391537" y="310715"/>
                  </a:lnTo>
                  <a:lnTo>
                    <a:pt x="2408126" y="342848"/>
                  </a:lnTo>
                  <a:lnTo>
                    <a:pt x="2409488" y="355484"/>
                  </a:lnTo>
                  <a:lnTo>
                    <a:pt x="2358804" y="355484"/>
                  </a:lnTo>
                  <a:lnTo>
                    <a:pt x="2339014" y="372673"/>
                  </a:lnTo>
                  <a:lnTo>
                    <a:pt x="2330676" y="388218"/>
                  </a:lnTo>
                  <a:lnTo>
                    <a:pt x="2324433" y="404422"/>
                  </a:lnTo>
                  <a:lnTo>
                    <a:pt x="2320285" y="421285"/>
                  </a:lnTo>
                  <a:lnTo>
                    <a:pt x="2318232" y="438808"/>
                  </a:lnTo>
                  <a:lnTo>
                    <a:pt x="2393773" y="438808"/>
                  </a:lnTo>
                  <a:lnTo>
                    <a:pt x="2389938" y="444049"/>
                  </a:lnTo>
                  <a:lnTo>
                    <a:pt x="2384651" y="450082"/>
                  </a:lnTo>
                  <a:close/>
                </a:path>
                <a:path w="2842260" h="665479">
                  <a:moveTo>
                    <a:pt x="2393773" y="438808"/>
                  </a:moveTo>
                  <a:lnTo>
                    <a:pt x="2318232" y="438808"/>
                  </a:lnTo>
                  <a:lnTo>
                    <a:pt x="2326687" y="436301"/>
                  </a:lnTo>
                  <a:lnTo>
                    <a:pt x="2334713" y="432920"/>
                  </a:lnTo>
                  <a:lnTo>
                    <a:pt x="2342307" y="428663"/>
                  </a:lnTo>
                  <a:lnTo>
                    <a:pt x="2349470" y="423529"/>
                  </a:lnTo>
                  <a:lnTo>
                    <a:pt x="2365237" y="397277"/>
                  </a:lnTo>
                  <a:lnTo>
                    <a:pt x="2367947" y="369140"/>
                  </a:lnTo>
                  <a:lnTo>
                    <a:pt x="2358804" y="355484"/>
                  </a:lnTo>
                  <a:lnTo>
                    <a:pt x="2409488" y="355484"/>
                  </a:lnTo>
                  <a:lnTo>
                    <a:pt x="2412408" y="382563"/>
                  </a:lnTo>
                  <a:lnTo>
                    <a:pt x="2406883" y="415969"/>
                  </a:lnTo>
                  <a:lnTo>
                    <a:pt x="2402041" y="425867"/>
                  </a:lnTo>
                  <a:lnTo>
                    <a:pt x="2396393" y="435227"/>
                  </a:lnTo>
                  <a:lnTo>
                    <a:pt x="2393773" y="438808"/>
                  </a:lnTo>
                  <a:close/>
                </a:path>
                <a:path w="2842260" h="665479">
                  <a:moveTo>
                    <a:pt x="2192016" y="594025"/>
                  </a:moveTo>
                  <a:lnTo>
                    <a:pt x="2148250" y="589672"/>
                  </a:lnTo>
                  <a:lnTo>
                    <a:pt x="2111294" y="566229"/>
                  </a:lnTo>
                  <a:lnTo>
                    <a:pt x="2097312" y="530639"/>
                  </a:lnTo>
                  <a:lnTo>
                    <a:pt x="2104236" y="491090"/>
                  </a:lnTo>
                  <a:lnTo>
                    <a:pt x="2129994" y="455770"/>
                  </a:lnTo>
                  <a:lnTo>
                    <a:pt x="2170157" y="432961"/>
                  </a:lnTo>
                  <a:lnTo>
                    <a:pt x="2209374" y="427025"/>
                  </a:lnTo>
                  <a:lnTo>
                    <a:pt x="2215990" y="427324"/>
                  </a:lnTo>
                  <a:lnTo>
                    <a:pt x="2254511" y="436776"/>
                  </a:lnTo>
                  <a:lnTo>
                    <a:pt x="2277432" y="450082"/>
                  </a:lnTo>
                  <a:lnTo>
                    <a:pt x="2384651" y="450082"/>
                  </a:lnTo>
                  <a:lnTo>
                    <a:pt x="2382678" y="452333"/>
                  </a:lnTo>
                  <a:lnTo>
                    <a:pt x="2374730" y="459957"/>
                  </a:lnTo>
                  <a:lnTo>
                    <a:pt x="2369610" y="464066"/>
                  </a:lnTo>
                  <a:lnTo>
                    <a:pt x="2216537" y="464066"/>
                  </a:lnTo>
                  <a:lnTo>
                    <a:pt x="2184132" y="471740"/>
                  </a:lnTo>
                  <a:lnTo>
                    <a:pt x="2148787" y="491958"/>
                  </a:lnTo>
                  <a:lnTo>
                    <a:pt x="2132842" y="520205"/>
                  </a:lnTo>
                  <a:lnTo>
                    <a:pt x="2158636" y="551963"/>
                  </a:lnTo>
                  <a:lnTo>
                    <a:pt x="2177966" y="555463"/>
                  </a:lnTo>
                  <a:lnTo>
                    <a:pt x="2282388" y="555463"/>
                  </a:lnTo>
                  <a:lnTo>
                    <a:pt x="2278100" y="561081"/>
                  </a:lnTo>
                  <a:lnTo>
                    <a:pt x="2237935" y="584066"/>
                  </a:lnTo>
                  <a:lnTo>
                    <a:pt x="2192016" y="594025"/>
                  </a:lnTo>
                  <a:close/>
                </a:path>
                <a:path w="2842260" h="665479">
                  <a:moveTo>
                    <a:pt x="2282388" y="555463"/>
                  </a:moveTo>
                  <a:lnTo>
                    <a:pt x="2177966" y="555463"/>
                  </a:lnTo>
                  <a:lnTo>
                    <a:pt x="2203858" y="551605"/>
                  </a:lnTo>
                  <a:lnTo>
                    <a:pt x="2229712" y="543436"/>
                  </a:lnTo>
                  <a:lnTo>
                    <a:pt x="2262751" y="521919"/>
                  </a:lnTo>
                  <a:lnTo>
                    <a:pt x="2277223" y="477333"/>
                  </a:lnTo>
                  <a:lnTo>
                    <a:pt x="2262433" y="472274"/>
                  </a:lnTo>
                  <a:lnTo>
                    <a:pt x="2247388" y="468376"/>
                  </a:lnTo>
                  <a:lnTo>
                    <a:pt x="2232088" y="465641"/>
                  </a:lnTo>
                  <a:lnTo>
                    <a:pt x="2216537" y="464066"/>
                  </a:lnTo>
                  <a:lnTo>
                    <a:pt x="2369610" y="464066"/>
                  </a:lnTo>
                  <a:lnTo>
                    <a:pt x="2366210" y="466795"/>
                  </a:lnTo>
                  <a:lnTo>
                    <a:pt x="2357117" y="472850"/>
                  </a:lnTo>
                  <a:lnTo>
                    <a:pt x="2347450" y="478120"/>
                  </a:lnTo>
                  <a:lnTo>
                    <a:pt x="2354295" y="480132"/>
                  </a:lnTo>
                  <a:lnTo>
                    <a:pt x="2361110" y="482433"/>
                  </a:lnTo>
                  <a:lnTo>
                    <a:pt x="2368074" y="485062"/>
                  </a:lnTo>
                  <a:lnTo>
                    <a:pt x="2381982" y="489497"/>
                  </a:lnTo>
                  <a:lnTo>
                    <a:pt x="2422483" y="505988"/>
                  </a:lnTo>
                  <a:lnTo>
                    <a:pt x="2426348" y="508777"/>
                  </a:lnTo>
                  <a:lnTo>
                    <a:pt x="2326021" y="508777"/>
                  </a:lnTo>
                  <a:lnTo>
                    <a:pt x="2327435" y="521982"/>
                  </a:lnTo>
                  <a:lnTo>
                    <a:pt x="2327763" y="526356"/>
                  </a:lnTo>
                  <a:lnTo>
                    <a:pt x="2304602" y="526356"/>
                  </a:lnTo>
                  <a:lnTo>
                    <a:pt x="2282388" y="555463"/>
                  </a:lnTo>
                  <a:close/>
                </a:path>
                <a:path w="2842260" h="665479">
                  <a:moveTo>
                    <a:pt x="2394334" y="542616"/>
                  </a:moveTo>
                  <a:lnTo>
                    <a:pt x="2370052" y="536827"/>
                  </a:lnTo>
                  <a:lnTo>
                    <a:pt x="2346761" y="524804"/>
                  </a:lnTo>
                  <a:lnTo>
                    <a:pt x="2326021" y="508777"/>
                  </a:lnTo>
                  <a:lnTo>
                    <a:pt x="2426348" y="508777"/>
                  </a:lnTo>
                  <a:lnTo>
                    <a:pt x="2427944" y="510580"/>
                  </a:lnTo>
                  <a:lnTo>
                    <a:pt x="2431098" y="517243"/>
                  </a:lnTo>
                  <a:lnTo>
                    <a:pt x="2431645" y="520739"/>
                  </a:lnTo>
                  <a:lnTo>
                    <a:pt x="2430690" y="528049"/>
                  </a:lnTo>
                  <a:lnTo>
                    <a:pt x="2394334" y="542616"/>
                  </a:lnTo>
                  <a:close/>
                </a:path>
                <a:path w="2842260" h="665479">
                  <a:moveTo>
                    <a:pt x="2321962" y="664940"/>
                  </a:moveTo>
                  <a:lnTo>
                    <a:pt x="2315327" y="664940"/>
                  </a:lnTo>
                  <a:lnTo>
                    <a:pt x="2313168" y="663356"/>
                  </a:lnTo>
                  <a:lnTo>
                    <a:pt x="2305021" y="618384"/>
                  </a:lnTo>
                  <a:lnTo>
                    <a:pt x="2304194" y="575559"/>
                  </a:lnTo>
                  <a:lnTo>
                    <a:pt x="2303984" y="566229"/>
                  </a:lnTo>
                  <a:lnTo>
                    <a:pt x="2303955" y="548471"/>
                  </a:lnTo>
                  <a:lnTo>
                    <a:pt x="2304121" y="539942"/>
                  </a:lnTo>
                  <a:lnTo>
                    <a:pt x="2304602" y="526356"/>
                  </a:lnTo>
                  <a:lnTo>
                    <a:pt x="2327763" y="526356"/>
                  </a:lnTo>
                  <a:lnTo>
                    <a:pt x="2328425" y="535213"/>
                  </a:lnTo>
                  <a:lnTo>
                    <a:pt x="2328991" y="548471"/>
                  </a:lnTo>
                  <a:lnTo>
                    <a:pt x="2329135" y="561754"/>
                  </a:lnTo>
                  <a:lnTo>
                    <a:pt x="2330184" y="586299"/>
                  </a:lnTo>
                  <a:lnTo>
                    <a:pt x="2330933" y="611377"/>
                  </a:lnTo>
                  <a:lnTo>
                    <a:pt x="2329776" y="636251"/>
                  </a:lnTo>
                  <a:lnTo>
                    <a:pt x="2325106" y="660179"/>
                  </a:lnTo>
                  <a:lnTo>
                    <a:pt x="2324121" y="663356"/>
                  </a:lnTo>
                  <a:lnTo>
                    <a:pt x="2321962" y="664940"/>
                  </a:lnTo>
                  <a:close/>
                </a:path>
                <a:path w="2842260" h="665479">
                  <a:moveTo>
                    <a:pt x="2574587" y="645209"/>
                  </a:moveTo>
                  <a:lnTo>
                    <a:pt x="2545865" y="610822"/>
                  </a:lnTo>
                  <a:lnTo>
                    <a:pt x="2525626" y="570858"/>
                  </a:lnTo>
                  <a:lnTo>
                    <a:pt x="2514888" y="527356"/>
                  </a:lnTo>
                  <a:lnTo>
                    <a:pt x="2513252" y="500468"/>
                  </a:lnTo>
                  <a:lnTo>
                    <a:pt x="2513522" y="491498"/>
                  </a:lnTo>
                  <a:lnTo>
                    <a:pt x="2520944" y="447294"/>
                  </a:lnTo>
                  <a:lnTo>
                    <a:pt x="2538107" y="405888"/>
                  </a:lnTo>
                  <a:lnTo>
                    <a:pt x="2723790" y="369024"/>
                  </a:lnTo>
                  <a:lnTo>
                    <a:pt x="2809215" y="420295"/>
                  </a:lnTo>
                  <a:lnTo>
                    <a:pt x="2838696" y="487465"/>
                  </a:lnTo>
                  <a:lnTo>
                    <a:pt x="2841925" y="520888"/>
                  </a:lnTo>
                  <a:lnTo>
                    <a:pt x="2574587" y="645209"/>
                  </a:lnTo>
                  <a:close/>
                </a:path>
                <a:path w="2842260" h="665479">
                  <a:moveTo>
                    <a:pt x="235828" y="138523"/>
                  </a:moveTo>
                  <a:lnTo>
                    <a:pt x="198598" y="138523"/>
                  </a:lnTo>
                  <a:lnTo>
                    <a:pt x="198317" y="136960"/>
                  </a:lnTo>
                  <a:lnTo>
                    <a:pt x="197936" y="135416"/>
                  </a:lnTo>
                  <a:lnTo>
                    <a:pt x="204763" y="88165"/>
                  </a:lnTo>
                  <a:lnTo>
                    <a:pt x="232060" y="46335"/>
                  </a:lnTo>
                  <a:lnTo>
                    <a:pt x="271643" y="14793"/>
                  </a:lnTo>
                  <a:lnTo>
                    <a:pt x="315529" y="0"/>
                  </a:lnTo>
                  <a:lnTo>
                    <a:pt x="355411" y="7499"/>
                  </a:lnTo>
                  <a:lnTo>
                    <a:pt x="380425" y="33901"/>
                  </a:lnTo>
                  <a:lnTo>
                    <a:pt x="381931" y="39700"/>
                  </a:lnTo>
                  <a:lnTo>
                    <a:pt x="312250" y="39700"/>
                  </a:lnTo>
                  <a:lnTo>
                    <a:pt x="286774" y="49515"/>
                  </a:lnTo>
                  <a:lnTo>
                    <a:pt x="261718" y="73658"/>
                  </a:lnTo>
                  <a:lnTo>
                    <a:pt x="242533" y="103102"/>
                  </a:lnTo>
                  <a:lnTo>
                    <a:pt x="234672" y="128822"/>
                  </a:lnTo>
                  <a:lnTo>
                    <a:pt x="235744" y="138186"/>
                  </a:lnTo>
                  <a:lnTo>
                    <a:pt x="235828" y="138523"/>
                  </a:lnTo>
                  <a:close/>
                </a:path>
                <a:path w="2842260" h="665479">
                  <a:moveTo>
                    <a:pt x="244128" y="160864"/>
                  </a:moveTo>
                  <a:lnTo>
                    <a:pt x="187440" y="160864"/>
                  </a:lnTo>
                  <a:lnTo>
                    <a:pt x="180559" y="150996"/>
                  </a:lnTo>
                  <a:lnTo>
                    <a:pt x="173963" y="140947"/>
                  </a:lnTo>
                  <a:lnTo>
                    <a:pt x="167651" y="130718"/>
                  </a:lnTo>
                  <a:lnTo>
                    <a:pt x="161622" y="120306"/>
                  </a:lnTo>
                  <a:lnTo>
                    <a:pt x="147934" y="98874"/>
                  </a:lnTo>
                  <a:lnTo>
                    <a:pt x="133990" y="76674"/>
                  </a:lnTo>
                  <a:lnTo>
                    <a:pt x="121906" y="53656"/>
                  </a:lnTo>
                  <a:lnTo>
                    <a:pt x="113798" y="29770"/>
                  </a:lnTo>
                  <a:lnTo>
                    <a:pt x="113006" y="26503"/>
                  </a:lnTo>
                  <a:lnTo>
                    <a:pt x="114062" y="24023"/>
                  </a:lnTo>
                  <a:lnTo>
                    <a:pt x="119870" y="20637"/>
                  </a:lnTo>
                  <a:lnTo>
                    <a:pt x="122547" y="20945"/>
                  </a:lnTo>
                  <a:lnTo>
                    <a:pt x="167209" y="76164"/>
                  </a:lnTo>
                  <a:lnTo>
                    <a:pt x="198598" y="138523"/>
                  </a:lnTo>
                  <a:lnTo>
                    <a:pt x="235828" y="138523"/>
                  </a:lnTo>
                  <a:lnTo>
                    <a:pt x="237972" y="147182"/>
                  </a:lnTo>
                  <a:lnTo>
                    <a:pt x="241353" y="155811"/>
                  </a:lnTo>
                  <a:lnTo>
                    <a:pt x="244128" y="160864"/>
                  </a:lnTo>
                  <a:close/>
                </a:path>
                <a:path w="2842260" h="665479">
                  <a:moveTo>
                    <a:pt x="344550" y="164071"/>
                  </a:moveTo>
                  <a:lnTo>
                    <a:pt x="245890" y="164071"/>
                  </a:lnTo>
                  <a:lnTo>
                    <a:pt x="261430" y="160995"/>
                  </a:lnTo>
                  <a:lnTo>
                    <a:pt x="276606" y="156775"/>
                  </a:lnTo>
                  <a:lnTo>
                    <a:pt x="291418" y="151412"/>
                  </a:lnTo>
                  <a:lnTo>
                    <a:pt x="305867" y="144908"/>
                  </a:lnTo>
                  <a:lnTo>
                    <a:pt x="330067" y="122077"/>
                  </a:lnTo>
                  <a:lnTo>
                    <a:pt x="350575" y="86933"/>
                  </a:lnTo>
                  <a:lnTo>
                    <a:pt x="350325" y="54475"/>
                  </a:lnTo>
                  <a:lnTo>
                    <a:pt x="312250" y="39700"/>
                  </a:lnTo>
                  <a:lnTo>
                    <a:pt x="381931" y="39700"/>
                  </a:lnTo>
                  <a:lnTo>
                    <a:pt x="390095" y="71123"/>
                  </a:lnTo>
                  <a:lnTo>
                    <a:pt x="383947" y="111084"/>
                  </a:lnTo>
                  <a:lnTo>
                    <a:pt x="381633" y="117209"/>
                  </a:lnTo>
                  <a:lnTo>
                    <a:pt x="360217" y="149878"/>
                  </a:lnTo>
                  <a:lnTo>
                    <a:pt x="345805" y="163144"/>
                  </a:lnTo>
                  <a:lnTo>
                    <a:pt x="344550" y="164071"/>
                  </a:lnTo>
                  <a:close/>
                </a:path>
                <a:path w="2842260" h="665479">
                  <a:moveTo>
                    <a:pt x="106818" y="211978"/>
                  </a:moveTo>
                  <a:lnTo>
                    <a:pt x="88215" y="193413"/>
                  </a:lnTo>
                  <a:lnTo>
                    <a:pt x="89555" y="186132"/>
                  </a:lnTo>
                  <a:lnTo>
                    <a:pt x="136058" y="159083"/>
                  </a:lnTo>
                  <a:lnTo>
                    <a:pt x="161793" y="157648"/>
                  </a:lnTo>
                  <a:lnTo>
                    <a:pt x="187440" y="160864"/>
                  </a:lnTo>
                  <a:lnTo>
                    <a:pt x="244128" y="160864"/>
                  </a:lnTo>
                  <a:lnTo>
                    <a:pt x="245890" y="164071"/>
                  </a:lnTo>
                  <a:lnTo>
                    <a:pt x="344550" y="164071"/>
                  </a:lnTo>
                  <a:lnTo>
                    <a:pt x="340555" y="167019"/>
                  </a:lnTo>
                  <a:lnTo>
                    <a:pt x="305288" y="183762"/>
                  </a:lnTo>
                  <a:lnTo>
                    <a:pt x="286432" y="187537"/>
                  </a:lnTo>
                  <a:lnTo>
                    <a:pt x="260006" y="187537"/>
                  </a:lnTo>
                  <a:lnTo>
                    <a:pt x="262123" y="191042"/>
                  </a:lnTo>
                  <a:lnTo>
                    <a:pt x="264139" y="194469"/>
                  </a:lnTo>
                  <a:lnTo>
                    <a:pt x="265813" y="197736"/>
                  </a:lnTo>
                  <a:lnTo>
                    <a:pt x="266002" y="198254"/>
                  </a:lnTo>
                  <a:lnTo>
                    <a:pt x="185819" y="198254"/>
                  </a:lnTo>
                  <a:lnTo>
                    <a:pt x="179339" y="199797"/>
                  </a:lnTo>
                  <a:lnTo>
                    <a:pt x="172735" y="201132"/>
                  </a:lnTo>
                  <a:lnTo>
                    <a:pt x="165729" y="202327"/>
                  </a:lnTo>
                  <a:lnTo>
                    <a:pt x="151149" y="205642"/>
                  </a:lnTo>
                  <a:lnTo>
                    <a:pt x="136470" y="208355"/>
                  </a:lnTo>
                  <a:lnTo>
                    <a:pt x="121693" y="210468"/>
                  </a:lnTo>
                  <a:lnTo>
                    <a:pt x="106818" y="211978"/>
                  </a:lnTo>
                  <a:close/>
                </a:path>
                <a:path w="2842260" h="665479">
                  <a:moveTo>
                    <a:pt x="273025" y="188373"/>
                  </a:moveTo>
                  <a:lnTo>
                    <a:pt x="266510" y="188224"/>
                  </a:lnTo>
                  <a:lnTo>
                    <a:pt x="260006" y="187537"/>
                  </a:lnTo>
                  <a:lnTo>
                    <a:pt x="286432" y="187537"/>
                  </a:lnTo>
                  <a:lnTo>
                    <a:pt x="286082" y="187586"/>
                  </a:lnTo>
                  <a:lnTo>
                    <a:pt x="273025" y="188373"/>
                  </a:lnTo>
                  <a:close/>
                </a:path>
                <a:path w="2842260" h="665479">
                  <a:moveTo>
                    <a:pt x="257378" y="363630"/>
                  </a:moveTo>
                  <a:lnTo>
                    <a:pt x="195647" y="340812"/>
                  </a:lnTo>
                  <a:lnTo>
                    <a:pt x="174559" y="307724"/>
                  </a:lnTo>
                  <a:lnTo>
                    <a:pt x="164288" y="266269"/>
                  </a:lnTo>
                  <a:lnTo>
                    <a:pt x="164817" y="255973"/>
                  </a:lnTo>
                  <a:lnTo>
                    <a:pt x="175563" y="216196"/>
                  </a:lnTo>
                  <a:lnTo>
                    <a:pt x="185819" y="198254"/>
                  </a:lnTo>
                  <a:lnTo>
                    <a:pt x="266002" y="198254"/>
                  </a:lnTo>
                  <a:lnTo>
                    <a:pt x="272454" y="215873"/>
                  </a:lnTo>
                  <a:lnTo>
                    <a:pt x="232051" y="215873"/>
                  </a:lnTo>
                  <a:lnTo>
                    <a:pt x="225394" y="222622"/>
                  </a:lnTo>
                  <a:lnTo>
                    <a:pt x="219691" y="230020"/>
                  </a:lnTo>
                  <a:lnTo>
                    <a:pt x="214942" y="238066"/>
                  </a:lnTo>
                  <a:lnTo>
                    <a:pt x="211148" y="246759"/>
                  </a:lnTo>
                  <a:lnTo>
                    <a:pt x="210911" y="272120"/>
                  </a:lnTo>
                  <a:lnTo>
                    <a:pt x="219291" y="298654"/>
                  </a:lnTo>
                  <a:lnTo>
                    <a:pt x="231854" y="311091"/>
                  </a:lnTo>
                  <a:lnTo>
                    <a:pt x="285539" y="311091"/>
                  </a:lnTo>
                  <a:lnTo>
                    <a:pt x="283352" y="332766"/>
                  </a:lnTo>
                  <a:lnTo>
                    <a:pt x="257378" y="363630"/>
                  </a:lnTo>
                  <a:close/>
                </a:path>
                <a:path w="2842260" h="665479">
                  <a:moveTo>
                    <a:pt x="285539" y="311091"/>
                  </a:moveTo>
                  <a:lnTo>
                    <a:pt x="231854" y="311091"/>
                  </a:lnTo>
                  <a:lnTo>
                    <a:pt x="244162" y="294158"/>
                  </a:lnTo>
                  <a:lnTo>
                    <a:pt x="247497" y="273203"/>
                  </a:lnTo>
                  <a:lnTo>
                    <a:pt x="245746" y="253357"/>
                  </a:lnTo>
                  <a:lnTo>
                    <a:pt x="240176" y="234341"/>
                  </a:lnTo>
                  <a:lnTo>
                    <a:pt x="232051" y="215873"/>
                  </a:lnTo>
                  <a:lnTo>
                    <a:pt x="272454" y="215873"/>
                  </a:lnTo>
                  <a:lnTo>
                    <a:pt x="279655" y="235541"/>
                  </a:lnTo>
                  <a:lnTo>
                    <a:pt x="288140" y="285310"/>
                  </a:lnTo>
                  <a:lnTo>
                    <a:pt x="285539" y="311091"/>
                  </a:lnTo>
                  <a:close/>
                </a:path>
                <a:path w="2842260" h="665479">
                  <a:moveTo>
                    <a:pt x="0" y="422218"/>
                  </a:moveTo>
                  <a:lnTo>
                    <a:pt x="0" y="221672"/>
                  </a:lnTo>
                  <a:lnTo>
                    <a:pt x="6905" y="228680"/>
                  </a:lnTo>
                  <a:lnTo>
                    <a:pt x="30291" y="261141"/>
                  </a:lnTo>
                  <a:lnTo>
                    <a:pt x="48986" y="304806"/>
                  </a:lnTo>
                  <a:lnTo>
                    <a:pt x="56722" y="351788"/>
                  </a:lnTo>
                  <a:lnTo>
                    <a:pt x="56751" y="367627"/>
                  </a:lnTo>
                  <a:lnTo>
                    <a:pt x="55497" y="383520"/>
                  </a:lnTo>
                  <a:lnTo>
                    <a:pt x="0" y="422218"/>
                  </a:lnTo>
                  <a:close/>
                </a:path>
              </a:pathLst>
            </a:custGeom>
            <a:solidFill>
              <a:srgbClr val="6FC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4">
              <a:extLst>
                <a:ext uri="{FF2B5EF4-FFF2-40B4-BE49-F238E27FC236}">
                  <a16:creationId xmlns:a16="http://schemas.microsoft.com/office/drawing/2014/main" id="{D866679A-8A6C-43DC-97BF-27707D4F729D}"/>
                </a:ext>
              </a:extLst>
            </p:cNvPr>
            <p:cNvSpPr/>
            <p:nvPr/>
          </p:nvSpPr>
          <p:spPr>
            <a:xfrm>
              <a:off x="2910459" y="8113813"/>
              <a:ext cx="5161915" cy="2173605"/>
            </a:xfrm>
            <a:custGeom>
              <a:avLst/>
              <a:gdLst/>
              <a:ahLst/>
              <a:cxnLst/>
              <a:rect l="l" t="t" r="r" b="b"/>
              <a:pathLst>
                <a:path w="5161915" h="2173604">
                  <a:moveTo>
                    <a:pt x="1923237" y="1066800"/>
                  </a:moveTo>
                  <a:lnTo>
                    <a:pt x="1922043" y="1041400"/>
                  </a:lnTo>
                  <a:lnTo>
                    <a:pt x="1919185" y="1016000"/>
                  </a:lnTo>
                  <a:lnTo>
                    <a:pt x="1916811" y="1003300"/>
                  </a:lnTo>
                  <a:lnTo>
                    <a:pt x="1913801" y="977900"/>
                  </a:lnTo>
                  <a:lnTo>
                    <a:pt x="1910156" y="965200"/>
                  </a:lnTo>
                  <a:lnTo>
                    <a:pt x="1905901" y="952500"/>
                  </a:lnTo>
                  <a:lnTo>
                    <a:pt x="1898091" y="927100"/>
                  </a:lnTo>
                  <a:lnTo>
                    <a:pt x="1889340" y="901700"/>
                  </a:lnTo>
                  <a:lnTo>
                    <a:pt x="1879638" y="876300"/>
                  </a:lnTo>
                  <a:lnTo>
                    <a:pt x="1868982" y="850900"/>
                  </a:lnTo>
                  <a:lnTo>
                    <a:pt x="1859673" y="838200"/>
                  </a:lnTo>
                  <a:lnTo>
                    <a:pt x="1850453" y="812800"/>
                  </a:lnTo>
                  <a:lnTo>
                    <a:pt x="1841284" y="800100"/>
                  </a:lnTo>
                  <a:lnTo>
                    <a:pt x="1814029" y="762000"/>
                  </a:lnTo>
                  <a:lnTo>
                    <a:pt x="1796034" y="723900"/>
                  </a:lnTo>
                  <a:lnTo>
                    <a:pt x="1742541" y="647700"/>
                  </a:lnTo>
                  <a:lnTo>
                    <a:pt x="1724799" y="635000"/>
                  </a:lnTo>
                  <a:lnTo>
                    <a:pt x="1706918" y="609600"/>
                  </a:lnTo>
                  <a:lnTo>
                    <a:pt x="1688757" y="584200"/>
                  </a:lnTo>
                  <a:lnTo>
                    <a:pt x="1670443" y="558800"/>
                  </a:lnTo>
                  <a:lnTo>
                    <a:pt x="1652181" y="546100"/>
                  </a:lnTo>
                  <a:lnTo>
                    <a:pt x="1606308" y="482600"/>
                  </a:lnTo>
                  <a:lnTo>
                    <a:pt x="1597025" y="482600"/>
                  </a:lnTo>
                  <a:lnTo>
                    <a:pt x="1578292" y="457200"/>
                  </a:lnTo>
                  <a:lnTo>
                    <a:pt x="1559052" y="431800"/>
                  </a:lnTo>
                  <a:lnTo>
                    <a:pt x="1548587" y="419100"/>
                  </a:lnTo>
                  <a:lnTo>
                    <a:pt x="1536877" y="419100"/>
                  </a:lnTo>
                  <a:lnTo>
                    <a:pt x="1459788" y="503148"/>
                  </a:lnTo>
                  <a:lnTo>
                    <a:pt x="1459788" y="850900"/>
                  </a:lnTo>
                  <a:lnTo>
                    <a:pt x="1458531" y="863600"/>
                  </a:lnTo>
                  <a:lnTo>
                    <a:pt x="1450213" y="863600"/>
                  </a:lnTo>
                  <a:lnTo>
                    <a:pt x="1445260" y="876300"/>
                  </a:lnTo>
                  <a:lnTo>
                    <a:pt x="1439811" y="876300"/>
                  </a:lnTo>
                  <a:lnTo>
                    <a:pt x="1423047" y="889000"/>
                  </a:lnTo>
                  <a:lnTo>
                    <a:pt x="1405877" y="901700"/>
                  </a:lnTo>
                  <a:lnTo>
                    <a:pt x="1388325" y="901700"/>
                  </a:lnTo>
                  <a:lnTo>
                    <a:pt x="1370355" y="914400"/>
                  </a:lnTo>
                  <a:lnTo>
                    <a:pt x="1353515" y="927100"/>
                  </a:lnTo>
                  <a:lnTo>
                    <a:pt x="1358265" y="914400"/>
                  </a:lnTo>
                  <a:lnTo>
                    <a:pt x="1363192" y="914400"/>
                  </a:lnTo>
                  <a:lnTo>
                    <a:pt x="1368298" y="901700"/>
                  </a:lnTo>
                  <a:lnTo>
                    <a:pt x="1373593" y="901700"/>
                  </a:lnTo>
                  <a:lnTo>
                    <a:pt x="1382699" y="889000"/>
                  </a:lnTo>
                  <a:lnTo>
                    <a:pt x="1392301" y="876300"/>
                  </a:lnTo>
                  <a:lnTo>
                    <a:pt x="1402410" y="876300"/>
                  </a:lnTo>
                  <a:lnTo>
                    <a:pt x="1413027" y="863600"/>
                  </a:lnTo>
                  <a:lnTo>
                    <a:pt x="1429829" y="863600"/>
                  </a:lnTo>
                  <a:lnTo>
                    <a:pt x="1433309" y="850900"/>
                  </a:lnTo>
                  <a:lnTo>
                    <a:pt x="1459788" y="850900"/>
                  </a:lnTo>
                  <a:lnTo>
                    <a:pt x="1459788" y="503148"/>
                  </a:lnTo>
                  <a:lnTo>
                    <a:pt x="1024343" y="977900"/>
                  </a:lnTo>
                  <a:lnTo>
                    <a:pt x="1026121" y="977900"/>
                  </a:lnTo>
                  <a:lnTo>
                    <a:pt x="1030198" y="990600"/>
                  </a:lnTo>
                  <a:lnTo>
                    <a:pt x="1038669" y="990600"/>
                  </a:lnTo>
                  <a:lnTo>
                    <a:pt x="1056449" y="1003300"/>
                  </a:lnTo>
                  <a:lnTo>
                    <a:pt x="1065466" y="1003300"/>
                  </a:lnTo>
                  <a:lnTo>
                    <a:pt x="1074483" y="1016000"/>
                  </a:lnTo>
                  <a:lnTo>
                    <a:pt x="1083475" y="1016000"/>
                  </a:lnTo>
                  <a:lnTo>
                    <a:pt x="1092428" y="1028700"/>
                  </a:lnTo>
                  <a:lnTo>
                    <a:pt x="1074775" y="1028700"/>
                  </a:lnTo>
                  <a:lnTo>
                    <a:pt x="1053287" y="1041400"/>
                  </a:lnTo>
                  <a:lnTo>
                    <a:pt x="1031735" y="1041400"/>
                  </a:lnTo>
                  <a:lnTo>
                    <a:pt x="1010107" y="1054100"/>
                  </a:lnTo>
                  <a:lnTo>
                    <a:pt x="824877" y="1104900"/>
                  </a:lnTo>
                  <a:lnTo>
                    <a:pt x="778141" y="1130300"/>
                  </a:lnTo>
                  <a:lnTo>
                    <a:pt x="684390" y="1155700"/>
                  </a:lnTo>
                  <a:lnTo>
                    <a:pt x="692429" y="1117600"/>
                  </a:lnTo>
                  <a:lnTo>
                    <a:pt x="695871" y="1079500"/>
                  </a:lnTo>
                  <a:lnTo>
                    <a:pt x="694728" y="1041400"/>
                  </a:lnTo>
                  <a:lnTo>
                    <a:pt x="688987" y="1003300"/>
                  </a:lnTo>
                  <a:lnTo>
                    <a:pt x="687946" y="1003300"/>
                  </a:lnTo>
                  <a:lnTo>
                    <a:pt x="692035" y="990600"/>
                  </a:lnTo>
                  <a:lnTo>
                    <a:pt x="692886" y="990600"/>
                  </a:lnTo>
                  <a:lnTo>
                    <a:pt x="690562" y="977900"/>
                  </a:lnTo>
                  <a:lnTo>
                    <a:pt x="683653" y="977900"/>
                  </a:lnTo>
                  <a:lnTo>
                    <a:pt x="680631" y="965200"/>
                  </a:lnTo>
                  <a:lnTo>
                    <a:pt x="677875" y="965200"/>
                  </a:lnTo>
                  <a:lnTo>
                    <a:pt x="675398" y="952500"/>
                  </a:lnTo>
                  <a:lnTo>
                    <a:pt x="673201" y="939800"/>
                  </a:lnTo>
                  <a:lnTo>
                    <a:pt x="662978" y="939800"/>
                  </a:lnTo>
                  <a:lnTo>
                    <a:pt x="589445" y="965200"/>
                  </a:lnTo>
                  <a:lnTo>
                    <a:pt x="494855" y="1007262"/>
                  </a:lnTo>
                  <a:lnTo>
                    <a:pt x="494855" y="1409700"/>
                  </a:lnTo>
                  <a:lnTo>
                    <a:pt x="486676" y="1435100"/>
                  </a:lnTo>
                  <a:lnTo>
                    <a:pt x="482384" y="1447800"/>
                  </a:lnTo>
                  <a:lnTo>
                    <a:pt x="477697" y="1460500"/>
                  </a:lnTo>
                  <a:lnTo>
                    <a:pt x="473240" y="1473200"/>
                  </a:lnTo>
                  <a:lnTo>
                    <a:pt x="467829" y="1485900"/>
                  </a:lnTo>
                  <a:lnTo>
                    <a:pt x="460717" y="1498600"/>
                  </a:lnTo>
                  <a:lnTo>
                    <a:pt x="451129" y="1511300"/>
                  </a:lnTo>
                  <a:lnTo>
                    <a:pt x="426935" y="1511300"/>
                  </a:lnTo>
                  <a:lnTo>
                    <a:pt x="423481" y="1498600"/>
                  </a:lnTo>
                  <a:lnTo>
                    <a:pt x="422579" y="1498600"/>
                  </a:lnTo>
                  <a:lnTo>
                    <a:pt x="434403" y="1460500"/>
                  </a:lnTo>
                  <a:lnTo>
                    <a:pt x="461276" y="1422400"/>
                  </a:lnTo>
                  <a:lnTo>
                    <a:pt x="483768" y="1397000"/>
                  </a:lnTo>
                  <a:lnTo>
                    <a:pt x="488683" y="1397000"/>
                  </a:lnTo>
                  <a:lnTo>
                    <a:pt x="487845" y="1409700"/>
                  </a:lnTo>
                  <a:lnTo>
                    <a:pt x="494855" y="1409700"/>
                  </a:lnTo>
                  <a:lnTo>
                    <a:pt x="494855" y="1007262"/>
                  </a:lnTo>
                  <a:lnTo>
                    <a:pt x="389483" y="1054100"/>
                  </a:lnTo>
                  <a:lnTo>
                    <a:pt x="0" y="1219200"/>
                  </a:lnTo>
                  <a:lnTo>
                    <a:pt x="10464" y="1257300"/>
                  </a:lnTo>
                  <a:lnTo>
                    <a:pt x="9169" y="1257300"/>
                  </a:lnTo>
                  <a:lnTo>
                    <a:pt x="9410" y="1270000"/>
                  </a:lnTo>
                  <a:lnTo>
                    <a:pt x="19380" y="1270000"/>
                  </a:lnTo>
                  <a:lnTo>
                    <a:pt x="25450" y="1282700"/>
                  </a:lnTo>
                  <a:lnTo>
                    <a:pt x="31356" y="1282700"/>
                  </a:lnTo>
                  <a:lnTo>
                    <a:pt x="37134" y="1295400"/>
                  </a:lnTo>
                  <a:lnTo>
                    <a:pt x="83883" y="1346200"/>
                  </a:lnTo>
                  <a:lnTo>
                    <a:pt x="109791" y="1371600"/>
                  </a:lnTo>
                  <a:lnTo>
                    <a:pt x="140373" y="1384300"/>
                  </a:lnTo>
                  <a:lnTo>
                    <a:pt x="147789" y="1397000"/>
                  </a:lnTo>
                  <a:lnTo>
                    <a:pt x="171018" y="1397000"/>
                  </a:lnTo>
                  <a:lnTo>
                    <a:pt x="182740" y="1409700"/>
                  </a:lnTo>
                  <a:lnTo>
                    <a:pt x="206273" y="1409700"/>
                  </a:lnTo>
                  <a:lnTo>
                    <a:pt x="267017" y="1435100"/>
                  </a:lnTo>
                  <a:lnTo>
                    <a:pt x="329488" y="1435100"/>
                  </a:lnTo>
                  <a:lnTo>
                    <a:pt x="325716" y="1447800"/>
                  </a:lnTo>
                  <a:lnTo>
                    <a:pt x="337642" y="1447800"/>
                  </a:lnTo>
                  <a:lnTo>
                    <a:pt x="340360" y="1435100"/>
                  </a:lnTo>
                  <a:lnTo>
                    <a:pt x="397408" y="1435100"/>
                  </a:lnTo>
                  <a:lnTo>
                    <a:pt x="421525" y="1422400"/>
                  </a:lnTo>
                  <a:lnTo>
                    <a:pt x="436283" y="1422400"/>
                  </a:lnTo>
                  <a:lnTo>
                    <a:pt x="431888" y="1435100"/>
                  </a:lnTo>
                  <a:lnTo>
                    <a:pt x="427596" y="1435100"/>
                  </a:lnTo>
                  <a:lnTo>
                    <a:pt x="421360" y="1447800"/>
                  </a:lnTo>
                  <a:lnTo>
                    <a:pt x="416052" y="1460500"/>
                  </a:lnTo>
                  <a:lnTo>
                    <a:pt x="411683" y="1460500"/>
                  </a:lnTo>
                  <a:lnTo>
                    <a:pt x="408254" y="1473200"/>
                  </a:lnTo>
                  <a:lnTo>
                    <a:pt x="406196" y="1485900"/>
                  </a:lnTo>
                  <a:lnTo>
                    <a:pt x="408457" y="1511300"/>
                  </a:lnTo>
                  <a:lnTo>
                    <a:pt x="414959" y="1524000"/>
                  </a:lnTo>
                  <a:lnTo>
                    <a:pt x="455803" y="1524000"/>
                  </a:lnTo>
                  <a:lnTo>
                    <a:pt x="483857" y="1485900"/>
                  </a:lnTo>
                  <a:lnTo>
                    <a:pt x="495592" y="1447800"/>
                  </a:lnTo>
                  <a:lnTo>
                    <a:pt x="497471" y="1435100"/>
                  </a:lnTo>
                  <a:lnTo>
                    <a:pt x="499465" y="1435100"/>
                  </a:lnTo>
                  <a:lnTo>
                    <a:pt x="501345" y="1422400"/>
                  </a:lnTo>
                  <a:lnTo>
                    <a:pt x="505790" y="1435100"/>
                  </a:lnTo>
                  <a:lnTo>
                    <a:pt x="511492" y="1447800"/>
                  </a:lnTo>
                  <a:lnTo>
                    <a:pt x="518452" y="1447800"/>
                  </a:lnTo>
                  <a:lnTo>
                    <a:pt x="526656" y="1460500"/>
                  </a:lnTo>
                  <a:lnTo>
                    <a:pt x="564121" y="1460500"/>
                  </a:lnTo>
                  <a:lnTo>
                    <a:pt x="572858" y="1447800"/>
                  </a:lnTo>
                  <a:lnTo>
                    <a:pt x="580415" y="1447800"/>
                  </a:lnTo>
                  <a:lnTo>
                    <a:pt x="590397" y="1435100"/>
                  </a:lnTo>
                  <a:lnTo>
                    <a:pt x="591566" y="1422400"/>
                  </a:lnTo>
                  <a:lnTo>
                    <a:pt x="586689" y="1397000"/>
                  </a:lnTo>
                  <a:lnTo>
                    <a:pt x="578535" y="1384300"/>
                  </a:lnTo>
                  <a:lnTo>
                    <a:pt x="578116" y="1384300"/>
                  </a:lnTo>
                  <a:lnTo>
                    <a:pt x="578116" y="1422400"/>
                  </a:lnTo>
                  <a:lnTo>
                    <a:pt x="571944" y="1435100"/>
                  </a:lnTo>
                  <a:lnTo>
                    <a:pt x="526059" y="1435100"/>
                  </a:lnTo>
                  <a:lnTo>
                    <a:pt x="521449" y="1422400"/>
                  </a:lnTo>
                  <a:lnTo>
                    <a:pt x="518287" y="1422400"/>
                  </a:lnTo>
                  <a:lnTo>
                    <a:pt x="515188" y="1409700"/>
                  </a:lnTo>
                  <a:lnTo>
                    <a:pt x="513448" y="1409700"/>
                  </a:lnTo>
                  <a:lnTo>
                    <a:pt x="513092" y="1397000"/>
                  </a:lnTo>
                  <a:lnTo>
                    <a:pt x="561797" y="1397000"/>
                  </a:lnTo>
                  <a:lnTo>
                    <a:pt x="567067" y="1409700"/>
                  </a:lnTo>
                  <a:lnTo>
                    <a:pt x="571004" y="1409700"/>
                  </a:lnTo>
                  <a:lnTo>
                    <a:pt x="573824" y="1422400"/>
                  </a:lnTo>
                  <a:lnTo>
                    <a:pt x="578116" y="1422400"/>
                  </a:lnTo>
                  <a:lnTo>
                    <a:pt x="578116" y="1384300"/>
                  </a:lnTo>
                  <a:lnTo>
                    <a:pt x="565467" y="1384300"/>
                  </a:lnTo>
                  <a:lnTo>
                    <a:pt x="549592" y="1371600"/>
                  </a:lnTo>
                  <a:lnTo>
                    <a:pt x="532828" y="1371600"/>
                  </a:lnTo>
                  <a:lnTo>
                    <a:pt x="542442" y="1358900"/>
                  </a:lnTo>
                  <a:lnTo>
                    <a:pt x="551827" y="1358900"/>
                  </a:lnTo>
                  <a:lnTo>
                    <a:pt x="560959" y="1346200"/>
                  </a:lnTo>
                  <a:lnTo>
                    <a:pt x="569861" y="1346200"/>
                  </a:lnTo>
                  <a:lnTo>
                    <a:pt x="584098" y="1333500"/>
                  </a:lnTo>
                  <a:lnTo>
                    <a:pt x="597573" y="1308100"/>
                  </a:lnTo>
                  <a:lnTo>
                    <a:pt x="610247" y="1295400"/>
                  </a:lnTo>
                  <a:lnTo>
                    <a:pt x="622160" y="1282700"/>
                  </a:lnTo>
                  <a:lnTo>
                    <a:pt x="622160" y="1409700"/>
                  </a:lnTo>
                  <a:lnTo>
                    <a:pt x="722884" y="1422400"/>
                  </a:lnTo>
                  <a:lnTo>
                    <a:pt x="823823" y="1422400"/>
                  </a:lnTo>
                  <a:lnTo>
                    <a:pt x="874255" y="1435100"/>
                  </a:lnTo>
                  <a:lnTo>
                    <a:pt x="1026845" y="1435100"/>
                  </a:lnTo>
                  <a:lnTo>
                    <a:pt x="1078014" y="1447800"/>
                  </a:lnTo>
                  <a:lnTo>
                    <a:pt x="1478432" y="1447800"/>
                  </a:lnTo>
                  <a:lnTo>
                    <a:pt x="1507959" y="1435100"/>
                  </a:lnTo>
                  <a:lnTo>
                    <a:pt x="1589214" y="1435100"/>
                  </a:lnTo>
                  <a:lnTo>
                    <a:pt x="1607566" y="1422400"/>
                  </a:lnTo>
                  <a:lnTo>
                    <a:pt x="1643989" y="1422400"/>
                  </a:lnTo>
                  <a:lnTo>
                    <a:pt x="1654454" y="1409700"/>
                  </a:lnTo>
                  <a:lnTo>
                    <a:pt x="1676882" y="1409700"/>
                  </a:lnTo>
                  <a:lnTo>
                    <a:pt x="1689061" y="1397000"/>
                  </a:lnTo>
                  <a:lnTo>
                    <a:pt x="1704200" y="1397000"/>
                  </a:lnTo>
                  <a:lnTo>
                    <a:pt x="1719084" y="1384300"/>
                  </a:lnTo>
                  <a:lnTo>
                    <a:pt x="1733702" y="1384300"/>
                  </a:lnTo>
                  <a:lnTo>
                    <a:pt x="1748066" y="1371600"/>
                  </a:lnTo>
                  <a:lnTo>
                    <a:pt x="1759978" y="1371600"/>
                  </a:lnTo>
                  <a:lnTo>
                    <a:pt x="1777453" y="1358900"/>
                  </a:lnTo>
                  <a:lnTo>
                    <a:pt x="1788541" y="1346200"/>
                  </a:lnTo>
                  <a:lnTo>
                    <a:pt x="1802307" y="1333500"/>
                  </a:lnTo>
                  <a:lnTo>
                    <a:pt x="1815490" y="1333500"/>
                  </a:lnTo>
                  <a:lnTo>
                    <a:pt x="1828088" y="1320800"/>
                  </a:lnTo>
                  <a:lnTo>
                    <a:pt x="1857743" y="1282700"/>
                  </a:lnTo>
                  <a:lnTo>
                    <a:pt x="1886864" y="1231900"/>
                  </a:lnTo>
                  <a:lnTo>
                    <a:pt x="1903501" y="1193800"/>
                  </a:lnTo>
                  <a:lnTo>
                    <a:pt x="1915210" y="1155700"/>
                  </a:lnTo>
                  <a:lnTo>
                    <a:pt x="1918398" y="1130300"/>
                  </a:lnTo>
                  <a:lnTo>
                    <a:pt x="1919681" y="1130300"/>
                  </a:lnTo>
                  <a:lnTo>
                    <a:pt x="1920646" y="1117600"/>
                  </a:lnTo>
                  <a:lnTo>
                    <a:pt x="1922780" y="1092200"/>
                  </a:lnTo>
                  <a:lnTo>
                    <a:pt x="1923237" y="1066800"/>
                  </a:lnTo>
                  <a:close/>
                </a:path>
                <a:path w="5161915" h="2173604">
                  <a:moveTo>
                    <a:pt x="3119971" y="596900"/>
                  </a:moveTo>
                  <a:lnTo>
                    <a:pt x="3119729" y="596900"/>
                  </a:lnTo>
                  <a:lnTo>
                    <a:pt x="3117799" y="571500"/>
                  </a:lnTo>
                  <a:lnTo>
                    <a:pt x="3116122" y="571500"/>
                  </a:lnTo>
                  <a:lnTo>
                    <a:pt x="3111360" y="558800"/>
                  </a:lnTo>
                  <a:lnTo>
                    <a:pt x="3108325" y="546100"/>
                  </a:lnTo>
                  <a:lnTo>
                    <a:pt x="3100895" y="533400"/>
                  </a:lnTo>
                  <a:lnTo>
                    <a:pt x="3096577" y="520700"/>
                  </a:lnTo>
                  <a:lnTo>
                    <a:pt x="3086735" y="520700"/>
                  </a:lnTo>
                  <a:lnTo>
                    <a:pt x="3081286" y="508000"/>
                  </a:lnTo>
                  <a:lnTo>
                    <a:pt x="3069374" y="495300"/>
                  </a:lnTo>
                  <a:lnTo>
                    <a:pt x="3063011" y="495300"/>
                  </a:lnTo>
                  <a:lnTo>
                    <a:pt x="3049409" y="482600"/>
                  </a:lnTo>
                  <a:lnTo>
                    <a:pt x="3019958" y="482600"/>
                  </a:lnTo>
                  <a:lnTo>
                    <a:pt x="3004451" y="469900"/>
                  </a:lnTo>
                  <a:lnTo>
                    <a:pt x="2973247" y="469900"/>
                  </a:lnTo>
                  <a:lnTo>
                    <a:pt x="2965589" y="482600"/>
                  </a:lnTo>
                  <a:lnTo>
                    <a:pt x="2965907" y="469900"/>
                  </a:lnTo>
                  <a:lnTo>
                    <a:pt x="2941269" y="482600"/>
                  </a:lnTo>
                  <a:lnTo>
                    <a:pt x="2866961" y="482600"/>
                  </a:lnTo>
                  <a:lnTo>
                    <a:pt x="2836075" y="469900"/>
                  </a:lnTo>
                  <a:lnTo>
                    <a:pt x="2805430" y="469900"/>
                  </a:lnTo>
                  <a:lnTo>
                    <a:pt x="2775039" y="457200"/>
                  </a:lnTo>
                  <a:lnTo>
                    <a:pt x="2744889" y="457200"/>
                  </a:lnTo>
                  <a:lnTo>
                    <a:pt x="2484336" y="355600"/>
                  </a:lnTo>
                  <a:lnTo>
                    <a:pt x="2353411" y="279400"/>
                  </a:lnTo>
                  <a:lnTo>
                    <a:pt x="2310561" y="266700"/>
                  </a:lnTo>
                  <a:lnTo>
                    <a:pt x="2226081" y="215900"/>
                  </a:lnTo>
                  <a:lnTo>
                    <a:pt x="2163127" y="165100"/>
                  </a:lnTo>
                  <a:lnTo>
                    <a:pt x="2131720" y="152400"/>
                  </a:lnTo>
                  <a:lnTo>
                    <a:pt x="2084997" y="114300"/>
                  </a:lnTo>
                  <a:lnTo>
                    <a:pt x="2069655" y="114300"/>
                  </a:lnTo>
                  <a:lnTo>
                    <a:pt x="2039366" y="88900"/>
                  </a:lnTo>
                  <a:lnTo>
                    <a:pt x="2009457" y="63500"/>
                  </a:lnTo>
                  <a:lnTo>
                    <a:pt x="1995017" y="50800"/>
                  </a:lnTo>
                  <a:lnTo>
                    <a:pt x="1979536" y="50800"/>
                  </a:lnTo>
                  <a:lnTo>
                    <a:pt x="1972005" y="38100"/>
                  </a:lnTo>
                  <a:lnTo>
                    <a:pt x="1964258" y="38100"/>
                  </a:lnTo>
                  <a:lnTo>
                    <a:pt x="1956308" y="25400"/>
                  </a:lnTo>
                  <a:lnTo>
                    <a:pt x="1941487" y="25400"/>
                  </a:lnTo>
                  <a:lnTo>
                    <a:pt x="1934654" y="12700"/>
                  </a:lnTo>
                  <a:lnTo>
                    <a:pt x="1913496" y="12700"/>
                  </a:lnTo>
                  <a:lnTo>
                    <a:pt x="1898942" y="0"/>
                  </a:lnTo>
                  <a:lnTo>
                    <a:pt x="1763052" y="0"/>
                  </a:lnTo>
                  <a:lnTo>
                    <a:pt x="1755775" y="12700"/>
                  </a:lnTo>
                  <a:lnTo>
                    <a:pt x="1734489" y="12700"/>
                  </a:lnTo>
                  <a:lnTo>
                    <a:pt x="1720799" y="25400"/>
                  </a:lnTo>
                  <a:lnTo>
                    <a:pt x="1714144" y="25400"/>
                  </a:lnTo>
                  <a:lnTo>
                    <a:pt x="1701215" y="38100"/>
                  </a:lnTo>
                  <a:lnTo>
                    <a:pt x="1694942" y="38100"/>
                  </a:lnTo>
                  <a:lnTo>
                    <a:pt x="1682877" y="50800"/>
                  </a:lnTo>
                  <a:lnTo>
                    <a:pt x="1677073" y="50800"/>
                  </a:lnTo>
                  <a:lnTo>
                    <a:pt x="1665986" y="63500"/>
                  </a:lnTo>
                  <a:lnTo>
                    <a:pt x="1660715" y="63500"/>
                  </a:lnTo>
                  <a:lnTo>
                    <a:pt x="1650695" y="76200"/>
                  </a:lnTo>
                  <a:lnTo>
                    <a:pt x="1645996" y="88900"/>
                  </a:lnTo>
                  <a:lnTo>
                    <a:pt x="1637169" y="101600"/>
                  </a:lnTo>
                  <a:lnTo>
                    <a:pt x="1633080" y="101600"/>
                  </a:lnTo>
                  <a:lnTo>
                    <a:pt x="1625536" y="114300"/>
                  </a:lnTo>
                  <a:lnTo>
                    <a:pt x="1622094" y="127000"/>
                  </a:lnTo>
                  <a:lnTo>
                    <a:pt x="1615871" y="139700"/>
                  </a:lnTo>
                  <a:lnTo>
                    <a:pt x="1613128" y="152400"/>
                  </a:lnTo>
                  <a:lnTo>
                    <a:pt x="1608328" y="165100"/>
                  </a:lnTo>
                  <a:lnTo>
                    <a:pt x="1606283" y="165100"/>
                  </a:lnTo>
                  <a:lnTo>
                    <a:pt x="1602930" y="177800"/>
                  </a:lnTo>
                  <a:lnTo>
                    <a:pt x="1601622" y="190500"/>
                  </a:lnTo>
                  <a:lnTo>
                    <a:pt x="1599742" y="203200"/>
                  </a:lnTo>
                  <a:lnTo>
                    <a:pt x="1599184" y="215900"/>
                  </a:lnTo>
                  <a:lnTo>
                    <a:pt x="1598803" y="228600"/>
                  </a:lnTo>
                  <a:lnTo>
                    <a:pt x="1598993" y="241300"/>
                  </a:lnTo>
                  <a:lnTo>
                    <a:pt x="1600111" y="254000"/>
                  </a:lnTo>
                  <a:lnTo>
                    <a:pt x="1601050" y="254000"/>
                  </a:lnTo>
                  <a:lnTo>
                    <a:pt x="1603667" y="279400"/>
                  </a:lnTo>
                  <a:lnTo>
                    <a:pt x="1605343" y="279400"/>
                  </a:lnTo>
                  <a:lnTo>
                    <a:pt x="1609432" y="292100"/>
                  </a:lnTo>
                  <a:lnTo>
                    <a:pt x="1611833" y="304800"/>
                  </a:lnTo>
                  <a:lnTo>
                    <a:pt x="1617345" y="317500"/>
                  </a:lnTo>
                  <a:lnTo>
                    <a:pt x="1620443" y="330200"/>
                  </a:lnTo>
                  <a:lnTo>
                    <a:pt x="1627327" y="342900"/>
                  </a:lnTo>
                  <a:lnTo>
                    <a:pt x="1631111" y="342900"/>
                  </a:lnTo>
                  <a:lnTo>
                    <a:pt x="1639303" y="355600"/>
                  </a:lnTo>
                  <a:lnTo>
                    <a:pt x="1643697" y="368300"/>
                  </a:lnTo>
                  <a:lnTo>
                    <a:pt x="1653120" y="381000"/>
                  </a:lnTo>
                  <a:lnTo>
                    <a:pt x="1658124" y="381000"/>
                  </a:lnTo>
                  <a:lnTo>
                    <a:pt x="1668691" y="393700"/>
                  </a:lnTo>
                  <a:lnTo>
                    <a:pt x="1674228" y="393700"/>
                  </a:lnTo>
                  <a:lnTo>
                    <a:pt x="1685836" y="406400"/>
                  </a:lnTo>
                  <a:lnTo>
                    <a:pt x="1691855" y="419100"/>
                  </a:lnTo>
                  <a:lnTo>
                    <a:pt x="1704390" y="419100"/>
                  </a:lnTo>
                  <a:lnTo>
                    <a:pt x="1710855" y="431800"/>
                  </a:lnTo>
                  <a:lnTo>
                    <a:pt x="1725879" y="431800"/>
                  </a:lnTo>
                  <a:lnTo>
                    <a:pt x="1738439" y="444500"/>
                  </a:lnTo>
                  <a:lnTo>
                    <a:pt x="1757895" y="457200"/>
                  </a:lnTo>
                  <a:lnTo>
                    <a:pt x="1796173" y="469900"/>
                  </a:lnTo>
                  <a:lnTo>
                    <a:pt x="1834299" y="495300"/>
                  </a:lnTo>
                  <a:lnTo>
                    <a:pt x="1853399" y="495300"/>
                  </a:lnTo>
                  <a:lnTo>
                    <a:pt x="1872538" y="508000"/>
                  </a:lnTo>
                  <a:lnTo>
                    <a:pt x="1910829" y="520700"/>
                  </a:lnTo>
                  <a:lnTo>
                    <a:pt x="1949259" y="546100"/>
                  </a:lnTo>
                  <a:lnTo>
                    <a:pt x="2026500" y="571500"/>
                  </a:lnTo>
                  <a:lnTo>
                    <a:pt x="2071128" y="596900"/>
                  </a:lnTo>
                  <a:lnTo>
                    <a:pt x="2161082" y="622300"/>
                  </a:lnTo>
                  <a:lnTo>
                    <a:pt x="2206409" y="647700"/>
                  </a:lnTo>
                  <a:lnTo>
                    <a:pt x="2343747" y="685800"/>
                  </a:lnTo>
                  <a:lnTo>
                    <a:pt x="2466937" y="723900"/>
                  </a:lnTo>
                  <a:lnTo>
                    <a:pt x="2508808" y="723900"/>
                  </a:lnTo>
                  <a:lnTo>
                    <a:pt x="2593886" y="749300"/>
                  </a:lnTo>
                  <a:lnTo>
                    <a:pt x="2679725" y="749300"/>
                  </a:lnTo>
                  <a:lnTo>
                    <a:pt x="2724251" y="762000"/>
                  </a:lnTo>
                  <a:lnTo>
                    <a:pt x="2858071" y="762000"/>
                  </a:lnTo>
                  <a:lnTo>
                    <a:pt x="2904883" y="749300"/>
                  </a:lnTo>
                  <a:lnTo>
                    <a:pt x="2950857" y="749300"/>
                  </a:lnTo>
                  <a:lnTo>
                    <a:pt x="3040278" y="723900"/>
                  </a:lnTo>
                  <a:lnTo>
                    <a:pt x="3049486" y="711200"/>
                  </a:lnTo>
                  <a:lnTo>
                    <a:pt x="3056369" y="711200"/>
                  </a:lnTo>
                  <a:lnTo>
                    <a:pt x="3069437" y="698500"/>
                  </a:lnTo>
                  <a:lnTo>
                    <a:pt x="3075533" y="698500"/>
                  </a:lnTo>
                  <a:lnTo>
                    <a:pt x="3086798" y="685800"/>
                  </a:lnTo>
                  <a:lnTo>
                    <a:pt x="3091865" y="685800"/>
                  </a:lnTo>
                  <a:lnTo>
                    <a:pt x="3100933" y="673100"/>
                  </a:lnTo>
                  <a:lnTo>
                    <a:pt x="3104832" y="660400"/>
                  </a:lnTo>
                  <a:lnTo>
                    <a:pt x="3111398" y="647700"/>
                  </a:lnTo>
                  <a:lnTo>
                    <a:pt x="3113989" y="635000"/>
                  </a:lnTo>
                  <a:lnTo>
                    <a:pt x="3117812" y="622300"/>
                  </a:lnTo>
                  <a:lnTo>
                    <a:pt x="3119005" y="622300"/>
                  </a:lnTo>
                  <a:lnTo>
                    <a:pt x="3119971" y="596900"/>
                  </a:lnTo>
                  <a:close/>
                </a:path>
                <a:path w="5161915" h="2173604">
                  <a:moveTo>
                    <a:pt x="3378339" y="368300"/>
                  </a:moveTo>
                  <a:lnTo>
                    <a:pt x="3365093" y="330200"/>
                  </a:lnTo>
                  <a:lnTo>
                    <a:pt x="3341001" y="292100"/>
                  </a:lnTo>
                  <a:lnTo>
                    <a:pt x="3299688" y="241300"/>
                  </a:lnTo>
                  <a:lnTo>
                    <a:pt x="3235236" y="241300"/>
                  </a:lnTo>
                  <a:lnTo>
                    <a:pt x="3223539" y="254000"/>
                  </a:lnTo>
                  <a:lnTo>
                    <a:pt x="3199968" y="266700"/>
                  </a:lnTo>
                  <a:lnTo>
                    <a:pt x="3166135" y="292100"/>
                  </a:lnTo>
                  <a:lnTo>
                    <a:pt x="3127743" y="317500"/>
                  </a:lnTo>
                  <a:lnTo>
                    <a:pt x="3090519" y="355600"/>
                  </a:lnTo>
                  <a:lnTo>
                    <a:pt x="3060204" y="381000"/>
                  </a:lnTo>
                  <a:lnTo>
                    <a:pt x="3042513" y="419100"/>
                  </a:lnTo>
                  <a:lnTo>
                    <a:pt x="3043161" y="444500"/>
                  </a:lnTo>
                  <a:lnTo>
                    <a:pt x="3067888" y="469900"/>
                  </a:lnTo>
                  <a:lnTo>
                    <a:pt x="3084487" y="482600"/>
                  </a:lnTo>
                  <a:lnTo>
                    <a:pt x="3225787" y="482600"/>
                  </a:lnTo>
                  <a:lnTo>
                    <a:pt x="3310356" y="457200"/>
                  </a:lnTo>
                  <a:lnTo>
                    <a:pt x="3335566" y="444500"/>
                  </a:lnTo>
                  <a:lnTo>
                    <a:pt x="3357689" y="431800"/>
                  </a:lnTo>
                  <a:lnTo>
                    <a:pt x="3373132" y="406400"/>
                  </a:lnTo>
                  <a:lnTo>
                    <a:pt x="3378339" y="368300"/>
                  </a:lnTo>
                  <a:close/>
                </a:path>
                <a:path w="5161915" h="2173604">
                  <a:moveTo>
                    <a:pt x="5161762" y="1071727"/>
                  </a:moveTo>
                  <a:lnTo>
                    <a:pt x="3576980" y="900290"/>
                  </a:lnTo>
                  <a:lnTo>
                    <a:pt x="2028278" y="2068461"/>
                  </a:lnTo>
                  <a:lnTo>
                    <a:pt x="2709303" y="2173186"/>
                  </a:lnTo>
                  <a:lnTo>
                    <a:pt x="3851630" y="2173186"/>
                  </a:lnTo>
                  <a:lnTo>
                    <a:pt x="5161762" y="1071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5">
              <a:extLst>
                <a:ext uri="{FF2B5EF4-FFF2-40B4-BE49-F238E27FC236}">
                  <a16:creationId xmlns:a16="http://schemas.microsoft.com/office/drawing/2014/main" id="{E203C7BA-1C4E-4167-B77B-B75B1F1252A4}"/>
                </a:ext>
              </a:extLst>
            </p:cNvPr>
            <p:cNvSpPr/>
            <p:nvPr/>
          </p:nvSpPr>
          <p:spPr>
            <a:xfrm>
              <a:off x="2842266" y="6544998"/>
              <a:ext cx="5135189" cy="37420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434" y="2857500"/>
            <a:ext cx="11149965" cy="4930534"/>
          </a:xfrm>
          <a:custGeom>
            <a:avLst/>
            <a:gdLst/>
            <a:ahLst/>
            <a:cxnLst/>
            <a:rect l="l" t="t" r="r" b="b"/>
            <a:pathLst>
              <a:path w="11401425" h="6163309">
                <a:moveTo>
                  <a:pt x="11168119" y="6162684"/>
                </a:moveTo>
                <a:lnTo>
                  <a:pt x="233110" y="6162684"/>
                </a:lnTo>
                <a:lnTo>
                  <a:pt x="186215" y="6157937"/>
                </a:lnTo>
                <a:lnTo>
                  <a:pt x="142497" y="6144329"/>
                </a:lnTo>
                <a:lnTo>
                  <a:pt x="102905" y="6122806"/>
                </a:lnTo>
                <a:lnTo>
                  <a:pt x="68387" y="6094317"/>
                </a:lnTo>
                <a:lnTo>
                  <a:pt x="39889" y="6059808"/>
                </a:lnTo>
                <a:lnTo>
                  <a:pt x="18360" y="6020228"/>
                </a:lnTo>
                <a:lnTo>
                  <a:pt x="4748" y="5976523"/>
                </a:lnTo>
                <a:lnTo>
                  <a:pt x="0" y="5929642"/>
                </a:lnTo>
                <a:lnTo>
                  <a:pt x="0" y="233042"/>
                </a:lnTo>
                <a:lnTo>
                  <a:pt x="4748" y="186160"/>
                </a:lnTo>
                <a:lnTo>
                  <a:pt x="18360" y="142456"/>
                </a:lnTo>
                <a:lnTo>
                  <a:pt x="39889" y="102875"/>
                </a:lnTo>
                <a:lnTo>
                  <a:pt x="68387" y="68366"/>
                </a:lnTo>
                <a:lnTo>
                  <a:pt x="102905" y="39877"/>
                </a:lnTo>
                <a:lnTo>
                  <a:pt x="142497" y="18355"/>
                </a:lnTo>
                <a:lnTo>
                  <a:pt x="186215" y="4746"/>
                </a:lnTo>
                <a:lnTo>
                  <a:pt x="233110" y="0"/>
                </a:lnTo>
                <a:lnTo>
                  <a:pt x="11168119" y="0"/>
                </a:lnTo>
                <a:lnTo>
                  <a:pt x="11215014" y="4746"/>
                </a:lnTo>
                <a:lnTo>
                  <a:pt x="11258731" y="18355"/>
                </a:lnTo>
                <a:lnTo>
                  <a:pt x="11298323" y="39877"/>
                </a:lnTo>
                <a:lnTo>
                  <a:pt x="11332842" y="68366"/>
                </a:lnTo>
                <a:lnTo>
                  <a:pt x="11361340" y="102875"/>
                </a:lnTo>
                <a:lnTo>
                  <a:pt x="11382869" y="142456"/>
                </a:lnTo>
                <a:lnTo>
                  <a:pt x="11396481" y="186160"/>
                </a:lnTo>
                <a:lnTo>
                  <a:pt x="11401229" y="233042"/>
                </a:lnTo>
                <a:lnTo>
                  <a:pt x="11401229" y="5929642"/>
                </a:lnTo>
                <a:lnTo>
                  <a:pt x="11396481" y="5976523"/>
                </a:lnTo>
                <a:lnTo>
                  <a:pt x="11382869" y="6020228"/>
                </a:lnTo>
                <a:lnTo>
                  <a:pt x="11361340" y="6059808"/>
                </a:lnTo>
                <a:lnTo>
                  <a:pt x="11332842" y="6094317"/>
                </a:lnTo>
                <a:lnTo>
                  <a:pt x="11298323" y="6122806"/>
                </a:lnTo>
                <a:lnTo>
                  <a:pt x="11258731" y="6144329"/>
                </a:lnTo>
                <a:lnTo>
                  <a:pt x="11215014" y="6157937"/>
                </a:lnTo>
                <a:lnTo>
                  <a:pt x="11168119" y="6162684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pPr marL="228600" indent="228600" algn="just">
              <a:lnSpc>
                <a:spcPct val="150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Ilmu-ilmu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sebuah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konsep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mendefinisikan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kedisiplinan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akademik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perhatian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aspek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kemasyarakatan.Ilmu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sosial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sekelompok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disiplin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akademis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mempelajari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aspek-aspek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sosialnya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(H.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Idad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Suhada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2017: 6).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5800" y="1008141"/>
            <a:ext cx="7594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ILMU-ILMU SOSIAL</a:t>
            </a:r>
            <a:endParaRPr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7CCA842C-03D0-4C41-924F-9AE2A4586BFD}"/>
              </a:ext>
            </a:extLst>
          </p:cNvPr>
          <p:cNvGrpSpPr/>
          <p:nvPr/>
        </p:nvGrpSpPr>
        <p:grpSpPr>
          <a:xfrm>
            <a:off x="10085832" y="6057900"/>
            <a:ext cx="9525000" cy="3647737"/>
            <a:chOff x="0" y="5521394"/>
            <a:chExt cx="18288000" cy="4765675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F68C8A63-4CC5-4620-A5C5-11259DB58BF1}"/>
                </a:ext>
              </a:extLst>
            </p:cNvPr>
            <p:cNvSpPr/>
            <p:nvPr/>
          </p:nvSpPr>
          <p:spPr>
            <a:xfrm>
              <a:off x="0" y="7795686"/>
              <a:ext cx="18288000" cy="2491740"/>
            </a:xfrm>
            <a:custGeom>
              <a:avLst/>
              <a:gdLst/>
              <a:ahLst/>
              <a:cxnLst/>
              <a:rect l="l" t="t" r="r" b="b"/>
              <a:pathLst>
                <a:path w="18288000" h="2491740">
                  <a:moveTo>
                    <a:pt x="0" y="0"/>
                  </a:moveTo>
                  <a:lnTo>
                    <a:pt x="18288000" y="0"/>
                  </a:lnTo>
                  <a:lnTo>
                    <a:pt x="18288000" y="2491303"/>
                  </a:lnTo>
                  <a:lnTo>
                    <a:pt x="0" y="2491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0452AF29-E11E-4419-9CB9-75768F650B75}"/>
                </a:ext>
              </a:extLst>
            </p:cNvPr>
            <p:cNvSpPr/>
            <p:nvPr/>
          </p:nvSpPr>
          <p:spPr>
            <a:xfrm>
              <a:off x="2069265" y="5527468"/>
              <a:ext cx="7960028" cy="45429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27FCCA0-F077-4B8F-B707-A7B101F0DAA1}"/>
                </a:ext>
              </a:extLst>
            </p:cNvPr>
            <p:cNvSpPr/>
            <p:nvPr/>
          </p:nvSpPr>
          <p:spPr>
            <a:xfrm>
              <a:off x="4847925" y="8765393"/>
              <a:ext cx="3696335" cy="1305560"/>
            </a:xfrm>
            <a:custGeom>
              <a:avLst/>
              <a:gdLst/>
              <a:ahLst/>
              <a:cxnLst/>
              <a:rect l="l" t="t" r="r" b="b"/>
              <a:pathLst>
                <a:path w="3696334" h="1305559">
                  <a:moveTo>
                    <a:pt x="1873727" y="1305037"/>
                  </a:moveTo>
                  <a:lnTo>
                    <a:pt x="0" y="910288"/>
                  </a:lnTo>
                  <a:lnTo>
                    <a:pt x="2213077" y="0"/>
                  </a:lnTo>
                  <a:lnTo>
                    <a:pt x="2457530" y="44547"/>
                  </a:lnTo>
                  <a:lnTo>
                    <a:pt x="2965956" y="142552"/>
                  </a:lnTo>
                  <a:lnTo>
                    <a:pt x="3696243" y="285105"/>
                  </a:lnTo>
                  <a:lnTo>
                    <a:pt x="1873727" y="13050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AEBCFB0B-78C4-4B8C-87EE-7C32421B4685}"/>
                </a:ext>
              </a:extLst>
            </p:cNvPr>
            <p:cNvSpPr/>
            <p:nvPr/>
          </p:nvSpPr>
          <p:spPr>
            <a:xfrm>
              <a:off x="5145854" y="8768028"/>
              <a:ext cx="3161538" cy="1163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19374A12-A15E-48B2-89E8-DB19C38A4C33}"/>
                </a:ext>
              </a:extLst>
            </p:cNvPr>
            <p:cNvSpPr/>
            <p:nvPr/>
          </p:nvSpPr>
          <p:spPr>
            <a:xfrm>
              <a:off x="8900388" y="5521394"/>
              <a:ext cx="7333533" cy="4762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D3957E5C-D5B9-479F-A2C6-9BDFAA18C236}"/>
                </a:ext>
              </a:extLst>
            </p:cNvPr>
            <p:cNvSpPr/>
            <p:nvPr/>
          </p:nvSpPr>
          <p:spPr>
            <a:xfrm>
              <a:off x="8900388" y="9026704"/>
              <a:ext cx="4326890" cy="1260475"/>
            </a:xfrm>
            <a:custGeom>
              <a:avLst/>
              <a:gdLst/>
              <a:ahLst/>
              <a:cxnLst/>
              <a:rect l="l" t="t" r="r" b="b"/>
              <a:pathLst>
                <a:path w="4326890" h="1260475">
                  <a:moveTo>
                    <a:pt x="1651762" y="1260295"/>
                  </a:moveTo>
                  <a:lnTo>
                    <a:pt x="3411329" y="1260295"/>
                  </a:lnTo>
                  <a:lnTo>
                    <a:pt x="4326784" y="1066912"/>
                  </a:lnTo>
                  <a:lnTo>
                    <a:pt x="1736580" y="0"/>
                  </a:lnTo>
                  <a:lnTo>
                    <a:pt x="1450389" y="52234"/>
                  </a:lnTo>
                  <a:lnTo>
                    <a:pt x="0" y="334300"/>
                  </a:lnTo>
                  <a:lnTo>
                    <a:pt x="1651762" y="1260295"/>
                  </a:lnTo>
                  <a:close/>
                </a:path>
              </a:pathLst>
            </a:custGeom>
            <a:solidFill>
              <a:srgbClr val="F16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B4436E10-32B8-4CFB-A09A-FFEDD8CAD6F0}"/>
                </a:ext>
              </a:extLst>
            </p:cNvPr>
            <p:cNvSpPr/>
            <p:nvPr/>
          </p:nvSpPr>
          <p:spPr>
            <a:xfrm>
              <a:off x="9178183" y="8206061"/>
              <a:ext cx="5486876" cy="2080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57400" y="2604978"/>
            <a:ext cx="5410200" cy="82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onsep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asar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ntropologi</a:t>
            </a:r>
            <a:endParaRPr lang="en-ID" sz="32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0" y="4170951"/>
            <a:ext cx="4800600" cy="82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B.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onsep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asar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Sosiologi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1" y="7476061"/>
            <a:ext cx="2699385" cy="241173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4249400" y="6896100"/>
            <a:ext cx="4038698" cy="3194959"/>
            <a:chOff x="14111495" y="6326800"/>
            <a:chExt cx="4176603" cy="3764259"/>
          </a:xfrm>
        </p:grpSpPr>
        <p:sp>
          <p:nvSpPr>
            <p:cNvPr id="12" name="object 12"/>
            <p:cNvSpPr/>
            <p:nvPr/>
          </p:nvSpPr>
          <p:spPr>
            <a:xfrm>
              <a:off x="14112973" y="6326888"/>
              <a:ext cx="4175125" cy="3759200"/>
            </a:xfrm>
            <a:custGeom>
              <a:avLst/>
              <a:gdLst/>
              <a:ahLst/>
              <a:cxnLst/>
              <a:rect l="l" t="t" r="r" b="b"/>
              <a:pathLst>
                <a:path w="4175125" h="3759200">
                  <a:moveTo>
                    <a:pt x="3628379" y="381000"/>
                  </a:moveTo>
                  <a:lnTo>
                    <a:pt x="1964580" y="381000"/>
                  </a:lnTo>
                  <a:lnTo>
                    <a:pt x="1974844" y="342900"/>
                  </a:lnTo>
                  <a:lnTo>
                    <a:pt x="1986284" y="317500"/>
                  </a:lnTo>
                  <a:lnTo>
                    <a:pt x="1998903" y="304800"/>
                  </a:lnTo>
                  <a:lnTo>
                    <a:pt x="2012702" y="279400"/>
                  </a:lnTo>
                  <a:lnTo>
                    <a:pt x="2027617" y="254000"/>
                  </a:lnTo>
                  <a:lnTo>
                    <a:pt x="2043582" y="228600"/>
                  </a:lnTo>
                  <a:lnTo>
                    <a:pt x="2060599" y="203200"/>
                  </a:lnTo>
                  <a:lnTo>
                    <a:pt x="2078668" y="190500"/>
                  </a:lnTo>
                  <a:lnTo>
                    <a:pt x="2097706" y="165100"/>
                  </a:lnTo>
                  <a:lnTo>
                    <a:pt x="2117630" y="152400"/>
                  </a:lnTo>
                  <a:lnTo>
                    <a:pt x="2138439" y="127000"/>
                  </a:lnTo>
                  <a:lnTo>
                    <a:pt x="2160134" y="114300"/>
                  </a:lnTo>
                  <a:lnTo>
                    <a:pt x="2205790" y="76200"/>
                  </a:lnTo>
                  <a:lnTo>
                    <a:pt x="2254211" y="50800"/>
                  </a:lnTo>
                  <a:lnTo>
                    <a:pt x="2299688" y="38100"/>
                  </a:lnTo>
                  <a:lnTo>
                    <a:pt x="2346624" y="12700"/>
                  </a:lnTo>
                  <a:lnTo>
                    <a:pt x="2394702" y="0"/>
                  </a:lnTo>
                  <a:lnTo>
                    <a:pt x="2641155" y="0"/>
                  </a:lnTo>
                  <a:lnTo>
                    <a:pt x="2689443" y="12700"/>
                  </a:lnTo>
                  <a:lnTo>
                    <a:pt x="2736657" y="38100"/>
                  </a:lnTo>
                  <a:lnTo>
                    <a:pt x="2782482" y="50800"/>
                  </a:lnTo>
                  <a:lnTo>
                    <a:pt x="3314503" y="50800"/>
                  </a:lnTo>
                  <a:lnTo>
                    <a:pt x="3361958" y="76200"/>
                  </a:lnTo>
                  <a:lnTo>
                    <a:pt x="3406331" y="101600"/>
                  </a:lnTo>
                  <a:lnTo>
                    <a:pt x="3438584" y="127000"/>
                  </a:lnTo>
                  <a:lnTo>
                    <a:pt x="3468525" y="165100"/>
                  </a:lnTo>
                  <a:lnTo>
                    <a:pt x="3496639" y="190500"/>
                  </a:lnTo>
                  <a:lnTo>
                    <a:pt x="3523412" y="228600"/>
                  </a:lnTo>
                  <a:lnTo>
                    <a:pt x="3552687" y="266700"/>
                  </a:lnTo>
                  <a:lnTo>
                    <a:pt x="3580420" y="304800"/>
                  </a:lnTo>
                  <a:lnTo>
                    <a:pt x="3605891" y="342900"/>
                  </a:lnTo>
                  <a:lnTo>
                    <a:pt x="3628379" y="381000"/>
                  </a:lnTo>
                  <a:close/>
                </a:path>
                <a:path w="4175125" h="3759200">
                  <a:moveTo>
                    <a:pt x="3314503" y="50800"/>
                  </a:moveTo>
                  <a:lnTo>
                    <a:pt x="2782482" y="50800"/>
                  </a:lnTo>
                  <a:lnTo>
                    <a:pt x="2784413" y="38100"/>
                  </a:lnTo>
                  <a:lnTo>
                    <a:pt x="2785553" y="38100"/>
                  </a:lnTo>
                  <a:lnTo>
                    <a:pt x="2838563" y="25400"/>
                  </a:lnTo>
                  <a:lnTo>
                    <a:pt x="2892116" y="25400"/>
                  </a:lnTo>
                  <a:lnTo>
                    <a:pt x="2945981" y="12700"/>
                  </a:lnTo>
                  <a:lnTo>
                    <a:pt x="3160282" y="12700"/>
                  </a:lnTo>
                  <a:lnTo>
                    <a:pt x="3264631" y="38100"/>
                  </a:lnTo>
                  <a:lnTo>
                    <a:pt x="3314503" y="50800"/>
                  </a:lnTo>
                  <a:close/>
                </a:path>
                <a:path w="4175125" h="3759200">
                  <a:moveTo>
                    <a:pt x="1761486" y="114300"/>
                  </a:moveTo>
                  <a:lnTo>
                    <a:pt x="1741300" y="114300"/>
                  </a:lnTo>
                  <a:lnTo>
                    <a:pt x="1745934" y="101600"/>
                  </a:lnTo>
                  <a:lnTo>
                    <a:pt x="1756852" y="101600"/>
                  </a:lnTo>
                  <a:lnTo>
                    <a:pt x="1761486" y="114300"/>
                  </a:lnTo>
                  <a:close/>
                </a:path>
                <a:path w="4175125" h="3759200">
                  <a:moveTo>
                    <a:pt x="1811514" y="368300"/>
                  </a:moveTo>
                  <a:lnTo>
                    <a:pt x="1760872" y="368300"/>
                  </a:lnTo>
                  <a:lnTo>
                    <a:pt x="1758941" y="355600"/>
                  </a:lnTo>
                  <a:lnTo>
                    <a:pt x="1756922" y="355600"/>
                  </a:lnTo>
                  <a:lnTo>
                    <a:pt x="1755167" y="342900"/>
                  </a:lnTo>
                  <a:lnTo>
                    <a:pt x="1747137" y="317500"/>
                  </a:lnTo>
                  <a:lnTo>
                    <a:pt x="1740568" y="292100"/>
                  </a:lnTo>
                  <a:lnTo>
                    <a:pt x="1735463" y="254000"/>
                  </a:lnTo>
                  <a:lnTo>
                    <a:pt x="1731821" y="228600"/>
                  </a:lnTo>
                  <a:lnTo>
                    <a:pt x="1730541" y="215900"/>
                  </a:lnTo>
                  <a:lnTo>
                    <a:pt x="1729821" y="203200"/>
                  </a:lnTo>
                  <a:lnTo>
                    <a:pt x="1729662" y="190500"/>
                  </a:lnTo>
                  <a:lnTo>
                    <a:pt x="1730487" y="152400"/>
                  </a:lnTo>
                  <a:lnTo>
                    <a:pt x="1732091" y="139700"/>
                  </a:lnTo>
                  <a:lnTo>
                    <a:pt x="1734877" y="127000"/>
                  </a:lnTo>
                  <a:lnTo>
                    <a:pt x="1738842" y="114300"/>
                  </a:lnTo>
                  <a:lnTo>
                    <a:pt x="1763944" y="114300"/>
                  </a:lnTo>
                  <a:lnTo>
                    <a:pt x="1766799" y="127000"/>
                  </a:lnTo>
                  <a:lnTo>
                    <a:pt x="1768288" y="139700"/>
                  </a:lnTo>
                  <a:lnTo>
                    <a:pt x="1769251" y="152400"/>
                  </a:lnTo>
                  <a:lnTo>
                    <a:pt x="1770526" y="177800"/>
                  </a:lnTo>
                  <a:lnTo>
                    <a:pt x="1771962" y="190500"/>
                  </a:lnTo>
                  <a:lnTo>
                    <a:pt x="1776319" y="228600"/>
                  </a:lnTo>
                  <a:lnTo>
                    <a:pt x="1785902" y="279400"/>
                  </a:lnTo>
                  <a:lnTo>
                    <a:pt x="1799928" y="330200"/>
                  </a:lnTo>
                  <a:lnTo>
                    <a:pt x="1802640" y="342900"/>
                  </a:lnTo>
                  <a:lnTo>
                    <a:pt x="1805491" y="342900"/>
                  </a:lnTo>
                  <a:lnTo>
                    <a:pt x="1808457" y="355600"/>
                  </a:lnTo>
                  <a:lnTo>
                    <a:pt x="1811514" y="368300"/>
                  </a:lnTo>
                  <a:close/>
                </a:path>
                <a:path w="4175125" h="3759200">
                  <a:moveTo>
                    <a:pt x="1567784" y="419100"/>
                  </a:moveTo>
                  <a:lnTo>
                    <a:pt x="1510736" y="419100"/>
                  </a:lnTo>
                  <a:lnTo>
                    <a:pt x="1499086" y="393700"/>
                  </a:lnTo>
                  <a:lnTo>
                    <a:pt x="1488942" y="355600"/>
                  </a:lnTo>
                  <a:lnTo>
                    <a:pt x="1480303" y="330200"/>
                  </a:lnTo>
                  <a:lnTo>
                    <a:pt x="1473171" y="304800"/>
                  </a:lnTo>
                  <a:lnTo>
                    <a:pt x="1466519" y="266700"/>
                  </a:lnTo>
                  <a:lnTo>
                    <a:pt x="1460763" y="241300"/>
                  </a:lnTo>
                  <a:lnTo>
                    <a:pt x="1457460" y="215900"/>
                  </a:lnTo>
                  <a:lnTo>
                    <a:pt x="1458163" y="177800"/>
                  </a:lnTo>
                  <a:lnTo>
                    <a:pt x="1461486" y="177800"/>
                  </a:lnTo>
                  <a:lnTo>
                    <a:pt x="1468158" y="165100"/>
                  </a:lnTo>
                  <a:lnTo>
                    <a:pt x="1475800" y="165100"/>
                  </a:lnTo>
                  <a:lnTo>
                    <a:pt x="1482036" y="177800"/>
                  </a:lnTo>
                  <a:lnTo>
                    <a:pt x="1492676" y="203200"/>
                  </a:lnTo>
                  <a:lnTo>
                    <a:pt x="1500544" y="228600"/>
                  </a:lnTo>
                  <a:lnTo>
                    <a:pt x="1507078" y="254000"/>
                  </a:lnTo>
                  <a:lnTo>
                    <a:pt x="1513720" y="279400"/>
                  </a:lnTo>
                  <a:lnTo>
                    <a:pt x="1520959" y="304800"/>
                  </a:lnTo>
                  <a:lnTo>
                    <a:pt x="1529457" y="330200"/>
                  </a:lnTo>
                  <a:lnTo>
                    <a:pt x="1539215" y="368300"/>
                  </a:lnTo>
                  <a:lnTo>
                    <a:pt x="1550231" y="381000"/>
                  </a:lnTo>
                  <a:lnTo>
                    <a:pt x="1554294" y="393700"/>
                  </a:lnTo>
                  <a:lnTo>
                    <a:pt x="1558580" y="406400"/>
                  </a:lnTo>
                  <a:lnTo>
                    <a:pt x="1563079" y="406400"/>
                  </a:lnTo>
                  <a:lnTo>
                    <a:pt x="1567784" y="419100"/>
                  </a:lnTo>
                  <a:close/>
                </a:path>
                <a:path w="4175125" h="3759200">
                  <a:moveTo>
                    <a:pt x="4049576" y="1371600"/>
                  </a:moveTo>
                  <a:lnTo>
                    <a:pt x="1376212" y="1371600"/>
                  </a:lnTo>
                  <a:lnTo>
                    <a:pt x="1364262" y="1358900"/>
                  </a:lnTo>
                  <a:lnTo>
                    <a:pt x="1352669" y="1333500"/>
                  </a:lnTo>
                  <a:lnTo>
                    <a:pt x="1341433" y="1320800"/>
                  </a:lnTo>
                  <a:lnTo>
                    <a:pt x="1326196" y="1308100"/>
                  </a:lnTo>
                  <a:lnTo>
                    <a:pt x="1311832" y="1282700"/>
                  </a:lnTo>
                  <a:lnTo>
                    <a:pt x="1298342" y="1270000"/>
                  </a:lnTo>
                  <a:lnTo>
                    <a:pt x="1285727" y="1244600"/>
                  </a:lnTo>
                  <a:lnTo>
                    <a:pt x="1274026" y="1231900"/>
                  </a:lnTo>
                  <a:lnTo>
                    <a:pt x="1263293" y="1206500"/>
                  </a:lnTo>
                  <a:lnTo>
                    <a:pt x="1253525" y="1181100"/>
                  </a:lnTo>
                  <a:lnTo>
                    <a:pt x="1244722" y="1155700"/>
                  </a:lnTo>
                  <a:lnTo>
                    <a:pt x="1236915" y="1130300"/>
                  </a:lnTo>
                  <a:lnTo>
                    <a:pt x="1230137" y="1117600"/>
                  </a:lnTo>
                  <a:lnTo>
                    <a:pt x="1219673" y="1066800"/>
                  </a:lnTo>
                  <a:lnTo>
                    <a:pt x="1213395" y="1016000"/>
                  </a:lnTo>
                  <a:lnTo>
                    <a:pt x="1211362" y="965200"/>
                  </a:lnTo>
                  <a:lnTo>
                    <a:pt x="1212021" y="939800"/>
                  </a:lnTo>
                  <a:lnTo>
                    <a:pt x="1213881" y="901700"/>
                  </a:lnTo>
                  <a:lnTo>
                    <a:pt x="1221192" y="850900"/>
                  </a:lnTo>
                  <a:lnTo>
                    <a:pt x="1233210" y="800100"/>
                  </a:lnTo>
                  <a:lnTo>
                    <a:pt x="1249856" y="749300"/>
                  </a:lnTo>
                  <a:lnTo>
                    <a:pt x="1270978" y="711200"/>
                  </a:lnTo>
                  <a:lnTo>
                    <a:pt x="1283158" y="685800"/>
                  </a:lnTo>
                  <a:lnTo>
                    <a:pt x="1296417" y="660400"/>
                  </a:lnTo>
                  <a:lnTo>
                    <a:pt x="1310698" y="635000"/>
                  </a:lnTo>
                  <a:lnTo>
                    <a:pt x="1325945" y="609600"/>
                  </a:lnTo>
                  <a:lnTo>
                    <a:pt x="1342159" y="596900"/>
                  </a:lnTo>
                  <a:lnTo>
                    <a:pt x="1359337" y="571500"/>
                  </a:lnTo>
                  <a:lnTo>
                    <a:pt x="1350209" y="558800"/>
                  </a:lnTo>
                  <a:lnTo>
                    <a:pt x="1333215" y="546100"/>
                  </a:lnTo>
                  <a:lnTo>
                    <a:pt x="1316843" y="520700"/>
                  </a:lnTo>
                  <a:lnTo>
                    <a:pt x="1301092" y="495300"/>
                  </a:lnTo>
                  <a:lnTo>
                    <a:pt x="1285964" y="482600"/>
                  </a:lnTo>
                  <a:lnTo>
                    <a:pt x="1271439" y="457200"/>
                  </a:lnTo>
                  <a:lnTo>
                    <a:pt x="1257500" y="431800"/>
                  </a:lnTo>
                  <a:lnTo>
                    <a:pt x="1244145" y="406400"/>
                  </a:lnTo>
                  <a:lnTo>
                    <a:pt x="1231373" y="381000"/>
                  </a:lnTo>
                  <a:lnTo>
                    <a:pt x="1225434" y="381000"/>
                  </a:lnTo>
                  <a:lnTo>
                    <a:pt x="1219636" y="368300"/>
                  </a:lnTo>
                  <a:lnTo>
                    <a:pt x="1213980" y="355600"/>
                  </a:lnTo>
                  <a:lnTo>
                    <a:pt x="1208465" y="342900"/>
                  </a:lnTo>
                  <a:lnTo>
                    <a:pt x="1202015" y="330200"/>
                  </a:lnTo>
                  <a:lnTo>
                    <a:pt x="1196368" y="317500"/>
                  </a:lnTo>
                  <a:lnTo>
                    <a:pt x="1191526" y="304800"/>
                  </a:lnTo>
                  <a:lnTo>
                    <a:pt x="1187489" y="292100"/>
                  </a:lnTo>
                  <a:lnTo>
                    <a:pt x="1188812" y="279400"/>
                  </a:lnTo>
                  <a:lnTo>
                    <a:pt x="1194521" y="279400"/>
                  </a:lnTo>
                  <a:lnTo>
                    <a:pt x="1202287" y="266700"/>
                  </a:lnTo>
                  <a:lnTo>
                    <a:pt x="1223967" y="304800"/>
                  </a:lnTo>
                  <a:lnTo>
                    <a:pt x="1236112" y="330200"/>
                  </a:lnTo>
                  <a:lnTo>
                    <a:pt x="1242304" y="330200"/>
                  </a:lnTo>
                  <a:lnTo>
                    <a:pt x="1261477" y="368300"/>
                  </a:lnTo>
                  <a:lnTo>
                    <a:pt x="1288815" y="406400"/>
                  </a:lnTo>
                  <a:lnTo>
                    <a:pt x="1303242" y="431800"/>
                  </a:lnTo>
                  <a:lnTo>
                    <a:pt x="1318174" y="457200"/>
                  </a:lnTo>
                  <a:lnTo>
                    <a:pt x="1333752" y="469900"/>
                  </a:lnTo>
                  <a:lnTo>
                    <a:pt x="1349847" y="495300"/>
                  </a:lnTo>
                  <a:lnTo>
                    <a:pt x="1366322" y="508000"/>
                  </a:lnTo>
                  <a:lnTo>
                    <a:pt x="1383034" y="533400"/>
                  </a:lnTo>
                  <a:lnTo>
                    <a:pt x="1389880" y="546100"/>
                  </a:lnTo>
                  <a:lnTo>
                    <a:pt x="3671236" y="546100"/>
                  </a:lnTo>
                  <a:lnTo>
                    <a:pt x="3672466" y="571500"/>
                  </a:lnTo>
                  <a:lnTo>
                    <a:pt x="3668012" y="609600"/>
                  </a:lnTo>
                  <a:lnTo>
                    <a:pt x="3655940" y="660400"/>
                  </a:lnTo>
                  <a:lnTo>
                    <a:pt x="3653041" y="673100"/>
                  </a:lnTo>
                  <a:lnTo>
                    <a:pt x="3649148" y="673100"/>
                  </a:lnTo>
                  <a:lnTo>
                    <a:pt x="3644263" y="685800"/>
                  </a:lnTo>
                  <a:lnTo>
                    <a:pt x="3635631" y="685800"/>
                  </a:lnTo>
                  <a:lnTo>
                    <a:pt x="3634174" y="698500"/>
                  </a:lnTo>
                  <a:lnTo>
                    <a:pt x="3647677" y="723900"/>
                  </a:lnTo>
                  <a:lnTo>
                    <a:pt x="3658116" y="762000"/>
                  </a:lnTo>
                  <a:lnTo>
                    <a:pt x="3665493" y="812800"/>
                  </a:lnTo>
                  <a:lnTo>
                    <a:pt x="3669808" y="850900"/>
                  </a:lnTo>
                  <a:lnTo>
                    <a:pt x="3779407" y="850900"/>
                  </a:lnTo>
                  <a:lnTo>
                    <a:pt x="3887031" y="876300"/>
                  </a:lnTo>
                  <a:lnTo>
                    <a:pt x="3955051" y="901700"/>
                  </a:lnTo>
                  <a:lnTo>
                    <a:pt x="4012802" y="939800"/>
                  </a:lnTo>
                  <a:lnTo>
                    <a:pt x="4044670" y="977900"/>
                  </a:lnTo>
                  <a:lnTo>
                    <a:pt x="4066056" y="1028700"/>
                  </a:lnTo>
                  <a:lnTo>
                    <a:pt x="4079223" y="1079500"/>
                  </a:lnTo>
                  <a:lnTo>
                    <a:pt x="4086433" y="1130300"/>
                  </a:lnTo>
                  <a:lnTo>
                    <a:pt x="4089949" y="1168400"/>
                  </a:lnTo>
                  <a:lnTo>
                    <a:pt x="4091058" y="1219200"/>
                  </a:lnTo>
                  <a:lnTo>
                    <a:pt x="4087173" y="1270000"/>
                  </a:lnTo>
                  <a:lnTo>
                    <a:pt x="4074583" y="1320800"/>
                  </a:lnTo>
                  <a:lnTo>
                    <a:pt x="4049576" y="1371600"/>
                  </a:lnTo>
                  <a:close/>
                </a:path>
                <a:path w="4175125" h="3759200">
                  <a:moveTo>
                    <a:pt x="3671236" y="546100"/>
                  </a:moveTo>
                  <a:lnTo>
                    <a:pt x="1389880" y="546100"/>
                  </a:lnTo>
                  <a:lnTo>
                    <a:pt x="1421035" y="508000"/>
                  </a:lnTo>
                  <a:lnTo>
                    <a:pt x="1453875" y="482600"/>
                  </a:lnTo>
                  <a:lnTo>
                    <a:pt x="1488397" y="457200"/>
                  </a:lnTo>
                  <a:lnTo>
                    <a:pt x="1524603" y="444500"/>
                  </a:lnTo>
                  <a:lnTo>
                    <a:pt x="1520918" y="431800"/>
                  </a:lnTo>
                  <a:lnTo>
                    <a:pt x="1517373" y="431800"/>
                  </a:lnTo>
                  <a:lnTo>
                    <a:pt x="1513976" y="419100"/>
                  </a:lnTo>
                  <a:lnTo>
                    <a:pt x="1567784" y="419100"/>
                  </a:lnTo>
                  <a:lnTo>
                    <a:pt x="1614479" y="406400"/>
                  </a:lnTo>
                  <a:lnTo>
                    <a:pt x="1662225" y="381000"/>
                  </a:lnTo>
                  <a:lnTo>
                    <a:pt x="1711022" y="368300"/>
                  </a:lnTo>
                  <a:lnTo>
                    <a:pt x="1932644" y="368300"/>
                  </a:lnTo>
                  <a:lnTo>
                    <a:pt x="1964580" y="381000"/>
                  </a:lnTo>
                  <a:lnTo>
                    <a:pt x="3628379" y="381000"/>
                  </a:lnTo>
                  <a:lnTo>
                    <a:pt x="3647164" y="431800"/>
                  </a:lnTo>
                  <a:lnTo>
                    <a:pt x="3661338" y="469900"/>
                  </a:lnTo>
                  <a:lnTo>
                    <a:pt x="3670007" y="520700"/>
                  </a:lnTo>
                  <a:lnTo>
                    <a:pt x="3671236" y="546100"/>
                  </a:lnTo>
                  <a:close/>
                </a:path>
                <a:path w="4175125" h="3759200">
                  <a:moveTo>
                    <a:pt x="3779407" y="850900"/>
                  </a:moveTo>
                  <a:lnTo>
                    <a:pt x="3669808" y="850900"/>
                  </a:lnTo>
                  <a:lnTo>
                    <a:pt x="3724459" y="838200"/>
                  </a:lnTo>
                  <a:lnTo>
                    <a:pt x="3779407" y="850900"/>
                  </a:lnTo>
                  <a:close/>
                </a:path>
                <a:path w="4175125" h="3759200">
                  <a:moveTo>
                    <a:pt x="4113701" y="1371600"/>
                  </a:moveTo>
                  <a:lnTo>
                    <a:pt x="4049576" y="1371600"/>
                  </a:lnTo>
                  <a:lnTo>
                    <a:pt x="4081947" y="1358900"/>
                  </a:lnTo>
                  <a:lnTo>
                    <a:pt x="4113701" y="1371600"/>
                  </a:lnTo>
                  <a:close/>
                </a:path>
                <a:path w="4175125" h="3759200">
                  <a:moveTo>
                    <a:pt x="1588075" y="2857500"/>
                  </a:moveTo>
                  <a:lnTo>
                    <a:pt x="1264835" y="2857500"/>
                  </a:lnTo>
                  <a:lnTo>
                    <a:pt x="1259196" y="2844800"/>
                  </a:lnTo>
                  <a:lnTo>
                    <a:pt x="1253841" y="2832100"/>
                  </a:lnTo>
                  <a:lnTo>
                    <a:pt x="1248789" y="2832100"/>
                  </a:lnTo>
                  <a:lnTo>
                    <a:pt x="1244059" y="2819400"/>
                  </a:lnTo>
                  <a:lnTo>
                    <a:pt x="1239652" y="2819400"/>
                  </a:lnTo>
                  <a:lnTo>
                    <a:pt x="1235568" y="2806700"/>
                  </a:lnTo>
                  <a:lnTo>
                    <a:pt x="1231818" y="2794000"/>
                  </a:lnTo>
                  <a:lnTo>
                    <a:pt x="1228415" y="2794000"/>
                  </a:lnTo>
                  <a:lnTo>
                    <a:pt x="1225361" y="2781300"/>
                  </a:lnTo>
                  <a:lnTo>
                    <a:pt x="1222657" y="2768600"/>
                  </a:lnTo>
                  <a:lnTo>
                    <a:pt x="1220312" y="2768600"/>
                  </a:lnTo>
                  <a:lnTo>
                    <a:pt x="1218333" y="2755900"/>
                  </a:lnTo>
                  <a:lnTo>
                    <a:pt x="1216718" y="2743200"/>
                  </a:lnTo>
                  <a:lnTo>
                    <a:pt x="1215469" y="2743200"/>
                  </a:lnTo>
                  <a:lnTo>
                    <a:pt x="1214596" y="2730500"/>
                  </a:lnTo>
                  <a:lnTo>
                    <a:pt x="1214095" y="2717800"/>
                  </a:lnTo>
                  <a:lnTo>
                    <a:pt x="1213967" y="2717800"/>
                  </a:lnTo>
                  <a:lnTo>
                    <a:pt x="1214214" y="2705100"/>
                  </a:lnTo>
                  <a:lnTo>
                    <a:pt x="1214829" y="2692400"/>
                  </a:lnTo>
                  <a:lnTo>
                    <a:pt x="1215818" y="2679700"/>
                  </a:lnTo>
                  <a:lnTo>
                    <a:pt x="1217179" y="2679700"/>
                  </a:lnTo>
                  <a:lnTo>
                    <a:pt x="1218910" y="2667000"/>
                  </a:lnTo>
                  <a:lnTo>
                    <a:pt x="1221156" y="2654300"/>
                  </a:lnTo>
                  <a:lnTo>
                    <a:pt x="1223748" y="2654300"/>
                  </a:lnTo>
                  <a:lnTo>
                    <a:pt x="1226685" y="2641600"/>
                  </a:lnTo>
                  <a:lnTo>
                    <a:pt x="1229968" y="2628900"/>
                  </a:lnTo>
                  <a:lnTo>
                    <a:pt x="1252466" y="2578100"/>
                  </a:lnTo>
                  <a:lnTo>
                    <a:pt x="1277357" y="2527300"/>
                  </a:lnTo>
                  <a:lnTo>
                    <a:pt x="1304643" y="2489200"/>
                  </a:lnTo>
                  <a:lnTo>
                    <a:pt x="1334324" y="2438400"/>
                  </a:lnTo>
                  <a:lnTo>
                    <a:pt x="1347585" y="2413000"/>
                  </a:lnTo>
                  <a:lnTo>
                    <a:pt x="1361027" y="2400300"/>
                  </a:lnTo>
                  <a:lnTo>
                    <a:pt x="1374633" y="2387600"/>
                  </a:lnTo>
                  <a:lnTo>
                    <a:pt x="1388388" y="2362200"/>
                  </a:lnTo>
                  <a:lnTo>
                    <a:pt x="1404310" y="2311400"/>
                  </a:lnTo>
                  <a:lnTo>
                    <a:pt x="1421745" y="2260600"/>
                  </a:lnTo>
                  <a:lnTo>
                    <a:pt x="1440753" y="2209800"/>
                  </a:lnTo>
                  <a:lnTo>
                    <a:pt x="1461390" y="2171700"/>
                  </a:lnTo>
                  <a:lnTo>
                    <a:pt x="1483714" y="2120900"/>
                  </a:lnTo>
                  <a:lnTo>
                    <a:pt x="1507784" y="2082800"/>
                  </a:lnTo>
                  <a:lnTo>
                    <a:pt x="1533657" y="2044700"/>
                  </a:lnTo>
                  <a:lnTo>
                    <a:pt x="1561390" y="2006600"/>
                  </a:lnTo>
                  <a:lnTo>
                    <a:pt x="1591043" y="1968500"/>
                  </a:lnTo>
                  <a:lnTo>
                    <a:pt x="1605830" y="1943100"/>
                  </a:lnTo>
                  <a:lnTo>
                    <a:pt x="1622417" y="1905000"/>
                  </a:lnTo>
                  <a:lnTo>
                    <a:pt x="1640804" y="1879600"/>
                  </a:lnTo>
                  <a:lnTo>
                    <a:pt x="1660993" y="1841500"/>
                  </a:lnTo>
                  <a:lnTo>
                    <a:pt x="1690035" y="1816100"/>
                  </a:lnTo>
                  <a:lnTo>
                    <a:pt x="1723156" y="1778000"/>
                  </a:lnTo>
                  <a:lnTo>
                    <a:pt x="1759756" y="1752600"/>
                  </a:lnTo>
                  <a:lnTo>
                    <a:pt x="1799238" y="1727200"/>
                  </a:lnTo>
                  <a:lnTo>
                    <a:pt x="1841003" y="1714500"/>
                  </a:lnTo>
                  <a:lnTo>
                    <a:pt x="1829769" y="1562100"/>
                  </a:lnTo>
                  <a:lnTo>
                    <a:pt x="1777442" y="1562100"/>
                  </a:lnTo>
                  <a:lnTo>
                    <a:pt x="1760056" y="1549400"/>
                  </a:lnTo>
                  <a:lnTo>
                    <a:pt x="1691220" y="1549400"/>
                  </a:lnTo>
                  <a:lnTo>
                    <a:pt x="1674238" y="1536700"/>
                  </a:lnTo>
                  <a:lnTo>
                    <a:pt x="1657391" y="1536700"/>
                  </a:lnTo>
                  <a:lnTo>
                    <a:pt x="1640677" y="1524000"/>
                  </a:lnTo>
                  <a:lnTo>
                    <a:pt x="1607672" y="1524000"/>
                  </a:lnTo>
                  <a:lnTo>
                    <a:pt x="1575375" y="1498600"/>
                  </a:lnTo>
                  <a:lnTo>
                    <a:pt x="1559499" y="1498600"/>
                  </a:lnTo>
                  <a:lnTo>
                    <a:pt x="1543831" y="1485900"/>
                  </a:lnTo>
                  <a:lnTo>
                    <a:pt x="1528395" y="1485900"/>
                  </a:lnTo>
                  <a:lnTo>
                    <a:pt x="1513192" y="1473200"/>
                  </a:lnTo>
                  <a:lnTo>
                    <a:pt x="1498220" y="1460500"/>
                  </a:lnTo>
                  <a:lnTo>
                    <a:pt x="1483496" y="1460500"/>
                  </a:lnTo>
                  <a:lnTo>
                    <a:pt x="1469051" y="1447800"/>
                  </a:lnTo>
                  <a:lnTo>
                    <a:pt x="1427394" y="1409700"/>
                  </a:lnTo>
                  <a:lnTo>
                    <a:pt x="1388520" y="1371600"/>
                  </a:lnTo>
                  <a:lnTo>
                    <a:pt x="4175025" y="1371600"/>
                  </a:lnTo>
                  <a:lnTo>
                    <a:pt x="4175025" y="1727200"/>
                  </a:lnTo>
                  <a:lnTo>
                    <a:pt x="3944395" y="1727200"/>
                  </a:lnTo>
                  <a:lnTo>
                    <a:pt x="3891375" y="1739900"/>
                  </a:lnTo>
                  <a:lnTo>
                    <a:pt x="3785528" y="1739900"/>
                  </a:lnTo>
                  <a:lnTo>
                    <a:pt x="3733000" y="1752600"/>
                  </a:lnTo>
                  <a:lnTo>
                    <a:pt x="3656467" y="1752600"/>
                  </a:lnTo>
                  <a:lnTo>
                    <a:pt x="3668512" y="1765300"/>
                  </a:lnTo>
                  <a:lnTo>
                    <a:pt x="3680147" y="1778000"/>
                  </a:lnTo>
                  <a:lnTo>
                    <a:pt x="3691373" y="1790700"/>
                  </a:lnTo>
                  <a:lnTo>
                    <a:pt x="3702194" y="1803400"/>
                  </a:lnTo>
                  <a:lnTo>
                    <a:pt x="3715166" y="1816100"/>
                  </a:lnTo>
                  <a:lnTo>
                    <a:pt x="3727609" y="1828800"/>
                  </a:lnTo>
                  <a:lnTo>
                    <a:pt x="3739522" y="1854200"/>
                  </a:lnTo>
                  <a:lnTo>
                    <a:pt x="3750904" y="1866900"/>
                  </a:lnTo>
                  <a:lnTo>
                    <a:pt x="3771883" y="1905000"/>
                  </a:lnTo>
                  <a:lnTo>
                    <a:pt x="3790871" y="1943100"/>
                  </a:lnTo>
                  <a:lnTo>
                    <a:pt x="3807869" y="1968500"/>
                  </a:lnTo>
                  <a:lnTo>
                    <a:pt x="3822874" y="2006600"/>
                  </a:lnTo>
                  <a:lnTo>
                    <a:pt x="3836276" y="2044700"/>
                  </a:lnTo>
                  <a:lnTo>
                    <a:pt x="3847705" y="2082800"/>
                  </a:lnTo>
                  <a:lnTo>
                    <a:pt x="3857163" y="2133600"/>
                  </a:lnTo>
                  <a:lnTo>
                    <a:pt x="3864651" y="2171700"/>
                  </a:lnTo>
                  <a:lnTo>
                    <a:pt x="3871192" y="2209800"/>
                  </a:lnTo>
                  <a:lnTo>
                    <a:pt x="3876151" y="2260600"/>
                  </a:lnTo>
                  <a:lnTo>
                    <a:pt x="3879529" y="2298700"/>
                  </a:lnTo>
                  <a:lnTo>
                    <a:pt x="3881326" y="2336800"/>
                  </a:lnTo>
                  <a:lnTo>
                    <a:pt x="3881339" y="2387600"/>
                  </a:lnTo>
                  <a:lnTo>
                    <a:pt x="3879179" y="2438400"/>
                  </a:lnTo>
                  <a:lnTo>
                    <a:pt x="3874846" y="2476500"/>
                  </a:lnTo>
                  <a:lnTo>
                    <a:pt x="3868337" y="2527300"/>
                  </a:lnTo>
                  <a:lnTo>
                    <a:pt x="3861376" y="2565400"/>
                  </a:lnTo>
                  <a:lnTo>
                    <a:pt x="3852901" y="2603500"/>
                  </a:lnTo>
                  <a:lnTo>
                    <a:pt x="3842687" y="2641600"/>
                  </a:lnTo>
                  <a:lnTo>
                    <a:pt x="3834558" y="2667000"/>
                  </a:lnTo>
                  <a:lnTo>
                    <a:pt x="3830246" y="2667000"/>
                  </a:lnTo>
                  <a:lnTo>
                    <a:pt x="3825767" y="2679700"/>
                  </a:lnTo>
                  <a:lnTo>
                    <a:pt x="3821008" y="2692400"/>
                  </a:lnTo>
                  <a:lnTo>
                    <a:pt x="3815954" y="2705100"/>
                  </a:lnTo>
                  <a:lnTo>
                    <a:pt x="3810586" y="2717800"/>
                  </a:lnTo>
                  <a:lnTo>
                    <a:pt x="3806473" y="2730500"/>
                  </a:lnTo>
                  <a:lnTo>
                    <a:pt x="3802171" y="2743200"/>
                  </a:lnTo>
                  <a:lnTo>
                    <a:pt x="3797688" y="2755900"/>
                  </a:lnTo>
                  <a:lnTo>
                    <a:pt x="3795841" y="2755900"/>
                  </a:lnTo>
                  <a:lnTo>
                    <a:pt x="3803273" y="2768600"/>
                  </a:lnTo>
                  <a:lnTo>
                    <a:pt x="3810336" y="2781300"/>
                  </a:lnTo>
                  <a:lnTo>
                    <a:pt x="3817030" y="2781300"/>
                  </a:lnTo>
                  <a:lnTo>
                    <a:pt x="3823356" y="2794000"/>
                  </a:lnTo>
                  <a:lnTo>
                    <a:pt x="3829289" y="2806700"/>
                  </a:lnTo>
                  <a:lnTo>
                    <a:pt x="3834803" y="2806700"/>
                  </a:lnTo>
                  <a:lnTo>
                    <a:pt x="3839900" y="2819400"/>
                  </a:lnTo>
                  <a:lnTo>
                    <a:pt x="3844578" y="2832100"/>
                  </a:lnTo>
                  <a:lnTo>
                    <a:pt x="3848826" y="2844800"/>
                  </a:lnTo>
                  <a:lnTo>
                    <a:pt x="1593851" y="2844800"/>
                  </a:lnTo>
                  <a:lnTo>
                    <a:pt x="1588075" y="2857500"/>
                  </a:lnTo>
                  <a:close/>
                </a:path>
                <a:path w="4175125" h="3759200">
                  <a:moveTo>
                    <a:pt x="1276966" y="1752600"/>
                  </a:moveTo>
                  <a:lnTo>
                    <a:pt x="706174" y="1752600"/>
                  </a:lnTo>
                  <a:lnTo>
                    <a:pt x="681207" y="1714500"/>
                  </a:lnTo>
                  <a:lnTo>
                    <a:pt x="654206" y="1676400"/>
                  </a:lnTo>
                  <a:lnTo>
                    <a:pt x="630508" y="1638300"/>
                  </a:lnTo>
                  <a:lnTo>
                    <a:pt x="615449" y="1600200"/>
                  </a:lnTo>
                  <a:lnTo>
                    <a:pt x="614370" y="1562100"/>
                  </a:lnTo>
                  <a:lnTo>
                    <a:pt x="621499" y="1536700"/>
                  </a:lnTo>
                  <a:lnTo>
                    <a:pt x="633360" y="1511300"/>
                  </a:lnTo>
                  <a:lnTo>
                    <a:pt x="648891" y="1498600"/>
                  </a:lnTo>
                  <a:lnTo>
                    <a:pt x="667030" y="1473200"/>
                  </a:lnTo>
                  <a:lnTo>
                    <a:pt x="697119" y="1460500"/>
                  </a:lnTo>
                  <a:lnTo>
                    <a:pt x="730606" y="1435100"/>
                  </a:lnTo>
                  <a:lnTo>
                    <a:pt x="802806" y="1435100"/>
                  </a:lnTo>
                  <a:lnTo>
                    <a:pt x="838021" y="1447800"/>
                  </a:lnTo>
                  <a:lnTo>
                    <a:pt x="868159" y="1460500"/>
                  </a:lnTo>
                  <a:lnTo>
                    <a:pt x="889757" y="1498600"/>
                  </a:lnTo>
                  <a:lnTo>
                    <a:pt x="899350" y="1524000"/>
                  </a:lnTo>
                  <a:lnTo>
                    <a:pt x="897099" y="1562100"/>
                  </a:lnTo>
                  <a:lnTo>
                    <a:pt x="889311" y="1587500"/>
                  </a:lnTo>
                  <a:lnTo>
                    <a:pt x="879960" y="1612900"/>
                  </a:lnTo>
                  <a:lnTo>
                    <a:pt x="873019" y="1638300"/>
                  </a:lnTo>
                  <a:lnTo>
                    <a:pt x="1181208" y="1638300"/>
                  </a:lnTo>
                  <a:lnTo>
                    <a:pt x="1177717" y="1651000"/>
                  </a:lnTo>
                  <a:lnTo>
                    <a:pt x="1163112" y="1676400"/>
                  </a:lnTo>
                  <a:lnTo>
                    <a:pt x="1144524" y="1701800"/>
                  </a:lnTo>
                  <a:lnTo>
                    <a:pt x="1122103" y="1727200"/>
                  </a:lnTo>
                  <a:lnTo>
                    <a:pt x="1239886" y="1727200"/>
                  </a:lnTo>
                  <a:lnTo>
                    <a:pt x="1276966" y="1752600"/>
                  </a:lnTo>
                  <a:close/>
                </a:path>
                <a:path w="4175125" h="3759200">
                  <a:moveTo>
                    <a:pt x="1181208" y="1638300"/>
                  </a:moveTo>
                  <a:lnTo>
                    <a:pt x="873019" y="1638300"/>
                  </a:lnTo>
                  <a:lnTo>
                    <a:pt x="884699" y="1612900"/>
                  </a:lnTo>
                  <a:lnTo>
                    <a:pt x="897868" y="1574800"/>
                  </a:lnTo>
                  <a:lnTo>
                    <a:pt x="933315" y="1524000"/>
                  </a:lnTo>
                  <a:lnTo>
                    <a:pt x="987512" y="1473200"/>
                  </a:lnTo>
                  <a:lnTo>
                    <a:pt x="1020254" y="1460500"/>
                  </a:lnTo>
                  <a:lnTo>
                    <a:pt x="1054873" y="1460500"/>
                  </a:lnTo>
                  <a:lnTo>
                    <a:pt x="1117615" y="1485900"/>
                  </a:lnTo>
                  <a:lnTo>
                    <a:pt x="1168970" y="1536700"/>
                  </a:lnTo>
                  <a:lnTo>
                    <a:pt x="1182157" y="1562100"/>
                  </a:lnTo>
                  <a:lnTo>
                    <a:pt x="1187220" y="1562100"/>
                  </a:lnTo>
                  <a:lnTo>
                    <a:pt x="1191263" y="1574800"/>
                  </a:lnTo>
                  <a:lnTo>
                    <a:pt x="1192593" y="1587500"/>
                  </a:lnTo>
                  <a:lnTo>
                    <a:pt x="1192525" y="1600200"/>
                  </a:lnTo>
                  <a:lnTo>
                    <a:pt x="1191058" y="1612900"/>
                  </a:lnTo>
                  <a:lnTo>
                    <a:pt x="1188191" y="1612900"/>
                  </a:lnTo>
                  <a:lnTo>
                    <a:pt x="1181208" y="1638300"/>
                  </a:lnTo>
                  <a:close/>
                </a:path>
                <a:path w="4175125" h="3759200">
                  <a:moveTo>
                    <a:pt x="1225742" y="1727200"/>
                  </a:moveTo>
                  <a:lnTo>
                    <a:pt x="1122103" y="1727200"/>
                  </a:lnTo>
                  <a:lnTo>
                    <a:pt x="1136770" y="1714500"/>
                  </a:lnTo>
                  <a:lnTo>
                    <a:pt x="1211311" y="1714500"/>
                  </a:lnTo>
                  <a:lnTo>
                    <a:pt x="1225742" y="1727200"/>
                  </a:lnTo>
                  <a:close/>
                </a:path>
                <a:path w="4175125" h="3759200">
                  <a:moveTo>
                    <a:pt x="4175025" y="1752600"/>
                  </a:moveTo>
                  <a:lnTo>
                    <a:pt x="4150069" y="1752600"/>
                  </a:lnTo>
                  <a:lnTo>
                    <a:pt x="4138084" y="1739900"/>
                  </a:lnTo>
                  <a:lnTo>
                    <a:pt x="4049887" y="1739900"/>
                  </a:lnTo>
                  <a:lnTo>
                    <a:pt x="3997283" y="1727200"/>
                  </a:lnTo>
                  <a:lnTo>
                    <a:pt x="4175025" y="1727200"/>
                  </a:lnTo>
                  <a:lnTo>
                    <a:pt x="4175025" y="1752600"/>
                  </a:lnTo>
                  <a:close/>
                </a:path>
                <a:path w="4175125" h="3759200">
                  <a:moveTo>
                    <a:pt x="575458" y="2400300"/>
                  </a:moveTo>
                  <a:lnTo>
                    <a:pt x="510629" y="2400300"/>
                  </a:lnTo>
                  <a:lnTo>
                    <a:pt x="519361" y="2349500"/>
                  </a:lnTo>
                  <a:lnTo>
                    <a:pt x="530551" y="2298700"/>
                  </a:lnTo>
                  <a:lnTo>
                    <a:pt x="544199" y="2247900"/>
                  </a:lnTo>
                  <a:lnTo>
                    <a:pt x="560305" y="2197100"/>
                  </a:lnTo>
                  <a:lnTo>
                    <a:pt x="578934" y="2159000"/>
                  </a:lnTo>
                  <a:lnTo>
                    <a:pt x="600372" y="2108200"/>
                  </a:lnTo>
                  <a:lnTo>
                    <a:pt x="624617" y="2070100"/>
                  </a:lnTo>
                  <a:lnTo>
                    <a:pt x="651671" y="2019300"/>
                  </a:lnTo>
                  <a:lnTo>
                    <a:pt x="601908" y="2019300"/>
                  </a:lnTo>
                  <a:lnTo>
                    <a:pt x="574315" y="2006600"/>
                  </a:lnTo>
                  <a:lnTo>
                    <a:pt x="548976" y="1981200"/>
                  </a:lnTo>
                  <a:lnTo>
                    <a:pt x="526164" y="1968500"/>
                  </a:lnTo>
                  <a:lnTo>
                    <a:pt x="504737" y="1943100"/>
                  </a:lnTo>
                  <a:lnTo>
                    <a:pt x="487656" y="1905000"/>
                  </a:lnTo>
                  <a:lnTo>
                    <a:pt x="476992" y="1879600"/>
                  </a:lnTo>
                  <a:lnTo>
                    <a:pt x="474820" y="1841500"/>
                  </a:lnTo>
                  <a:lnTo>
                    <a:pt x="487462" y="1803400"/>
                  </a:lnTo>
                  <a:lnTo>
                    <a:pt x="514875" y="1778000"/>
                  </a:lnTo>
                  <a:lnTo>
                    <a:pt x="552342" y="1752600"/>
                  </a:lnTo>
                  <a:lnTo>
                    <a:pt x="595149" y="1739900"/>
                  </a:lnTo>
                  <a:lnTo>
                    <a:pt x="678409" y="1739900"/>
                  </a:lnTo>
                  <a:lnTo>
                    <a:pt x="706174" y="1752600"/>
                  </a:lnTo>
                  <a:lnTo>
                    <a:pt x="1276966" y="1752600"/>
                  </a:lnTo>
                  <a:lnTo>
                    <a:pt x="1305942" y="1790700"/>
                  </a:lnTo>
                  <a:lnTo>
                    <a:pt x="1324073" y="1828800"/>
                  </a:lnTo>
                  <a:lnTo>
                    <a:pt x="1328619" y="1866900"/>
                  </a:lnTo>
                  <a:lnTo>
                    <a:pt x="1315573" y="1917700"/>
                  </a:lnTo>
                  <a:lnTo>
                    <a:pt x="1286655" y="1955800"/>
                  </a:lnTo>
                  <a:lnTo>
                    <a:pt x="1266494" y="1968500"/>
                  </a:lnTo>
                  <a:lnTo>
                    <a:pt x="1027490" y="1968500"/>
                  </a:lnTo>
                  <a:lnTo>
                    <a:pt x="1049106" y="1993900"/>
                  </a:lnTo>
                  <a:lnTo>
                    <a:pt x="725236" y="1993900"/>
                  </a:lnTo>
                  <a:lnTo>
                    <a:pt x="717883" y="2006600"/>
                  </a:lnTo>
                  <a:lnTo>
                    <a:pt x="701610" y="2006600"/>
                  </a:lnTo>
                  <a:lnTo>
                    <a:pt x="672592" y="2057400"/>
                  </a:lnTo>
                  <a:lnTo>
                    <a:pt x="647443" y="2108200"/>
                  </a:lnTo>
                  <a:lnTo>
                    <a:pt x="626163" y="2159000"/>
                  </a:lnTo>
                  <a:lnTo>
                    <a:pt x="608752" y="2222500"/>
                  </a:lnTo>
                  <a:lnTo>
                    <a:pt x="596606" y="2260600"/>
                  </a:lnTo>
                  <a:lnTo>
                    <a:pt x="586793" y="2311400"/>
                  </a:lnTo>
                  <a:lnTo>
                    <a:pt x="579316" y="2362200"/>
                  </a:lnTo>
                  <a:lnTo>
                    <a:pt x="575458" y="2400300"/>
                  </a:lnTo>
                  <a:close/>
                </a:path>
                <a:path w="4175125" h="3759200">
                  <a:moveTo>
                    <a:pt x="1199074" y="2006600"/>
                  </a:moveTo>
                  <a:lnTo>
                    <a:pt x="1110715" y="2006600"/>
                  </a:lnTo>
                  <a:lnTo>
                    <a:pt x="1067901" y="1993900"/>
                  </a:lnTo>
                  <a:lnTo>
                    <a:pt x="1027490" y="1968500"/>
                  </a:lnTo>
                  <a:lnTo>
                    <a:pt x="1266494" y="1968500"/>
                  </a:lnTo>
                  <a:lnTo>
                    <a:pt x="1246333" y="1981200"/>
                  </a:lnTo>
                  <a:lnTo>
                    <a:pt x="1199074" y="2006600"/>
                  </a:lnTo>
                  <a:close/>
                </a:path>
                <a:path w="4175125" h="3759200">
                  <a:moveTo>
                    <a:pt x="930226" y="2159000"/>
                  </a:moveTo>
                  <a:lnTo>
                    <a:pt x="887589" y="2146300"/>
                  </a:lnTo>
                  <a:lnTo>
                    <a:pt x="847921" y="2133600"/>
                  </a:lnTo>
                  <a:lnTo>
                    <a:pt x="811758" y="2108200"/>
                  </a:lnTo>
                  <a:lnTo>
                    <a:pt x="779150" y="2082800"/>
                  </a:lnTo>
                  <a:lnTo>
                    <a:pt x="750145" y="2057400"/>
                  </a:lnTo>
                  <a:lnTo>
                    <a:pt x="732416" y="2019300"/>
                  </a:lnTo>
                  <a:lnTo>
                    <a:pt x="729164" y="2006600"/>
                  </a:lnTo>
                  <a:lnTo>
                    <a:pt x="732065" y="1993900"/>
                  </a:lnTo>
                  <a:lnTo>
                    <a:pt x="1049106" y="1993900"/>
                  </a:lnTo>
                  <a:lnTo>
                    <a:pt x="1058899" y="2032000"/>
                  </a:lnTo>
                  <a:lnTo>
                    <a:pt x="1056432" y="2070100"/>
                  </a:lnTo>
                  <a:lnTo>
                    <a:pt x="1041269" y="2108200"/>
                  </a:lnTo>
                  <a:lnTo>
                    <a:pt x="1011024" y="2133600"/>
                  </a:lnTo>
                  <a:lnTo>
                    <a:pt x="972690" y="2146300"/>
                  </a:lnTo>
                  <a:lnTo>
                    <a:pt x="930226" y="2159000"/>
                  </a:lnTo>
                  <a:close/>
                </a:path>
                <a:path w="4175125" h="3759200">
                  <a:moveTo>
                    <a:pt x="571364" y="2451100"/>
                  </a:moveTo>
                  <a:lnTo>
                    <a:pt x="353964" y="2451100"/>
                  </a:lnTo>
                  <a:lnTo>
                    <a:pt x="284546" y="2413000"/>
                  </a:lnTo>
                  <a:lnTo>
                    <a:pt x="249522" y="2374900"/>
                  </a:lnTo>
                  <a:lnTo>
                    <a:pt x="238194" y="2311400"/>
                  </a:lnTo>
                  <a:lnTo>
                    <a:pt x="239867" y="2222500"/>
                  </a:lnTo>
                  <a:lnTo>
                    <a:pt x="371518" y="2235200"/>
                  </a:lnTo>
                  <a:lnTo>
                    <a:pt x="412888" y="2260600"/>
                  </a:lnTo>
                  <a:lnTo>
                    <a:pt x="447038" y="2286000"/>
                  </a:lnTo>
                  <a:lnTo>
                    <a:pt x="495462" y="2362200"/>
                  </a:lnTo>
                  <a:lnTo>
                    <a:pt x="510629" y="2400300"/>
                  </a:lnTo>
                  <a:lnTo>
                    <a:pt x="575458" y="2400300"/>
                  </a:lnTo>
                  <a:lnTo>
                    <a:pt x="574172" y="2413000"/>
                  </a:lnTo>
                  <a:lnTo>
                    <a:pt x="571364" y="2451100"/>
                  </a:lnTo>
                  <a:close/>
                </a:path>
                <a:path w="4175125" h="3759200">
                  <a:moveTo>
                    <a:pt x="860556" y="2463800"/>
                  </a:moveTo>
                  <a:lnTo>
                    <a:pt x="303608" y="2463800"/>
                  </a:lnTo>
                  <a:lnTo>
                    <a:pt x="320394" y="2451100"/>
                  </a:lnTo>
                  <a:lnTo>
                    <a:pt x="824746" y="2451100"/>
                  </a:lnTo>
                  <a:lnTo>
                    <a:pt x="860556" y="2463800"/>
                  </a:lnTo>
                  <a:close/>
                </a:path>
                <a:path w="4175125" h="3759200">
                  <a:moveTo>
                    <a:pt x="901895" y="3352800"/>
                  </a:moveTo>
                  <a:lnTo>
                    <a:pt x="257596" y="3352800"/>
                  </a:lnTo>
                  <a:lnTo>
                    <a:pt x="128578" y="2717800"/>
                  </a:lnTo>
                  <a:lnTo>
                    <a:pt x="0" y="2717800"/>
                  </a:lnTo>
                  <a:lnTo>
                    <a:pt x="0" y="2463800"/>
                  </a:lnTo>
                  <a:lnTo>
                    <a:pt x="1147204" y="2463800"/>
                  </a:lnTo>
                  <a:lnTo>
                    <a:pt x="1147204" y="2705100"/>
                  </a:lnTo>
                  <a:lnTo>
                    <a:pt x="1022311" y="2705100"/>
                  </a:lnTo>
                  <a:lnTo>
                    <a:pt x="901895" y="3352800"/>
                  </a:lnTo>
                  <a:close/>
                </a:path>
                <a:path w="4175125" h="3759200">
                  <a:moveTo>
                    <a:pt x="1147204" y="2717800"/>
                  </a:moveTo>
                  <a:lnTo>
                    <a:pt x="1146326" y="2717800"/>
                  </a:lnTo>
                  <a:lnTo>
                    <a:pt x="1022311" y="2705100"/>
                  </a:lnTo>
                  <a:lnTo>
                    <a:pt x="1147204" y="2705100"/>
                  </a:lnTo>
                  <a:lnTo>
                    <a:pt x="1147204" y="2717800"/>
                  </a:lnTo>
                  <a:close/>
                </a:path>
                <a:path w="4175125" h="3759200">
                  <a:moveTo>
                    <a:pt x="2635207" y="3759200"/>
                  </a:moveTo>
                  <a:lnTo>
                    <a:pt x="2621253" y="3759200"/>
                  </a:lnTo>
                  <a:lnTo>
                    <a:pt x="2351545" y="3733800"/>
                  </a:lnTo>
                  <a:lnTo>
                    <a:pt x="1269135" y="3708400"/>
                  </a:lnTo>
                  <a:lnTo>
                    <a:pt x="1026875" y="3695700"/>
                  </a:lnTo>
                  <a:lnTo>
                    <a:pt x="1906565" y="2895600"/>
                  </a:lnTo>
                  <a:lnTo>
                    <a:pt x="2054278" y="2895600"/>
                  </a:lnTo>
                  <a:lnTo>
                    <a:pt x="2095089" y="2857500"/>
                  </a:lnTo>
                  <a:lnTo>
                    <a:pt x="1923055" y="2857500"/>
                  </a:lnTo>
                  <a:lnTo>
                    <a:pt x="1868982" y="2844800"/>
                  </a:lnTo>
                  <a:lnTo>
                    <a:pt x="3852617" y="2844800"/>
                  </a:lnTo>
                  <a:lnTo>
                    <a:pt x="3861246" y="2882900"/>
                  </a:lnTo>
                  <a:lnTo>
                    <a:pt x="3864646" y="2908300"/>
                  </a:lnTo>
                  <a:lnTo>
                    <a:pt x="3865634" y="2908300"/>
                  </a:lnTo>
                  <a:lnTo>
                    <a:pt x="3866142" y="2921000"/>
                  </a:lnTo>
                  <a:lnTo>
                    <a:pt x="3866168" y="2933700"/>
                  </a:lnTo>
                  <a:lnTo>
                    <a:pt x="3865711" y="2946400"/>
                  </a:lnTo>
                  <a:lnTo>
                    <a:pt x="3864774" y="2959100"/>
                  </a:lnTo>
                  <a:lnTo>
                    <a:pt x="3863355" y="2971800"/>
                  </a:lnTo>
                  <a:lnTo>
                    <a:pt x="3861466" y="2971800"/>
                  </a:lnTo>
                  <a:lnTo>
                    <a:pt x="3859105" y="2984500"/>
                  </a:lnTo>
                  <a:lnTo>
                    <a:pt x="3856269" y="2997200"/>
                  </a:lnTo>
                  <a:lnTo>
                    <a:pt x="3852976" y="3009900"/>
                  </a:lnTo>
                  <a:lnTo>
                    <a:pt x="3849234" y="3022600"/>
                  </a:lnTo>
                  <a:lnTo>
                    <a:pt x="3845045" y="3022600"/>
                  </a:lnTo>
                  <a:lnTo>
                    <a:pt x="3840409" y="3035300"/>
                  </a:lnTo>
                  <a:lnTo>
                    <a:pt x="3835342" y="3048000"/>
                  </a:lnTo>
                  <a:lnTo>
                    <a:pt x="3829870" y="3060700"/>
                  </a:lnTo>
                  <a:lnTo>
                    <a:pt x="3377280" y="3060700"/>
                  </a:lnTo>
                  <a:lnTo>
                    <a:pt x="3344104" y="3111500"/>
                  </a:lnTo>
                  <a:lnTo>
                    <a:pt x="3310738" y="3149600"/>
                  </a:lnTo>
                  <a:lnTo>
                    <a:pt x="3275303" y="3200400"/>
                  </a:lnTo>
                  <a:lnTo>
                    <a:pt x="3238323" y="3238500"/>
                  </a:lnTo>
                  <a:lnTo>
                    <a:pt x="3200321" y="3289300"/>
                  </a:lnTo>
                  <a:lnTo>
                    <a:pt x="3123349" y="3390900"/>
                  </a:lnTo>
                  <a:lnTo>
                    <a:pt x="3085427" y="3441700"/>
                  </a:lnTo>
                  <a:lnTo>
                    <a:pt x="3048581" y="3479800"/>
                  </a:lnTo>
                  <a:lnTo>
                    <a:pt x="3013334" y="3530600"/>
                  </a:lnTo>
                  <a:lnTo>
                    <a:pt x="2980210" y="3568700"/>
                  </a:lnTo>
                  <a:lnTo>
                    <a:pt x="2949734" y="3606800"/>
                  </a:lnTo>
                  <a:lnTo>
                    <a:pt x="2922430" y="3632200"/>
                  </a:lnTo>
                  <a:lnTo>
                    <a:pt x="2898823" y="3657600"/>
                  </a:lnTo>
                  <a:lnTo>
                    <a:pt x="2879435" y="3670300"/>
                  </a:lnTo>
                  <a:lnTo>
                    <a:pt x="2727539" y="3670300"/>
                  </a:lnTo>
                  <a:lnTo>
                    <a:pt x="2689642" y="3708400"/>
                  </a:lnTo>
                  <a:lnTo>
                    <a:pt x="2658434" y="3733800"/>
                  </a:lnTo>
                  <a:lnTo>
                    <a:pt x="2635207" y="3759200"/>
                  </a:lnTo>
                  <a:close/>
                </a:path>
                <a:path w="4175125" h="3759200">
                  <a:moveTo>
                    <a:pt x="1575709" y="2870200"/>
                  </a:moveTo>
                  <a:lnTo>
                    <a:pt x="1276968" y="2870200"/>
                  </a:lnTo>
                  <a:lnTo>
                    <a:pt x="1270759" y="2857500"/>
                  </a:lnTo>
                  <a:lnTo>
                    <a:pt x="1582028" y="2857500"/>
                  </a:lnTo>
                  <a:lnTo>
                    <a:pt x="1575709" y="2870200"/>
                  </a:lnTo>
                  <a:close/>
                </a:path>
                <a:path w="4175125" h="3759200">
                  <a:moveTo>
                    <a:pt x="1562286" y="2882900"/>
                  </a:moveTo>
                  <a:lnTo>
                    <a:pt x="1290153" y="2882900"/>
                  </a:lnTo>
                  <a:lnTo>
                    <a:pt x="1283440" y="2870200"/>
                  </a:lnTo>
                  <a:lnTo>
                    <a:pt x="1569118" y="2870200"/>
                  </a:lnTo>
                  <a:lnTo>
                    <a:pt x="1562286" y="2882900"/>
                  </a:lnTo>
                  <a:close/>
                </a:path>
                <a:path w="4175125" h="3759200">
                  <a:moveTo>
                    <a:pt x="1547949" y="2895600"/>
                  </a:moveTo>
                  <a:lnTo>
                    <a:pt x="1311712" y="2895600"/>
                  </a:lnTo>
                  <a:lnTo>
                    <a:pt x="1304298" y="2882900"/>
                  </a:lnTo>
                  <a:lnTo>
                    <a:pt x="1555229" y="2882900"/>
                  </a:lnTo>
                  <a:lnTo>
                    <a:pt x="1547949" y="2895600"/>
                  </a:lnTo>
                  <a:close/>
                </a:path>
                <a:path w="4175125" h="3759200">
                  <a:moveTo>
                    <a:pt x="1524879" y="2908300"/>
                  </a:moveTo>
                  <a:lnTo>
                    <a:pt x="1335078" y="2908300"/>
                  </a:lnTo>
                  <a:lnTo>
                    <a:pt x="1327102" y="2895600"/>
                  </a:lnTo>
                  <a:lnTo>
                    <a:pt x="1532748" y="2895600"/>
                  </a:lnTo>
                  <a:lnTo>
                    <a:pt x="1524879" y="2908300"/>
                  </a:lnTo>
                  <a:close/>
                </a:path>
                <a:path w="4175125" h="3759200">
                  <a:moveTo>
                    <a:pt x="1491816" y="2921000"/>
                  </a:moveTo>
                  <a:lnTo>
                    <a:pt x="1359905" y="2921000"/>
                  </a:lnTo>
                  <a:lnTo>
                    <a:pt x="1351496" y="2908300"/>
                  </a:lnTo>
                  <a:lnTo>
                    <a:pt x="1500279" y="2908300"/>
                  </a:lnTo>
                  <a:lnTo>
                    <a:pt x="1491816" y="2921000"/>
                  </a:lnTo>
                  <a:close/>
                </a:path>
                <a:path w="4175125" h="3759200">
                  <a:moveTo>
                    <a:pt x="3811031" y="3086100"/>
                  </a:moveTo>
                  <a:lnTo>
                    <a:pt x="3418037" y="3086100"/>
                  </a:lnTo>
                  <a:lnTo>
                    <a:pt x="3400679" y="3073400"/>
                  </a:lnTo>
                  <a:lnTo>
                    <a:pt x="3383248" y="3073400"/>
                  </a:lnTo>
                  <a:lnTo>
                    <a:pt x="3377280" y="3060700"/>
                  </a:lnTo>
                  <a:lnTo>
                    <a:pt x="3823990" y="3060700"/>
                  </a:lnTo>
                  <a:lnTo>
                    <a:pt x="3817704" y="3073400"/>
                  </a:lnTo>
                  <a:lnTo>
                    <a:pt x="3811031" y="3086100"/>
                  </a:lnTo>
                  <a:close/>
                </a:path>
                <a:path w="4175125" h="3759200">
                  <a:moveTo>
                    <a:pt x="3780842" y="3111500"/>
                  </a:moveTo>
                  <a:lnTo>
                    <a:pt x="3468841" y="3111500"/>
                  </a:lnTo>
                  <a:lnTo>
                    <a:pt x="3452233" y="3098800"/>
                  </a:lnTo>
                  <a:lnTo>
                    <a:pt x="3435246" y="3086100"/>
                  </a:lnTo>
                  <a:lnTo>
                    <a:pt x="3804006" y="3086100"/>
                  </a:lnTo>
                  <a:lnTo>
                    <a:pt x="3796628" y="3098800"/>
                  </a:lnTo>
                  <a:lnTo>
                    <a:pt x="3788899" y="3098800"/>
                  </a:lnTo>
                  <a:lnTo>
                    <a:pt x="3780842" y="3111500"/>
                  </a:lnTo>
                  <a:close/>
                </a:path>
                <a:path w="4175125" h="3759200">
                  <a:moveTo>
                    <a:pt x="3745755" y="3136900"/>
                  </a:moveTo>
                  <a:lnTo>
                    <a:pt x="3512002" y="3136900"/>
                  </a:lnTo>
                  <a:lnTo>
                    <a:pt x="3499195" y="3124200"/>
                  </a:lnTo>
                  <a:lnTo>
                    <a:pt x="3484652" y="3111500"/>
                  </a:lnTo>
                  <a:lnTo>
                    <a:pt x="3772495" y="3111500"/>
                  </a:lnTo>
                  <a:lnTo>
                    <a:pt x="3763859" y="3124200"/>
                  </a:lnTo>
                  <a:lnTo>
                    <a:pt x="3754933" y="3124200"/>
                  </a:lnTo>
                  <a:lnTo>
                    <a:pt x="3745755" y="3136900"/>
                  </a:lnTo>
                  <a:close/>
                </a:path>
                <a:path w="4175125" h="3759200">
                  <a:moveTo>
                    <a:pt x="3726754" y="3149600"/>
                  </a:moveTo>
                  <a:lnTo>
                    <a:pt x="3540503" y="3149600"/>
                  </a:lnTo>
                  <a:lnTo>
                    <a:pt x="3530795" y="3136900"/>
                  </a:lnTo>
                  <a:lnTo>
                    <a:pt x="3736363" y="3136900"/>
                  </a:lnTo>
                  <a:lnTo>
                    <a:pt x="3726754" y="3149600"/>
                  </a:lnTo>
                  <a:close/>
                </a:path>
                <a:path w="4175125" h="3759200">
                  <a:moveTo>
                    <a:pt x="3686523" y="3162300"/>
                  </a:moveTo>
                  <a:lnTo>
                    <a:pt x="3570700" y="3162300"/>
                  </a:lnTo>
                  <a:lnTo>
                    <a:pt x="3560498" y="3149600"/>
                  </a:lnTo>
                  <a:lnTo>
                    <a:pt x="3696794" y="3149600"/>
                  </a:lnTo>
                  <a:lnTo>
                    <a:pt x="3686523" y="3162300"/>
                  </a:lnTo>
                  <a:close/>
                </a:path>
                <a:path w="4175125" h="3759200">
                  <a:moveTo>
                    <a:pt x="2864791" y="3683000"/>
                  </a:moveTo>
                  <a:lnTo>
                    <a:pt x="2842384" y="3683000"/>
                  </a:lnTo>
                  <a:lnTo>
                    <a:pt x="2815932" y="3670300"/>
                  </a:lnTo>
                  <a:lnTo>
                    <a:pt x="2879435" y="3670300"/>
                  </a:lnTo>
                  <a:lnTo>
                    <a:pt x="2864791" y="3683000"/>
                  </a:lnTo>
                  <a:close/>
                </a:path>
              </a:pathLst>
            </a:custGeom>
            <a:solidFill>
              <a:srgbClr val="F7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95569" y="7768680"/>
              <a:ext cx="2322830" cy="1467485"/>
            </a:xfrm>
            <a:custGeom>
              <a:avLst/>
              <a:gdLst/>
              <a:ahLst/>
              <a:cxnLst/>
              <a:rect l="l" t="t" r="r" b="b"/>
              <a:pathLst>
                <a:path w="2322830" h="1467484">
                  <a:moveTo>
                    <a:pt x="2322757" y="1467276"/>
                  </a:moveTo>
                  <a:lnTo>
                    <a:pt x="1961727" y="1456236"/>
                  </a:lnTo>
                  <a:lnTo>
                    <a:pt x="1166447" y="1432888"/>
                  </a:lnTo>
                  <a:lnTo>
                    <a:pt x="368633" y="1411895"/>
                  </a:lnTo>
                  <a:lnTo>
                    <a:pt x="0" y="1407918"/>
                  </a:lnTo>
                  <a:lnTo>
                    <a:pt x="710562" y="166835"/>
                  </a:lnTo>
                  <a:lnTo>
                    <a:pt x="1993455" y="0"/>
                  </a:lnTo>
                  <a:lnTo>
                    <a:pt x="2322757" y="1467276"/>
                  </a:lnTo>
                  <a:close/>
                </a:path>
              </a:pathLst>
            </a:custGeom>
            <a:solidFill>
              <a:srgbClr val="336A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11495" y="6326800"/>
              <a:ext cx="4176503" cy="3764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618EBFA-F28E-4735-A0A9-951D08CD069E}"/>
              </a:ext>
            </a:extLst>
          </p:cNvPr>
          <p:cNvSpPr txBox="1"/>
          <p:nvPr/>
        </p:nvSpPr>
        <p:spPr>
          <a:xfrm>
            <a:off x="1350272" y="723901"/>
            <a:ext cx="77175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ILMU-ILMU SOSIAL</a:t>
            </a:r>
            <a:endParaRPr lang="en-ID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4263EA-0F6A-4A2B-B406-3667D16AB48D}"/>
              </a:ext>
            </a:extLst>
          </p:cNvPr>
          <p:cNvSpPr txBox="1"/>
          <p:nvPr/>
        </p:nvSpPr>
        <p:spPr>
          <a:xfrm>
            <a:off x="5468112" y="5576404"/>
            <a:ext cx="5961888" cy="82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onsep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asar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Psikologi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Sosial</a:t>
            </a:r>
            <a:endParaRPr lang="en-ID" sz="2800" b="1" dirty="0"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A4B925-5F92-4FAE-9528-9AD21EA99E8D}"/>
              </a:ext>
            </a:extLst>
          </p:cNvPr>
          <p:cNvSpPr txBox="1"/>
          <p:nvPr/>
        </p:nvSpPr>
        <p:spPr>
          <a:xfrm>
            <a:off x="8077200" y="7048302"/>
            <a:ext cx="7010400" cy="82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>
                <a:latin typeface="Times New Roman" panose="02020603050405020304" pitchFamily="18" charset="0"/>
                <a:cs typeface="Arial"/>
              </a:rPr>
              <a:t>D. </a:t>
            </a:r>
            <a:r>
              <a:rPr lang="en-US" sz="2800" b="1" dirty="0" err="1">
                <a:latin typeface="Times New Roman" panose="02020603050405020304" pitchFamily="18" charset="0"/>
                <a:cs typeface="Arial"/>
              </a:rPr>
              <a:t>Konsep</a:t>
            </a:r>
            <a:r>
              <a:rPr lang="en-US" sz="2800" b="1" dirty="0">
                <a:latin typeface="Times New Roman" panose="02020603050405020304" pitchFamily="18" charset="0"/>
                <a:cs typeface="Arial"/>
              </a:rPr>
              <a:t> Dasar </a:t>
            </a:r>
            <a:r>
              <a:rPr lang="en-US" sz="2800" b="1" dirty="0" err="1">
                <a:latin typeface="Times New Roman" panose="02020603050405020304" pitchFamily="18" charset="0"/>
                <a:cs typeface="Arial"/>
              </a:rPr>
              <a:t>Politik</a:t>
            </a:r>
            <a:r>
              <a:rPr lang="en-US" sz="2800" b="1" dirty="0">
                <a:latin typeface="Times New Roman" panose="02020603050405020304" pitchFamily="18" charset="0"/>
                <a:cs typeface="Arial"/>
              </a:rPr>
              <a:t> dan </a:t>
            </a:r>
            <a:r>
              <a:rPr lang="en-US" sz="2800" b="1" dirty="0" err="1">
                <a:latin typeface="Times New Roman" panose="02020603050405020304" pitchFamily="18" charset="0"/>
                <a:cs typeface="Arial"/>
              </a:rPr>
              <a:t>Pemerintahan</a:t>
            </a:r>
            <a:endParaRPr lang="en-ID" sz="28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8800" y="876995"/>
            <a:ext cx="656517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onsep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asar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ntropologi</a:t>
            </a:r>
            <a:endParaRPr sz="9000" b="1" dirty="0"/>
          </a:p>
        </p:txBody>
      </p:sp>
      <p:sp>
        <p:nvSpPr>
          <p:cNvPr id="9" name="object 9"/>
          <p:cNvSpPr txBox="1"/>
          <p:nvPr/>
        </p:nvSpPr>
        <p:spPr>
          <a:xfrm>
            <a:off x="1752600" y="1679635"/>
            <a:ext cx="15011400" cy="780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Antropologi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bahasa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Yunani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anthropos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logos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wacana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bernalar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berakal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etimologis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antropologi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Kamus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Oxford,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antropologi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perkembangannya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</a:pPr>
            <a:r>
              <a:rPr lang="id-ID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Obyek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id-ID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antropologi adalah manusia dalam kedudukannya sebagai individu, masyarakat, suku bangsa, kebudayaan dan perilakunya. Para antropolog memperhatikan banyak aspek kehidupan manusia. Antara lain perilaku sehari-hari, ritual, upacara dan prosesnya yang mendefinisikan manusia sebagai manusia.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Antropolog bertujuan untuk meningkatkan pemahaman manusia tentang diri manusia itu sendiri dan satu sama lain. Perhatian utama para antropolog adalah aplikasi atau penerapan pengetahuan untuk solusi masalah manusia.</a:t>
            </a:r>
            <a:endParaRPr lang="en-ID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726CB90-6957-4994-8127-2161DFC4B18E}"/>
              </a:ext>
            </a:extLst>
          </p:cNvPr>
          <p:cNvSpPr/>
          <p:nvPr/>
        </p:nvSpPr>
        <p:spPr>
          <a:xfrm>
            <a:off x="15925800" y="7749540"/>
            <a:ext cx="297180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93C4343-BFFC-4CCF-AECF-73FBE1B7418C}"/>
              </a:ext>
            </a:extLst>
          </p:cNvPr>
          <p:cNvSpPr/>
          <p:nvPr/>
        </p:nvSpPr>
        <p:spPr>
          <a:xfrm>
            <a:off x="0" y="8420100"/>
            <a:ext cx="2242185" cy="185420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D85E-8A7C-41A2-B770-5367B8A4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028700"/>
            <a:ext cx="8298656" cy="615553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Antropologi</a:t>
            </a:r>
            <a:endParaRPr lang="en-ID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AAAD-4107-4B2D-9CCC-2D3D0A75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0" y="1834902"/>
            <a:ext cx="14859000" cy="6617196"/>
          </a:xfrm>
        </p:spPr>
        <p:txBody>
          <a:bodyPr/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eori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Empirisme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Environmentalisme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dikemukakan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John Locke.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menjelaskan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pembentukan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kepribadian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banyak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ditentukan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faktor-faktor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Nativisme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Naturalisme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dikemukakan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Arthur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Schopenhaur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bahwa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sejak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lahir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telah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kemampuan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asli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bakat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bersifat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naturalisme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berkembang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sewajarnya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Teori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Konvergensi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konvergensi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dikemukakan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Wilhelm Stern.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memadukan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faktor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bawaan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sejak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lahir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faktor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lingkungan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berpengaruh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perkembangan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kepribadian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D7907325-23E7-42F7-A86D-828CC4B7029B}"/>
              </a:ext>
            </a:extLst>
          </p:cNvPr>
          <p:cNvSpPr/>
          <p:nvPr/>
        </p:nvSpPr>
        <p:spPr>
          <a:xfrm>
            <a:off x="15640493" y="7747000"/>
            <a:ext cx="297180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68A97538-9F8A-4819-89C0-910F2E387294}"/>
              </a:ext>
            </a:extLst>
          </p:cNvPr>
          <p:cNvSpPr/>
          <p:nvPr/>
        </p:nvSpPr>
        <p:spPr>
          <a:xfrm>
            <a:off x="0" y="8420100"/>
            <a:ext cx="2242185" cy="185420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04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11EE-048A-4771-8ADB-FC30AEBE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92" y="993396"/>
            <a:ext cx="8298656" cy="615553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Antropologi</a:t>
            </a:r>
            <a:endParaRPr lang="en-ID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F7B3F-F8F4-4205-8A5A-6E864A5DD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6565" y="1866900"/>
            <a:ext cx="13665906" cy="6093976"/>
          </a:xfrm>
        </p:spPr>
        <p:txBody>
          <a:bodyPr/>
          <a:lstStyle/>
          <a:p>
            <a:pPr lvl="1" algn="just"/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Kelangkaan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endParaRPr lang="en-ID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Antropologi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digolongkan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keilmuan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sistematis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Observasi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Partisipan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Observasi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pengamatan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obyek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diteliti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Indepth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Interview</a:t>
            </a:r>
          </a:p>
          <a:p>
            <a:pPr lvl="2" algn="just"/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Indepth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interview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dikombinasi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observasi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Wawancara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sistematik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informal.</a:t>
            </a:r>
          </a:p>
          <a:p>
            <a:pPr lvl="0" algn="just"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ID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DCF213F-2CFD-4632-AB71-7239794B79A4}"/>
              </a:ext>
            </a:extLst>
          </p:cNvPr>
          <p:cNvSpPr/>
          <p:nvPr/>
        </p:nvSpPr>
        <p:spPr>
          <a:xfrm>
            <a:off x="15640493" y="7747000"/>
            <a:ext cx="297180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907C0FD-2AA5-4013-8C16-E35DC8E190AC}"/>
              </a:ext>
            </a:extLst>
          </p:cNvPr>
          <p:cNvSpPr/>
          <p:nvPr/>
        </p:nvSpPr>
        <p:spPr>
          <a:xfrm>
            <a:off x="304800" y="8724900"/>
            <a:ext cx="2242185" cy="185420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92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E7146-E3AF-4000-A0F9-7F747307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220" y="1051084"/>
            <a:ext cx="8298656" cy="615553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Antropolgi</a:t>
            </a:r>
            <a:endParaRPr lang="en-ID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EB2E-D4D8-4038-867D-46545977F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6220" y="1881068"/>
            <a:ext cx="15749412" cy="6370975"/>
          </a:xfrm>
        </p:spPr>
        <p:txBody>
          <a:bodyPr/>
          <a:lstStyle/>
          <a:p>
            <a:pPr lvl="1" algn="just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Fungsi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antropologi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mengembangkan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pengetahuan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manusia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biologis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maupun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sosio-kultural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Manfaat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mempelajari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antropologi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lain: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1" indent="-742950" algn="just">
              <a:buFont typeface="+mj-lt"/>
              <a:buAutoNum type="alphaLcParenR"/>
            </a:pP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Mengetahui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perilaku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masyarakat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mengembangkan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kebudayaan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1" indent="-742950" algn="just">
              <a:buFont typeface="+mj-lt"/>
              <a:buAutoNum type="alphaLcParenR"/>
            </a:pP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Meningkatkan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toleransi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karakteristik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berbeda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tiap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budaya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1" indent="-742950" algn="just">
              <a:buFont typeface="+mj-lt"/>
              <a:buAutoNum type="alphaLcParenR"/>
            </a:pP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Memperluas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pengetahuan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mengenai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karakteristik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suku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bangsa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berbeda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1" indent="-742950" algn="just">
              <a:buFont typeface="+mj-lt"/>
              <a:buAutoNum type="alphaLcParenR"/>
            </a:pP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Mengidentifikasi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berbagai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jenis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permasalahan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masyarakat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tercipta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solusi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menyelesaikannya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E1CB46A8-79D8-4E34-BBF7-63B574F6ADA2}"/>
              </a:ext>
            </a:extLst>
          </p:cNvPr>
          <p:cNvSpPr/>
          <p:nvPr/>
        </p:nvSpPr>
        <p:spPr>
          <a:xfrm>
            <a:off x="152400" y="8572500"/>
            <a:ext cx="2242185" cy="1854200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59F56CC4-C9AC-4CF9-9932-D2A76D59DC1B}"/>
              </a:ext>
            </a:extLst>
          </p:cNvPr>
          <p:cNvSpPr/>
          <p:nvPr/>
        </p:nvSpPr>
        <p:spPr>
          <a:xfrm>
            <a:off x="15640493" y="7747000"/>
            <a:ext cx="2971800" cy="25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472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F771F-DB43-4F55-876A-2AA29D45E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873" y="1681282"/>
            <a:ext cx="15870927" cy="6586418"/>
          </a:xfrm>
        </p:spPr>
        <p:txBody>
          <a:bodyPr/>
          <a:lstStyle/>
          <a:p>
            <a:pPr algn="l"/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sosiologi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bahasa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Latin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socius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kawan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kata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pengetahuan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Istilah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socius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kali pada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berjudul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Philoshopie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Positive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ditulis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Auguste Comte. </a:t>
            </a:r>
          </a:p>
          <a:p>
            <a:pPr algn="l"/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sosiologi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disiplin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mandiri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berdiri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terlepas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filsafat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Adapun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pendapat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pakar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August Comte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kata Socius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kawan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Logos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Jadi,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pertemanan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24F59-D25C-4381-916E-52A80357A26B}"/>
              </a:ext>
            </a:extLst>
          </p:cNvPr>
          <p:cNvSpPr txBox="1"/>
          <p:nvPr/>
        </p:nvSpPr>
        <p:spPr>
          <a:xfrm>
            <a:off x="1447800" y="95250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onsep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asar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Sosiologi</a:t>
            </a:r>
            <a:endParaRPr lang="en-ID" sz="4000" b="1" dirty="0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DA7D848C-5163-49D9-B041-6DC388D9CB9A}"/>
              </a:ext>
            </a:extLst>
          </p:cNvPr>
          <p:cNvGrpSpPr/>
          <p:nvPr/>
        </p:nvGrpSpPr>
        <p:grpSpPr>
          <a:xfrm>
            <a:off x="12420600" y="7476060"/>
            <a:ext cx="5663637" cy="2810939"/>
            <a:chOff x="2069265" y="5521394"/>
            <a:chExt cx="14164656" cy="476578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0A06CEF-6ACC-4701-9786-0A007A974731}"/>
                </a:ext>
              </a:extLst>
            </p:cNvPr>
            <p:cNvSpPr/>
            <p:nvPr/>
          </p:nvSpPr>
          <p:spPr>
            <a:xfrm>
              <a:off x="2069265" y="5527468"/>
              <a:ext cx="7960028" cy="45429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F771947B-1EE6-4542-87A5-B9A080858432}"/>
                </a:ext>
              </a:extLst>
            </p:cNvPr>
            <p:cNvSpPr/>
            <p:nvPr/>
          </p:nvSpPr>
          <p:spPr>
            <a:xfrm>
              <a:off x="4847925" y="8765393"/>
              <a:ext cx="3696335" cy="1305560"/>
            </a:xfrm>
            <a:custGeom>
              <a:avLst/>
              <a:gdLst/>
              <a:ahLst/>
              <a:cxnLst/>
              <a:rect l="l" t="t" r="r" b="b"/>
              <a:pathLst>
                <a:path w="3696334" h="1305559">
                  <a:moveTo>
                    <a:pt x="1873727" y="1305037"/>
                  </a:moveTo>
                  <a:lnTo>
                    <a:pt x="0" y="910288"/>
                  </a:lnTo>
                  <a:lnTo>
                    <a:pt x="2213077" y="0"/>
                  </a:lnTo>
                  <a:lnTo>
                    <a:pt x="2457530" y="44547"/>
                  </a:lnTo>
                  <a:lnTo>
                    <a:pt x="2965956" y="142552"/>
                  </a:lnTo>
                  <a:lnTo>
                    <a:pt x="3696243" y="285105"/>
                  </a:lnTo>
                  <a:lnTo>
                    <a:pt x="1873727" y="13050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F7A253E-F0B4-4786-9024-645EDE24970B}"/>
                </a:ext>
              </a:extLst>
            </p:cNvPr>
            <p:cNvSpPr/>
            <p:nvPr/>
          </p:nvSpPr>
          <p:spPr>
            <a:xfrm>
              <a:off x="5145854" y="8768028"/>
              <a:ext cx="3161538" cy="1163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1307AAAE-FC2D-4E10-A91A-20029575FA43}"/>
                </a:ext>
              </a:extLst>
            </p:cNvPr>
            <p:cNvSpPr/>
            <p:nvPr/>
          </p:nvSpPr>
          <p:spPr>
            <a:xfrm>
              <a:off x="8900388" y="5521394"/>
              <a:ext cx="7333533" cy="4762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B3A9FCCF-D324-449B-80D6-D88E6CFCD899}"/>
                </a:ext>
              </a:extLst>
            </p:cNvPr>
            <p:cNvSpPr/>
            <p:nvPr/>
          </p:nvSpPr>
          <p:spPr>
            <a:xfrm>
              <a:off x="8900388" y="9026704"/>
              <a:ext cx="4326890" cy="1260475"/>
            </a:xfrm>
            <a:custGeom>
              <a:avLst/>
              <a:gdLst/>
              <a:ahLst/>
              <a:cxnLst/>
              <a:rect l="l" t="t" r="r" b="b"/>
              <a:pathLst>
                <a:path w="4326890" h="1260475">
                  <a:moveTo>
                    <a:pt x="1651762" y="1260295"/>
                  </a:moveTo>
                  <a:lnTo>
                    <a:pt x="3411329" y="1260295"/>
                  </a:lnTo>
                  <a:lnTo>
                    <a:pt x="4326784" y="1066912"/>
                  </a:lnTo>
                  <a:lnTo>
                    <a:pt x="1736580" y="0"/>
                  </a:lnTo>
                  <a:lnTo>
                    <a:pt x="1450389" y="52234"/>
                  </a:lnTo>
                  <a:lnTo>
                    <a:pt x="0" y="334300"/>
                  </a:lnTo>
                  <a:lnTo>
                    <a:pt x="1651762" y="1260295"/>
                  </a:lnTo>
                  <a:close/>
                </a:path>
              </a:pathLst>
            </a:custGeom>
            <a:solidFill>
              <a:srgbClr val="F16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B4310EB-D773-4FD6-9426-6EC2990E9E93}"/>
                </a:ext>
              </a:extLst>
            </p:cNvPr>
            <p:cNvSpPr/>
            <p:nvPr/>
          </p:nvSpPr>
          <p:spPr>
            <a:xfrm>
              <a:off x="9178183" y="8206061"/>
              <a:ext cx="5486876" cy="2080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8">
            <a:extLst>
              <a:ext uri="{FF2B5EF4-FFF2-40B4-BE49-F238E27FC236}">
                <a16:creationId xmlns:a16="http://schemas.microsoft.com/office/drawing/2014/main" id="{D488B619-5A0E-4AA1-8558-4C9D556D4E34}"/>
              </a:ext>
            </a:extLst>
          </p:cNvPr>
          <p:cNvSpPr/>
          <p:nvPr/>
        </p:nvSpPr>
        <p:spPr>
          <a:xfrm>
            <a:off x="152981" y="7628461"/>
            <a:ext cx="2285419" cy="2679514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62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23D7-C7C3-4071-99F7-758FCD45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181100"/>
            <a:ext cx="8298656" cy="492443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Ruang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Sosiologi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F342A-5FF6-45B9-9206-AF597B94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1363" y="1820506"/>
            <a:ext cx="14573379" cy="6523394"/>
          </a:xfrm>
        </p:spPr>
        <p:txBody>
          <a:bodyPr/>
          <a:lstStyle/>
          <a:p>
            <a:pPr marL="514350" lvl="0" indent="-514350" algn="just"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kedudukan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keluarganya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juga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tinggal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 dan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sesama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dilandasi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norma-norma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lphaLcParenR"/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kebudayaan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submasyarakat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Indonesia.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Fenomena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perubahan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Fenomena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berlangsung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menerus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penyebabnya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internal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6CAAD532-C6F0-4366-9042-7A5A9C1ECEF2}"/>
              </a:ext>
            </a:extLst>
          </p:cNvPr>
          <p:cNvSpPr/>
          <p:nvPr/>
        </p:nvSpPr>
        <p:spPr>
          <a:xfrm>
            <a:off x="581" y="7476061"/>
            <a:ext cx="2285419" cy="2679514"/>
          </a:xfrm>
          <a:custGeom>
            <a:avLst/>
            <a:gdLst/>
            <a:ahLst/>
            <a:cxnLst/>
            <a:rect l="l" t="t" r="r" b="b"/>
            <a:pathLst>
              <a:path w="2699385" h="2411729">
                <a:moveTo>
                  <a:pt x="909414" y="446326"/>
                </a:moveTo>
                <a:lnTo>
                  <a:pt x="587663" y="261902"/>
                </a:lnTo>
                <a:lnTo>
                  <a:pt x="633912" y="259135"/>
                </a:lnTo>
                <a:lnTo>
                  <a:pt x="681377" y="257065"/>
                </a:lnTo>
                <a:lnTo>
                  <a:pt x="729979" y="255646"/>
                </a:lnTo>
                <a:lnTo>
                  <a:pt x="779636" y="254832"/>
                </a:lnTo>
                <a:lnTo>
                  <a:pt x="826362" y="266977"/>
                </a:lnTo>
                <a:lnTo>
                  <a:pt x="880228" y="268575"/>
                </a:lnTo>
                <a:lnTo>
                  <a:pt x="1026630" y="308576"/>
                </a:lnTo>
                <a:lnTo>
                  <a:pt x="1244371" y="433382"/>
                </a:lnTo>
                <a:lnTo>
                  <a:pt x="1317904" y="504807"/>
                </a:lnTo>
                <a:lnTo>
                  <a:pt x="1348269" y="551489"/>
                </a:lnTo>
                <a:lnTo>
                  <a:pt x="1384093" y="586661"/>
                </a:lnTo>
                <a:lnTo>
                  <a:pt x="1412573" y="632262"/>
                </a:lnTo>
                <a:lnTo>
                  <a:pt x="1439854" y="677176"/>
                </a:lnTo>
                <a:lnTo>
                  <a:pt x="1465768" y="721306"/>
                </a:lnTo>
                <a:lnTo>
                  <a:pt x="1477807" y="757483"/>
                </a:lnTo>
                <a:lnTo>
                  <a:pt x="957404" y="459195"/>
                </a:lnTo>
                <a:lnTo>
                  <a:pt x="909414" y="446326"/>
                </a:lnTo>
                <a:close/>
              </a:path>
              <a:path w="2699385" h="2411729">
                <a:moveTo>
                  <a:pt x="135" y="173990"/>
                </a:moveTo>
                <a:lnTo>
                  <a:pt x="3047" y="0"/>
                </a:lnTo>
                <a:lnTo>
                  <a:pt x="40962" y="7093"/>
                </a:lnTo>
                <a:lnTo>
                  <a:pt x="92879" y="7575"/>
                </a:lnTo>
                <a:lnTo>
                  <a:pt x="330770" y="70739"/>
                </a:lnTo>
                <a:lnTo>
                  <a:pt x="457816" y="143560"/>
                </a:lnTo>
                <a:lnTo>
                  <a:pt x="493617" y="178720"/>
                </a:lnTo>
                <a:lnTo>
                  <a:pt x="520867" y="194339"/>
                </a:lnTo>
                <a:lnTo>
                  <a:pt x="541489" y="220798"/>
                </a:lnTo>
                <a:lnTo>
                  <a:pt x="568002" y="235994"/>
                </a:lnTo>
                <a:lnTo>
                  <a:pt x="587663" y="261902"/>
                </a:lnTo>
                <a:lnTo>
                  <a:pt x="909414" y="446326"/>
                </a:lnTo>
                <a:lnTo>
                  <a:pt x="862654" y="434162"/>
                </a:lnTo>
                <a:lnTo>
                  <a:pt x="810602" y="433603"/>
                </a:lnTo>
                <a:lnTo>
                  <a:pt x="766003" y="422678"/>
                </a:lnTo>
                <a:lnTo>
                  <a:pt x="716338" y="423487"/>
                </a:lnTo>
                <a:lnTo>
                  <a:pt x="668036" y="425078"/>
                </a:lnTo>
                <a:lnTo>
                  <a:pt x="676233" y="459053"/>
                </a:lnTo>
                <a:lnTo>
                  <a:pt x="281860" y="233003"/>
                </a:lnTo>
                <a:lnTo>
                  <a:pt x="234124" y="220280"/>
                </a:lnTo>
                <a:lnTo>
                  <a:pt x="193032" y="196726"/>
                </a:lnTo>
                <a:lnTo>
                  <a:pt x="146166" y="184502"/>
                </a:lnTo>
                <a:lnTo>
                  <a:pt x="93740" y="183729"/>
                </a:lnTo>
                <a:lnTo>
                  <a:pt x="48600" y="172493"/>
                </a:lnTo>
                <a:lnTo>
                  <a:pt x="135" y="173990"/>
                </a:lnTo>
                <a:close/>
              </a:path>
              <a:path w="2699385" h="2411729">
                <a:moveTo>
                  <a:pt x="946530" y="1609390"/>
                </a:moveTo>
                <a:lnTo>
                  <a:pt x="878779" y="1541280"/>
                </a:lnTo>
                <a:lnTo>
                  <a:pt x="847341" y="1508622"/>
                </a:lnTo>
                <a:lnTo>
                  <a:pt x="826060" y="1467147"/>
                </a:lnTo>
                <a:lnTo>
                  <a:pt x="814545" y="1416632"/>
                </a:lnTo>
                <a:lnTo>
                  <a:pt x="800523" y="1379318"/>
                </a:lnTo>
                <a:lnTo>
                  <a:pt x="796984" y="1333374"/>
                </a:lnTo>
                <a:lnTo>
                  <a:pt x="804284" y="1279005"/>
                </a:lnTo>
                <a:lnTo>
                  <a:pt x="810152" y="1238454"/>
                </a:lnTo>
                <a:lnTo>
                  <a:pt x="827576" y="1189887"/>
                </a:lnTo>
                <a:lnTo>
                  <a:pt x="850403" y="1144419"/>
                </a:lnTo>
                <a:lnTo>
                  <a:pt x="879626" y="1102616"/>
                </a:lnTo>
                <a:lnTo>
                  <a:pt x="914498" y="1064050"/>
                </a:lnTo>
                <a:lnTo>
                  <a:pt x="954272" y="1028295"/>
                </a:lnTo>
                <a:lnTo>
                  <a:pt x="998201" y="994921"/>
                </a:lnTo>
                <a:lnTo>
                  <a:pt x="1045538" y="963501"/>
                </a:lnTo>
                <a:lnTo>
                  <a:pt x="1089754" y="944930"/>
                </a:lnTo>
                <a:lnTo>
                  <a:pt x="1136693" y="927920"/>
                </a:lnTo>
                <a:lnTo>
                  <a:pt x="1192460" y="901331"/>
                </a:lnTo>
                <a:lnTo>
                  <a:pt x="1244214" y="887081"/>
                </a:lnTo>
                <a:lnTo>
                  <a:pt x="1291743" y="885047"/>
                </a:lnTo>
                <a:lnTo>
                  <a:pt x="1347470" y="873074"/>
                </a:lnTo>
                <a:lnTo>
                  <a:pt x="1327325" y="832251"/>
                </a:lnTo>
                <a:lnTo>
                  <a:pt x="1311604" y="779325"/>
                </a:lnTo>
                <a:lnTo>
                  <a:pt x="1287884" y="736452"/>
                </a:lnTo>
                <a:lnTo>
                  <a:pt x="1256375" y="703753"/>
                </a:lnTo>
                <a:lnTo>
                  <a:pt x="1229917" y="659311"/>
                </a:lnTo>
                <a:lnTo>
                  <a:pt x="1126101" y="555890"/>
                </a:lnTo>
                <a:lnTo>
                  <a:pt x="1477807" y="757483"/>
                </a:lnTo>
                <a:lnTo>
                  <a:pt x="1483827" y="775572"/>
                </a:lnTo>
                <a:lnTo>
                  <a:pt x="1506492" y="817841"/>
                </a:lnTo>
                <a:lnTo>
                  <a:pt x="1520964" y="870050"/>
                </a:lnTo>
                <a:lnTo>
                  <a:pt x="2113473" y="1209669"/>
                </a:lnTo>
                <a:lnTo>
                  <a:pt x="2134537" y="1251020"/>
                </a:lnTo>
                <a:lnTo>
                  <a:pt x="2147593" y="1302418"/>
                </a:lnTo>
                <a:lnTo>
                  <a:pt x="2165066" y="1341710"/>
                </a:lnTo>
                <a:lnTo>
                  <a:pt x="1725961" y="1090021"/>
                </a:lnTo>
                <a:lnTo>
                  <a:pt x="1680326" y="1078502"/>
                </a:lnTo>
                <a:lnTo>
                  <a:pt x="1641488" y="1056240"/>
                </a:lnTo>
                <a:lnTo>
                  <a:pt x="1596965" y="1045358"/>
                </a:lnTo>
                <a:lnTo>
                  <a:pt x="1546905" y="1045942"/>
                </a:lnTo>
                <a:lnTo>
                  <a:pt x="1549570" y="1047469"/>
                </a:lnTo>
                <a:lnTo>
                  <a:pt x="1551823" y="1092675"/>
                </a:lnTo>
                <a:lnTo>
                  <a:pt x="1546829" y="1133728"/>
                </a:lnTo>
                <a:lnTo>
                  <a:pt x="1381518" y="1038974"/>
                </a:lnTo>
                <a:lnTo>
                  <a:pt x="1359336" y="1040897"/>
                </a:lnTo>
                <a:lnTo>
                  <a:pt x="1337538" y="1043042"/>
                </a:lnTo>
                <a:lnTo>
                  <a:pt x="1316144" y="1045417"/>
                </a:lnTo>
                <a:lnTo>
                  <a:pt x="1288853" y="1059051"/>
                </a:lnTo>
                <a:lnTo>
                  <a:pt x="1247448" y="1064594"/>
                </a:lnTo>
                <a:lnTo>
                  <a:pt x="1200771" y="1081755"/>
                </a:lnTo>
                <a:lnTo>
                  <a:pt x="1156103" y="1100067"/>
                </a:lnTo>
                <a:lnTo>
                  <a:pt x="1114406" y="1120082"/>
                </a:lnTo>
                <a:lnTo>
                  <a:pt x="1076644" y="1142352"/>
                </a:lnTo>
                <a:lnTo>
                  <a:pt x="1037463" y="1178447"/>
                </a:lnTo>
                <a:lnTo>
                  <a:pt x="1004144" y="1217902"/>
                </a:lnTo>
                <a:lnTo>
                  <a:pt x="983964" y="1250250"/>
                </a:lnTo>
                <a:lnTo>
                  <a:pt x="966688" y="1298902"/>
                </a:lnTo>
                <a:lnTo>
                  <a:pt x="965822" y="1342320"/>
                </a:lnTo>
                <a:lnTo>
                  <a:pt x="973829" y="1390825"/>
                </a:lnTo>
                <a:lnTo>
                  <a:pt x="995802" y="1432696"/>
                </a:lnTo>
                <a:lnTo>
                  <a:pt x="1280377" y="1595811"/>
                </a:lnTo>
                <a:lnTo>
                  <a:pt x="1236975" y="1614849"/>
                </a:lnTo>
                <a:lnTo>
                  <a:pt x="1188930" y="1631225"/>
                </a:lnTo>
                <a:lnTo>
                  <a:pt x="1136185" y="1644907"/>
                </a:lnTo>
                <a:lnTo>
                  <a:pt x="1033842" y="1644798"/>
                </a:lnTo>
                <a:lnTo>
                  <a:pt x="993708" y="1621794"/>
                </a:lnTo>
                <a:lnTo>
                  <a:pt x="946530" y="1609390"/>
                </a:lnTo>
                <a:close/>
              </a:path>
              <a:path w="2699385" h="2411729">
                <a:moveTo>
                  <a:pt x="2113473" y="1209669"/>
                </a:moveTo>
                <a:lnTo>
                  <a:pt x="1533121" y="877019"/>
                </a:lnTo>
                <a:lnTo>
                  <a:pt x="1551666" y="873010"/>
                </a:lnTo>
                <a:lnTo>
                  <a:pt x="1563970" y="880063"/>
                </a:lnTo>
                <a:lnTo>
                  <a:pt x="1582669" y="876142"/>
                </a:lnTo>
                <a:lnTo>
                  <a:pt x="1777540" y="929287"/>
                </a:lnTo>
                <a:lnTo>
                  <a:pt x="1952527" y="1029587"/>
                </a:lnTo>
                <a:lnTo>
                  <a:pt x="2060766" y="1135543"/>
                </a:lnTo>
                <a:lnTo>
                  <a:pt x="2084604" y="1178484"/>
                </a:lnTo>
                <a:lnTo>
                  <a:pt x="2113473" y="1209669"/>
                </a:lnTo>
                <a:close/>
              </a:path>
              <a:path w="2699385" h="2411729">
                <a:moveTo>
                  <a:pt x="83735" y="1246593"/>
                </a:moveTo>
                <a:lnTo>
                  <a:pt x="4419" y="1201129"/>
                </a:lnTo>
                <a:lnTo>
                  <a:pt x="0" y="598424"/>
                </a:lnTo>
                <a:lnTo>
                  <a:pt x="7272" y="587955"/>
                </a:lnTo>
                <a:lnTo>
                  <a:pt x="40507" y="548451"/>
                </a:lnTo>
                <a:lnTo>
                  <a:pt x="76286" y="510406"/>
                </a:lnTo>
                <a:lnTo>
                  <a:pt x="108076" y="484712"/>
                </a:lnTo>
                <a:lnTo>
                  <a:pt x="148292" y="449210"/>
                </a:lnTo>
                <a:lnTo>
                  <a:pt x="184088" y="425813"/>
                </a:lnTo>
                <a:lnTo>
                  <a:pt x="228448" y="392687"/>
                </a:lnTo>
                <a:lnTo>
                  <a:pt x="268487" y="371721"/>
                </a:lnTo>
                <a:lnTo>
                  <a:pt x="310426" y="351845"/>
                </a:lnTo>
                <a:lnTo>
                  <a:pt x="354173" y="333005"/>
                </a:lnTo>
                <a:lnTo>
                  <a:pt x="399636" y="315149"/>
                </a:lnTo>
                <a:lnTo>
                  <a:pt x="364830" y="280560"/>
                </a:lnTo>
                <a:lnTo>
                  <a:pt x="676233" y="459053"/>
                </a:lnTo>
                <a:lnTo>
                  <a:pt x="680331" y="476040"/>
                </a:lnTo>
                <a:lnTo>
                  <a:pt x="687921" y="524306"/>
                </a:lnTo>
                <a:lnTo>
                  <a:pt x="686417" y="552720"/>
                </a:lnTo>
                <a:lnTo>
                  <a:pt x="506459" y="449571"/>
                </a:lnTo>
                <a:lnTo>
                  <a:pt x="490986" y="455340"/>
                </a:lnTo>
                <a:lnTo>
                  <a:pt x="475700" y="461217"/>
                </a:lnTo>
                <a:lnTo>
                  <a:pt x="460613" y="467207"/>
                </a:lnTo>
                <a:lnTo>
                  <a:pt x="445730" y="473315"/>
                </a:lnTo>
                <a:lnTo>
                  <a:pt x="400306" y="491193"/>
                </a:lnTo>
                <a:lnTo>
                  <a:pt x="356667" y="510095"/>
                </a:lnTo>
                <a:lnTo>
                  <a:pt x="308852" y="541241"/>
                </a:lnTo>
                <a:lnTo>
                  <a:pt x="269845" y="562798"/>
                </a:lnTo>
                <a:lnTo>
                  <a:pt x="227370" y="597005"/>
                </a:lnTo>
                <a:lnTo>
                  <a:pt x="188095" y="633046"/>
                </a:lnTo>
                <a:lnTo>
                  <a:pt x="152373" y="671125"/>
                </a:lnTo>
                <a:lnTo>
                  <a:pt x="120560" y="711443"/>
                </a:lnTo>
                <a:lnTo>
                  <a:pt x="93008" y="754204"/>
                </a:lnTo>
                <a:lnTo>
                  <a:pt x="70071" y="799610"/>
                </a:lnTo>
                <a:lnTo>
                  <a:pt x="57613" y="836385"/>
                </a:lnTo>
                <a:lnTo>
                  <a:pt x="43720" y="886974"/>
                </a:lnTo>
                <a:lnTo>
                  <a:pt x="41321" y="929514"/>
                </a:lnTo>
                <a:lnTo>
                  <a:pt x="44398" y="975193"/>
                </a:lnTo>
                <a:lnTo>
                  <a:pt x="59567" y="1013164"/>
                </a:lnTo>
                <a:lnTo>
                  <a:pt x="81140" y="1054807"/>
                </a:lnTo>
                <a:lnTo>
                  <a:pt x="358930" y="1214032"/>
                </a:lnTo>
                <a:lnTo>
                  <a:pt x="345126" y="1220758"/>
                </a:lnTo>
                <a:lnTo>
                  <a:pt x="298113" y="1237726"/>
                </a:lnTo>
                <a:lnTo>
                  <a:pt x="245318" y="1251380"/>
                </a:lnTo>
                <a:lnTo>
                  <a:pt x="188320" y="1262624"/>
                </a:lnTo>
                <a:lnTo>
                  <a:pt x="134142" y="1260847"/>
                </a:lnTo>
                <a:lnTo>
                  <a:pt x="83735" y="1246593"/>
                </a:lnTo>
                <a:close/>
              </a:path>
              <a:path w="2699385" h="2411729">
                <a:moveTo>
                  <a:pt x="1708464" y="1972930"/>
                </a:moveTo>
                <a:lnTo>
                  <a:pt x="1624298" y="1924687"/>
                </a:lnTo>
                <a:lnTo>
                  <a:pt x="1596674" y="1879577"/>
                </a:lnTo>
                <a:lnTo>
                  <a:pt x="1571576" y="1835914"/>
                </a:lnTo>
                <a:lnTo>
                  <a:pt x="1549984" y="1794261"/>
                </a:lnTo>
                <a:lnTo>
                  <a:pt x="1540121" y="1744693"/>
                </a:lnTo>
                <a:lnTo>
                  <a:pt x="1536302" y="1698589"/>
                </a:lnTo>
                <a:lnTo>
                  <a:pt x="1538595" y="1655988"/>
                </a:lnTo>
                <a:lnTo>
                  <a:pt x="1553385" y="1605912"/>
                </a:lnTo>
                <a:lnTo>
                  <a:pt x="1568107" y="1570436"/>
                </a:lnTo>
                <a:lnTo>
                  <a:pt x="1595460" y="1527561"/>
                </a:lnTo>
                <a:lnTo>
                  <a:pt x="1629198" y="1488346"/>
                </a:lnTo>
                <a:lnTo>
                  <a:pt x="1669124" y="1452678"/>
                </a:lnTo>
                <a:lnTo>
                  <a:pt x="1707394" y="1430698"/>
                </a:lnTo>
                <a:lnTo>
                  <a:pt x="1749872" y="1411131"/>
                </a:lnTo>
                <a:lnTo>
                  <a:pt x="1796106" y="1393717"/>
                </a:lnTo>
                <a:lnTo>
                  <a:pt x="1845646" y="1378197"/>
                </a:lnTo>
                <a:lnTo>
                  <a:pt x="1898039" y="1364314"/>
                </a:lnTo>
                <a:lnTo>
                  <a:pt x="1946520" y="1362826"/>
                </a:lnTo>
                <a:lnTo>
                  <a:pt x="1996953" y="1362457"/>
                </a:lnTo>
                <a:lnTo>
                  <a:pt x="1985144" y="1341050"/>
                </a:lnTo>
                <a:lnTo>
                  <a:pt x="1965275" y="1285746"/>
                </a:lnTo>
                <a:lnTo>
                  <a:pt x="1918474" y="1229643"/>
                </a:lnTo>
                <a:lnTo>
                  <a:pt x="1849507" y="1160835"/>
                </a:lnTo>
                <a:lnTo>
                  <a:pt x="2165066" y="1341710"/>
                </a:lnTo>
                <a:lnTo>
                  <a:pt x="2174124" y="1390817"/>
                </a:lnTo>
                <a:lnTo>
                  <a:pt x="2549793" y="1606146"/>
                </a:lnTo>
                <a:lnTo>
                  <a:pt x="2583152" y="1639905"/>
                </a:lnTo>
                <a:lnTo>
                  <a:pt x="2608906" y="1683944"/>
                </a:lnTo>
                <a:lnTo>
                  <a:pt x="2633151" y="1727117"/>
                </a:lnTo>
                <a:lnTo>
                  <a:pt x="2655665" y="1769299"/>
                </a:lnTo>
                <a:lnTo>
                  <a:pt x="2669910" y="1821379"/>
                </a:lnTo>
                <a:lnTo>
                  <a:pt x="2678319" y="1840837"/>
                </a:lnTo>
                <a:lnTo>
                  <a:pt x="2188730" y="1560211"/>
                </a:lnTo>
                <a:lnTo>
                  <a:pt x="2183459" y="1601105"/>
                </a:lnTo>
                <a:lnTo>
                  <a:pt x="2176322" y="1626291"/>
                </a:lnTo>
                <a:lnTo>
                  <a:pt x="2018734" y="1535963"/>
                </a:lnTo>
                <a:lnTo>
                  <a:pt x="1966962" y="1535565"/>
                </a:lnTo>
                <a:lnTo>
                  <a:pt x="1917652" y="1536577"/>
                </a:lnTo>
                <a:lnTo>
                  <a:pt x="1865017" y="1550322"/>
                </a:lnTo>
                <a:lnTo>
                  <a:pt x="1815902" y="1566086"/>
                </a:lnTo>
                <a:lnTo>
                  <a:pt x="1773878" y="1585913"/>
                </a:lnTo>
                <a:lnTo>
                  <a:pt x="1739523" y="1610136"/>
                </a:lnTo>
                <a:lnTo>
                  <a:pt x="1710706" y="1652172"/>
                </a:lnTo>
                <a:lnTo>
                  <a:pt x="1697926" y="1703400"/>
                </a:lnTo>
                <a:lnTo>
                  <a:pt x="1704058" y="1721553"/>
                </a:lnTo>
                <a:lnTo>
                  <a:pt x="1707200" y="1752630"/>
                </a:lnTo>
                <a:lnTo>
                  <a:pt x="1719349" y="1774233"/>
                </a:lnTo>
                <a:lnTo>
                  <a:pt x="1733557" y="1797015"/>
                </a:lnTo>
                <a:lnTo>
                  <a:pt x="1970515" y="1932836"/>
                </a:lnTo>
                <a:lnTo>
                  <a:pt x="1931832" y="1954579"/>
                </a:lnTo>
                <a:lnTo>
                  <a:pt x="1889290" y="1974109"/>
                </a:lnTo>
                <a:lnTo>
                  <a:pt x="1849132" y="1980367"/>
                </a:lnTo>
                <a:lnTo>
                  <a:pt x="1804969" y="1984330"/>
                </a:lnTo>
                <a:lnTo>
                  <a:pt x="1756730" y="1985957"/>
                </a:lnTo>
                <a:lnTo>
                  <a:pt x="1708464" y="1972930"/>
                </a:lnTo>
                <a:close/>
              </a:path>
              <a:path w="2699385" h="2411729">
                <a:moveTo>
                  <a:pt x="2437884" y="1512725"/>
                </a:moveTo>
                <a:lnTo>
                  <a:pt x="2309716" y="1439260"/>
                </a:lnTo>
                <a:lnTo>
                  <a:pt x="2358789" y="1452750"/>
                </a:lnTo>
                <a:lnTo>
                  <a:pt x="2401585" y="1477280"/>
                </a:lnTo>
                <a:lnTo>
                  <a:pt x="2437884" y="1512725"/>
                </a:lnTo>
                <a:close/>
              </a:path>
              <a:path w="2699385" h="2411729">
                <a:moveTo>
                  <a:pt x="2549793" y="1606146"/>
                </a:moveTo>
                <a:lnTo>
                  <a:pt x="2174124" y="1390817"/>
                </a:lnTo>
                <a:lnTo>
                  <a:pt x="2190079" y="1385324"/>
                </a:lnTo>
                <a:lnTo>
                  <a:pt x="2218891" y="1401839"/>
                </a:lnTo>
                <a:lnTo>
                  <a:pt x="2267221" y="1414902"/>
                </a:lnTo>
                <a:lnTo>
                  <a:pt x="2480096" y="1536920"/>
                </a:lnTo>
                <a:lnTo>
                  <a:pt x="2549793" y="1606146"/>
                </a:lnTo>
                <a:close/>
              </a:path>
              <a:path w="2699385" h="2411729">
                <a:moveTo>
                  <a:pt x="358930" y="1214032"/>
                </a:moveTo>
                <a:lnTo>
                  <a:pt x="151442" y="1095103"/>
                </a:lnTo>
                <a:lnTo>
                  <a:pt x="197019" y="1091950"/>
                </a:lnTo>
                <a:lnTo>
                  <a:pt x="239026" y="1086751"/>
                </a:lnTo>
                <a:lnTo>
                  <a:pt x="283082" y="1068088"/>
                </a:lnTo>
                <a:lnTo>
                  <a:pt x="319074" y="1044804"/>
                </a:lnTo>
                <a:lnTo>
                  <a:pt x="354469" y="1006539"/>
                </a:lnTo>
                <a:lnTo>
                  <a:pt x="384103" y="964971"/>
                </a:lnTo>
                <a:lnTo>
                  <a:pt x="409125" y="920760"/>
                </a:lnTo>
                <a:lnTo>
                  <a:pt x="430687" y="874566"/>
                </a:lnTo>
                <a:lnTo>
                  <a:pt x="449939" y="827048"/>
                </a:lnTo>
                <a:lnTo>
                  <a:pt x="461717" y="789883"/>
                </a:lnTo>
                <a:lnTo>
                  <a:pt x="484519" y="729762"/>
                </a:lnTo>
                <a:lnTo>
                  <a:pt x="499752" y="679939"/>
                </a:lnTo>
                <a:lnTo>
                  <a:pt x="512207" y="628525"/>
                </a:lnTo>
                <a:lnTo>
                  <a:pt x="520363" y="574647"/>
                </a:lnTo>
                <a:lnTo>
                  <a:pt x="519994" y="545159"/>
                </a:lnTo>
                <a:lnTo>
                  <a:pt x="517492" y="514448"/>
                </a:lnTo>
                <a:lnTo>
                  <a:pt x="512949" y="482567"/>
                </a:lnTo>
                <a:lnTo>
                  <a:pt x="506459" y="449571"/>
                </a:lnTo>
                <a:lnTo>
                  <a:pt x="686417" y="552720"/>
                </a:lnTo>
                <a:lnTo>
                  <a:pt x="678043" y="635750"/>
                </a:lnTo>
                <a:lnTo>
                  <a:pt x="667733" y="688394"/>
                </a:lnTo>
                <a:lnTo>
                  <a:pt x="654404" y="739308"/>
                </a:lnTo>
                <a:lnTo>
                  <a:pt x="637989" y="788452"/>
                </a:lnTo>
                <a:lnTo>
                  <a:pt x="626289" y="825661"/>
                </a:lnTo>
                <a:lnTo>
                  <a:pt x="607144" y="873240"/>
                </a:lnTo>
                <a:lnTo>
                  <a:pt x="587340" y="920442"/>
                </a:lnTo>
                <a:lnTo>
                  <a:pt x="566322" y="966948"/>
                </a:lnTo>
                <a:lnTo>
                  <a:pt x="550040" y="1001531"/>
                </a:lnTo>
                <a:lnTo>
                  <a:pt x="525320" y="1045915"/>
                </a:lnTo>
                <a:lnTo>
                  <a:pt x="504251" y="1077754"/>
                </a:lnTo>
                <a:lnTo>
                  <a:pt x="465920" y="1128974"/>
                </a:lnTo>
                <a:lnTo>
                  <a:pt x="428848" y="1166278"/>
                </a:lnTo>
                <a:lnTo>
                  <a:pt x="386538" y="1200580"/>
                </a:lnTo>
                <a:lnTo>
                  <a:pt x="358930" y="1214032"/>
                </a:lnTo>
                <a:close/>
              </a:path>
              <a:path w="2699385" h="2411729">
                <a:moveTo>
                  <a:pt x="1280377" y="1595811"/>
                </a:moveTo>
                <a:lnTo>
                  <a:pt x="1068319" y="1474262"/>
                </a:lnTo>
                <a:lnTo>
                  <a:pt x="1107234" y="1481929"/>
                </a:lnTo>
                <a:lnTo>
                  <a:pt x="1154644" y="1465189"/>
                </a:lnTo>
                <a:lnTo>
                  <a:pt x="1196974" y="1445537"/>
                </a:lnTo>
                <a:lnTo>
                  <a:pt x="1233419" y="1422512"/>
                </a:lnTo>
                <a:lnTo>
                  <a:pt x="1264364" y="1396334"/>
                </a:lnTo>
                <a:lnTo>
                  <a:pt x="1296509" y="1356206"/>
                </a:lnTo>
                <a:lnTo>
                  <a:pt x="1317609" y="1324385"/>
                </a:lnTo>
                <a:lnTo>
                  <a:pt x="1340678" y="1279055"/>
                </a:lnTo>
                <a:lnTo>
                  <a:pt x="1353472" y="1242473"/>
                </a:lnTo>
                <a:lnTo>
                  <a:pt x="1369005" y="1192823"/>
                </a:lnTo>
                <a:lnTo>
                  <a:pt x="1375033" y="1152363"/>
                </a:lnTo>
                <a:lnTo>
                  <a:pt x="1380187" y="1096764"/>
                </a:lnTo>
                <a:lnTo>
                  <a:pt x="1381518" y="1038974"/>
                </a:lnTo>
                <a:lnTo>
                  <a:pt x="1546829" y="1133728"/>
                </a:lnTo>
                <a:lnTo>
                  <a:pt x="1545164" y="1147412"/>
                </a:lnTo>
                <a:lnTo>
                  <a:pt x="1542092" y="1189566"/>
                </a:lnTo>
                <a:lnTo>
                  <a:pt x="1529841" y="1241097"/>
                </a:lnTo>
                <a:lnTo>
                  <a:pt x="1514596" y="1290912"/>
                </a:lnTo>
                <a:lnTo>
                  <a:pt x="1502539" y="1327916"/>
                </a:lnTo>
                <a:lnTo>
                  <a:pt x="1480906" y="1374070"/>
                </a:lnTo>
                <a:lnTo>
                  <a:pt x="1455880" y="1418279"/>
                </a:lnTo>
                <a:lnTo>
                  <a:pt x="1427329" y="1460467"/>
                </a:lnTo>
                <a:lnTo>
                  <a:pt x="1395119" y="1500558"/>
                </a:lnTo>
                <a:lnTo>
                  <a:pt x="1365434" y="1527458"/>
                </a:lnTo>
                <a:lnTo>
                  <a:pt x="1325509" y="1563127"/>
                </a:lnTo>
                <a:lnTo>
                  <a:pt x="1280377" y="1595811"/>
                </a:lnTo>
                <a:close/>
              </a:path>
              <a:path w="2699385" h="2411729">
                <a:moveTo>
                  <a:pt x="2473485" y="2411430"/>
                </a:moveTo>
                <a:lnTo>
                  <a:pt x="2468343" y="2408483"/>
                </a:lnTo>
                <a:lnTo>
                  <a:pt x="2385604" y="2273228"/>
                </a:lnTo>
                <a:lnTo>
                  <a:pt x="2391305" y="2261858"/>
                </a:lnTo>
                <a:lnTo>
                  <a:pt x="2392651" y="2262629"/>
                </a:lnTo>
                <a:lnTo>
                  <a:pt x="2433734" y="2227624"/>
                </a:lnTo>
                <a:lnTo>
                  <a:pt x="2461572" y="2199666"/>
                </a:lnTo>
                <a:lnTo>
                  <a:pt x="2489176" y="2156934"/>
                </a:lnTo>
                <a:lnTo>
                  <a:pt x="2510612" y="2110668"/>
                </a:lnTo>
                <a:lnTo>
                  <a:pt x="2526263" y="2061085"/>
                </a:lnTo>
                <a:lnTo>
                  <a:pt x="2529960" y="2019290"/>
                </a:lnTo>
                <a:lnTo>
                  <a:pt x="2535412" y="1963861"/>
                </a:lnTo>
                <a:lnTo>
                  <a:pt x="2530424" y="1917087"/>
                </a:lnTo>
                <a:lnTo>
                  <a:pt x="2515429" y="1879216"/>
                </a:lnTo>
                <a:lnTo>
                  <a:pt x="2497180" y="1839479"/>
                </a:lnTo>
                <a:lnTo>
                  <a:pt x="2476109" y="1798125"/>
                </a:lnTo>
                <a:lnTo>
                  <a:pt x="2452653" y="1755403"/>
                </a:lnTo>
                <a:lnTo>
                  <a:pt x="2420931" y="1722582"/>
                </a:lnTo>
                <a:lnTo>
                  <a:pt x="2353375" y="1654583"/>
                </a:lnTo>
                <a:lnTo>
                  <a:pt x="2678319" y="1840837"/>
                </a:lnTo>
                <a:lnTo>
                  <a:pt x="2686728" y="1860296"/>
                </a:lnTo>
                <a:lnTo>
                  <a:pt x="2694328" y="1908567"/>
                </a:lnTo>
                <a:lnTo>
                  <a:pt x="2698911" y="1955109"/>
                </a:lnTo>
                <a:lnTo>
                  <a:pt x="2694049" y="2010875"/>
                </a:lnTo>
                <a:lnTo>
                  <a:pt x="2692258" y="2053763"/>
                </a:lnTo>
                <a:lnTo>
                  <a:pt x="2672173" y="2144719"/>
                </a:lnTo>
                <a:lnTo>
                  <a:pt x="2653651" y="2192656"/>
                </a:lnTo>
                <a:lnTo>
                  <a:pt x="2631430" y="2238473"/>
                </a:lnTo>
                <a:lnTo>
                  <a:pt x="2611712" y="2271086"/>
                </a:lnTo>
                <a:lnTo>
                  <a:pt x="2581751" y="2312466"/>
                </a:lnTo>
                <a:lnTo>
                  <a:pt x="2547750" y="2351530"/>
                </a:lnTo>
                <a:lnTo>
                  <a:pt x="2473485" y="2411430"/>
                </a:lnTo>
                <a:close/>
              </a:path>
              <a:path w="2699385" h="2411729">
                <a:moveTo>
                  <a:pt x="1970515" y="1932836"/>
                </a:moveTo>
                <a:lnTo>
                  <a:pt x="1768503" y="1817046"/>
                </a:lnTo>
                <a:lnTo>
                  <a:pt x="1790987" y="1815295"/>
                </a:lnTo>
                <a:lnTo>
                  <a:pt x="1812078" y="1812745"/>
                </a:lnTo>
                <a:lnTo>
                  <a:pt x="1851675" y="1806165"/>
                </a:lnTo>
                <a:lnTo>
                  <a:pt x="1897688" y="1773986"/>
                </a:lnTo>
                <a:lnTo>
                  <a:pt x="1931018" y="1749175"/>
                </a:lnTo>
                <a:lnTo>
                  <a:pt x="1964143" y="1709609"/>
                </a:lnTo>
                <a:lnTo>
                  <a:pt x="1984160" y="1677167"/>
                </a:lnTo>
                <a:lnTo>
                  <a:pt x="2003402" y="1629643"/>
                </a:lnTo>
                <a:lnTo>
                  <a:pt x="2016661" y="1578690"/>
                </a:lnTo>
                <a:lnTo>
                  <a:pt x="2018734" y="1535963"/>
                </a:lnTo>
                <a:lnTo>
                  <a:pt x="2176322" y="1626291"/>
                </a:lnTo>
                <a:lnTo>
                  <a:pt x="2158377" y="1689196"/>
                </a:lnTo>
                <a:lnTo>
                  <a:pt x="2144554" y="1725188"/>
                </a:lnTo>
                <a:lnTo>
                  <a:pt x="2127511" y="1759334"/>
                </a:lnTo>
                <a:lnTo>
                  <a:pt x="2100726" y="1802535"/>
                </a:lnTo>
                <a:lnTo>
                  <a:pt x="2070443" y="1843730"/>
                </a:lnTo>
                <a:lnTo>
                  <a:pt x="2042906" y="1871861"/>
                </a:lnTo>
                <a:lnTo>
                  <a:pt x="2005410" y="1908922"/>
                </a:lnTo>
                <a:lnTo>
                  <a:pt x="1970515" y="1932836"/>
                </a:lnTo>
                <a:close/>
              </a:path>
            </a:pathLst>
          </a:custGeom>
          <a:solidFill>
            <a:srgbClr val="6FC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2">
            <a:extLst>
              <a:ext uri="{FF2B5EF4-FFF2-40B4-BE49-F238E27FC236}">
                <a16:creationId xmlns:a16="http://schemas.microsoft.com/office/drawing/2014/main" id="{B4E15506-FF32-4C3C-8106-93B0A10C21F8}"/>
              </a:ext>
            </a:extLst>
          </p:cNvPr>
          <p:cNvGrpSpPr/>
          <p:nvPr/>
        </p:nvGrpSpPr>
        <p:grpSpPr>
          <a:xfrm>
            <a:off x="13639800" y="8039100"/>
            <a:ext cx="4724400" cy="2438400"/>
            <a:chOff x="2069265" y="5521394"/>
            <a:chExt cx="14164656" cy="4765785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3EC252F8-1F19-4CC0-81E6-31D7CF4FE57E}"/>
                </a:ext>
              </a:extLst>
            </p:cNvPr>
            <p:cNvSpPr/>
            <p:nvPr/>
          </p:nvSpPr>
          <p:spPr>
            <a:xfrm>
              <a:off x="2069265" y="5527468"/>
              <a:ext cx="7960028" cy="45429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A0362684-A8B6-4909-9005-324224DE7CA1}"/>
                </a:ext>
              </a:extLst>
            </p:cNvPr>
            <p:cNvSpPr/>
            <p:nvPr/>
          </p:nvSpPr>
          <p:spPr>
            <a:xfrm>
              <a:off x="4847925" y="8765393"/>
              <a:ext cx="3696335" cy="1305560"/>
            </a:xfrm>
            <a:custGeom>
              <a:avLst/>
              <a:gdLst/>
              <a:ahLst/>
              <a:cxnLst/>
              <a:rect l="l" t="t" r="r" b="b"/>
              <a:pathLst>
                <a:path w="3696334" h="1305559">
                  <a:moveTo>
                    <a:pt x="1873727" y="1305037"/>
                  </a:moveTo>
                  <a:lnTo>
                    <a:pt x="0" y="910288"/>
                  </a:lnTo>
                  <a:lnTo>
                    <a:pt x="2213077" y="0"/>
                  </a:lnTo>
                  <a:lnTo>
                    <a:pt x="2457530" y="44547"/>
                  </a:lnTo>
                  <a:lnTo>
                    <a:pt x="2965956" y="142552"/>
                  </a:lnTo>
                  <a:lnTo>
                    <a:pt x="3696243" y="285105"/>
                  </a:lnTo>
                  <a:lnTo>
                    <a:pt x="1873727" y="13050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C1781F96-719C-4B97-A87D-26DD342049BC}"/>
                </a:ext>
              </a:extLst>
            </p:cNvPr>
            <p:cNvSpPr/>
            <p:nvPr/>
          </p:nvSpPr>
          <p:spPr>
            <a:xfrm>
              <a:off x="5145854" y="8768028"/>
              <a:ext cx="3161538" cy="1163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D772CC9D-E0B2-466C-8B3E-D4767F4E05C8}"/>
                </a:ext>
              </a:extLst>
            </p:cNvPr>
            <p:cNvSpPr/>
            <p:nvPr/>
          </p:nvSpPr>
          <p:spPr>
            <a:xfrm>
              <a:off x="8900388" y="5521394"/>
              <a:ext cx="7333533" cy="4762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747ABAB5-AADD-4823-835E-34767C24E880}"/>
                </a:ext>
              </a:extLst>
            </p:cNvPr>
            <p:cNvSpPr/>
            <p:nvPr/>
          </p:nvSpPr>
          <p:spPr>
            <a:xfrm>
              <a:off x="8900388" y="9026704"/>
              <a:ext cx="4326890" cy="1260475"/>
            </a:xfrm>
            <a:custGeom>
              <a:avLst/>
              <a:gdLst/>
              <a:ahLst/>
              <a:cxnLst/>
              <a:rect l="l" t="t" r="r" b="b"/>
              <a:pathLst>
                <a:path w="4326890" h="1260475">
                  <a:moveTo>
                    <a:pt x="1651762" y="1260295"/>
                  </a:moveTo>
                  <a:lnTo>
                    <a:pt x="3411329" y="1260295"/>
                  </a:lnTo>
                  <a:lnTo>
                    <a:pt x="4326784" y="1066912"/>
                  </a:lnTo>
                  <a:lnTo>
                    <a:pt x="1736580" y="0"/>
                  </a:lnTo>
                  <a:lnTo>
                    <a:pt x="1450389" y="52234"/>
                  </a:lnTo>
                  <a:lnTo>
                    <a:pt x="0" y="334300"/>
                  </a:lnTo>
                  <a:lnTo>
                    <a:pt x="1651762" y="1260295"/>
                  </a:lnTo>
                  <a:close/>
                </a:path>
              </a:pathLst>
            </a:custGeom>
            <a:solidFill>
              <a:srgbClr val="F164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93F172D4-54CF-4D3A-ADC4-85398E5ACE0A}"/>
                </a:ext>
              </a:extLst>
            </p:cNvPr>
            <p:cNvSpPr/>
            <p:nvPr/>
          </p:nvSpPr>
          <p:spPr>
            <a:xfrm>
              <a:off x="9178183" y="8206061"/>
              <a:ext cx="5486876" cy="2080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576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1411</Words>
  <Application>Microsoft Office PowerPoint</Application>
  <PresentationFormat>Custom</PresentationFormat>
  <Paragraphs>108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ILMU-ILMU SOSIAL</vt:lpstr>
      <vt:lpstr>PowerPoint Presentation</vt:lpstr>
      <vt:lpstr>A. Konsep Dasar Antropologi</vt:lpstr>
      <vt:lpstr>1. Teori Antropologi</vt:lpstr>
      <vt:lpstr>2. Metode Antropologi</vt:lpstr>
      <vt:lpstr>3. Fungsi dan Manfaat Antropolgi</vt:lpstr>
      <vt:lpstr>PowerPoint Presentation</vt:lpstr>
      <vt:lpstr>1. Ruang Lingkup Sosiologi </vt:lpstr>
      <vt:lpstr>PowerPoint Presentation</vt:lpstr>
      <vt:lpstr> C. Konsep Dasar Psikologi Sosial</vt:lpstr>
      <vt:lpstr>PowerPoint Presentation</vt:lpstr>
      <vt:lpstr>2. Teori Psikologi Sosial</vt:lpstr>
      <vt:lpstr>3. Pendekatan dalam Psikologi Sosial </vt:lpstr>
      <vt:lpstr>D. Konsep Dasar Politik dan Pemerintahan </vt:lpstr>
      <vt:lpstr>2. Konsep – Konsep Politik 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Pendidikan Ilustrasi Tugas Kelompok Kosong Warna-warni</dc:title>
  <dc:creator>Anggun Destiana Safitri</dc:creator>
  <cp:keywords>DAE5EygTa1c,BAEJgqW-dAQ</cp:keywords>
  <cp:lastModifiedBy>Acer</cp:lastModifiedBy>
  <cp:revision>9</cp:revision>
  <dcterms:created xsi:type="dcterms:W3CDTF">2022-02-22T14:23:24Z</dcterms:created>
  <dcterms:modified xsi:type="dcterms:W3CDTF">2022-02-24T04:42:43Z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2022-02-22T00:00:00Z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2022-02-22T00:00:00Z</vt:filetime>
  </property>
</Properties>
</file>