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9" r:id="rId4"/>
    <p:sldId id="262" r:id="rId5"/>
    <p:sldId id="263" r:id="rId6"/>
    <p:sldId id="264" r:id="rId7"/>
    <p:sldId id="265" r:id="rId8"/>
    <p:sldId id="268" r:id="rId9"/>
    <p:sldId id="267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5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3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4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2D7A-E146-4744-B61A-36D04891C3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4228-C866-4972-99E9-A70B79BEB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293">
            <a:off x="7656370" y="2420389"/>
            <a:ext cx="3808598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624919"/>
            <a:ext cx="4945063" cy="538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75056" y="5168387"/>
            <a:ext cx="185456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2656"/>
            <a:ext cx="5040560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PENGERTIAN PROGRAM PENDIDIKAN DAN ILMU-ILMU SOSIAL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949280"/>
            <a:ext cx="54006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Dosen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Pengampu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: 1. Dr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Darsono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M.Pd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 2.  Yoga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Fernando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Rizqi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M.Pd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8599" y="2657274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Disusun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Oleh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Annisa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Bella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Puspita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(2113053221)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Aprilia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Hayusti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2113053111)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Ayu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Katmianti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2113053212)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Pradnya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Paramitha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	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2113053004)</a:t>
            </a:r>
          </a:p>
        </p:txBody>
      </p:sp>
    </p:spTree>
    <p:extLst>
      <p:ext uri="{BB962C8B-B14F-4D97-AF65-F5344CB8AC3E}">
        <p14:creationId xmlns:p14="http://schemas.microsoft.com/office/powerpoint/2010/main" val="18832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565083"/>
            <a:ext cx="3312368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Karakteristik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Ilmu-ilmu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Sosial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047895"/>
            <a:ext cx="67687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organisasikan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sistematis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berisikan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generalisasi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kebenarannya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fundamentai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generalisasi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strukstur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konseptual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syntactis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bertanya,berhipotesis,pengumpulan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data (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eksperimen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504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064" y="565083"/>
            <a:ext cx="390683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628800"/>
            <a:ext cx="7191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Wallerstein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1997 : 22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/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menstudi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lazim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kelompok-kelompok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berasal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kata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socius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kawan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logos,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1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064" y="565083"/>
            <a:ext cx="390683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091" y="1340768"/>
            <a:ext cx="70567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Antropologi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Antropologi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khususnya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Spencer, 1982).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antropologi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simbulnya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Psikologi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Psikologi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proses mental,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mental,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kecerdasan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emosional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Semuanya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dipengaruhi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kejiwaan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warisan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(Spencer, 1982).</a:t>
            </a:r>
          </a:p>
        </p:txBody>
      </p:sp>
    </p:spTree>
    <p:extLst>
      <p:ext uri="{BB962C8B-B14F-4D97-AF65-F5344CB8AC3E}">
        <p14:creationId xmlns:p14="http://schemas.microsoft.com/office/powerpoint/2010/main" val="9309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064" y="565083"/>
            <a:ext cx="390683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59" y="1020991"/>
            <a:ext cx="74888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kearah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menuju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social,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tingkah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golongan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belakang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(Spencer, 1982).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lampau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menghadirkan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kembali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lampau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mencatat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detail,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seolah-olah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cerita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terulang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hayati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69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064" y="565083"/>
            <a:ext cx="390683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272" y="1988840"/>
            <a:ext cx="68570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Sajian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lain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keuangan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kaitannya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memusatkan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perhatiannyakepada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ketenagakerjaan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kesejahteraan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dicapai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9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064" y="565083"/>
            <a:ext cx="390683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463394"/>
            <a:ext cx="68570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Tekanan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Para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sempit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(zone),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kawasan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(area),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(district),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(region).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menyangkut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permaslahan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kajian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natural (Spencer, 1982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8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1" y="739601"/>
            <a:ext cx="403244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Pengertian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Program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Pendidikan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 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Dan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Ilmu-Ilmu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Sosial</a:t>
            </a:r>
            <a:endParaRPr lang="en-US" dirty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700808"/>
            <a:ext cx="73970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endidikan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kegiatan-kegiatan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tujuan-tujuan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Ananda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2016:9)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kekhasan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166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556792"/>
            <a:ext cx="7407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antropologi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psikologi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geogrofi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Dari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perkembangan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ditingkat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menengah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diperguruan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istilah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Social Studies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kurikulum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persekolahan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dinegara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8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373216"/>
            <a:ext cx="176400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549" y="749748"/>
            <a:ext cx="75080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Achmad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Sanusi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(1971:18)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bertaraf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akademis-universitas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bahan-bahan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siswa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pengantar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lanjutan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disiplin-disiplin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ditinjau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terpadu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Nasution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IPS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fusi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paduan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Dinyatakan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IPS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kurikulum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sejarah,ekonomi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sosiologi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antropologi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psikologi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9355" y="380416"/>
            <a:ext cx="418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2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371250"/>
            <a:ext cx="6991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Gross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makluk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memusatkan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Norman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MacKenzie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(1966:7),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merumuskan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“all the academic disciplines which deal with men in their social context”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03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196752"/>
            <a:ext cx="6912768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IPS  (Social Studies)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Ilmu-Ilmu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(Social Sciences)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erat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mengkaji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timbal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balik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(human relationships).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IPS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terapan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instuksional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sekolah-sekolah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guna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pengajaran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kepekaan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sekitarnya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bersumber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Ilmu-Ilmu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9936" y="460070"/>
            <a:ext cx="4572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u="sng" dirty="0" err="1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Hubungan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 </a:t>
            </a:r>
            <a:r>
              <a:rPr lang="en-US" u="sng" dirty="0" err="1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antara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 Social Studies </a:t>
            </a:r>
            <a:r>
              <a:rPr lang="en-US" u="sng" dirty="0" err="1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dengan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 Social Sciences</a:t>
            </a:r>
            <a:endParaRPr lang="en-US" u="sng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2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038" y="1700808"/>
            <a:ext cx="69912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Imu-ilmu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IPS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diajarkan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persekolahan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(SD-SMA),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cakupannya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pendekatannya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intensdisipliner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dipelajari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tingkat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Perguruan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Ilmu-Ilmu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jauh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cakupannya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disipliner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obyek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0618" y="576372"/>
            <a:ext cx="4274207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u="sng" dirty="0" err="1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Perbedaan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 </a:t>
            </a:r>
            <a:r>
              <a:rPr lang="en-US" u="sng" dirty="0" err="1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antara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 Social Studies </a:t>
            </a:r>
            <a:r>
              <a:rPr lang="en-US" u="sng" dirty="0" err="1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dengan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321002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4176" y="-510392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532643"/>
            <a:ext cx="74070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IPS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Kosasih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Djahiri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(H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Sapriya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2009: 13)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Membina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generalisasi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konsep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interdispliner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komprehensif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cabang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Membina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mempraktekkan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keterampilan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intelektualnya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pantas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diharapkan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ilmu-ilmu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2342" y="565082"/>
            <a:ext cx="259385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IPS </a:t>
            </a:r>
          </a:p>
        </p:txBody>
      </p:sp>
    </p:spTree>
    <p:extLst>
      <p:ext uri="{BB962C8B-B14F-4D97-AF65-F5344CB8AC3E}">
        <p14:creationId xmlns:p14="http://schemas.microsoft.com/office/powerpoint/2010/main" val="371759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93304" y="-1301218"/>
            <a:ext cx="6957392" cy="936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6847">
            <a:off x="6848590" y="5051024"/>
            <a:ext cx="2052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995">
            <a:off x="-1582905" y="-510391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" y="5094000"/>
            <a:ext cx="1764000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556792"/>
            <a:ext cx="71190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Membina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menghargai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menghayati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keanekaragaman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kesamaan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kultural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individual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Membina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kearah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turut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mempengaruhi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kemasyarakatan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menyempurnakan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nilai-nilai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dirinya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Membina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peserta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berpartisipasi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kemasyarakatan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94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1144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</cp:revision>
  <dcterms:created xsi:type="dcterms:W3CDTF">2022-02-17T06:48:05Z</dcterms:created>
  <dcterms:modified xsi:type="dcterms:W3CDTF">2022-03-03T06:19:54Z</dcterms:modified>
</cp:coreProperties>
</file>