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4" r:id="rId7"/>
    <p:sldId id="265" r:id="rId8"/>
    <p:sldId id="266" r:id="rId9"/>
    <p:sldId id="259" r:id="rId10"/>
    <p:sldId id="260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24D"/>
    <a:srgbClr val="AE2812"/>
    <a:srgbClr val="858CDC"/>
    <a:srgbClr val="6E7FC1"/>
    <a:srgbClr val="22446F"/>
    <a:srgbClr val="C9CDD5"/>
    <a:srgbClr val="C5DAEF"/>
    <a:srgbClr val="BCC5EC"/>
    <a:srgbClr val="95AAC5"/>
    <a:srgbClr val="90A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941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Sales</a:t>
            </a:r>
          </a:p>
        </c:rich>
      </c:tx>
      <c:overlay val="0"/>
      <c:spPr>
        <a:solidFill>
          <a:srgbClr val="2C324D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d-ID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solidFill>
          <a:srgbClr val="2C324D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id-ID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id-ID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3151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050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763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3732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041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464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04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626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29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7817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635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9AD1-F381-428B-BE73-8C7F84C487B2}" type="datetimeFigureOut">
              <a:rPr lang="id-ID" smtClean="0"/>
              <a:t>01/07/2022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F622B-95BB-4D40-9AB9-092DB5D37D8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673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audio" Target="NUL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gif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gif"/><Relationship Id="rId10" Type="http://schemas.openxmlformats.org/officeDocument/2006/relationships/image" Target="../media/image12.gif"/><Relationship Id="rId4" Type="http://schemas.openxmlformats.org/officeDocument/2006/relationships/image" Target="../media/image9.gi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gif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gif"/><Relationship Id="rId4" Type="http://schemas.openxmlformats.org/officeDocument/2006/relationships/image" Target="../media/image9.gif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gif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gif"/><Relationship Id="rId4" Type="http://schemas.openxmlformats.org/officeDocument/2006/relationships/image" Target="../media/image9.gif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8.svg"/><Relationship Id="rId18" Type="http://schemas.openxmlformats.org/officeDocument/2006/relationships/image" Target="../media/image17.png"/><Relationship Id="rId3" Type="http://schemas.openxmlformats.org/officeDocument/2006/relationships/image" Target="../media/image5.gif"/><Relationship Id="rId7" Type="http://schemas.openxmlformats.org/officeDocument/2006/relationships/image" Target="../media/image13.png"/><Relationship Id="rId17" Type="http://schemas.openxmlformats.org/officeDocument/2006/relationships/image" Target="../media/image47.svg"/><Relationship Id="rId2" Type="http://schemas.openxmlformats.org/officeDocument/2006/relationships/image" Target="../media/image4.png"/><Relationship Id="rId16" Type="http://schemas.openxmlformats.org/officeDocument/2006/relationships/image" Target="../media/image1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slide" Target="slide9.xml"/><Relationship Id="rId15" Type="http://schemas.openxmlformats.org/officeDocument/2006/relationships/image" Target="../media/image36.svg"/><Relationship Id="rId19" Type="http://schemas.openxmlformats.org/officeDocument/2006/relationships/image" Target="../media/image34.svg"/><Relationship Id="rId4" Type="http://schemas.openxmlformats.org/officeDocument/2006/relationships/image" Target="../media/image9.gif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gif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gif"/><Relationship Id="rId4" Type="http://schemas.openxmlformats.org/officeDocument/2006/relationships/image" Target="../media/image9.gif"/><Relationship Id="rId9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8.png"/><Relationship Id="rId7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19.gif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ounded Rectangle 218"/>
          <p:cNvSpPr/>
          <p:nvPr/>
        </p:nvSpPr>
        <p:spPr>
          <a:xfrm>
            <a:off x="829977" y="733463"/>
            <a:ext cx="10852150" cy="5696955"/>
          </a:xfrm>
          <a:prstGeom prst="roundRect">
            <a:avLst>
              <a:gd name="adj" fmla="val 7456"/>
            </a:avLst>
          </a:prstGeom>
          <a:solidFill>
            <a:srgbClr val="F1EEE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2051" name="Group 28"/>
          <p:cNvGrpSpPr>
            <a:grpSpLocks/>
          </p:cNvGrpSpPr>
          <p:nvPr/>
        </p:nvGrpSpPr>
        <p:grpSpPr bwMode="auto">
          <a:xfrm>
            <a:off x="723694" y="613316"/>
            <a:ext cx="10861675" cy="5703887"/>
            <a:chOff x="389475" y="404047"/>
            <a:chExt cx="12173953" cy="6392365"/>
          </a:xfrm>
        </p:grpSpPr>
        <p:grpSp>
          <p:nvGrpSpPr>
            <p:cNvPr id="2105" name="Group 47"/>
            <p:cNvGrpSpPr>
              <a:grpSpLocks/>
            </p:cNvGrpSpPr>
            <p:nvPr/>
          </p:nvGrpSpPr>
          <p:grpSpPr bwMode="auto">
            <a:xfrm>
              <a:off x="400050" y="409573"/>
              <a:ext cx="6253487" cy="3321180"/>
              <a:chOff x="0" y="0"/>
              <a:chExt cx="12192000" cy="6858000"/>
            </a:xfrm>
          </p:grpSpPr>
          <p:grpSp>
            <p:nvGrpSpPr>
              <p:cNvPr id="2208" name="Group 24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8992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3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03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4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679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57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889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78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28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175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49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386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2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62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3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73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46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84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56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94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9" name="Group 46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8387" y="2031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8387" y="-5711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8387" y="-114059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8387" y="-171369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8387" y="-22868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8387" y="-28746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8387" y="-344770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8387" y="-40391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8387" y="-46122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8387" y="-52000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8387" y="-57731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6" name="Group 48"/>
            <p:cNvGrpSpPr>
              <a:grpSpLocks/>
            </p:cNvGrpSpPr>
            <p:nvPr/>
          </p:nvGrpSpPr>
          <p:grpSpPr bwMode="auto">
            <a:xfrm>
              <a:off x="389475" y="3475232"/>
              <a:ext cx="6253487" cy="3321180"/>
              <a:chOff x="0" y="0"/>
              <a:chExt cx="12192000" cy="6858000"/>
            </a:xfrm>
          </p:grpSpPr>
          <p:grpSp>
            <p:nvGrpSpPr>
              <p:cNvPr id="2175" name="Group 49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8972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1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183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2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659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55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870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76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26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156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47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367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0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433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1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53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26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64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37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75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6" name="Group 50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8182" y="1981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8182" y="-5716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8182" y="-114109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8182" y="-1714196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8182" y="-228730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8182" y="-287510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8182" y="-344820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8182" y="-40396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8182" y="-46127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8182" y="-52005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8182" y="-57736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7" name="Group 82"/>
            <p:cNvGrpSpPr>
              <a:grpSpLocks/>
            </p:cNvGrpSpPr>
            <p:nvPr/>
          </p:nvGrpSpPr>
          <p:grpSpPr bwMode="auto">
            <a:xfrm>
              <a:off x="6309941" y="404047"/>
              <a:ext cx="6253487" cy="3321180"/>
              <a:chOff x="0" y="0"/>
              <a:chExt cx="12192000" cy="6858000"/>
            </a:xfrm>
          </p:grpSpPr>
          <p:grpSp>
            <p:nvGrpSpPr>
              <p:cNvPr id="2142" name="Group 83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8827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06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038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27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14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40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25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61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2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011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30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222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46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698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6708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1909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0881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119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0921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330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3" name="Group 84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6670" y="2070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6670" y="-57077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6670" y="-11402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6670" y="-17133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6670" y="-22864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6670" y="-28742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6670" y="-34473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6670" y="-403878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6670" y="-461189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6670" y="-5199693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6670" y="-577279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8" name="Group 116"/>
            <p:cNvGrpSpPr>
              <a:grpSpLocks/>
            </p:cNvGrpSpPr>
            <p:nvPr/>
          </p:nvGrpSpPr>
          <p:grpSpPr bwMode="auto">
            <a:xfrm>
              <a:off x="6299366" y="3469706"/>
              <a:ext cx="6253487" cy="3321180"/>
              <a:chOff x="0" y="0"/>
              <a:chExt cx="12192000" cy="6858000"/>
            </a:xfrm>
          </p:grpSpPr>
          <p:grpSp>
            <p:nvGrpSpPr>
              <p:cNvPr id="2109" name="Group 117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8808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04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018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25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494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38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05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59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0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4991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1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202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44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678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65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1889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0861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099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072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310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0" name="Group 118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6465" y="202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6465" y="-57126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6465" y="-11407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6465" y="-17138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6465" y="-22869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6465" y="-28747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6465" y="-34478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6465" y="-403928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6465" y="-46123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6465" y="-52001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6465" y="-577329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23" name="Oval 222"/>
          <p:cNvSpPr/>
          <p:nvPr/>
        </p:nvSpPr>
        <p:spPr>
          <a:xfrm>
            <a:off x="11174413" y="6118225"/>
            <a:ext cx="69850" cy="68263"/>
          </a:xfrm>
          <a:prstGeom prst="ellipse">
            <a:avLst/>
          </a:prstGeom>
          <a:solidFill>
            <a:srgbClr val="C19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29" name="Oval 228"/>
          <p:cNvSpPr/>
          <p:nvPr/>
        </p:nvSpPr>
        <p:spPr>
          <a:xfrm>
            <a:off x="10580688" y="6646863"/>
            <a:ext cx="68262" cy="68262"/>
          </a:xfrm>
          <a:prstGeom prst="ellipse">
            <a:avLst/>
          </a:prstGeom>
          <a:solidFill>
            <a:srgbClr val="C19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92" name="Rounded Rectangle 191"/>
          <p:cNvSpPr/>
          <p:nvPr/>
        </p:nvSpPr>
        <p:spPr>
          <a:xfrm>
            <a:off x="4143364" y="4211705"/>
            <a:ext cx="4241577" cy="1853084"/>
          </a:xfrm>
          <a:prstGeom prst="roundRect">
            <a:avLst/>
          </a:prstGeom>
          <a:solidFill>
            <a:srgbClr val="22446F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9" name="TextBox 198"/>
          <p:cNvSpPr txBox="1"/>
          <p:nvPr/>
        </p:nvSpPr>
        <p:spPr>
          <a:xfrm>
            <a:off x="4351729" y="4471727"/>
            <a:ext cx="61795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d-ID" sz="2000" spc="300" dirty="0" smtClean="0">
                <a:solidFill>
                  <a:schemeClr val="bg1"/>
                </a:solidFill>
                <a:latin typeface="Englebert" panose="02000506000000020004" pitchFamily="2" charset="0"/>
                <a:cs typeface="Times New Roman" panose="02020603050405020304" pitchFamily="18" charset="0"/>
              </a:rPr>
              <a:t>	</a:t>
            </a:r>
            <a:r>
              <a:rPr lang="it-IT" sz="2000" spc="300" dirty="0" smtClean="0">
                <a:solidFill>
                  <a:schemeClr val="bg1"/>
                </a:solidFill>
                <a:latin typeface="Englebert" panose="02000506000000020004" pitchFamily="2" charset="0"/>
                <a:cs typeface="Times New Roman" panose="02020603050405020304" pitchFamily="18" charset="0"/>
              </a:rPr>
              <a:t>Oleh</a:t>
            </a:r>
            <a:r>
              <a:rPr lang="id-ID" sz="2000" spc="300" dirty="0" smtClean="0">
                <a:solidFill>
                  <a:schemeClr val="bg1"/>
                </a:solidFill>
                <a:latin typeface="Englebert" panose="02000506000000020004" pitchFamily="2" charset="0"/>
                <a:cs typeface="Times New Roman" panose="02020603050405020304" pitchFamily="18" charset="0"/>
              </a:rPr>
              <a:t> Kelompok 8</a:t>
            </a:r>
          </a:p>
          <a:p>
            <a:pPr lvl="0"/>
            <a:r>
              <a:rPr lang="en-US" dirty="0">
                <a:solidFill>
                  <a:schemeClr val="bg1"/>
                </a:solidFill>
                <a:latin typeface="Englebert" panose="02000506000000020004" pitchFamily="2" charset="0"/>
              </a:rPr>
              <a:t>Erna </a:t>
            </a:r>
            <a:r>
              <a:rPr lang="en-US" dirty="0" err="1">
                <a:solidFill>
                  <a:schemeClr val="bg1"/>
                </a:solidFill>
                <a:latin typeface="Englebert" panose="02000506000000020004" pitchFamily="2" charset="0"/>
              </a:rPr>
              <a:t>Wahyu</a:t>
            </a:r>
            <a:r>
              <a:rPr lang="en-US" dirty="0">
                <a:solidFill>
                  <a:schemeClr val="bg1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nglebert" panose="02000506000000020004" pitchFamily="2" charset="0"/>
              </a:rPr>
              <a:t>Septianna</a:t>
            </a:r>
            <a:r>
              <a:rPr lang="en-US" dirty="0">
                <a:solidFill>
                  <a:schemeClr val="bg1"/>
                </a:solidFill>
                <a:latin typeface="Englebert" panose="02000506000000020004" pitchFamily="2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Englebert" panose="02000506000000020004" pitchFamily="2" charset="0"/>
              </a:rPr>
              <a:t>2013022019</a:t>
            </a:r>
            <a:endParaRPr lang="id-ID" dirty="0">
              <a:solidFill>
                <a:schemeClr val="bg1"/>
              </a:solidFill>
              <a:latin typeface="Englebert" panose="02000506000000020004" pitchFamily="2" charset="0"/>
            </a:endParaRPr>
          </a:p>
          <a:p>
            <a:pPr lvl="0"/>
            <a:r>
              <a:rPr lang="en-US" dirty="0" err="1">
                <a:solidFill>
                  <a:schemeClr val="bg1"/>
                </a:solidFill>
                <a:latin typeface="Englebert" panose="02000506000000020004" pitchFamily="2" charset="0"/>
              </a:rPr>
              <a:t>Winda</a:t>
            </a:r>
            <a:r>
              <a:rPr lang="en-US" dirty="0">
                <a:solidFill>
                  <a:schemeClr val="bg1"/>
                </a:solidFill>
                <a:latin typeface="Englebert" panose="02000506000000020004" pitchFamily="2" charset="0"/>
              </a:rPr>
              <a:t> Lestari		</a:t>
            </a:r>
            <a:r>
              <a:rPr lang="en-US" dirty="0" smtClean="0">
                <a:solidFill>
                  <a:schemeClr val="bg1"/>
                </a:solidFill>
                <a:latin typeface="Englebert" panose="02000506000000020004" pitchFamily="2" charset="0"/>
              </a:rPr>
              <a:t>2013022045</a:t>
            </a:r>
            <a:endParaRPr lang="id-ID" dirty="0">
              <a:solidFill>
                <a:schemeClr val="bg1"/>
              </a:solidFill>
              <a:latin typeface="Englebert" panose="02000506000000020004" pitchFamily="2" charset="0"/>
            </a:endParaRPr>
          </a:p>
          <a:p>
            <a:pPr lvl="0"/>
            <a:r>
              <a:rPr lang="en-US" dirty="0" err="1">
                <a:solidFill>
                  <a:schemeClr val="bg1"/>
                </a:solidFill>
                <a:latin typeface="Englebert" panose="02000506000000020004" pitchFamily="2" charset="0"/>
              </a:rPr>
              <a:t>Lathifah</a:t>
            </a:r>
            <a:r>
              <a:rPr lang="en-US" dirty="0">
                <a:solidFill>
                  <a:schemeClr val="bg1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nglebert" panose="02000506000000020004" pitchFamily="2" charset="0"/>
              </a:rPr>
              <a:t>Rhihadhatul</a:t>
            </a:r>
            <a:r>
              <a:rPr lang="en-US" dirty="0">
                <a:solidFill>
                  <a:schemeClr val="bg1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Englebert" panose="02000506000000020004" pitchFamily="2" charset="0"/>
              </a:rPr>
              <a:t>Ainii</a:t>
            </a:r>
            <a:r>
              <a:rPr lang="en-US" dirty="0">
                <a:solidFill>
                  <a:schemeClr val="bg1"/>
                </a:solidFill>
                <a:latin typeface="Englebert" panose="02000506000000020004" pitchFamily="2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Englebert" panose="02000506000000020004" pitchFamily="2" charset="0"/>
              </a:rPr>
              <a:t>2013022047</a:t>
            </a:r>
            <a:endParaRPr lang="id-ID" dirty="0">
              <a:solidFill>
                <a:schemeClr val="bg1"/>
              </a:solidFill>
              <a:latin typeface="Englebert" panose="02000506000000020004" pitchFamily="2" charset="0"/>
            </a:endParaRPr>
          </a:p>
        </p:txBody>
      </p:sp>
      <p:sp>
        <p:nvSpPr>
          <p:cNvPr id="186" name="Rectangle 99"/>
          <p:cNvSpPr/>
          <p:nvPr/>
        </p:nvSpPr>
        <p:spPr>
          <a:xfrm rot="5400000" flipH="1">
            <a:off x="-2658889" y="2261625"/>
            <a:ext cx="7554038" cy="2334751"/>
          </a:xfrm>
          <a:custGeom>
            <a:avLst/>
            <a:gdLst>
              <a:gd name="connsiteX0" fmla="*/ 0 w 5669755"/>
              <a:gd name="connsiteY0" fmla="*/ 0 h 2173824"/>
              <a:gd name="connsiteX1" fmla="*/ 5669755 w 5669755"/>
              <a:gd name="connsiteY1" fmla="*/ 0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0 h 2173824"/>
              <a:gd name="connsiteX1" fmla="*/ 3873039 w 5669755"/>
              <a:gd name="connsiteY1" fmla="*/ 1572126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0 h 2173824"/>
              <a:gd name="connsiteX1" fmla="*/ 3873039 w 5669755"/>
              <a:gd name="connsiteY1" fmla="*/ 1572126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47909 h 2221733"/>
              <a:gd name="connsiteX1" fmla="*/ 3873039 w 5669755"/>
              <a:gd name="connsiteY1" fmla="*/ 1620035 h 2221733"/>
              <a:gd name="connsiteX2" fmla="*/ 5669755 w 5669755"/>
              <a:gd name="connsiteY2" fmla="*/ 2221733 h 2221733"/>
              <a:gd name="connsiteX3" fmla="*/ 0 w 5669755"/>
              <a:gd name="connsiteY3" fmla="*/ 2221733 h 2221733"/>
              <a:gd name="connsiteX4" fmla="*/ 0 w 5669755"/>
              <a:gd name="connsiteY4" fmla="*/ 47909 h 2221733"/>
              <a:gd name="connsiteX0" fmla="*/ 0 w 5669755"/>
              <a:gd name="connsiteY0" fmla="*/ 63821 h 1644087"/>
              <a:gd name="connsiteX1" fmla="*/ 3873039 w 5669755"/>
              <a:gd name="connsiteY1" fmla="*/ 1042389 h 1644087"/>
              <a:gd name="connsiteX2" fmla="*/ 5669755 w 5669755"/>
              <a:gd name="connsiteY2" fmla="*/ 1644087 h 1644087"/>
              <a:gd name="connsiteX3" fmla="*/ 0 w 5669755"/>
              <a:gd name="connsiteY3" fmla="*/ 1644087 h 1644087"/>
              <a:gd name="connsiteX4" fmla="*/ 0 w 5669755"/>
              <a:gd name="connsiteY4" fmla="*/ 63821 h 1644087"/>
              <a:gd name="connsiteX0" fmla="*/ 0 w 5685797"/>
              <a:gd name="connsiteY0" fmla="*/ 54519 h 1939585"/>
              <a:gd name="connsiteX1" fmla="*/ 3889081 w 5685797"/>
              <a:gd name="connsiteY1" fmla="*/ 1337887 h 1939585"/>
              <a:gd name="connsiteX2" fmla="*/ 5685797 w 5685797"/>
              <a:gd name="connsiteY2" fmla="*/ 1939585 h 1939585"/>
              <a:gd name="connsiteX3" fmla="*/ 16042 w 5685797"/>
              <a:gd name="connsiteY3" fmla="*/ 1939585 h 1939585"/>
              <a:gd name="connsiteX4" fmla="*/ 0 w 5685797"/>
              <a:gd name="connsiteY4" fmla="*/ 54519 h 1939585"/>
              <a:gd name="connsiteX0" fmla="*/ 0 w 6407692"/>
              <a:gd name="connsiteY0" fmla="*/ 54519 h 1987711"/>
              <a:gd name="connsiteX1" fmla="*/ 3889081 w 6407692"/>
              <a:gd name="connsiteY1" fmla="*/ 1337887 h 1987711"/>
              <a:gd name="connsiteX2" fmla="*/ 6407692 w 6407692"/>
              <a:gd name="connsiteY2" fmla="*/ 1987711 h 1987711"/>
              <a:gd name="connsiteX3" fmla="*/ 16042 w 6407692"/>
              <a:gd name="connsiteY3" fmla="*/ 1939585 h 1987711"/>
              <a:gd name="connsiteX4" fmla="*/ 0 w 6407692"/>
              <a:gd name="connsiteY4" fmla="*/ 54519 h 1987711"/>
              <a:gd name="connsiteX0" fmla="*/ 0 w 6407692"/>
              <a:gd name="connsiteY0" fmla="*/ 61805 h 1994997"/>
              <a:gd name="connsiteX1" fmla="*/ 3889081 w 6407692"/>
              <a:gd name="connsiteY1" fmla="*/ 1345173 h 1994997"/>
              <a:gd name="connsiteX2" fmla="*/ 6407692 w 6407692"/>
              <a:gd name="connsiteY2" fmla="*/ 1994997 h 1994997"/>
              <a:gd name="connsiteX3" fmla="*/ 16042 w 6407692"/>
              <a:gd name="connsiteY3" fmla="*/ 1946871 h 1994997"/>
              <a:gd name="connsiteX4" fmla="*/ 0 w 6407692"/>
              <a:gd name="connsiteY4" fmla="*/ 61805 h 199499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4635 h 1987827"/>
              <a:gd name="connsiteX1" fmla="*/ 3937207 w 6407692"/>
              <a:gd name="connsiteY1" fmla="*/ 1209666 h 1987827"/>
              <a:gd name="connsiteX2" fmla="*/ 6407692 w 6407692"/>
              <a:gd name="connsiteY2" fmla="*/ 1987827 h 1987827"/>
              <a:gd name="connsiteX3" fmla="*/ 16042 w 6407692"/>
              <a:gd name="connsiteY3" fmla="*/ 1939701 h 1987827"/>
              <a:gd name="connsiteX4" fmla="*/ 0 w 6407692"/>
              <a:gd name="connsiteY4" fmla="*/ 54635 h 1987827"/>
              <a:gd name="connsiteX0" fmla="*/ 0 w 6407692"/>
              <a:gd name="connsiteY0" fmla="*/ 55927 h 1989119"/>
              <a:gd name="connsiteX1" fmla="*/ 3536154 w 6407692"/>
              <a:gd name="connsiteY1" fmla="*/ 1162831 h 1989119"/>
              <a:gd name="connsiteX2" fmla="*/ 6407692 w 6407692"/>
              <a:gd name="connsiteY2" fmla="*/ 1989119 h 1989119"/>
              <a:gd name="connsiteX3" fmla="*/ 16042 w 6407692"/>
              <a:gd name="connsiteY3" fmla="*/ 1940993 h 1989119"/>
              <a:gd name="connsiteX4" fmla="*/ 0 w 6407692"/>
              <a:gd name="connsiteY4" fmla="*/ 55927 h 1989119"/>
              <a:gd name="connsiteX0" fmla="*/ 0 w 6407692"/>
              <a:gd name="connsiteY0" fmla="*/ 55927 h 1989119"/>
              <a:gd name="connsiteX1" fmla="*/ 3536154 w 6407692"/>
              <a:gd name="connsiteY1" fmla="*/ 1162831 h 1989119"/>
              <a:gd name="connsiteX2" fmla="*/ 6407692 w 6407692"/>
              <a:gd name="connsiteY2" fmla="*/ 1989119 h 1989119"/>
              <a:gd name="connsiteX3" fmla="*/ 16042 w 6407692"/>
              <a:gd name="connsiteY3" fmla="*/ 1940993 h 1989119"/>
              <a:gd name="connsiteX4" fmla="*/ 0 w 6407692"/>
              <a:gd name="connsiteY4" fmla="*/ 55927 h 1989119"/>
              <a:gd name="connsiteX0" fmla="*/ 0 w 6407692"/>
              <a:gd name="connsiteY0" fmla="*/ 48513 h 1981705"/>
              <a:gd name="connsiteX1" fmla="*/ 3536154 w 6407692"/>
              <a:gd name="connsiteY1" fmla="*/ 1155417 h 1981705"/>
              <a:gd name="connsiteX2" fmla="*/ 6407692 w 6407692"/>
              <a:gd name="connsiteY2" fmla="*/ 1981705 h 1981705"/>
              <a:gd name="connsiteX3" fmla="*/ 16042 w 6407692"/>
              <a:gd name="connsiteY3" fmla="*/ 1933579 h 1981705"/>
              <a:gd name="connsiteX4" fmla="*/ 0 w 6407692"/>
              <a:gd name="connsiteY4" fmla="*/ 48513 h 1981705"/>
              <a:gd name="connsiteX0" fmla="*/ 0 w 6407692"/>
              <a:gd name="connsiteY0" fmla="*/ 47254 h 1980446"/>
              <a:gd name="connsiteX1" fmla="*/ 3536154 w 6407692"/>
              <a:gd name="connsiteY1" fmla="*/ 1154158 h 1980446"/>
              <a:gd name="connsiteX2" fmla="*/ 6407692 w 6407692"/>
              <a:gd name="connsiteY2" fmla="*/ 1980446 h 1980446"/>
              <a:gd name="connsiteX3" fmla="*/ 16042 w 6407692"/>
              <a:gd name="connsiteY3" fmla="*/ 1932320 h 1980446"/>
              <a:gd name="connsiteX4" fmla="*/ 0 w 6407692"/>
              <a:gd name="connsiteY4" fmla="*/ 47254 h 1980446"/>
              <a:gd name="connsiteX0" fmla="*/ 0 w 6407692"/>
              <a:gd name="connsiteY0" fmla="*/ 47254 h 1980446"/>
              <a:gd name="connsiteX1" fmla="*/ 3536154 w 6407692"/>
              <a:gd name="connsiteY1" fmla="*/ 1154158 h 1980446"/>
              <a:gd name="connsiteX2" fmla="*/ 6407692 w 6407692"/>
              <a:gd name="connsiteY2" fmla="*/ 1980446 h 1980446"/>
              <a:gd name="connsiteX3" fmla="*/ 16042 w 6407692"/>
              <a:gd name="connsiteY3" fmla="*/ 1932320 h 1980446"/>
              <a:gd name="connsiteX4" fmla="*/ 0 w 6407692"/>
              <a:gd name="connsiteY4" fmla="*/ 47254 h 19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692" h="1980446">
                <a:moveTo>
                  <a:pt x="0" y="47254"/>
                </a:moveTo>
                <a:cubicBezTo>
                  <a:pt x="2494171" y="-343104"/>
                  <a:pt x="865522" y="1833275"/>
                  <a:pt x="3536154" y="1154158"/>
                </a:cubicBezTo>
                <a:cubicBezTo>
                  <a:pt x="4776743" y="841377"/>
                  <a:pt x="4589586" y="1747796"/>
                  <a:pt x="6407692" y="1980446"/>
                </a:cubicBezTo>
                <a:lnTo>
                  <a:pt x="16042" y="1932320"/>
                </a:lnTo>
                <a:lnTo>
                  <a:pt x="0" y="47254"/>
                </a:lnTo>
                <a:close/>
              </a:path>
            </a:pathLst>
          </a:cu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Rectangle 99"/>
          <p:cNvSpPr/>
          <p:nvPr/>
        </p:nvSpPr>
        <p:spPr>
          <a:xfrm rot="5400000" flipH="1">
            <a:off x="-2224166" y="2663931"/>
            <a:ext cx="6407692" cy="1980446"/>
          </a:xfrm>
          <a:custGeom>
            <a:avLst/>
            <a:gdLst>
              <a:gd name="connsiteX0" fmla="*/ 0 w 5669755"/>
              <a:gd name="connsiteY0" fmla="*/ 0 h 2173824"/>
              <a:gd name="connsiteX1" fmla="*/ 5669755 w 5669755"/>
              <a:gd name="connsiteY1" fmla="*/ 0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0 h 2173824"/>
              <a:gd name="connsiteX1" fmla="*/ 3873039 w 5669755"/>
              <a:gd name="connsiteY1" fmla="*/ 1572126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0 h 2173824"/>
              <a:gd name="connsiteX1" fmla="*/ 3873039 w 5669755"/>
              <a:gd name="connsiteY1" fmla="*/ 1572126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47909 h 2221733"/>
              <a:gd name="connsiteX1" fmla="*/ 3873039 w 5669755"/>
              <a:gd name="connsiteY1" fmla="*/ 1620035 h 2221733"/>
              <a:gd name="connsiteX2" fmla="*/ 5669755 w 5669755"/>
              <a:gd name="connsiteY2" fmla="*/ 2221733 h 2221733"/>
              <a:gd name="connsiteX3" fmla="*/ 0 w 5669755"/>
              <a:gd name="connsiteY3" fmla="*/ 2221733 h 2221733"/>
              <a:gd name="connsiteX4" fmla="*/ 0 w 5669755"/>
              <a:gd name="connsiteY4" fmla="*/ 47909 h 2221733"/>
              <a:gd name="connsiteX0" fmla="*/ 0 w 5669755"/>
              <a:gd name="connsiteY0" fmla="*/ 63821 h 1644087"/>
              <a:gd name="connsiteX1" fmla="*/ 3873039 w 5669755"/>
              <a:gd name="connsiteY1" fmla="*/ 1042389 h 1644087"/>
              <a:gd name="connsiteX2" fmla="*/ 5669755 w 5669755"/>
              <a:gd name="connsiteY2" fmla="*/ 1644087 h 1644087"/>
              <a:gd name="connsiteX3" fmla="*/ 0 w 5669755"/>
              <a:gd name="connsiteY3" fmla="*/ 1644087 h 1644087"/>
              <a:gd name="connsiteX4" fmla="*/ 0 w 5669755"/>
              <a:gd name="connsiteY4" fmla="*/ 63821 h 1644087"/>
              <a:gd name="connsiteX0" fmla="*/ 0 w 5685797"/>
              <a:gd name="connsiteY0" fmla="*/ 54519 h 1939585"/>
              <a:gd name="connsiteX1" fmla="*/ 3889081 w 5685797"/>
              <a:gd name="connsiteY1" fmla="*/ 1337887 h 1939585"/>
              <a:gd name="connsiteX2" fmla="*/ 5685797 w 5685797"/>
              <a:gd name="connsiteY2" fmla="*/ 1939585 h 1939585"/>
              <a:gd name="connsiteX3" fmla="*/ 16042 w 5685797"/>
              <a:gd name="connsiteY3" fmla="*/ 1939585 h 1939585"/>
              <a:gd name="connsiteX4" fmla="*/ 0 w 5685797"/>
              <a:gd name="connsiteY4" fmla="*/ 54519 h 1939585"/>
              <a:gd name="connsiteX0" fmla="*/ 0 w 6407692"/>
              <a:gd name="connsiteY0" fmla="*/ 54519 h 1987711"/>
              <a:gd name="connsiteX1" fmla="*/ 3889081 w 6407692"/>
              <a:gd name="connsiteY1" fmla="*/ 1337887 h 1987711"/>
              <a:gd name="connsiteX2" fmla="*/ 6407692 w 6407692"/>
              <a:gd name="connsiteY2" fmla="*/ 1987711 h 1987711"/>
              <a:gd name="connsiteX3" fmla="*/ 16042 w 6407692"/>
              <a:gd name="connsiteY3" fmla="*/ 1939585 h 1987711"/>
              <a:gd name="connsiteX4" fmla="*/ 0 w 6407692"/>
              <a:gd name="connsiteY4" fmla="*/ 54519 h 1987711"/>
              <a:gd name="connsiteX0" fmla="*/ 0 w 6407692"/>
              <a:gd name="connsiteY0" fmla="*/ 61805 h 1994997"/>
              <a:gd name="connsiteX1" fmla="*/ 3889081 w 6407692"/>
              <a:gd name="connsiteY1" fmla="*/ 1345173 h 1994997"/>
              <a:gd name="connsiteX2" fmla="*/ 6407692 w 6407692"/>
              <a:gd name="connsiteY2" fmla="*/ 1994997 h 1994997"/>
              <a:gd name="connsiteX3" fmla="*/ 16042 w 6407692"/>
              <a:gd name="connsiteY3" fmla="*/ 1946871 h 1994997"/>
              <a:gd name="connsiteX4" fmla="*/ 0 w 6407692"/>
              <a:gd name="connsiteY4" fmla="*/ 61805 h 199499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4635 h 1987827"/>
              <a:gd name="connsiteX1" fmla="*/ 3937207 w 6407692"/>
              <a:gd name="connsiteY1" fmla="*/ 1209666 h 1987827"/>
              <a:gd name="connsiteX2" fmla="*/ 6407692 w 6407692"/>
              <a:gd name="connsiteY2" fmla="*/ 1987827 h 1987827"/>
              <a:gd name="connsiteX3" fmla="*/ 16042 w 6407692"/>
              <a:gd name="connsiteY3" fmla="*/ 1939701 h 1987827"/>
              <a:gd name="connsiteX4" fmla="*/ 0 w 6407692"/>
              <a:gd name="connsiteY4" fmla="*/ 54635 h 1987827"/>
              <a:gd name="connsiteX0" fmla="*/ 0 w 6407692"/>
              <a:gd name="connsiteY0" fmla="*/ 55927 h 1989119"/>
              <a:gd name="connsiteX1" fmla="*/ 3536154 w 6407692"/>
              <a:gd name="connsiteY1" fmla="*/ 1162831 h 1989119"/>
              <a:gd name="connsiteX2" fmla="*/ 6407692 w 6407692"/>
              <a:gd name="connsiteY2" fmla="*/ 1989119 h 1989119"/>
              <a:gd name="connsiteX3" fmla="*/ 16042 w 6407692"/>
              <a:gd name="connsiteY3" fmla="*/ 1940993 h 1989119"/>
              <a:gd name="connsiteX4" fmla="*/ 0 w 6407692"/>
              <a:gd name="connsiteY4" fmla="*/ 55927 h 1989119"/>
              <a:gd name="connsiteX0" fmla="*/ 0 w 6407692"/>
              <a:gd name="connsiteY0" fmla="*/ 55927 h 1989119"/>
              <a:gd name="connsiteX1" fmla="*/ 3536154 w 6407692"/>
              <a:gd name="connsiteY1" fmla="*/ 1162831 h 1989119"/>
              <a:gd name="connsiteX2" fmla="*/ 6407692 w 6407692"/>
              <a:gd name="connsiteY2" fmla="*/ 1989119 h 1989119"/>
              <a:gd name="connsiteX3" fmla="*/ 16042 w 6407692"/>
              <a:gd name="connsiteY3" fmla="*/ 1940993 h 1989119"/>
              <a:gd name="connsiteX4" fmla="*/ 0 w 6407692"/>
              <a:gd name="connsiteY4" fmla="*/ 55927 h 1989119"/>
              <a:gd name="connsiteX0" fmla="*/ 0 w 6407692"/>
              <a:gd name="connsiteY0" fmla="*/ 48513 h 1981705"/>
              <a:gd name="connsiteX1" fmla="*/ 3536154 w 6407692"/>
              <a:gd name="connsiteY1" fmla="*/ 1155417 h 1981705"/>
              <a:gd name="connsiteX2" fmla="*/ 6407692 w 6407692"/>
              <a:gd name="connsiteY2" fmla="*/ 1981705 h 1981705"/>
              <a:gd name="connsiteX3" fmla="*/ 16042 w 6407692"/>
              <a:gd name="connsiteY3" fmla="*/ 1933579 h 1981705"/>
              <a:gd name="connsiteX4" fmla="*/ 0 w 6407692"/>
              <a:gd name="connsiteY4" fmla="*/ 48513 h 1981705"/>
              <a:gd name="connsiteX0" fmla="*/ 0 w 6407692"/>
              <a:gd name="connsiteY0" fmla="*/ 47254 h 1980446"/>
              <a:gd name="connsiteX1" fmla="*/ 3536154 w 6407692"/>
              <a:gd name="connsiteY1" fmla="*/ 1154158 h 1980446"/>
              <a:gd name="connsiteX2" fmla="*/ 6407692 w 6407692"/>
              <a:gd name="connsiteY2" fmla="*/ 1980446 h 1980446"/>
              <a:gd name="connsiteX3" fmla="*/ 16042 w 6407692"/>
              <a:gd name="connsiteY3" fmla="*/ 1932320 h 1980446"/>
              <a:gd name="connsiteX4" fmla="*/ 0 w 6407692"/>
              <a:gd name="connsiteY4" fmla="*/ 47254 h 1980446"/>
              <a:gd name="connsiteX0" fmla="*/ 0 w 6407692"/>
              <a:gd name="connsiteY0" fmla="*/ 47254 h 1980446"/>
              <a:gd name="connsiteX1" fmla="*/ 3536154 w 6407692"/>
              <a:gd name="connsiteY1" fmla="*/ 1154158 h 1980446"/>
              <a:gd name="connsiteX2" fmla="*/ 6407692 w 6407692"/>
              <a:gd name="connsiteY2" fmla="*/ 1980446 h 1980446"/>
              <a:gd name="connsiteX3" fmla="*/ 16042 w 6407692"/>
              <a:gd name="connsiteY3" fmla="*/ 1932320 h 1980446"/>
              <a:gd name="connsiteX4" fmla="*/ 0 w 6407692"/>
              <a:gd name="connsiteY4" fmla="*/ 47254 h 19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692" h="1980446">
                <a:moveTo>
                  <a:pt x="0" y="47254"/>
                </a:moveTo>
                <a:cubicBezTo>
                  <a:pt x="2494171" y="-343104"/>
                  <a:pt x="865522" y="1833275"/>
                  <a:pt x="3536154" y="1154158"/>
                </a:cubicBezTo>
                <a:cubicBezTo>
                  <a:pt x="4776743" y="841377"/>
                  <a:pt x="4589586" y="1747796"/>
                  <a:pt x="6407692" y="1980446"/>
                </a:cubicBezTo>
                <a:lnTo>
                  <a:pt x="16042" y="1932320"/>
                </a:lnTo>
                <a:lnTo>
                  <a:pt x="0" y="47254"/>
                </a:lnTo>
                <a:close/>
              </a:path>
            </a:pathLst>
          </a:custGeom>
          <a:solidFill>
            <a:srgbClr val="224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91" r="47572"/>
          <a:stretch/>
        </p:blipFill>
        <p:spPr>
          <a:xfrm rot="1416120">
            <a:off x="-155901" y="4659681"/>
            <a:ext cx="1717185" cy="2496899"/>
          </a:xfrm>
          <a:prstGeom prst="rect">
            <a:avLst/>
          </a:prstGeom>
        </p:spPr>
      </p:pic>
      <p:sp>
        <p:nvSpPr>
          <p:cNvPr id="202" name="Rectangle 1026"/>
          <p:cNvSpPr/>
          <p:nvPr/>
        </p:nvSpPr>
        <p:spPr>
          <a:xfrm rot="5716179">
            <a:off x="8982422" y="4278048"/>
            <a:ext cx="4804639" cy="2960767"/>
          </a:xfrm>
          <a:custGeom>
            <a:avLst/>
            <a:gdLst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0 w 4572350"/>
              <a:gd name="connsiteY3" fmla="*/ 22550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5085697"/>
              <a:gd name="connsiteY0" fmla="*/ 0 h 2318022"/>
              <a:gd name="connsiteX1" fmla="*/ 4572350 w 5085697"/>
              <a:gd name="connsiteY1" fmla="*/ 0 h 2318022"/>
              <a:gd name="connsiteX2" fmla="*/ 4572350 w 5085697"/>
              <a:gd name="connsiteY2" fmla="*/ 2255054 h 2318022"/>
              <a:gd name="connsiteX3" fmla="*/ 1828800 w 5085697"/>
              <a:gd name="connsiteY3" fmla="*/ 1340654 h 2318022"/>
              <a:gd name="connsiteX4" fmla="*/ 0 w 5085697"/>
              <a:gd name="connsiteY4" fmla="*/ 0 h 2318022"/>
              <a:gd name="connsiteX0" fmla="*/ 0 w 5085697"/>
              <a:gd name="connsiteY0" fmla="*/ 477698 h 2795720"/>
              <a:gd name="connsiteX1" fmla="*/ 4572350 w 5085697"/>
              <a:gd name="connsiteY1" fmla="*/ 477698 h 2795720"/>
              <a:gd name="connsiteX2" fmla="*/ 4572350 w 5085697"/>
              <a:gd name="connsiteY2" fmla="*/ 2732752 h 2795720"/>
              <a:gd name="connsiteX3" fmla="*/ 1828800 w 5085697"/>
              <a:gd name="connsiteY3" fmla="*/ 1818352 h 2795720"/>
              <a:gd name="connsiteX4" fmla="*/ 0 w 5085697"/>
              <a:gd name="connsiteY4" fmla="*/ 477698 h 2795720"/>
              <a:gd name="connsiteX0" fmla="*/ 0 w 5186905"/>
              <a:gd name="connsiteY0" fmla="*/ 477698 h 2788517"/>
              <a:gd name="connsiteX1" fmla="*/ 4572350 w 5186905"/>
              <a:gd name="connsiteY1" fmla="*/ 477698 h 2788517"/>
              <a:gd name="connsiteX2" fmla="*/ 4572350 w 5186905"/>
              <a:gd name="connsiteY2" fmla="*/ 2732752 h 2788517"/>
              <a:gd name="connsiteX3" fmla="*/ 1828800 w 5186905"/>
              <a:gd name="connsiteY3" fmla="*/ 1818352 h 2788517"/>
              <a:gd name="connsiteX4" fmla="*/ 0 w 5186905"/>
              <a:gd name="connsiteY4" fmla="*/ 477698 h 2788517"/>
              <a:gd name="connsiteX0" fmla="*/ 23878 w 5210783"/>
              <a:gd name="connsiteY0" fmla="*/ 477698 h 2788517"/>
              <a:gd name="connsiteX1" fmla="*/ 4596228 w 5210783"/>
              <a:gd name="connsiteY1" fmla="*/ 477698 h 2788517"/>
              <a:gd name="connsiteX2" fmla="*/ 4596228 w 5210783"/>
              <a:gd name="connsiteY2" fmla="*/ 2732752 h 2788517"/>
              <a:gd name="connsiteX3" fmla="*/ 1852678 w 5210783"/>
              <a:gd name="connsiteY3" fmla="*/ 1818352 h 2788517"/>
              <a:gd name="connsiteX4" fmla="*/ 23878 w 5210783"/>
              <a:gd name="connsiteY4" fmla="*/ 477698 h 2788517"/>
              <a:gd name="connsiteX0" fmla="*/ 23878 w 5210783"/>
              <a:gd name="connsiteY0" fmla="*/ 898612 h 3209431"/>
              <a:gd name="connsiteX1" fmla="*/ 4596228 w 5210783"/>
              <a:gd name="connsiteY1" fmla="*/ 898612 h 3209431"/>
              <a:gd name="connsiteX2" fmla="*/ 4596228 w 5210783"/>
              <a:gd name="connsiteY2" fmla="*/ 3153666 h 3209431"/>
              <a:gd name="connsiteX3" fmla="*/ 1852678 w 5210783"/>
              <a:gd name="connsiteY3" fmla="*/ 2239266 h 3209431"/>
              <a:gd name="connsiteX4" fmla="*/ 23878 w 5210783"/>
              <a:gd name="connsiteY4" fmla="*/ 898612 h 3209431"/>
              <a:gd name="connsiteX0" fmla="*/ 21698 w 5208603"/>
              <a:gd name="connsiteY0" fmla="*/ 898612 h 3209431"/>
              <a:gd name="connsiteX1" fmla="*/ 4594048 w 5208603"/>
              <a:gd name="connsiteY1" fmla="*/ 898612 h 3209431"/>
              <a:gd name="connsiteX2" fmla="*/ 4594048 w 5208603"/>
              <a:gd name="connsiteY2" fmla="*/ 3153666 h 3209431"/>
              <a:gd name="connsiteX3" fmla="*/ 2059045 w 5208603"/>
              <a:gd name="connsiteY3" fmla="*/ 2495940 h 3209431"/>
              <a:gd name="connsiteX4" fmla="*/ 21698 w 520860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163" h="3209431">
                <a:moveTo>
                  <a:pt x="21258" y="898612"/>
                </a:moveTo>
                <a:cubicBezTo>
                  <a:pt x="502639" y="-416841"/>
                  <a:pt x="3967849" y="-176209"/>
                  <a:pt x="4593608" y="898612"/>
                </a:cubicBezTo>
                <a:cubicBezTo>
                  <a:pt x="4994661" y="1345497"/>
                  <a:pt x="5748640" y="3589096"/>
                  <a:pt x="4593608" y="3153666"/>
                </a:cubicBezTo>
                <a:cubicBezTo>
                  <a:pt x="3679091" y="2848866"/>
                  <a:pt x="2154975" y="3763266"/>
                  <a:pt x="2058605" y="2495940"/>
                </a:cubicBezTo>
                <a:cubicBezTo>
                  <a:pt x="1914226" y="1359244"/>
                  <a:pt x="-235415" y="2693033"/>
                  <a:pt x="21258" y="898612"/>
                </a:cubicBezTo>
                <a:close/>
              </a:path>
            </a:pathLst>
          </a:custGeom>
          <a:solidFill>
            <a:srgbClr val="224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4" name="Rectangle 1026"/>
          <p:cNvSpPr/>
          <p:nvPr/>
        </p:nvSpPr>
        <p:spPr>
          <a:xfrm rot="5717398">
            <a:off x="9075290" y="4477314"/>
            <a:ext cx="4687605" cy="2694421"/>
          </a:xfrm>
          <a:custGeom>
            <a:avLst/>
            <a:gdLst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0 w 4572350"/>
              <a:gd name="connsiteY3" fmla="*/ 22550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5085697"/>
              <a:gd name="connsiteY0" fmla="*/ 0 h 2318022"/>
              <a:gd name="connsiteX1" fmla="*/ 4572350 w 5085697"/>
              <a:gd name="connsiteY1" fmla="*/ 0 h 2318022"/>
              <a:gd name="connsiteX2" fmla="*/ 4572350 w 5085697"/>
              <a:gd name="connsiteY2" fmla="*/ 2255054 h 2318022"/>
              <a:gd name="connsiteX3" fmla="*/ 1828800 w 5085697"/>
              <a:gd name="connsiteY3" fmla="*/ 1340654 h 2318022"/>
              <a:gd name="connsiteX4" fmla="*/ 0 w 5085697"/>
              <a:gd name="connsiteY4" fmla="*/ 0 h 2318022"/>
              <a:gd name="connsiteX0" fmla="*/ 0 w 5085697"/>
              <a:gd name="connsiteY0" fmla="*/ 477698 h 2795720"/>
              <a:gd name="connsiteX1" fmla="*/ 4572350 w 5085697"/>
              <a:gd name="connsiteY1" fmla="*/ 477698 h 2795720"/>
              <a:gd name="connsiteX2" fmla="*/ 4572350 w 5085697"/>
              <a:gd name="connsiteY2" fmla="*/ 2732752 h 2795720"/>
              <a:gd name="connsiteX3" fmla="*/ 1828800 w 5085697"/>
              <a:gd name="connsiteY3" fmla="*/ 1818352 h 2795720"/>
              <a:gd name="connsiteX4" fmla="*/ 0 w 5085697"/>
              <a:gd name="connsiteY4" fmla="*/ 477698 h 2795720"/>
              <a:gd name="connsiteX0" fmla="*/ 0 w 5186905"/>
              <a:gd name="connsiteY0" fmla="*/ 477698 h 2788517"/>
              <a:gd name="connsiteX1" fmla="*/ 4572350 w 5186905"/>
              <a:gd name="connsiteY1" fmla="*/ 477698 h 2788517"/>
              <a:gd name="connsiteX2" fmla="*/ 4572350 w 5186905"/>
              <a:gd name="connsiteY2" fmla="*/ 2732752 h 2788517"/>
              <a:gd name="connsiteX3" fmla="*/ 1828800 w 5186905"/>
              <a:gd name="connsiteY3" fmla="*/ 1818352 h 2788517"/>
              <a:gd name="connsiteX4" fmla="*/ 0 w 5186905"/>
              <a:gd name="connsiteY4" fmla="*/ 477698 h 2788517"/>
              <a:gd name="connsiteX0" fmla="*/ 23878 w 5210783"/>
              <a:gd name="connsiteY0" fmla="*/ 477698 h 2788517"/>
              <a:gd name="connsiteX1" fmla="*/ 4596228 w 5210783"/>
              <a:gd name="connsiteY1" fmla="*/ 477698 h 2788517"/>
              <a:gd name="connsiteX2" fmla="*/ 4596228 w 5210783"/>
              <a:gd name="connsiteY2" fmla="*/ 2732752 h 2788517"/>
              <a:gd name="connsiteX3" fmla="*/ 1852678 w 5210783"/>
              <a:gd name="connsiteY3" fmla="*/ 1818352 h 2788517"/>
              <a:gd name="connsiteX4" fmla="*/ 23878 w 5210783"/>
              <a:gd name="connsiteY4" fmla="*/ 477698 h 2788517"/>
              <a:gd name="connsiteX0" fmla="*/ 23878 w 5210783"/>
              <a:gd name="connsiteY0" fmla="*/ 898612 h 3209431"/>
              <a:gd name="connsiteX1" fmla="*/ 4596228 w 5210783"/>
              <a:gd name="connsiteY1" fmla="*/ 898612 h 3209431"/>
              <a:gd name="connsiteX2" fmla="*/ 4596228 w 5210783"/>
              <a:gd name="connsiteY2" fmla="*/ 3153666 h 3209431"/>
              <a:gd name="connsiteX3" fmla="*/ 1852678 w 5210783"/>
              <a:gd name="connsiteY3" fmla="*/ 2239266 h 3209431"/>
              <a:gd name="connsiteX4" fmla="*/ 23878 w 5210783"/>
              <a:gd name="connsiteY4" fmla="*/ 898612 h 3209431"/>
              <a:gd name="connsiteX0" fmla="*/ 21698 w 5208603"/>
              <a:gd name="connsiteY0" fmla="*/ 898612 h 3209431"/>
              <a:gd name="connsiteX1" fmla="*/ 4594048 w 5208603"/>
              <a:gd name="connsiteY1" fmla="*/ 898612 h 3209431"/>
              <a:gd name="connsiteX2" fmla="*/ 4594048 w 5208603"/>
              <a:gd name="connsiteY2" fmla="*/ 3153666 h 3209431"/>
              <a:gd name="connsiteX3" fmla="*/ 2059045 w 5208603"/>
              <a:gd name="connsiteY3" fmla="*/ 2495940 h 3209431"/>
              <a:gd name="connsiteX4" fmla="*/ 21698 w 520860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163" h="3209431">
                <a:moveTo>
                  <a:pt x="21258" y="898612"/>
                </a:moveTo>
                <a:cubicBezTo>
                  <a:pt x="502639" y="-416841"/>
                  <a:pt x="3967849" y="-176209"/>
                  <a:pt x="4593608" y="898612"/>
                </a:cubicBezTo>
                <a:cubicBezTo>
                  <a:pt x="4994661" y="1345497"/>
                  <a:pt x="5748640" y="3589096"/>
                  <a:pt x="4593608" y="3153666"/>
                </a:cubicBezTo>
                <a:cubicBezTo>
                  <a:pt x="3679091" y="2848866"/>
                  <a:pt x="2154975" y="3763266"/>
                  <a:pt x="2058605" y="2495940"/>
                </a:cubicBezTo>
                <a:cubicBezTo>
                  <a:pt x="1914226" y="1359244"/>
                  <a:pt x="-235415" y="2693033"/>
                  <a:pt x="21258" y="898612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6" name="Oval 205"/>
          <p:cNvSpPr/>
          <p:nvPr/>
        </p:nvSpPr>
        <p:spPr>
          <a:xfrm>
            <a:off x="2266537" y="6016145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7" name="Oval 206"/>
          <p:cNvSpPr/>
          <p:nvPr/>
        </p:nvSpPr>
        <p:spPr>
          <a:xfrm>
            <a:off x="2131589" y="5023444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9" name="Oval 208"/>
          <p:cNvSpPr/>
          <p:nvPr/>
        </p:nvSpPr>
        <p:spPr>
          <a:xfrm>
            <a:off x="1231104" y="4523854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0" name="Oval 209"/>
          <p:cNvSpPr/>
          <p:nvPr/>
        </p:nvSpPr>
        <p:spPr>
          <a:xfrm>
            <a:off x="2087052" y="4616776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1" name="Oval 210"/>
          <p:cNvSpPr/>
          <p:nvPr/>
        </p:nvSpPr>
        <p:spPr>
          <a:xfrm>
            <a:off x="2184647" y="5524637"/>
            <a:ext cx="268970" cy="28434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2" name="Oval 211"/>
          <p:cNvSpPr/>
          <p:nvPr/>
        </p:nvSpPr>
        <p:spPr>
          <a:xfrm>
            <a:off x="2599518" y="5696016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3" name="Oval 212"/>
          <p:cNvSpPr/>
          <p:nvPr/>
        </p:nvSpPr>
        <p:spPr>
          <a:xfrm>
            <a:off x="2503654" y="5318399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4" name="Oval 213"/>
          <p:cNvSpPr/>
          <p:nvPr/>
        </p:nvSpPr>
        <p:spPr>
          <a:xfrm>
            <a:off x="1639357" y="4512551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5" name="Oval 214"/>
          <p:cNvSpPr/>
          <p:nvPr/>
        </p:nvSpPr>
        <p:spPr>
          <a:xfrm>
            <a:off x="1903532" y="4322735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6" name="Oval 215"/>
          <p:cNvSpPr/>
          <p:nvPr/>
        </p:nvSpPr>
        <p:spPr>
          <a:xfrm>
            <a:off x="1581487" y="4911238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8" name="Oval 217"/>
          <p:cNvSpPr/>
          <p:nvPr/>
        </p:nvSpPr>
        <p:spPr>
          <a:xfrm>
            <a:off x="10337325" y="4874071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0" name="Oval 219"/>
          <p:cNvSpPr/>
          <p:nvPr/>
        </p:nvSpPr>
        <p:spPr>
          <a:xfrm>
            <a:off x="10145834" y="4156753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2" name="Oval 221"/>
          <p:cNvSpPr/>
          <p:nvPr/>
        </p:nvSpPr>
        <p:spPr>
          <a:xfrm>
            <a:off x="11001782" y="4249675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4" name="Oval 223"/>
          <p:cNvSpPr/>
          <p:nvPr/>
        </p:nvSpPr>
        <p:spPr>
          <a:xfrm>
            <a:off x="10906460" y="3572674"/>
            <a:ext cx="268970" cy="28434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1" name="Oval 230"/>
          <p:cNvSpPr/>
          <p:nvPr/>
        </p:nvSpPr>
        <p:spPr>
          <a:xfrm>
            <a:off x="9835567" y="5328915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4" name="Oval 233"/>
          <p:cNvSpPr/>
          <p:nvPr/>
        </p:nvSpPr>
        <p:spPr>
          <a:xfrm>
            <a:off x="10554087" y="4145450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5" name="Oval 234"/>
          <p:cNvSpPr/>
          <p:nvPr/>
        </p:nvSpPr>
        <p:spPr>
          <a:xfrm>
            <a:off x="10818262" y="3955634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6" name="Oval 235"/>
          <p:cNvSpPr/>
          <p:nvPr/>
        </p:nvSpPr>
        <p:spPr>
          <a:xfrm>
            <a:off x="10496217" y="4544137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8954">
            <a:off x="10133351" y="4396179"/>
            <a:ext cx="2523385" cy="2523385"/>
          </a:xfrm>
          <a:prstGeom prst="rect">
            <a:avLst/>
          </a:prstGeom>
        </p:spPr>
      </p:pic>
      <p:sp>
        <p:nvSpPr>
          <p:cNvPr id="173" name="TextBox 172"/>
          <p:cNvSpPr txBox="1"/>
          <p:nvPr/>
        </p:nvSpPr>
        <p:spPr>
          <a:xfrm>
            <a:off x="3297371" y="652739"/>
            <a:ext cx="60472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d-ID" sz="8000" dirty="0" smtClean="0">
                <a:solidFill>
                  <a:srgbClr val="2244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reDarling FREE" pitchFamily="2" charset="0"/>
              </a:rPr>
              <a:t>Gelombang </a:t>
            </a:r>
          </a:p>
          <a:p>
            <a:pPr algn="ctr"/>
            <a:r>
              <a:rPr lang="id-ID" sz="8000" dirty="0" smtClean="0">
                <a:solidFill>
                  <a:srgbClr val="2244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areDarling FREE" pitchFamily="2" charset="0"/>
              </a:rPr>
              <a:t>Elektromagnetik</a:t>
            </a:r>
            <a:endParaRPr lang="id-ID" sz="8000" dirty="0">
              <a:solidFill>
                <a:srgbClr val="22446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DareDarling FREE" pitchFamily="2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213978" y="3003270"/>
            <a:ext cx="44130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2800" dirty="0" smtClean="0">
                <a:solidFill>
                  <a:srgbClr val="22446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ew Year - Free Version" panose="02000500000000000000" pitchFamily="2" charset="0"/>
              </a:rPr>
              <a:t>Dosen Pengampu:</a:t>
            </a:r>
          </a:p>
          <a:p>
            <a:r>
              <a:rPr lang="en-US" sz="2800" dirty="0" err="1">
                <a:solidFill>
                  <a:srgbClr val="002060"/>
                </a:solidFill>
                <a:latin typeface="New Year - Free Version" panose="02000500000000000000" pitchFamily="2" charset="0"/>
              </a:rPr>
              <a:t>Dr.Doni</a:t>
            </a:r>
            <a:r>
              <a:rPr lang="en-US" sz="2800" dirty="0">
                <a:solidFill>
                  <a:srgbClr val="002060"/>
                </a:solidFill>
                <a:latin typeface="New Year - Free Version" panose="020005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ew Year - Free Version" panose="02000500000000000000" pitchFamily="2" charset="0"/>
              </a:rPr>
              <a:t>Andra</a:t>
            </a:r>
            <a:r>
              <a:rPr lang="en-US" sz="2800" dirty="0">
                <a:solidFill>
                  <a:srgbClr val="002060"/>
                </a:solidFill>
                <a:latin typeface="New Year - Free Version" panose="020005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ew Year - Free Version" panose="02000500000000000000" pitchFamily="2" charset="0"/>
              </a:rPr>
              <a:t>S.Pd</a:t>
            </a:r>
            <a:r>
              <a:rPr lang="en-US" sz="2800" dirty="0">
                <a:solidFill>
                  <a:srgbClr val="002060"/>
                </a:solidFill>
                <a:latin typeface="New Year - Free Version" panose="02000500000000000000" pitchFamily="2" charset="0"/>
              </a:rPr>
              <a:t>., </a:t>
            </a:r>
            <a:r>
              <a:rPr lang="en-US" sz="2800" dirty="0" smtClean="0">
                <a:solidFill>
                  <a:srgbClr val="002060"/>
                </a:solidFill>
                <a:latin typeface="New Year - Free Version" panose="02000500000000000000" pitchFamily="2" charset="0"/>
              </a:rPr>
              <a:t>M.Sc.</a:t>
            </a:r>
            <a:r>
              <a:rPr lang="id-ID" sz="2800" dirty="0">
                <a:solidFill>
                  <a:srgbClr val="002060"/>
                </a:solidFill>
                <a:latin typeface="New Year - Free Version" panose="02000500000000000000" pitchFamily="2" charset="0"/>
              </a:rPr>
              <a:t> </a:t>
            </a:r>
            <a:r>
              <a:rPr lang="id-ID" sz="2800" dirty="0" smtClean="0">
                <a:solidFill>
                  <a:srgbClr val="002060"/>
                </a:solidFill>
                <a:latin typeface="New Year - Free Version" panose="02000500000000000000" pitchFamily="2" charset="0"/>
              </a:rPr>
              <a:t>Dan </a:t>
            </a:r>
            <a:r>
              <a:rPr lang="en-US" sz="2800" dirty="0" smtClean="0">
                <a:solidFill>
                  <a:srgbClr val="002060"/>
                </a:solidFill>
                <a:latin typeface="New Year - Free Version" panose="02000500000000000000" pitchFamily="2" charset="0"/>
              </a:rPr>
              <a:t>Dr</a:t>
            </a:r>
            <a:r>
              <a:rPr lang="en-US" sz="2800" dirty="0">
                <a:solidFill>
                  <a:srgbClr val="002060"/>
                </a:solidFill>
                <a:latin typeface="New Year - Free Version" panose="02000500000000000000" pitchFamily="2" charset="0"/>
              </a:rPr>
              <a:t>. I </a:t>
            </a:r>
            <a:r>
              <a:rPr lang="en-US" sz="2800" dirty="0" err="1">
                <a:solidFill>
                  <a:srgbClr val="002060"/>
                </a:solidFill>
                <a:latin typeface="New Year - Free Version" panose="02000500000000000000" pitchFamily="2" charset="0"/>
              </a:rPr>
              <a:t>Wayan</a:t>
            </a:r>
            <a:r>
              <a:rPr lang="en-US" sz="2800" dirty="0">
                <a:solidFill>
                  <a:srgbClr val="002060"/>
                </a:solidFill>
                <a:latin typeface="New Year - Free Version" panose="02000500000000000000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New Year - Free Version" panose="02000500000000000000" pitchFamily="2" charset="0"/>
              </a:rPr>
              <a:t>Distrik</a:t>
            </a:r>
            <a:r>
              <a:rPr lang="en-US" sz="2800" dirty="0">
                <a:solidFill>
                  <a:srgbClr val="002060"/>
                </a:solidFill>
                <a:latin typeface="New Year - Free Version" panose="02000500000000000000" pitchFamily="2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New Year - Free Version" panose="02000500000000000000" pitchFamily="2" charset="0"/>
              </a:rPr>
              <a:t>M.Si</a:t>
            </a:r>
            <a:endParaRPr lang="id-ID" sz="2800" dirty="0">
              <a:solidFill>
                <a:srgbClr val="002060"/>
              </a:solidFill>
              <a:latin typeface="New Year - Free Version" panose="02000500000000000000" pitchFamily="2" charset="0"/>
            </a:endParaRPr>
          </a:p>
          <a:p>
            <a:endParaRPr lang="id-ID" sz="2800" dirty="0">
              <a:solidFill>
                <a:srgbClr val="22446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ew Year - Free Version" panose="02000500000000000000" pitchFamily="2" charset="0"/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1" t="50805" b="28"/>
          <a:stretch/>
        </p:blipFill>
        <p:spPr>
          <a:xfrm flipH="1">
            <a:off x="9720236" y="584821"/>
            <a:ext cx="1234178" cy="2093168"/>
          </a:xfrm>
          <a:prstGeom prst="rect">
            <a:avLst/>
          </a:prstGeom>
        </p:spPr>
      </p:pic>
      <p:pic>
        <p:nvPicPr>
          <p:cNvPr id="178" name="Picture 2" descr="Download 4400 Gambar Animasi Kupu-kupu Untuk Power Point HD Free Downloads  - Gambar Animasi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7808" y="605691"/>
            <a:ext cx="1091831" cy="10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79" b="99554" l="772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41" t="50805" b="28"/>
          <a:stretch/>
        </p:blipFill>
        <p:spPr>
          <a:xfrm>
            <a:off x="10901187" y="554753"/>
            <a:ext cx="1009427" cy="171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9743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34" dur="1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" presetClass="emph" presetSubtype="0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1450" fill="hold"/>
                                        <p:tgtEl>
                                          <p:spTgt spid="19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6" presetClass="emph" presetSubtype="0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450" fill="hold"/>
                                        <p:tgtEl>
                                          <p:spTgt spid="20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7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6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2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8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2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1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4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4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7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6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8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2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1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6" dur="14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" grpId="0" animBg="1"/>
      <p:bldP spid="199" grpId="0"/>
      <p:bldP spid="186" grpId="0" animBg="1"/>
      <p:bldP spid="186" grpId="1" animBg="1"/>
      <p:bldP spid="191" grpId="0" animBg="1"/>
      <p:bldP spid="191" grpId="1" animBg="1"/>
      <p:bldP spid="202" grpId="0" animBg="1"/>
      <p:bldP spid="202" grpId="1" animBg="1"/>
      <p:bldP spid="204" grpId="0" animBg="1"/>
      <p:bldP spid="204" grpId="1" animBg="1"/>
      <p:bldP spid="206" grpId="0" animBg="1"/>
      <p:bldP spid="206" grpId="1" animBg="1"/>
      <p:bldP spid="207" grpId="0" animBg="1"/>
      <p:bldP spid="20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8" grpId="0" animBg="1"/>
      <p:bldP spid="218" grpId="1" animBg="1"/>
      <p:bldP spid="220" grpId="0" animBg="1"/>
      <p:bldP spid="220" grpId="1" animBg="1"/>
      <p:bldP spid="222" grpId="0" animBg="1"/>
      <p:bldP spid="222" grpId="1" animBg="1"/>
      <p:bldP spid="224" grpId="0" animBg="1"/>
      <p:bldP spid="224" grpId="1" animBg="1"/>
      <p:bldP spid="231" grpId="0" animBg="1"/>
      <p:bldP spid="231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173" grpId="0"/>
      <p:bldP spid="173" grpId="1"/>
      <p:bldP spid="1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ounded Rectangle 218"/>
          <p:cNvSpPr/>
          <p:nvPr/>
        </p:nvSpPr>
        <p:spPr>
          <a:xfrm>
            <a:off x="728457" y="590588"/>
            <a:ext cx="10852150" cy="5696955"/>
          </a:xfrm>
          <a:prstGeom prst="roundRect">
            <a:avLst>
              <a:gd name="adj" fmla="val 7456"/>
            </a:avLst>
          </a:prstGeom>
          <a:solidFill>
            <a:srgbClr val="F1EEE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grpSp>
        <p:nvGrpSpPr>
          <p:cNvPr id="2051" name="Group 28"/>
          <p:cNvGrpSpPr>
            <a:grpSpLocks/>
          </p:cNvGrpSpPr>
          <p:nvPr/>
        </p:nvGrpSpPr>
        <p:grpSpPr bwMode="auto">
          <a:xfrm>
            <a:off x="723694" y="613316"/>
            <a:ext cx="10861675" cy="5703887"/>
            <a:chOff x="389475" y="404047"/>
            <a:chExt cx="12173953" cy="6392365"/>
          </a:xfrm>
        </p:grpSpPr>
        <p:grpSp>
          <p:nvGrpSpPr>
            <p:cNvPr id="2105" name="Group 47"/>
            <p:cNvGrpSpPr>
              <a:grpSpLocks/>
            </p:cNvGrpSpPr>
            <p:nvPr/>
          </p:nvGrpSpPr>
          <p:grpSpPr bwMode="auto">
            <a:xfrm>
              <a:off x="400050" y="409573"/>
              <a:ext cx="6253487" cy="3321180"/>
              <a:chOff x="0" y="0"/>
              <a:chExt cx="12192000" cy="6858000"/>
            </a:xfrm>
          </p:grpSpPr>
          <p:grpSp>
            <p:nvGrpSpPr>
              <p:cNvPr id="2208" name="Group 24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" name="Straight Connector 4"/>
                <p:cNvCxnSpPr/>
                <p:nvPr/>
              </p:nvCxnSpPr>
              <p:spPr>
                <a:xfrm>
                  <a:off x="58992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>
                <a:xfrm>
                  <a:off x="11623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/>
                <p:cNvCxnSpPr/>
                <p:nvPr/>
              </p:nvCxnSpPr>
              <p:spPr>
                <a:xfrm>
                  <a:off x="175203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>
                <a:xfrm>
                  <a:off x="23244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289679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4657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405889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>
                  <a:off x="46278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51828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575175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63449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691386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74862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5862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86483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922073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981046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1038284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1097256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154494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9" name="Group 46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6" name="Straight Connector 35"/>
                <p:cNvCxnSpPr/>
                <p:nvPr/>
              </p:nvCxnSpPr>
              <p:spPr>
                <a:xfrm rot="16200000">
                  <a:off x="6068387" y="2031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rot="16200000">
                  <a:off x="6068387" y="-5711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rot="16200000">
                  <a:off x="6068387" y="-114059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6200000">
                  <a:off x="6068387" y="-171369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6200000">
                  <a:off x="6068387" y="-22868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8387" y="-28746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8387" y="-344770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8387" y="-40391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8387" y="-46122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8387" y="-52000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8387" y="-57731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6" name="Group 48"/>
            <p:cNvGrpSpPr>
              <a:grpSpLocks/>
            </p:cNvGrpSpPr>
            <p:nvPr/>
          </p:nvGrpSpPr>
          <p:grpSpPr bwMode="auto">
            <a:xfrm>
              <a:off x="389475" y="3475232"/>
              <a:ext cx="6253487" cy="3321180"/>
              <a:chOff x="0" y="0"/>
              <a:chExt cx="12192000" cy="6858000"/>
            </a:xfrm>
          </p:grpSpPr>
          <p:grpSp>
            <p:nvGrpSpPr>
              <p:cNvPr id="2175" name="Group 49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63" name="Straight Connector 62"/>
                <p:cNvCxnSpPr/>
                <p:nvPr/>
              </p:nvCxnSpPr>
              <p:spPr>
                <a:xfrm>
                  <a:off x="58972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11621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175183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23242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289659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34655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405870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46276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51826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/>
                <p:nvPr/>
              </p:nvCxnSpPr>
              <p:spPr>
                <a:xfrm>
                  <a:off x="575156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/>
                <p:cNvCxnSpPr/>
                <p:nvPr/>
              </p:nvCxnSpPr>
              <p:spPr>
                <a:xfrm>
                  <a:off x="63447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691367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>
                  <a:off x="74860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8058433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>
                  <a:off x="86481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922053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>
                  <a:off x="981026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1038264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1097237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1154475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76" name="Group 50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 rot="16200000">
                  <a:off x="6068182" y="1981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16200000">
                  <a:off x="6068182" y="-5716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rot="16200000">
                  <a:off x="6068182" y="-114109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rot="16200000">
                  <a:off x="6068182" y="-1714196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 rot="16200000">
                  <a:off x="6068182" y="-228730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rot="16200000">
                  <a:off x="6068182" y="-287510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rot="16200000">
                  <a:off x="6068182" y="-344820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6200000">
                  <a:off x="6068182" y="-40396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16200000">
                  <a:off x="6068182" y="-46127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>
                  <a:off x="6068182" y="-52005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16200000">
                  <a:off x="6068182" y="-57736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7" name="Group 82"/>
            <p:cNvGrpSpPr>
              <a:grpSpLocks/>
            </p:cNvGrpSpPr>
            <p:nvPr/>
          </p:nvGrpSpPr>
          <p:grpSpPr bwMode="auto">
            <a:xfrm>
              <a:off x="6309941" y="404047"/>
              <a:ext cx="6253487" cy="3321180"/>
              <a:chOff x="0" y="0"/>
              <a:chExt cx="12192000" cy="6858000"/>
            </a:xfrm>
          </p:grpSpPr>
          <p:grpSp>
            <p:nvGrpSpPr>
              <p:cNvPr id="2142" name="Group 83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97" name="Straight Connector 96"/>
                <p:cNvCxnSpPr/>
                <p:nvPr/>
              </p:nvCxnSpPr>
              <p:spPr>
                <a:xfrm>
                  <a:off x="58827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11606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175038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23227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289514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34640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405725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46261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>
                  <a:off x="51812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>
                <a:xfrm>
                  <a:off x="575011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/>
                <p:nvPr/>
              </p:nvCxnSpPr>
              <p:spPr>
                <a:xfrm>
                  <a:off x="634330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>
                  <a:off x="691222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>
                  <a:off x="74846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>
                  <a:off x="805698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8646708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921909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980881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1038119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10970921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1154330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43" name="Group 84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rot="16200000">
                  <a:off x="6066670" y="2070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16200000">
                  <a:off x="6066670" y="-57077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>
                  <a:off x="6066670" y="-11402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6200000">
                  <a:off x="6066670" y="-17133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16200000">
                  <a:off x="6066670" y="-22864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>
                  <a:off x="6066670" y="-28742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>
                  <a:off x="6066670" y="-34473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16200000">
                  <a:off x="6066670" y="-403878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rot="16200000">
                  <a:off x="6066670" y="-461189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 rot="16200000">
                  <a:off x="6066670" y="-5199693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rot="16200000">
                  <a:off x="6066670" y="-577279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08" name="Group 116"/>
            <p:cNvGrpSpPr>
              <a:grpSpLocks/>
            </p:cNvGrpSpPr>
            <p:nvPr/>
          </p:nvGrpSpPr>
          <p:grpSpPr bwMode="auto">
            <a:xfrm>
              <a:off x="6299366" y="3469706"/>
              <a:ext cx="6253487" cy="3321180"/>
              <a:chOff x="0" y="0"/>
              <a:chExt cx="12192000" cy="6858000"/>
            </a:xfrm>
          </p:grpSpPr>
          <p:grpSp>
            <p:nvGrpSpPr>
              <p:cNvPr id="2109" name="Group 117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58808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11604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175018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23225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289494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34638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405705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46259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>
                  <a:off x="51810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>
                  <a:off x="574991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>
                  <a:off x="63431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>
                  <a:off x="691202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>
                  <a:off x="74844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>
                  <a:off x="805678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>
                  <a:off x="86465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921889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>
                  <a:off x="980861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1038099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>
                  <a:off x="1097072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1154310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10" name="Group 118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rot="16200000">
                  <a:off x="6066465" y="202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>
                  <a:off x="6066465" y="-57126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>
                  <a:off x="6066465" y="-11407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>
                  <a:off x="6066465" y="-17138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>
                  <a:off x="6066465" y="-22869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>
                  <a:off x="6066465" y="-28747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16200000">
                  <a:off x="6066465" y="-34478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6200000">
                  <a:off x="6066465" y="-403928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16200000">
                  <a:off x="6066465" y="-46123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>
                  <a:off x="6066465" y="-52001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>
                  <a:off x="6066465" y="-577329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9" name="Oval 178"/>
          <p:cNvSpPr/>
          <p:nvPr/>
        </p:nvSpPr>
        <p:spPr>
          <a:xfrm>
            <a:off x="4171950" y="1755775"/>
            <a:ext cx="69850" cy="69850"/>
          </a:xfrm>
          <a:prstGeom prst="ellipse">
            <a:avLst/>
          </a:prstGeom>
          <a:solidFill>
            <a:srgbClr val="C19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83" name="Oval 182"/>
          <p:cNvSpPr/>
          <p:nvPr/>
        </p:nvSpPr>
        <p:spPr>
          <a:xfrm>
            <a:off x="3595688" y="1771650"/>
            <a:ext cx="46037" cy="46038"/>
          </a:xfrm>
          <a:prstGeom prst="ellipse">
            <a:avLst/>
          </a:prstGeom>
          <a:solidFill>
            <a:srgbClr val="C19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84" name="Oval 183"/>
          <p:cNvSpPr/>
          <p:nvPr/>
        </p:nvSpPr>
        <p:spPr>
          <a:xfrm>
            <a:off x="4681538" y="1779588"/>
            <a:ext cx="46037" cy="46037"/>
          </a:xfrm>
          <a:prstGeom prst="ellipse">
            <a:avLst/>
          </a:prstGeom>
          <a:solidFill>
            <a:srgbClr val="C19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23" name="Oval 222"/>
          <p:cNvSpPr/>
          <p:nvPr/>
        </p:nvSpPr>
        <p:spPr>
          <a:xfrm>
            <a:off x="11174413" y="6118225"/>
            <a:ext cx="69850" cy="68263"/>
          </a:xfrm>
          <a:prstGeom prst="ellipse">
            <a:avLst/>
          </a:prstGeom>
          <a:solidFill>
            <a:srgbClr val="C19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229" name="Oval 228"/>
          <p:cNvSpPr/>
          <p:nvPr/>
        </p:nvSpPr>
        <p:spPr>
          <a:xfrm>
            <a:off x="10580688" y="6646863"/>
            <a:ext cx="68262" cy="68262"/>
          </a:xfrm>
          <a:prstGeom prst="ellipse">
            <a:avLst/>
          </a:prstGeom>
          <a:solidFill>
            <a:srgbClr val="C19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/>
          </a:p>
        </p:txBody>
      </p:sp>
      <p:sp>
        <p:nvSpPr>
          <p:cNvPr id="186" name="Rectangle 99"/>
          <p:cNvSpPr/>
          <p:nvPr/>
        </p:nvSpPr>
        <p:spPr>
          <a:xfrm rot="5400000" flipH="1">
            <a:off x="-2658889" y="2261625"/>
            <a:ext cx="7554038" cy="2334751"/>
          </a:xfrm>
          <a:custGeom>
            <a:avLst/>
            <a:gdLst>
              <a:gd name="connsiteX0" fmla="*/ 0 w 5669755"/>
              <a:gd name="connsiteY0" fmla="*/ 0 h 2173824"/>
              <a:gd name="connsiteX1" fmla="*/ 5669755 w 5669755"/>
              <a:gd name="connsiteY1" fmla="*/ 0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0 h 2173824"/>
              <a:gd name="connsiteX1" fmla="*/ 3873039 w 5669755"/>
              <a:gd name="connsiteY1" fmla="*/ 1572126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0 h 2173824"/>
              <a:gd name="connsiteX1" fmla="*/ 3873039 w 5669755"/>
              <a:gd name="connsiteY1" fmla="*/ 1572126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47909 h 2221733"/>
              <a:gd name="connsiteX1" fmla="*/ 3873039 w 5669755"/>
              <a:gd name="connsiteY1" fmla="*/ 1620035 h 2221733"/>
              <a:gd name="connsiteX2" fmla="*/ 5669755 w 5669755"/>
              <a:gd name="connsiteY2" fmla="*/ 2221733 h 2221733"/>
              <a:gd name="connsiteX3" fmla="*/ 0 w 5669755"/>
              <a:gd name="connsiteY3" fmla="*/ 2221733 h 2221733"/>
              <a:gd name="connsiteX4" fmla="*/ 0 w 5669755"/>
              <a:gd name="connsiteY4" fmla="*/ 47909 h 2221733"/>
              <a:gd name="connsiteX0" fmla="*/ 0 w 5669755"/>
              <a:gd name="connsiteY0" fmla="*/ 63821 h 1644087"/>
              <a:gd name="connsiteX1" fmla="*/ 3873039 w 5669755"/>
              <a:gd name="connsiteY1" fmla="*/ 1042389 h 1644087"/>
              <a:gd name="connsiteX2" fmla="*/ 5669755 w 5669755"/>
              <a:gd name="connsiteY2" fmla="*/ 1644087 h 1644087"/>
              <a:gd name="connsiteX3" fmla="*/ 0 w 5669755"/>
              <a:gd name="connsiteY3" fmla="*/ 1644087 h 1644087"/>
              <a:gd name="connsiteX4" fmla="*/ 0 w 5669755"/>
              <a:gd name="connsiteY4" fmla="*/ 63821 h 1644087"/>
              <a:gd name="connsiteX0" fmla="*/ 0 w 5685797"/>
              <a:gd name="connsiteY0" fmla="*/ 54519 h 1939585"/>
              <a:gd name="connsiteX1" fmla="*/ 3889081 w 5685797"/>
              <a:gd name="connsiteY1" fmla="*/ 1337887 h 1939585"/>
              <a:gd name="connsiteX2" fmla="*/ 5685797 w 5685797"/>
              <a:gd name="connsiteY2" fmla="*/ 1939585 h 1939585"/>
              <a:gd name="connsiteX3" fmla="*/ 16042 w 5685797"/>
              <a:gd name="connsiteY3" fmla="*/ 1939585 h 1939585"/>
              <a:gd name="connsiteX4" fmla="*/ 0 w 5685797"/>
              <a:gd name="connsiteY4" fmla="*/ 54519 h 1939585"/>
              <a:gd name="connsiteX0" fmla="*/ 0 w 6407692"/>
              <a:gd name="connsiteY0" fmla="*/ 54519 h 1987711"/>
              <a:gd name="connsiteX1" fmla="*/ 3889081 w 6407692"/>
              <a:gd name="connsiteY1" fmla="*/ 1337887 h 1987711"/>
              <a:gd name="connsiteX2" fmla="*/ 6407692 w 6407692"/>
              <a:gd name="connsiteY2" fmla="*/ 1987711 h 1987711"/>
              <a:gd name="connsiteX3" fmla="*/ 16042 w 6407692"/>
              <a:gd name="connsiteY3" fmla="*/ 1939585 h 1987711"/>
              <a:gd name="connsiteX4" fmla="*/ 0 w 6407692"/>
              <a:gd name="connsiteY4" fmla="*/ 54519 h 1987711"/>
              <a:gd name="connsiteX0" fmla="*/ 0 w 6407692"/>
              <a:gd name="connsiteY0" fmla="*/ 61805 h 1994997"/>
              <a:gd name="connsiteX1" fmla="*/ 3889081 w 6407692"/>
              <a:gd name="connsiteY1" fmla="*/ 1345173 h 1994997"/>
              <a:gd name="connsiteX2" fmla="*/ 6407692 w 6407692"/>
              <a:gd name="connsiteY2" fmla="*/ 1994997 h 1994997"/>
              <a:gd name="connsiteX3" fmla="*/ 16042 w 6407692"/>
              <a:gd name="connsiteY3" fmla="*/ 1946871 h 1994997"/>
              <a:gd name="connsiteX4" fmla="*/ 0 w 6407692"/>
              <a:gd name="connsiteY4" fmla="*/ 61805 h 199499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4635 h 1987827"/>
              <a:gd name="connsiteX1" fmla="*/ 3937207 w 6407692"/>
              <a:gd name="connsiteY1" fmla="*/ 1209666 h 1987827"/>
              <a:gd name="connsiteX2" fmla="*/ 6407692 w 6407692"/>
              <a:gd name="connsiteY2" fmla="*/ 1987827 h 1987827"/>
              <a:gd name="connsiteX3" fmla="*/ 16042 w 6407692"/>
              <a:gd name="connsiteY3" fmla="*/ 1939701 h 1987827"/>
              <a:gd name="connsiteX4" fmla="*/ 0 w 6407692"/>
              <a:gd name="connsiteY4" fmla="*/ 54635 h 1987827"/>
              <a:gd name="connsiteX0" fmla="*/ 0 w 6407692"/>
              <a:gd name="connsiteY0" fmla="*/ 55927 h 1989119"/>
              <a:gd name="connsiteX1" fmla="*/ 3536154 w 6407692"/>
              <a:gd name="connsiteY1" fmla="*/ 1162831 h 1989119"/>
              <a:gd name="connsiteX2" fmla="*/ 6407692 w 6407692"/>
              <a:gd name="connsiteY2" fmla="*/ 1989119 h 1989119"/>
              <a:gd name="connsiteX3" fmla="*/ 16042 w 6407692"/>
              <a:gd name="connsiteY3" fmla="*/ 1940993 h 1989119"/>
              <a:gd name="connsiteX4" fmla="*/ 0 w 6407692"/>
              <a:gd name="connsiteY4" fmla="*/ 55927 h 1989119"/>
              <a:gd name="connsiteX0" fmla="*/ 0 w 6407692"/>
              <a:gd name="connsiteY0" fmla="*/ 55927 h 1989119"/>
              <a:gd name="connsiteX1" fmla="*/ 3536154 w 6407692"/>
              <a:gd name="connsiteY1" fmla="*/ 1162831 h 1989119"/>
              <a:gd name="connsiteX2" fmla="*/ 6407692 w 6407692"/>
              <a:gd name="connsiteY2" fmla="*/ 1989119 h 1989119"/>
              <a:gd name="connsiteX3" fmla="*/ 16042 w 6407692"/>
              <a:gd name="connsiteY3" fmla="*/ 1940993 h 1989119"/>
              <a:gd name="connsiteX4" fmla="*/ 0 w 6407692"/>
              <a:gd name="connsiteY4" fmla="*/ 55927 h 1989119"/>
              <a:gd name="connsiteX0" fmla="*/ 0 w 6407692"/>
              <a:gd name="connsiteY0" fmla="*/ 48513 h 1981705"/>
              <a:gd name="connsiteX1" fmla="*/ 3536154 w 6407692"/>
              <a:gd name="connsiteY1" fmla="*/ 1155417 h 1981705"/>
              <a:gd name="connsiteX2" fmla="*/ 6407692 w 6407692"/>
              <a:gd name="connsiteY2" fmla="*/ 1981705 h 1981705"/>
              <a:gd name="connsiteX3" fmla="*/ 16042 w 6407692"/>
              <a:gd name="connsiteY3" fmla="*/ 1933579 h 1981705"/>
              <a:gd name="connsiteX4" fmla="*/ 0 w 6407692"/>
              <a:gd name="connsiteY4" fmla="*/ 48513 h 1981705"/>
              <a:gd name="connsiteX0" fmla="*/ 0 w 6407692"/>
              <a:gd name="connsiteY0" fmla="*/ 47254 h 1980446"/>
              <a:gd name="connsiteX1" fmla="*/ 3536154 w 6407692"/>
              <a:gd name="connsiteY1" fmla="*/ 1154158 h 1980446"/>
              <a:gd name="connsiteX2" fmla="*/ 6407692 w 6407692"/>
              <a:gd name="connsiteY2" fmla="*/ 1980446 h 1980446"/>
              <a:gd name="connsiteX3" fmla="*/ 16042 w 6407692"/>
              <a:gd name="connsiteY3" fmla="*/ 1932320 h 1980446"/>
              <a:gd name="connsiteX4" fmla="*/ 0 w 6407692"/>
              <a:gd name="connsiteY4" fmla="*/ 47254 h 1980446"/>
              <a:gd name="connsiteX0" fmla="*/ 0 w 6407692"/>
              <a:gd name="connsiteY0" fmla="*/ 47254 h 1980446"/>
              <a:gd name="connsiteX1" fmla="*/ 3536154 w 6407692"/>
              <a:gd name="connsiteY1" fmla="*/ 1154158 h 1980446"/>
              <a:gd name="connsiteX2" fmla="*/ 6407692 w 6407692"/>
              <a:gd name="connsiteY2" fmla="*/ 1980446 h 1980446"/>
              <a:gd name="connsiteX3" fmla="*/ 16042 w 6407692"/>
              <a:gd name="connsiteY3" fmla="*/ 1932320 h 1980446"/>
              <a:gd name="connsiteX4" fmla="*/ 0 w 6407692"/>
              <a:gd name="connsiteY4" fmla="*/ 47254 h 19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692" h="1980446">
                <a:moveTo>
                  <a:pt x="0" y="47254"/>
                </a:moveTo>
                <a:cubicBezTo>
                  <a:pt x="2494171" y="-343104"/>
                  <a:pt x="865522" y="1833275"/>
                  <a:pt x="3536154" y="1154158"/>
                </a:cubicBezTo>
                <a:cubicBezTo>
                  <a:pt x="4776743" y="841377"/>
                  <a:pt x="4589586" y="1747796"/>
                  <a:pt x="6407692" y="1980446"/>
                </a:cubicBezTo>
                <a:lnTo>
                  <a:pt x="16042" y="1932320"/>
                </a:lnTo>
                <a:lnTo>
                  <a:pt x="0" y="47254"/>
                </a:lnTo>
                <a:close/>
              </a:path>
            </a:pathLst>
          </a:cu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1" name="Rectangle 99"/>
          <p:cNvSpPr/>
          <p:nvPr/>
        </p:nvSpPr>
        <p:spPr>
          <a:xfrm rot="5400000" flipH="1">
            <a:off x="-2224166" y="2663931"/>
            <a:ext cx="6407692" cy="1980446"/>
          </a:xfrm>
          <a:custGeom>
            <a:avLst/>
            <a:gdLst>
              <a:gd name="connsiteX0" fmla="*/ 0 w 5669755"/>
              <a:gd name="connsiteY0" fmla="*/ 0 h 2173824"/>
              <a:gd name="connsiteX1" fmla="*/ 5669755 w 5669755"/>
              <a:gd name="connsiteY1" fmla="*/ 0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0 h 2173824"/>
              <a:gd name="connsiteX1" fmla="*/ 3873039 w 5669755"/>
              <a:gd name="connsiteY1" fmla="*/ 1572126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0 h 2173824"/>
              <a:gd name="connsiteX1" fmla="*/ 3873039 w 5669755"/>
              <a:gd name="connsiteY1" fmla="*/ 1572126 h 2173824"/>
              <a:gd name="connsiteX2" fmla="*/ 5669755 w 5669755"/>
              <a:gd name="connsiteY2" fmla="*/ 2173824 h 2173824"/>
              <a:gd name="connsiteX3" fmla="*/ 0 w 5669755"/>
              <a:gd name="connsiteY3" fmla="*/ 2173824 h 2173824"/>
              <a:gd name="connsiteX4" fmla="*/ 0 w 5669755"/>
              <a:gd name="connsiteY4" fmla="*/ 0 h 2173824"/>
              <a:gd name="connsiteX0" fmla="*/ 0 w 5669755"/>
              <a:gd name="connsiteY0" fmla="*/ 47909 h 2221733"/>
              <a:gd name="connsiteX1" fmla="*/ 3873039 w 5669755"/>
              <a:gd name="connsiteY1" fmla="*/ 1620035 h 2221733"/>
              <a:gd name="connsiteX2" fmla="*/ 5669755 w 5669755"/>
              <a:gd name="connsiteY2" fmla="*/ 2221733 h 2221733"/>
              <a:gd name="connsiteX3" fmla="*/ 0 w 5669755"/>
              <a:gd name="connsiteY3" fmla="*/ 2221733 h 2221733"/>
              <a:gd name="connsiteX4" fmla="*/ 0 w 5669755"/>
              <a:gd name="connsiteY4" fmla="*/ 47909 h 2221733"/>
              <a:gd name="connsiteX0" fmla="*/ 0 w 5669755"/>
              <a:gd name="connsiteY0" fmla="*/ 63821 h 1644087"/>
              <a:gd name="connsiteX1" fmla="*/ 3873039 w 5669755"/>
              <a:gd name="connsiteY1" fmla="*/ 1042389 h 1644087"/>
              <a:gd name="connsiteX2" fmla="*/ 5669755 w 5669755"/>
              <a:gd name="connsiteY2" fmla="*/ 1644087 h 1644087"/>
              <a:gd name="connsiteX3" fmla="*/ 0 w 5669755"/>
              <a:gd name="connsiteY3" fmla="*/ 1644087 h 1644087"/>
              <a:gd name="connsiteX4" fmla="*/ 0 w 5669755"/>
              <a:gd name="connsiteY4" fmla="*/ 63821 h 1644087"/>
              <a:gd name="connsiteX0" fmla="*/ 0 w 5685797"/>
              <a:gd name="connsiteY0" fmla="*/ 54519 h 1939585"/>
              <a:gd name="connsiteX1" fmla="*/ 3889081 w 5685797"/>
              <a:gd name="connsiteY1" fmla="*/ 1337887 h 1939585"/>
              <a:gd name="connsiteX2" fmla="*/ 5685797 w 5685797"/>
              <a:gd name="connsiteY2" fmla="*/ 1939585 h 1939585"/>
              <a:gd name="connsiteX3" fmla="*/ 16042 w 5685797"/>
              <a:gd name="connsiteY3" fmla="*/ 1939585 h 1939585"/>
              <a:gd name="connsiteX4" fmla="*/ 0 w 5685797"/>
              <a:gd name="connsiteY4" fmla="*/ 54519 h 1939585"/>
              <a:gd name="connsiteX0" fmla="*/ 0 w 6407692"/>
              <a:gd name="connsiteY0" fmla="*/ 54519 h 1987711"/>
              <a:gd name="connsiteX1" fmla="*/ 3889081 w 6407692"/>
              <a:gd name="connsiteY1" fmla="*/ 1337887 h 1987711"/>
              <a:gd name="connsiteX2" fmla="*/ 6407692 w 6407692"/>
              <a:gd name="connsiteY2" fmla="*/ 1987711 h 1987711"/>
              <a:gd name="connsiteX3" fmla="*/ 16042 w 6407692"/>
              <a:gd name="connsiteY3" fmla="*/ 1939585 h 1987711"/>
              <a:gd name="connsiteX4" fmla="*/ 0 w 6407692"/>
              <a:gd name="connsiteY4" fmla="*/ 54519 h 1987711"/>
              <a:gd name="connsiteX0" fmla="*/ 0 w 6407692"/>
              <a:gd name="connsiteY0" fmla="*/ 61805 h 1994997"/>
              <a:gd name="connsiteX1" fmla="*/ 3889081 w 6407692"/>
              <a:gd name="connsiteY1" fmla="*/ 1345173 h 1994997"/>
              <a:gd name="connsiteX2" fmla="*/ 6407692 w 6407692"/>
              <a:gd name="connsiteY2" fmla="*/ 1994997 h 1994997"/>
              <a:gd name="connsiteX3" fmla="*/ 16042 w 6407692"/>
              <a:gd name="connsiteY3" fmla="*/ 1946871 h 1994997"/>
              <a:gd name="connsiteX4" fmla="*/ 0 w 6407692"/>
              <a:gd name="connsiteY4" fmla="*/ 61805 h 199499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1465 h 1984657"/>
              <a:gd name="connsiteX1" fmla="*/ 3889081 w 6407692"/>
              <a:gd name="connsiteY1" fmla="*/ 1334833 h 1984657"/>
              <a:gd name="connsiteX2" fmla="*/ 6407692 w 6407692"/>
              <a:gd name="connsiteY2" fmla="*/ 1984657 h 1984657"/>
              <a:gd name="connsiteX3" fmla="*/ 16042 w 6407692"/>
              <a:gd name="connsiteY3" fmla="*/ 1936531 h 1984657"/>
              <a:gd name="connsiteX4" fmla="*/ 0 w 6407692"/>
              <a:gd name="connsiteY4" fmla="*/ 51465 h 1984657"/>
              <a:gd name="connsiteX0" fmla="*/ 0 w 6407692"/>
              <a:gd name="connsiteY0" fmla="*/ 54635 h 1987827"/>
              <a:gd name="connsiteX1" fmla="*/ 3937207 w 6407692"/>
              <a:gd name="connsiteY1" fmla="*/ 1209666 h 1987827"/>
              <a:gd name="connsiteX2" fmla="*/ 6407692 w 6407692"/>
              <a:gd name="connsiteY2" fmla="*/ 1987827 h 1987827"/>
              <a:gd name="connsiteX3" fmla="*/ 16042 w 6407692"/>
              <a:gd name="connsiteY3" fmla="*/ 1939701 h 1987827"/>
              <a:gd name="connsiteX4" fmla="*/ 0 w 6407692"/>
              <a:gd name="connsiteY4" fmla="*/ 54635 h 1987827"/>
              <a:gd name="connsiteX0" fmla="*/ 0 w 6407692"/>
              <a:gd name="connsiteY0" fmla="*/ 55927 h 1989119"/>
              <a:gd name="connsiteX1" fmla="*/ 3536154 w 6407692"/>
              <a:gd name="connsiteY1" fmla="*/ 1162831 h 1989119"/>
              <a:gd name="connsiteX2" fmla="*/ 6407692 w 6407692"/>
              <a:gd name="connsiteY2" fmla="*/ 1989119 h 1989119"/>
              <a:gd name="connsiteX3" fmla="*/ 16042 w 6407692"/>
              <a:gd name="connsiteY3" fmla="*/ 1940993 h 1989119"/>
              <a:gd name="connsiteX4" fmla="*/ 0 w 6407692"/>
              <a:gd name="connsiteY4" fmla="*/ 55927 h 1989119"/>
              <a:gd name="connsiteX0" fmla="*/ 0 w 6407692"/>
              <a:gd name="connsiteY0" fmla="*/ 55927 h 1989119"/>
              <a:gd name="connsiteX1" fmla="*/ 3536154 w 6407692"/>
              <a:gd name="connsiteY1" fmla="*/ 1162831 h 1989119"/>
              <a:gd name="connsiteX2" fmla="*/ 6407692 w 6407692"/>
              <a:gd name="connsiteY2" fmla="*/ 1989119 h 1989119"/>
              <a:gd name="connsiteX3" fmla="*/ 16042 w 6407692"/>
              <a:gd name="connsiteY3" fmla="*/ 1940993 h 1989119"/>
              <a:gd name="connsiteX4" fmla="*/ 0 w 6407692"/>
              <a:gd name="connsiteY4" fmla="*/ 55927 h 1989119"/>
              <a:gd name="connsiteX0" fmla="*/ 0 w 6407692"/>
              <a:gd name="connsiteY0" fmla="*/ 48513 h 1981705"/>
              <a:gd name="connsiteX1" fmla="*/ 3536154 w 6407692"/>
              <a:gd name="connsiteY1" fmla="*/ 1155417 h 1981705"/>
              <a:gd name="connsiteX2" fmla="*/ 6407692 w 6407692"/>
              <a:gd name="connsiteY2" fmla="*/ 1981705 h 1981705"/>
              <a:gd name="connsiteX3" fmla="*/ 16042 w 6407692"/>
              <a:gd name="connsiteY3" fmla="*/ 1933579 h 1981705"/>
              <a:gd name="connsiteX4" fmla="*/ 0 w 6407692"/>
              <a:gd name="connsiteY4" fmla="*/ 48513 h 1981705"/>
              <a:gd name="connsiteX0" fmla="*/ 0 w 6407692"/>
              <a:gd name="connsiteY0" fmla="*/ 47254 h 1980446"/>
              <a:gd name="connsiteX1" fmla="*/ 3536154 w 6407692"/>
              <a:gd name="connsiteY1" fmla="*/ 1154158 h 1980446"/>
              <a:gd name="connsiteX2" fmla="*/ 6407692 w 6407692"/>
              <a:gd name="connsiteY2" fmla="*/ 1980446 h 1980446"/>
              <a:gd name="connsiteX3" fmla="*/ 16042 w 6407692"/>
              <a:gd name="connsiteY3" fmla="*/ 1932320 h 1980446"/>
              <a:gd name="connsiteX4" fmla="*/ 0 w 6407692"/>
              <a:gd name="connsiteY4" fmla="*/ 47254 h 1980446"/>
              <a:gd name="connsiteX0" fmla="*/ 0 w 6407692"/>
              <a:gd name="connsiteY0" fmla="*/ 47254 h 1980446"/>
              <a:gd name="connsiteX1" fmla="*/ 3536154 w 6407692"/>
              <a:gd name="connsiteY1" fmla="*/ 1154158 h 1980446"/>
              <a:gd name="connsiteX2" fmla="*/ 6407692 w 6407692"/>
              <a:gd name="connsiteY2" fmla="*/ 1980446 h 1980446"/>
              <a:gd name="connsiteX3" fmla="*/ 16042 w 6407692"/>
              <a:gd name="connsiteY3" fmla="*/ 1932320 h 1980446"/>
              <a:gd name="connsiteX4" fmla="*/ 0 w 6407692"/>
              <a:gd name="connsiteY4" fmla="*/ 47254 h 1980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7692" h="1980446">
                <a:moveTo>
                  <a:pt x="0" y="47254"/>
                </a:moveTo>
                <a:cubicBezTo>
                  <a:pt x="2494171" y="-343104"/>
                  <a:pt x="865522" y="1833275"/>
                  <a:pt x="3536154" y="1154158"/>
                </a:cubicBezTo>
                <a:cubicBezTo>
                  <a:pt x="4776743" y="841377"/>
                  <a:pt x="4589586" y="1747796"/>
                  <a:pt x="6407692" y="1980446"/>
                </a:cubicBezTo>
                <a:lnTo>
                  <a:pt x="16042" y="1932320"/>
                </a:lnTo>
                <a:lnTo>
                  <a:pt x="0" y="47254"/>
                </a:lnTo>
                <a:close/>
              </a:path>
            </a:pathLst>
          </a:custGeom>
          <a:solidFill>
            <a:srgbClr val="224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3" name="Picture 19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91" r="47572"/>
          <a:stretch/>
        </p:blipFill>
        <p:spPr>
          <a:xfrm rot="1416120">
            <a:off x="-155901" y="4659681"/>
            <a:ext cx="1717185" cy="2496899"/>
          </a:xfrm>
          <a:prstGeom prst="rect">
            <a:avLst/>
          </a:prstGeom>
        </p:spPr>
      </p:pic>
      <p:sp>
        <p:nvSpPr>
          <p:cNvPr id="202" name="Rectangle 1026"/>
          <p:cNvSpPr/>
          <p:nvPr/>
        </p:nvSpPr>
        <p:spPr>
          <a:xfrm rot="5716179">
            <a:off x="8982422" y="4278048"/>
            <a:ext cx="4804639" cy="2960767"/>
          </a:xfrm>
          <a:custGeom>
            <a:avLst/>
            <a:gdLst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0 w 4572350"/>
              <a:gd name="connsiteY3" fmla="*/ 22550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5085697"/>
              <a:gd name="connsiteY0" fmla="*/ 0 h 2318022"/>
              <a:gd name="connsiteX1" fmla="*/ 4572350 w 5085697"/>
              <a:gd name="connsiteY1" fmla="*/ 0 h 2318022"/>
              <a:gd name="connsiteX2" fmla="*/ 4572350 w 5085697"/>
              <a:gd name="connsiteY2" fmla="*/ 2255054 h 2318022"/>
              <a:gd name="connsiteX3" fmla="*/ 1828800 w 5085697"/>
              <a:gd name="connsiteY3" fmla="*/ 1340654 h 2318022"/>
              <a:gd name="connsiteX4" fmla="*/ 0 w 5085697"/>
              <a:gd name="connsiteY4" fmla="*/ 0 h 2318022"/>
              <a:gd name="connsiteX0" fmla="*/ 0 w 5085697"/>
              <a:gd name="connsiteY0" fmla="*/ 477698 h 2795720"/>
              <a:gd name="connsiteX1" fmla="*/ 4572350 w 5085697"/>
              <a:gd name="connsiteY1" fmla="*/ 477698 h 2795720"/>
              <a:gd name="connsiteX2" fmla="*/ 4572350 w 5085697"/>
              <a:gd name="connsiteY2" fmla="*/ 2732752 h 2795720"/>
              <a:gd name="connsiteX3" fmla="*/ 1828800 w 5085697"/>
              <a:gd name="connsiteY3" fmla="*/ 1818352 h 2795720"/>
              <a:gd name="connsiteX4" fmla="*/ 0 w 5085697"/>
              <a:gd name="connsiteY4" fmla="*/ 477698 h 2795720"/>
              <a:gd name="connsiteX0" fmla="*/ 0 w 5186905"/>
              <a:gd name="connsiteY0" fmla="*/ 477698 h 2788517"/>
              <a:gd name="connsiteX1" fmla="*/ 4572350 w 5186905"/>
              <a:gd name="connsiteY1" fmla="*/ 477698 h 2788517"/>
              <a:gd name="connsiteX2" fmla="*/ 4572350 w 5186905"/>
              <a:gd name="connsiteY2" fmla="*/ 2732752 h 2788517"/>
              <a:gd name="connsiteX3" fmla="*/ 1828800 w 5186905"/>
              <a:gd name="connsiteY3" fmla="*/ 1818352 h 2788517"/>
              <a:gd name="connsiteX4" fmla="*/ 0 w 5186905"/>
              <a:gd name="connsiteY4" fmla="*/ 477698 h 2788517"/>
              <a:gd name="connsiteX0" fmla="*/ 23878 w 5210783"/>
              <a:gd name="connsiteY0" fmla="*/ 477698 h 2788517"/>
              <a:gd name="connsiteX1" fmla="*/ 4596228 w 5210783"/>
              <a:gd name="connsiteY1" fmla="*/ 477698 h 2788517"/>
              <a:gd name="connsiteX2" fmla="*/ 4596228 w 5210783"/>
              <a:gd name="connsiteY2" fmla="*/ 2732752 h 2788517"/>
              <a:gd name="connsiteX3" fmla="*/ 1852678 w 5210783"/>
              <a:gd name="connsiteY3" fmla="*/ 1818352 h 2788517"/>
              <a:gd name="connsiteX4" fmla="*/ 23878 w 5210783"/>
              <a:gd name="connsiteY4" fmla="*/ 477698 h 2788517"/>
              <a:gd name="connsiteX0" fmla="*/ 23878 w 5210783"/>
              <a:gd name="connsiteY0" fmla="*/ 898612 h 3209431"/>
              <a:gd name="connsiteX1" fmla="*/ 4596228 w 5210783"/>
              <a:gd name="connsiteY1" fmla="*/ 898612 h 3209431"/>
              <a:gd name="connsiteX2" fmla="*/ 4596228 w 5210783"/>
              <a:gd name="connsiteY2" fmla="*/ 3153666 h 3209431"/>
              <a:gd name="connsiteX3" fmla="*/ 1852678 w 5210783"/>
              <a:gd name="connsiteY3" fmla="*/ 2239266 h 3209431"/>
              <a:gd name="connsiteX4" fmla="*/ 23878 w 5210783"/>
              <a:gd name="connsiteY4" fmla="*/ 898612 h 3209431"/>
              <a:gd name="connsiteX0" fmla="*/ 21698 w 5208603"/>
              <a:gd name="connsiteY0" fmla="*/ 898612 h 3209431"/>
              <a:gd name="connsiteX1" fmla="*/ 4594048 w 5208603"/>
              <a:gd name="connsiteY1" fmla="*/ 898612 h 3209431"/>
              <a:gd name="connsiteX2" fmla="*/ 4594048 w 5208603"/>
              <a:gd name="connsiteY2" fmla="*/ 3153666 h 3209431"/>
              <a:gd name="connsiteX3" fmla="*/ 2059045 w 5208603"/>
              <a:gd name="connsiteY3" fmla="*/ 2495940 h 3209431"/>
              <a:gd name="connsiteX4" fmla="*/ 21698 w 520860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163" h="3209431">
                <a:moveTo>
                  <a:pt x="21258" y="898612"/>
                </a:moveTo>
                <a:cubicBezTo>
                  <a:pt x="502639" y="-416841"/>
                  <a:pt x="3967849" y="-176209"/>
                  <a:pt x="4593608" y="898612"/>
                </a:cubicBezTo>
                <a:cubicBezTo>
                  <a:pt x="4994661" y="1345497"/>
                  <a:pt x="5748640" y="3589096"/>
                  <a:pt x="4593608" y="3153666"/>
                </a:cubicBezTo>
                <a:cubicBezTo>
                  <a:pt x="3679091" y="2848866"/>
                  <a:pt x="2154975" y="3763266"/>
                  <a:pt x="2058605" y="2495940"/>
                </a:cubicBezTo>
                <a:cubicBezTo>
                  <a:pt x="1914226" y="1359244"/>
                  <a:pt x="-235415" y="2693033"/>
                  <a:pt x="21258" y="898612"/>
                </a:cubicBezTo>
                <a:close/>
              </a:path>
            </a:pathLst>
          </a:custGeom>
          <a:solidFill>
            <a:srgbClr val="224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4" name="Rectangle 1026"/>
          <p:cNvSpPr/>
          <p:nvPr/>
        </p:nvSpPr>
        <p:spPr>
          <a:xfrm rot="5717398">
            <a:off x="9075290" y="4477314"/>
            <a:ext cx="4687605" cy="2694421"/>
          </a:xfrm>
          <a:custGeom>
            <a:avLst/>
            <a:gdLst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0 w 4572350"/>
              <a:gd name="connsiteY3" fmla="*/ 22550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5085697"/>
              <a:gd name="connsiteY0" fmla="*/ 0 h 2318022"/>
              <a:gd name="connsiteX1" fmla="*/ 4572350 w 5085697"/>
              <a:gd name="connsiteY1" fmla="*/ 0 h 2318022"/>
              <a:gd name="connsiteX2" fmla="*/ 4572350 w 5085697"/>
              <a:gd name="connsiteY2" fmla="*/ 2255054 h 2318022"/>
              <a:gd name="connsiteX3" fmla="*/ 1828800 w 5085697"/>
              <a:gd name="connsiteY3" fmla="*/ 1340654 h 2318022"/>
              <a:gd name="connsiteX4" fmla="*/ 0 w 5085697"/>
              <a:gd name="connsiteY4" fmla="*/ 0 h 2318022"/>
              <a:gd name="connsiteX0" fmla="*/ 0 w 5085697"/>
              <a:gd name="connsiteY0" fmla="*/ 477698 h 2795720"/>
              <a:gd name="connsiteX1" fmla="*/ 4572350 w 5085697"/>
              <a:gd name="connsiteY1" fmla="*/ 477698 h 2795720"/>
              <a:gd name="connsiteX2" fmla="*/ 4572350 w 5085697"/>
              <a:gd name="connsiteY2" fmla="*/ 2732752 h 2795720"/>
              <a:gd name="connsiteX3" fmla="*/ 1828800 w 5085697"/>
              <a:gd name="connsiteY3" fmla="*/ 1818352 h 2795720"/>
              <a:gd name="connsiteX4" fmla="*/ 0 w 5085697"/>
              <a:gd name="connsiteY4" fmla="*/ 477698 h 2795720"/>
              <a:gd name="connsiteX0" fmla="*/ 0 w 5186905"/>
              <a:gd name="connsiteY0" fmla="*/ 477698 h 2788517"/>
              <a:gd name="connsiteX1" fmla="*/ 4572350 w 5186905"/>
              <a:gd name="connsiteY1" fmla="*/ 477698 h 2788517"/>
              <a:gd name="connsiteX2" fmla="*/ 4572350 w 5186905"/>
              <a:gd name="connsiteY2" fmla="*/ 2732752 h 2788517"/>
              <a:gd name="connsiteX3" fmla="*/ 1828800 w 5186905"/>
              <a:gd name="connsiteY3" fmla="*/ 1818352 h 2788517"/>
              <a:gd name="connsiteX4" fmla="*/ 0 w 5186905"/>
              <a:gd name="connsiteY4" fmla="*/ 477698 h 2788517"/>
              <a:gd name="connsiteX0" fmla="*/ 23878 w 5210783"/>
              <a:gd name="connsiteY0" fmla="*/ 477698 h 2788517"/>
              <a:gd name="connsiteX1" fmla="*/ 4596228 w 5210783"/>
              <a:gd name="connsiteY1" fmla="*/ 477698 h 2788517"/>
              <a:gd name="connsiteX2" fmla="*/ 4596228 w 5210783"/>
              <a:gd name="connsiteY2" fmla="*/ 2732752 h 2788517"/>
              <a:gd name="connsiteX3" fmla="*/ 1852678 w 5210783"/>
              <a:gd name="connsiteY3" fmla="*/ 1818352 h 2788517"/>
              <a:gd name="connsiteX4" fmla="*/ 23878 w 5210783"/>
              <a:gd name="connsiteY4" fmla="*/ 477698 h 2788517"/>
              <a:gd name="connsiteX0" fmla="*/ 23878 w 5210783"/>
              <a:gd name="connsiteY0" fmla="*/ 898612 h 3209431"/>
              <a:gd name="connsiteX1" fmla="*/ 4596228 w 5210783"/>
              <a:gd name="connsiteY1" fmla="*/ 898612 h 3209431"/>
              <a:gd name="connsiteX2" fmla="*/ 4596228 w 5210783"/>
              <a:gd name="connsiteY2" fmla="*/ 3153666 h 3209431"/>
              <a:gd name="connsiteX3" fmla="*/ 1852678 w 5210783"/>
              <a:gd name="connsiteY3" fmla="*/ 2239266 h 3209431"/>
              <a:gd name="connsiteX4" fmla="*/ 23878 w 5210783"/>
              <a:gd name="connsiteY4" fmla="*/ 898612 h 3209431"/>
              <a:gd name="connsiteX0" fmla="*/ 21698 w 5208603"/>
              <a:gd name="connsiteY0" fmla="*/ 898612 h 3209431"/>
              <a:gd name="connsiteX1" fmla="*/ 4594048 w 5208603"/>
              <a:gd name="connsiteY1" fmla="*/ 898612 h 3209431"/>
              <a:gd name="connsiteX2" fmla="*/ 4594048 w 5208603"/>
              <a:gd name="connsiteY2" fmla="*/ 3153666 h 3209431"/>
              <a:gd name="connsiteX3" fmla="*/ 2059045 w 5208603"/>
              <a:gd name="connsiteY3" fmla="*/ 2495940 h 3209431"/>
              <a:gd name="connsiteX4" fmla="*/ 21698 w 520860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163" h="3209431">
                <a:moveTo>
                  <a:pt x="21258" y="898612"/>
                </a:moveTo>
                <a:cubicBezTo>
                  <a:pt x="502639" y="-416841"/>
                  <a:pt x="3967849" y="-176209"/>
                  <a:pt x="4593608" y="898612"/>
                </a:cubicBezTo>
                <a:cubicBezTo>
                  <a:pt x="4994661" y="1345497"/>
                  <a:pt x="5748640" y="3589096"/>
                  <a:pt x="4593608" y="3153666"/>
                </a:cubicBezTo>
                <a:cubicBezTo>
                  <a:pt x="3679091" y="2848866"/>
                  <a:pt x="2154975" y="3763266"/>
                  <a:pt x="2058605" y="2495940"/>
                </a:cubicBezTo>
                <a:cubicBezTo>
                  <a:pt x="1914226" y="1359244"/>
                  <a:pt x="-235415" y="2693033"/>
                  <a:pt x="21258" y="898612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6" name="Oval 205"/>
          <p:cNvSpPr/>
          <p:nvPr/>
        </p:nvSpPr>
        <p:spPr>
          <a:xfrm>
            <a:off x="2266537" y="6016145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7" name="Oval 206"/>
          <p:cNvSpPr/>
          <p:nvPr/>
        </p:nvSpPr>
        <p:spPr>
          <a:xfrm>
            <a:off x="2131589" y="5023444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9" name="Oval 208"/>
          <p:cNvSpPr/>
          <p:nvPr/>
        </p:nvSpPr>
        <p:spPr>
          <a:xfrm>
            <a:off x="1231104" y="4523854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0" name="Oval 209"/>
          <p:cNvSpPr/>
          <p:nvPr/>
        </p:nvSpPr>
        <p:spPr>
          <a:xfrm>
            <a:off x="2087052" y="4616776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1" name="Oval 210"/>
          <p:cNvSpPr/>
          <p:nvPr/>
        </p:nvSpPr>
        <p:spPr>
          <a:xfrm>
            <a:off x="2184647" y="5524637"/>
            <a:ext cx="268970" cy="28434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2" name="Oval 211"/>
          <p:cNvSpPr/>
          <p:nvPr/>
        </p:nvSpPr>
        <p:spPr>
          <a:xfrm>
            <a:off x="2599518" y="5696016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3" name="Oval 212"/>
          <p:cNvSpPr/>
          <p:nvPr/>
        </p:nvSpPr>
        <p:spPr>
          <a:xfrm>
            <a:off x="2503654" y="5318399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4" name="Oval 213"/>
          <p:cNvSpPr/>
          <p:nvPr/>
        </p:nvSpPr>
        <p:spPr>
          <a:xfrm>
            <a:off x="1639357" y="4512551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5" name="Oval 214"/>
          <p:cNvSpPr/>
          <p:nvPr/>
        </p:nvSpPr>
        <p:spPr>
          <a:xfrm>
            <a:off x="1903532" y="4322735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6" name="Oval 215"/>
          <p:cNvSpPr/>
          <p:nvPr/>
        </p:nvSpPr>
        <p:spPr>
          <a:xfrm>
            <a:off x="1581487" y="4911238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8" name="Oval 217"/>
          <p:cNvSpPr/>
          <p:nvPr/>
        </p:nvSpPr>
        <p:spPr>
          <a:xfrm>
            <a:off x="10337325" y="4874071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0" name="Oval 219"/>
          <p:cNvSpPr/>
          <p:nvPr/>
        </p:nvSpPr>
        <p:spPr>
          <a:xfrm>
            <a:off x="10145834" y="4156753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2" name="Oval 221"/>
          <p:cNvSpPr/>
          <p:nvPr/>
        </p:nvSpPr>
        <p:spPr>
          <a:xfrm>
            <a:off x="11001782" y="4249675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24" name="Oval 223"/>
          <p:cNvSpPr/>
          <p:nvPr/>
        </p:nvSpPr>
        <p:spPr>
          <a:xfrm>
            <a:off x="10906460" y="3572674"/>
            <a:ext cx="268970" cy="28434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1" name="Oval 230"/>
          <p:cNvSpPr/>
          <p:nvPr/>
        </p:nvSpPr>
        <p:spPr>
          <a:xfrm>
            <a:off x="9835567" y="5328915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4" name="Oval 233"/>
          <p:cNvSpPr/>
          <p:nvPr/>
        </p:nvSpPr>
        <p:spPr>
          <a:xfrm>
            <a:off x="10554087" y="4145450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5" name="Oval 234"/>
          <p:cNvSpPr/>
          <p:nvPr/>
        </p:nvSpPr>
        <p:spPr>
          <a:xfrm>
            <a:off x="10818262" y="3955634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6" name="Oval 235"/>
          <p:cNvSpPr/>
          <p:nvPr/>
        </p:nvSpPr>
        <p:spPr>
          <a:xfrm>
            <a:off x="10496217" y="4544137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75" name="Picture 1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78954">
            <a:off x="10133351" y="4396179"/>
            <a:ext cx="2523385" cy="2523385"/>
          </a:xfrm>
          <a:prstGeom prst="rect">
            <a:avLst/>
          </a:prstGeom>
        </p:spPr>
      </p:pic>
      <p:sp>
        <p:nvSpPr>
          <p:cNvPr id="173" name="TextBox 172"/>
          <p:cNvSpPr txBox="1"/>
          <p:nvPr/>
        </p:nvSpPr>
        <p:spPr>
          <a:xfrm>
            <a:off x="2625452" y="2256602"/>
            <a:ext cx="681308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500" dirty="0" smtClean="0">
                <a:solidFill>
                  <a:schemeClr val="bg2">
                    <a:lumMod val="75000"/>
                  </a:schemeClr>
                </a:solidFill>
                <a:latin typeface="DareDarling FREE" pitchFamily="2" charset="0"/>
              </a:rPr>
              <a:t>Terima Kasih </a:t>
            </a:r>
            <a:endParaRPr lang="id-ID" sz="11500" dirty="0">
              <a:solidFill>
                <a:schemeClr val="bg2">
                  <a:lumMod val="75000"/>
                </a:schemeClr>
              </a:solidFill>
              <a:latin typeface="DareDarling FREE" pitchFamily="2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2682484" y="2264432"/>
            <a:ext cx="681308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1500" dirty="0" smtClean="0">
                <a:solidFill>
                  <a:srgbClr val="22446F"/>
                </a:solidFill>
                <a:latin typeface="DareDarling FREE" pitchFamily="2" charset="0"/>
              </a:rPr>
              <a:t>Terima Kasih </a:t>
            </a:r>
            <a:endParaRPr lang="id-ID" sz="11500" dirty="0">
              <a:solidFill>
                <a:srgbClr val="22446F"/>
              </a:solidFill>
              <a:latin typeface="DareDarling FRE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59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applause.wav"/>
          </p:stSnd>
        </p:sndAc>
      </p:transition>
    </mc:Choice>
    <mc:Fallback xmlns="">
      <p:transition spd="slow">
        <p:dissolv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20000">
                                      <p:cBhvr>
                                        <p:cTn id="6" dur="17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450" fill="hold"/>
                                        <p:tgtEl>
                                          <p:spTgt spid="19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450" fill="hold"/>
                                        <p:tgtEl>
                                          <p:spTgt spid="20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1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2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2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7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6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2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8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2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1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4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4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7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6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2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8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2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1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4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2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18" dur="59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180" fill="hold">
                                          <p:stCondLst>
                                            <p:cond delay="118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180" fill="hold">
                                          <p:stCondLst>
                                            <p:cond delay="236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180" fill="hold">
                                          <p:stCondLst>
                                            <p:cond delay="354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180" fill="hold">
                                          <p:stCondLst>
                                            <p:cond delay="472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 animBg="1"/>
      <p:bldP spid="186" grpId="1" animBg="1"/>
      <p:bldP spid="191" grpId="0" animBg="1"/>
      <p:bldP spid="191" grpId="1" animBg="1"/>
      <p:bldP spid="202" grpId="0" animBg="1"/>
      <p:bldP spid="202" grpId="1" animBg="1"/>
      <p:bldP spid="204" grpId="0" animBg="1"/>
      <p:bldP spid="204" grpId="1" animBg="1"/>
      <p:bldP spid="206" grpId="0" animBg="1"/>
      <p:bldP spid="206" grpId="1" animBg="1"/>
      <p:bldP spid="207" grpId="0" animBg="1"/>
      <p:bldP spid="207" grpId="1" animBg="1"/>
      <p:bldP spid="209" grpId="0" animBg="1"/>
      <p:bldP spid="209" grpId="1" animBg="1"/>
      <p:bldP spid="210" grpId="0" animBg="1"/>
      <p:bldP spid="210" grpId="1" animBg="1"/>
      <p:bldP spid="211" grpId="0" animBg="1"/>
      <p:bldP spid="211" grpId="1" animBg="1"/>
      <p:bldP spid="212" grpId="0" animBg="1"/>
      <p:bldP spid="212" grpId="1" animBg="1"/>
      <p:bldP spid="213" grpId="0" animBg="1"/>
      <p:bldP spid="213" grpId="1" animBg="1"/>
      <p:bldP spid="214" grpId="0" animBg="1"/>
      <p:bldP spid="214" grpId="1" animBg="1"/>
      <p:bldP spid="215" grpId="0" animBg="1"/>
      <p:bldP spid="215" grpId="1" animBg="1"/>
      <p:bldP spid="216" grpId="0" animBg="1"/>
      <p:bldP spid="216" grpId="1" animBg="1"/>
      <p:bldP spid="218" grpId="0" animBg="1"/>
      <p:bldP spid="218" grpId="1" animBg="1"/>
      <p:bldP spid="220" grpId="0" animBg="1"/>
      <p:bldP spid="220" grpId="1" animBg="1"/>
      <p:bldP spid="222" grpId="0" animBg="1"/>
      <p:bldP spid="222" grpId="1" animBg="1"/>
      <p:bldP spid="224" grpId="0" animBg="1"/>
      <p:bldP spid="224" grpId="1" animBg="1"/>
      <p:bldP spid="231" grpId="0" animBg="1"/>
      <p:bldP spid="231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173" grpId="0"/>
      <p:bldP spid="173" grpId="1"/>
      <p:bldP spid="174" grpId="0"/>
      <p:bldP spid="17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ounded Rectangle 206"/>
          <p:cNvSpPr/>
          <p:nvPr/>
        </p:nvSpPr>
        <p:spPr>
          <a:xfrm>
            <a:off x="648226" y="559703"/>
            <a:ext cx="10982299" cy="5719777"/>
          </a:xfrm>
          <a:prstGeom prst="roundRect">
            <a:avLst>
              <a:gd name="adj" fmla="val 5190"/>
            </a:avLst>
          </a:prstGeom>
          <a:solidFill>
            <a:srgbClr val="F1EEE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spc="600" dirty="0">
              <a:solidFill>
                <a:srgbClr val="366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744875" y="548825"/>
            <a:ext cx="10861675" cy="5703887"/>
            <a:chOff x="389475" y="404047"/>
            <a:chExt cx="12173953" cy="6392365"/>
          </a:xfrm>
        </p:grpSpPr>
        <p:grpSp>
          <p:nvGrpSpPr>
            <p:cNvPr id="35" name="Group 47"/>
            <p:cNvGrpSpPr>
              <a:grpSpLocks/>
            </p:cNvGrpSpPr>
            <p:nvPr/>
          </p:nvGrpSpPr>
          <p:grpSpPr bwMode="auto">
            <a:xfrm>
              <a:off x="400050" y="409573"/>
              <a:ext cx="6253487" cy="3321180"/>
              <a:chOff x="0" y="0"/>
              <a:chExt cx="12192000" cy="6858000"/>
            </a:xfrm>
          </p:grpSpPr>
          <p:grpSp>
            <p:nvGrpSpPr>
              <p:cNvPr id="139" name="Group 24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58992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11623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175203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23244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289679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4657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05889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6278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51828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575175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63449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691386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74862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805862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86483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922073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981046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038284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1097256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154494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46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rot="16200000">
                  <a:off x="6068387" y="2031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>
                  <a:off x="6068387" y="-5711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6200000">
                  <a:off x="6068387" y="-114059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>
                  <a:off x="6068387" y="-171369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6200000">
                  <a:off x="6068387" y="-22868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>
                  <a:off x="6068387" y="-28746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>
                  <a:off x="6068387" y="-344770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>
                  <a:off x="6068387" y="-40391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6200000">
                  <a:off x="6068387" y="-46122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6200000">
                  <a:off x="6068387" y="-52000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>
                  <a:off x="6068387" y="-57731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48"/>
            <p:cNvGrpSpPr>
              <a:grpSpLocks/>
            </p:cNvGrpSpPr>
            <p:nvPr/>
          </p:nvGrpSpPr>
          <p:grpSpPr bwMode="auto">
            <a:xfrm>
              <a:off x="389475" y="3475232"/>
              <a:ext cx="6253487" cy="3321180"/>
              <a:chOff x="0" y="0"/>
              <a:chExt cx="12192000" cy="6858000"/>
            </a:xfrm>
          </p:grpSpPr>
          <p:grpSp>
            <p:nvGrpSpPr>
              <p:cNvPr id="105" name="Group 49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58972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1621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75183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3242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89659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34655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05870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46276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51826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575156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63447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691367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74860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8058433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86481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922053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981026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038264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097237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154475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>
                  <a:off x="6068182" y="1981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>
                  <a:off x="6068182" y="-5716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>
                  <a:off x="6068182" y="-114109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6200000">
                  <a:off x="6068182" y="-1714196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>
                  <a:off x="6068182" y="-228730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>
                  <a:off x="6068182" y="-287510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>
                  <a:off x="6068182" y="-344820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6200000">
                  <a:off x="6068182" y="-40396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>
                  <a:off x="6068182" y="-46127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>
                  <a:off x="6068182" y="-52005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6200000">
                  <a:off x="6068182" y="-57736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82"/>
            <p:cNvGrpSpPr>
              <a:grpSpLocks/>
            </p:cNvGrpSpPr>
            <p:nvPr/>
          </p:nvGrpSpPr>
          <p:grpSpPr bwMode="auto">
            <a:xfrm>
              <a:off x="6309941" y="404047"/>
              <a:ext cx="6253487" cy="3321180"/>
              <a:chOff x="0" y="0"/>
              <a:chExt cx="12192000" cy="6858000"/>
            </a:xfrm>
          </p:grpSpPr>
          <p:grpSp>
            <p:nvGrpSpPr>
              <p:cNvPr id="72" name="Group 83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8827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1606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75038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3227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89514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4640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05725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6261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1812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575011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634330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91222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4846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805698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646708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921909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980881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038119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0970921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154330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84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16200000">
                  <a:off x="6066670" y="2070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>
                  <a:off x="6066670" y="-57077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>
                  <a:off x="6066670" y="-11402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>
                  <a:off x="6066670" y="-17133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>
                  <a:off x="6066670" y="-22864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6200000">
                  <a:off x="6066670" y="-28742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>
                  <a:off x="6066670" y="-34473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>
                  <a:off x="6066670" y="-403878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6200000">
                  <a:off x="6066670" y="-461189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>
                  <a:off x="6066670" y="-5199693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6200000">
                  <a:off x="6066670" y="-577279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116"/>
            <p:cNvGrpSpPr>
              <a:grpSpLocks/>
            </p:cNvGrpSpPr>
            <p:nvPr/>
          </p:nvGrpSpPr>
          <p:grpSpPr bwMode="auto">
            <a:xfrm>
              <a:off x="6299366" y="3469706"/>
              <a:ext cx="6253487" cy="3321180"/>
              <a:chOff x="0" y="0"/>
              <a:chExt cx="12192000" cy="6858000"/>
            </a:xfrm>
          </p:grpSpPr>
          <p:grpSp>
            <p:nvGrpSpPr>
              <p:cNvPr id="39" name="Group 117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8808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1604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75018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3225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89494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4638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05705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6259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1810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74991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3431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91202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74844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805678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86465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921889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80861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038099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097072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154310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118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6465" y="202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6465" y="-57126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6465" y="-11407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6465" y="-17138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6465" y="-22869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6465" y="-28747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>
                  <a:off x="6066465" y="-34478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>
                  <a:off x="6066465" y="-403928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>
                  <a:off x="6066465" y="-46123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>
                  <a:off x="6066465" y="-52001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>
                  <a:off x="6066465" y="-577329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6" name="Rectangle 22"/>
          <p:cNvSpPr/>
          <p:nvPr/>
        </p:nvSpPr>
        <p:spPr>
          <a:xfrm>
            <a:off x="-2855494" y="6210051"/>
            <a:ext cx="7750629" cy="4675870"/>
          </a:xfrm>
          <a:custGeom>
            <a:avLst/>
            <a:gdLst>
              <a:gd name="connsiteX0" fmla="*/ 0 w 7750629"/>
              <a:gd name="connsiteY0" fmla="*/ 0 h 4666343"/>
              <a:gd name="connsiteX1" fmla="*/ 7750629 w 7750629"/>
              <a:gd name="connsiteY1" fmla="*/ 0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4470400 w 7750629"/>
              <a:gd name="connsiteY2" fmla="*/ 2859314 h 4666343"/>
              <a:gd name="connsiteX3" fmla="*/ 7750629 w 7750629"/>
              <a:gd name="connsiteY3" fmla="*/ 4666343 h 4666343"/>
              <a:gd name="connsiteX4" fmla="*/ 0 w 7750629"/>
              <a:gd name="connsiteY4" fmla="*/ 4666343 h 4666343"/>
              <a:gd name="connsiteX5" fmla="*/ 0 w 7750629"/>
              <a:gd name="connsiteY5" fmla="*/ 0 h 4666343"/>
              <a:gd name="connsiteX0" fmla="*/ 0 w 7750629"/>
              <a:gd name="connsiteY0" fmla="*/ 12227 h 4678570"/>
              <a:gd name="connsiteX1" fmla="*/ 1988457 w 7750629"/>
              <a:gd name="connsiteY1" fmla="*/ 1042741 h 4678570"/>
              <a:gd name="connsiteX2" fmla="*/ 4470400 w 7750629"/>
              <a:gd name="connsiteY2" fmla="*/ 2871541 h 4678570"/>
              <a:gd name="connsiteX3" fmla="*/ 7750629 w 7750629"/>
              <a:gd name="connsiteY3" fmla="*/ 4678570 h 4678570"/>
              <a:gd name="connsiteX4" fmla="*/ 0 w 7750629"/>
              <a:gd name="connsiteY4" fmla="*/ 4678570 h 4678570"/>
              <a:gd name="connsiteX5" fmla="*/ 0 w 7750629"/>
              <a:gd name="connsiteY5" fmla="*/ 12227 h 4678570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629" h="4675870">
                <a:moveTo>
                  <a:pt x="0" y="9527"/>
                </a:moveTo>
                <a:cubicBezTo>
                  <a:pt x="1461104" y="-111425"/>
                  <a:pt x="295124" y="957793"/>
                  <a:pt x="1988457" y="1040041"/>
                </a:cubicBezTo>
                <a:cubicBezTo>
                  <a:pt x="3497942" y="1107774"/>
                  <a:pt x="2583543" y="2786592"/>
                  <a:pt x="4325257" y="2694669"/>
                </a:cubicBezTo>
                <a:cubicBezTo>
                  <a:pt x="6033105" y="2701926"/>
                  <a:pt x="5317066" y="4596041"/>
                  <a:pt x="7750629" y="4675870"/>
                </a:cubicBezTo>
                <a:lnTo>
                  <a:pt x="0" y="4675870"/>
                </a:lnTo>
                <a:lnTo>
                  <a:pt x="0" y="9527"/>
                </a:lnTo>
                <a:close/>
              </a:path>
            </a:pathLst>
          </a:custGeom>
          <a:solidFill>
            <a:srgbClr val="EE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0" name="Oval 2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6E7A1D-6C8F-487A-9806-3121155138A2}"/>
              </a:ext>
            </a:extLst>
          </p:cNvPr>
          <p:cNvSpPr/>
          <p:nvPr/>
        </p:nvSpPr>
        <p:spPr>
          <a:xfrm>
            <a:off x="11531169" y="2915655"/>
            <a:ext cx="457631" cy="431800"/>
          </a:xfrm>
          <a:prstGeom prst="ellipse">
            <a:avLst/>
          </a:prstGeom>
          <a:solidFill>
            <a:srgbClr val="22446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&gt;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31" name="Oval 2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2E9FE1-2F1A-408E-BC9E-DEF11DDBCD45}"/>
              </a:ext>
            </a:extLst>
          </p:cNvPr>
          <p:cNvSpPr/>
          <p:nvPr/>
        </p:nvSpPr>
        <p:spPr>
          <a:xfrm>
            <a:off x="11531169" y="3498474"/>
            <a:ext cx="457631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72" name="Rectangle 107"/>
          <p:cNvSpPr/>
          <p:nvPr/>
        </p:nvSpPr>
        <p:spPr>
          <a:xfrm>
            <a:off x="-1159718" y="-1438751"/>
            <a:ext cx="5634240" cy="3353769"/>
          </a:xfrm>
          <a:custGeom>
            <a:avLst/>
            <a:gdLst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4645700 w 4645700"/>
              <a:gd name="connsiteY2" fmla="*/ 3318282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3731300 w 4645700"/>
              <a:gd name="connsiteY2" fmla="*/ 3194715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501740"/>
              <a:gd name="connsiteX1" fmla="*/ 4645700 w 4645700"/>
              <a:gd name="connsiteY1" fmla="*/ 0 h 3501740"/>
              <a:gd name="connsiteX2" fmla="*/ 3731300 w 4645700"/>
              <a:gd name="connsiteY2" fmla="*/ 3194715 h 3501740"/>
              <a:gd name="connsiteX3" fmla="*/ 0 w 4645700"/>
              <a:gd name="connsiteY3" fmla="*/ 3318282 h 3501740"/>
              <a:gd name="connsiteX4" fmla="*/ 0 w 4645700"/>
              <a:gd name="connsiteY4" fmla="*/ 0 h 3501740"/>
              <a:gd name="connsiteX0" fmla="*/ 0 w 4645700"/>
              <a:gd name="connsiteY0" fmla="*/ 0 h 3392795"/>
              <a:gd name="connsiteX1" fmla="*/ 4645700 w 4645700"/>
              <a:gd name="connsiteY1" fmla="*/ 0 h 3392795"/>
              <a:gd name="connsiteX2" fmla="*/ 3731300 w 4645700"/>
              <a:gd name="connsiteY2" fmla="*/ 3194715 h 3392795"/>
              <a:gd name="connsiteX3" fmla="*/ 172995 w 4645700"/>
              <a:gd name="connsiteY3" fmla="*/ 2774585 h 3392795"/>
              <a:gd name="connsiteX4" fmla="*/ 0 w 4645700"/>
              <a:gd name="connsiteY4" fmla="*/ 0 h 3392795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53769"/>
              <a:gd name="connsiteX1" fmla="*/ 5634240 w 5634240"/>
              <a:gd name="connsiteY1" fmla="*/ 370703 h 3353769"/>
              <a:gd name="connsiteX2" fmla="*/ 3731300 w 5634240"/>
              <a:gd name="connsiteY2" fmla="*/ 3194715 h 3353769"/>
              <a:gd name="connsiteX3" fmla="*/ 172995 w 5634240"/>
              <a:gd name="connsiteY3" fmla="*/ 3021721 h 3353769"/>
              <a:gd name="connsiteX4" fmla="*/ 0 w 5634240"/>
              <a:gd name="connsiteY4" fmla="*/ 0 h 335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4240" h="3353769">
                <a:moveTo>
                  <a:pt x="0" y="0"/>
                </a:moveTo>
                <a:lnTo>
                  <a:pt x="5634240" y="370703"/>
                </a:lnTo>
                <a:cubicBezTo>
                  <a:pt x="3673634" y="694202"/>
                  <a:pt x="4653938" y="2599366"/>
                  <a:pt x="3731300" y="3194715"/>
                </a:cubicBezTo>
                <a:cubicBezTo>
                  <a:pt x="2660528" y="3829028"/>
                  <a:pt x="2133453" y="2313267"/>
                  <a:pt x="172995" y="30217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3" name="Rectangle 107"/>
          <p:cNvSpPr/>
          <p:nvPr/>
        </p:nvSpPr>
        <p:spPr>
          <a:xfrm>
            <a:off x="-1295784" y="-1716124"/>
            <a:ext cx="5634240" cy="3353769"/>
          </a:xfrm>
          <a:custGeom>
            <a:avLst/>
            <a:gdLst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4645700 w 4645700"/>
              <a:gd name="connsiteY2" fmla="*/ 3318282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3731300 w 4645700"/>
              <a:gd name="connsiteY2" fmla="*/ 3194715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501740"/>
              <a:gd name="connsiteX1" fmla="*/ 4645700 w 4645700"/>
              <a:gd name="connsiteY1" fmla="*/ 0 h 3501740"/>
              <a:gd name="connsiteX2" fmla="*/ 3731300 w 4645700"/>
              <a:gd name="connsiteY2" fmla="*/ 3194715 h 3501740"/>
              <a:gd name="connsiteX3" fmla="*/ 0 w 4645700"/>
              <a:gd name="connsiteY3" fmla="*/ 3318282 h 3501740"/>
              <a:gd name="connsiteX4" fmla="*/ 0 w 4645700"/>
              <a:gd name="connsiteY4" fmla="*/ 0 h 3501740"/>
              <a:gd name="connsiteX0" fmla="*/ 0 w 4645700"/>
              <a:gd name="connsiteY0" fmla="*/ 0 h 3392795"/>
              <a:gd name="connsiteX1" fmla="*/ 4645700 w 4645700"/>
              <a:gd name="connsiteY1" fmla="*/ 0 h 3392795"/>
              <a:gd name="connsiteX2" fmla="*/ 3731300 w 4645700"/>
              <a:gd name="connsiteY2" fmla="*/ 3194715 h 3392795"/>
              <a:gd name="connsiteX3" fmla="*/ 172995 w 4645700"/>
              <a:gd name="connsiteY3" fmla="*/ 2774585 h 3392795"/>
              <a:gd name="connsiteX4" fmla="*/ 0 w 4645700"/>
              <a:gd name="connsiteY4" fmla="*/ 0 h 3392795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53769"/>
              <a:gd name="connsiteX1" fmla="*/ 5634240 w 5634240"/>
              <a:gd name="connsiteY1" fmla="*/ 370703 h 3353769"/>
              <a:gd name="connsiteX2" fmla="*/ 3731300 w 5634240"/>
              <a:gd name="connsiteY2" fmla="*/ 3194715 h 3353769"/>
              <a:gd name="connsiteX3" fmla="*/ 172995 w 5634240"/>
              <a:gd name="connsiteY3" fmla="*/ 3021721 h 3353769"/>
              <a:gd name="connsiteX4" fmla="*/ 0 w 5634240"/>
              <a:gd name="connsiteY4" fmla="*/ 0 h 335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4240" h="3353769">
                <a:moveTo>
                  <a:pt x="0" y="0"/>
                </a:moveTo>
                <a:lnTo>
                  <a:pt x="5634240" y="370703"/>
                </a:lnTo>
                <a:cubicBezTo>
                  <a:pt x="3673634" y="694202"/>
                  <a:pt x="4653938" y="2599366"/>
                  <a:pt x="3731300" y="3194715"/>
                </a:cubicBezTo>
                <a:cubicBezTo>
                  <a:pt x="2660528" y="3829028"/>
                  <a:pt x="2133453" y="2313267"/>
                  <a:pt x="172995" y="3021721"/>
                </a:cubicBezTo>
                <a:lnTo>
                  <a:pt x="0" y="0"/>
                </a:lnTo>
                <a:close/>
              </a:path>
            </a:pathLst>
          </a:custGeom>
          <a:solidFill>
            <a:srgbClr val="22446F"/>
          </a:solidFill>
          <a:ln>
            <a:noFill/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74" name="Group 173"/>
          <p:cNvGrpSpPr/>
          <p:nvPr/>
        </p:nvGrpSpPr>
        <p:grpSpPr>
          <a:xfrm>
            <a:off x="7309523" y="5401323"/>
            <a:ext cx="5263312" cy="1614192"/>
            <a:chOff x="7024754" y="5350716"/>
            <a:chExt cx="5465364" cy="1817845"/>
          </a:xfrm>
          <a:solidFill>
            <a:srgbClr val="D1885F"/>
          </a:solidFill>
        </p:grpSpPr>
        <p:sp>
          <p:nvSpPr>
            <p:cNvPr id="175" name="Rectangle 107"/>
            <p:cNvSpPr/>
            <p:nvPr/>
          </p:nvSpPr>
          <p:spPr>
            <a:xfrm flipH="1" flipV="1">
              <a:off x="7024754" y="5350716"/>
              <a:ext cx="5312964" cy="1640731"/>
            </a:xfrm>
            <a:custGeom>
              <a:avLst/>
              <a:gdLst>
                <a:gd name="connsiteX0" fmla="*/ 0 w 4645700"/>
                <a:gd name="connsiteY0" fmla="*/ 0 h 3318282"/>
                <a:gd name="connsiteX1" fmla="*/ 4645700 w 4645700"/>
                <a:gd name="connsiteY1" fmla="*/ 0 h 3318282"/>
                <a:gd name="connsiteX2" fmla="*/ 4645700 w 4645700"/>
                <a:gd name="connsiteY2" fmla="*/ 3318282 h 3318282"/>
                <a:gd name="connsiteX3" fmla="*/ 0 w 4645700"/>
                <a:gd name="connsiteY3" fmla="*/ 3318282 h 3318282"/>
                <a:gd name="connsiteX4" fmla="*/ 0 w 4645700"/>
                <a:gd name="connsiteY4" fmla="*/ 0 h 3318282"/>
                <a:gd name="connsiteX0" fmla="*/ 0 w 4645700"/>
                <a:gd name="connsiteY0" fmla="*/ 0 h 3318282"/>
                <a:gd name="connsiteX1" fmla="*/ 4645700 w 4645700"/>
                <a:gd name="connsiteY1" fmla="*/ 0 h 3318282"/>
                <a:gd name="connsiteX2" fmla="*/ 3731300 w 4645700"/>
                <a:gd name="connsiteY2" fmla="*/ 3194715 h 3318282"/>
                <a:gd name="connsiteX3" fmla="*/ 0 w 4645700"/>
                <a:gd name="connsiteY3" fmla="*/ 3318282 h 3318282"/>
                <a:gd name="connsiteX4" fmla="*/ 0 w 4645700"/>
                <a:gd name="connsiteY4" fmla="*/ 0 h 3318282"/>
                <a:gd name="connsiteX0" fmla="*/ 0 w 4645700"/>
                <a:gd name="connsiteY0" fmla="*/ 0 h 3501740"/>
                <a:gd name="connsiteX1" fmla="*/ 4645700 w 4645700"/>
                <a:gd name="connsiteY1" fmla="*/ 0 h 3501740"/>
                <a:gd name="connsiteX2" fmla="*/ 3731300 w 4645700"/>
                <a:gd name="connsiteY2" fmla="*/ 3194715 h 3501740"/>
                <a:gd name="connsiteX3" fmla="*/ 0 w 4645700"/>
                <a:gd name="connsiteY3" fmla="*/ 3318282 h 3501740"/>
                <a:gd name="connsiteX4" fmla="*/ 0 w 4645700"/>
                <a:gd name="connsiteY4" fmla="*/ 0 h 3501740"/>
                <a:gd name="connsiteX0" fmla="*/ 0 w 4645700"/>
                <a:gd name="connsiteY0" fmla="*/ 0 h 3392795"/>
                <a:gd name="connsiteX1" fmla="*/ 4645700 w 4645700"/>
                <a:gd name="connsiteY1" fmla="*/ 0 h 3392795"/>
                <a:gd name="connsiteX2" fmla="*/ 3731300 w 4645700"/>
                <a:gd name="connsiteY2" fmla="*/ 3194715 h 3392795"/>
                <a:gd name="connsiteX3" fmla="*/ 172995 w 4645700"/>
                <a:gd name="connsiteY3" fmla="*/ 2774585 h 3392795"/>
                <a:gd name="connsiteX4" fmla="*/ 0 w 4645700"/>
                <a:gd name="connsiteY4" fmla="*/ 0 h 3392795"/>
                <a:gd name="connsiteX0" fmla="*/ 0 w 4645700"/>
                <a:gd name="connsiteY0" fmla="*/ 0 h 3335051"/>
                <a:gd name="connsiteX1" fmla="*/ 4645700 w 4645700"/>
                <a:gd name="connsiteY1" fmla="*/ 0 h 3335051"/>
                <a:gd name="connsiteX2" fmla="*/ 3731300 w 4645700"/>
                <a:gd name="connsiteY2" fmla="*/ 3194715 h 3335051"/>
                <a:gd name="connsiteX3" fmla="*/ 172995 w 4645700"/>
                <a:gd name="connsiteY3" fmla="*/ 2774585 h 3335051"/>
                <a:gd name="connsiteX4" fmla="*/ 0 w 4645700"/>
                <a:gd name="connsiteY4" fmla="*/ 0 h 3335051"/>
                <a:gd name="connsiteX0" fmla="*/ 0 w 4645700"/>
                <a:gd name="connsiteY0" fmla="*/ 0 h 3335051"/>
                <a:gd name="connsiteX1" fmla="*/ 4645700 w 4645700"/>
                <a:gd name="connsiteY1" fmla="*/ 0 h 3335051"/>
                <a:gd name="connsiteX2" fmla="*/ 3731300 w 4645700"/>
                <a:gd name="connsiteY2" fmla="*/ 3194715 h 3335051"/>
                <a:gd name="connsiteX3" fmla="*/ 172995 w 4645700"/>
                <a:gd name="connsiteY3" fmla="*/ 2774585 h 3335051"/>
                <a:gd name="connsiteX4" fmla="*/ 0 w 464570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53769"/>
                <a:gd name="connsiteX1" fmla="*/ 5634240 w 5634240"/>
                <a:gd name="connsiteY1" fmla="*/ 370703 h 3353769"/>
                <a:gd name="connsiteX2" fmla="*/ 3731300 w 5634240"/>
                <a:gd name="connsiteY2" fmla="*/ 3194715 h 3353769"/>
                <a:gd name="connsiteX3" fmla="*/ 172995 w 5634240"/>
                <a:gd name="connsiteY3" fmla="*/ 3021721 h 3353769"/>
                <a:gd name="connsiteX4" fmla="*/ 0 w 5634240"/>
                <a:gd name="connsiteY4" fmla="*/ 0 h 3353769"/>
                <a:gd name="connsiteX0" fmla="*/ 0 w 5708380"/>
                <a:gd name="connsiteY0" fmla="*/ 0 h 3353769"/>
                <a:gd name="connsiteX1" fmla="*/ 5708380 w 5708380"/>
                <a:gd name="connsiteY1" fmla="*/ 74141 h 3353769"/>
                <a:gd name="connsiteX2" fmla="*/ 3731300 w 5708380"/>
                <a:gd name="connsiteY2" fmla="*/ 3194715 h 3353769"/>
                <a:gd name="connsiteX3" fmla="*/ 172995 w 5708380"/>
                <a:gd name="connsiteY3" fmla="*/ 3021721 h 3353769"/>
                <a:gd name="connsiteX4" fmla="*/ 0 w 5708380"/>
                <a:gd name="connsiteY4" fmla="*/ 0 h 3353769"/>
                <a:gd name="connsiteX0" fmla="*/ 0 w 5708380"/>
                <a:gd name="connsiteY0" fmla="*/ 0 h 3021721"/>
                <a:gd name="connsiteX1" fmla="*/ 5708380 w 5708380"/>
                <a:gd name="connsiteY1" fmla="*/ 74141 h 3021721"/>
                <a:gd name="connsiteX2" fmla="*/ 1680078 w 5708380"/>
                <a:gd name="connsiteY2" fmla="*/ 1563623 h 3021721"/>
                <a:gd name="connsiteX3" fmla="*/ 172995 w 5708380"/>
                <a:gd name="connsiteY3" fmla="*/ 3021721 h 3021721"/>
                <a:gd name="connsiteX4" fmla="*/ 0 w 5708380"/>
                <a:gd name="connsiteY4" fmla="*/ 0 h 3021721"/>
                <a:gd name="connsiteX0" fmla="*/ 0 w 5708380"/>
                <a:gd name="connsiteY0" fmla="*/ 0 h 3021721"/>
                <a:gd name="connsiteX1" fmla="*/ 5708380 w 5708380"/>
                <a:gd name="connsiteY1" fmla="*/ 74141 h 3021721"/>
                <a:gd name="connsiteX2" fmla="*/ 1680078 w 5708380"/>
                <a:gd name="connsiteY2" fmla="*/ 1563623 h 3021721"/>
                <a:gd name="connsiteX3" fmla="*/ 172995 w 5708380"/>
                <a:gd name="connsiteY3" fmla="*/ 3021721 h 3021721"/>
                <a:gd name="connsiteX4" fmla="*/ 0 w 5708380"/>
                <a:gd name="connsiteY4" fmla="*/ 0 h 3021721"/>
                <a:gd name="connsiteX0" fmla="*/ 0 w 5708380"/>
                <a:gd name="connsiteY0" fmla="*/ 0 h 2181461"/>
                <a:gd name="connsiteX1" fmla="*/ 5708380 w 5708380"/>
                <a:gd name="connsiteY1" fmla="*/ 74141 h 2181461"/>
                <a:gd name="connsiteX2" fmla="*/ 1680078 w 5708380"/>
                <a:gd name="connsiteY2" fmla="*/ 1563623 h 2181461"/>
                <a:gd name="connsiteX3" fmla="*/ 0 w 5708380"/>
                <a:gd name="connsiteY3" fmla="*/ 2181461 h 2181461"/>
                <a:gd name="connsiteX4" fmla="*/ 0 w 5708380"/>
                <a:gd name="connsiteY4" fmla="*/ 0 h 2181461"/>
                <a:gd name="connsiteX0" fmla="*/ 0 w 5708380"/>
                <a:gd name="connsiteY0" fmla="*/ 0 h 2324945"/>
                <a:gd name="connsiteX1" fmla="*/ 5708380 w 5708380"/>
                <a:gd name="connsiteY1" fmla="*/ 74141 h 2324945"/>
                <a:gd name="connsiteX2" fmla="*/ 1680078 w 5708380"/>
                <a:gd name="connsiteY2" fmla="*/ 1563623 h 2324945"/>
                <a:gd name="connsiteX3" fmla="*/ 0 w 5708380"/>
                <a:gd name="connsiteY3" fmla="*/ 2181461 h 2324945"/>
                <a:gd name="connsiteX4" fmla="*/ 0 w 5708380"/>
                <a:gd name="connsiteY4" fmla="*/ 0 h 2324945"/>
                <a:gd name="connsiteX0" fmla="*/ 0 w 5708380"/>
                <a:gd name="connsiteY0" fmla="*/ 0 h 2266133"/>
                <a:gd name="connsiteX1" fmla="*/ 5708380 w 5708380"/>
                <a:gd name="connsiteY1" fmla="*/ 74141 h 2266133"/>
                <a:gd name="connsiteX2" fmla="*/ 2322629 w 5708380"/>
                <a:gd name="connsiteY2" fmla="*/ 1069353 h 2266133"/>
                <a:gd name="connsiteX3" fmla="*/ 0 w 5708380"/>
                <a:gd name="connsiteY3" fmla="*/ 2181461 h 2266133"/>
                <a:gd name="connsiteX4" fmla="*/ 0 w 5708380"/>
                <a:gd name="connsiteY4" fmla="*/ 0 h 2266133"/>
                <a:gd name="connsiteX0" fmla="*/ 49427 w 5757807"/>
                <a:gd name="connsiteY0" fmla="*/ 0 h 2063466"/>
                <a:gd name="connsiteX1" fmla="*/ 5757807 w 5757807"/>
                <a:gd name="connsiteY1" fmla="*/ 74141 h 2063466"/>
                <a:gd name="connsiteX2" fmla="*/ 2372056 w 5757807"/>
                <a:gd name="connsiteY2" fmla="*/ 1069353 h 2063466"/>
                <a:gd name="connsiteX3" fmla="*/ 0 w 5757807"/>
                <a:gd name="connsiteY3" fmla="*/ 1959039 h 2063466"/>
                <a:gd name="connsiteX4" fmla="*/ 49427 w 5757807"/>
                <a:gd name="connsiteY4" fmla="*/ 0 h 2063466"/>
                <a:gd name="connsiteX0" fmla="*/ 172994 w 5757807"/>
                <a:gd name="connsiteY0" fmla="*/ 420130 h 1989325"/>
                <a:gd name="connsiteX1" fmla="*/ 5757807 w 5757807"/>
                <a:gd name="connsiteY1" fmla="*/ 0 h 1989325"/>
                <a:gd name="connsiteX2" fmla="*/ 2372056 w 5757807"/>
                <a:gd name="connsiteY2" fmla="*/ 995212 h 1989325"/>
                <a:gd name="connsiteX3" fmla="*/ 0 w 5757807"/>
                <a:gd name="connsiteY3" fmla="*/ 1884898 h 1989325"/>
                <a:gd name="connsiteX4" fmla="*/ 172994 w 5757807"/>
                <a:gd name="connsiteY4" fmla="*/ 420130 h 1989325"/>
                <a:gd name="connsiteX0" fmla="*/ 172994 w 5683667"/>
                <a:gd name="connsiteY0" fmla="*/ 49427 h 1618622"/>
                <a:gd name="connsiteX1" fmla="*/ 5683667 w 5683667"/>
                <a:gd name="connsiteY1" fmla="*/ 0 h 1618622"/>
                <a:gd name="connsiteX2" fmla="*/ 2372056 w 5683667"/>
                <a:gd name="connsiteY2" fmla="*/ 624509 h 1618622"/>
                <a:gd name="connsiteX3" fmla="*/ 0 w 5683667"/>
                <a:gd name="connsiteY3" fmla="*/ 1514195 h 1618622"/>
                <a:gd name="connsiteX4" fmla="*/ 172994 w 5683667"/>
                <a:gd name="connsiteY4" fmla="*/ 49427 h 1618622"/>
                <a:gd name="connsiteX0" fmla="*/ 0 w 5510673"/>
                <a:gd name="connsiteY0" fmla="*/ 49427 h 1640731"/>
                <a:gd name="connsiteX1" fmla="*/ 5510673 w 5510673"/>
                <a:gd name="connsiteY1" fmla="*/ 0 h 1640731"/>
                <a:gd name="connsiteX2" fmla="*/ 2199062 w 5510673"/>
                <a:gd name="connsiteY2" fmla="*/ 624509 h 1640731"/>
                <a:gd name="connsiteX3" fmla="*/ 197709 w 5510673"/>
                <a:gd name="connsiteY3" fmla="*/ 1538909 h 1640731"/>
                <a:gd name="connsiteX4" fmla="*/ 0 w 5510673"/>
                <a:gd name="connsiteY4" fmla="*/ 49427 h 1640731"/>
                <a:gd name="connsiteX0" fmla="*/ 49426 w 5312964"/>
                <a:gd name="connsiteY0" fmla="*/ 49427 h 1640731"/>
                <a:gd name="connsiteX1" fmla="*/ 5312964 w 5312964"/>
                <a:gd name="connsiteY1" fmla="*/ 0 h 1640731"/>
                <a:gd name="connsiteX2" fmla="*/ 2001353 w 5312964"/>
                <a:gd name="connsiteY2" fmla="*/ 624509 h 1640731"/>
                <a:gd name="connsiteX3" fmla="*/ 0 w 5312964"/>
                <a:gd name="connsiteY3" fmla="*/ 1538909 h 1640731"/>
                <a:gd name="connsiteX4" fmla="*/ 49426 w 5312964"/>
                <a:gd name="connsiteY4" fmla="*/ 49427 h 164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2964" h="1640731">
                  <a:moveTo>
                    <a:pt x="49426" y="49427"/>
                  </a:moveTo>
                  <a:lnTo>
                    <a:pt x="5312964" y="0"/>
                  </a:lnTo>
                  <a:cubicBezTo>
                    <a:pt x="5131731" y="1583888"/>
                    <a:pt x="2923991" y="29160"/>
                    <a:pt x="2001353" y="624509"/>
                  </a:cubicBezTo>
                  <a:cubicBezTo>
                    <a:pt x="930581" y="1258822"/>
                    <a:pt x="971917" y="1893136"/>
                    <a:pt x="0" y="1538909"/>
                  </a:cubicBezTo>
                  <a:lnTo>
                    <a:pt x="49426" y="4942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92100" dist="38100" dir="13500000" algn="b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6" name="Rectangle 107"/>
            <p:cNvSpPr/>
            <p:nvPr/>
          </p:nvSpPr>
          <p:spPr>
            <a:xfrm flipH="1" flipV="1">
              <a:off x="7177154" y="5527830"/>
              <a:ext cx="5312964" cy="1640731"/>
            </a:xfrm>
            <a:custGeom>
              <a:avLst/>
              <a:gdLst>
                <a:gd name="connsiteX0" fmla="*/ 0 w 4645700"/>
                <a:gd name="connsiteY0" fmla="*/ 0 h 3318282"/>
                <a:gd name="connsiteX1" fmla="*/ 4645700 w 4645700"/>
                <a:gd name="connsiteY1" fmla="*/ 0 h 3318282"/>
                <a:gd name="connsiteX2" fmla="*/ 4645700 w 4645700"/>
                <a:gd name="connsiteY2" fmla="*/ 3318282 h 3318282"/>
                <a:gd name="connsiteX3" fmla="*/ 0 w 4645700"/>
                <a:gd name="connsiteY3" fmla="*/ 3318282 h 3318282"/>
                <a:gd name="connsiteX4" fmla="*/ 0 w 4645700"/>
                <a:gd name="connsiteY4" fmla="*/ 0 h 3318282"/>
                <a:gd name="connsiteX0" fmla="*/ 0 w 4645700"/>
                <a:gd name="connsiteY0" fmla="*/ 0 h 3318282"/>
                <a:gd name="connsiteX1" fmla="*/ 4645700 w 4645700"/>
                <a:gd name="connsiteY1" fmla="*/ 0 h 3318282"/>
                <a:gd name="connsiteX2" fmla="*/ 3731300 w 4645700"/>
                <a:gd name="connsiteY2" fmla="*/ 3194715 h 3318282"/>
                <a:gd name="connsiteX3" fmla="*/ 0 w 4645700"/>
                <a:gd name="connsiteY3" fmla="*/ 3318282 h 3318282"/>
                <a:gd name="connsiteX4" fmla="*/ 0 w 4645700"/>
                <a:gd name="connsiteY4" fmla="*/ 0 h 3318282"/>
                <a:gd name="connsiteX0" fmla="*/ 0 w 4645700"/>
                <a:gd name="connsiteY0" fmla="*/ 0 h 3501740"/>
                <a:gd name="connsiteX1" fmla="*/ 4645700 w 4645700"/>
                <a:gd name="connsiteY1" fmla="*/ 0 h 3501740"/>
                <a:gd name="connsiteX2" fmla="*/ 3731300 w 4645700"/>
                <a:gd name="connsiteY2" fmla="*/ 3194715 h 3501740"/>
                <a:gd name="connsiteX3" fmla="*/ 0 w 4645700"/>
                <a:gd name="connsiteY3" fmla="*/ 3318282 h 3501740"/>
                <a:gd name="connsiteX4" fmla="*/ 0 w 4645700"/>
                <a:gd name="connsiteY4" fmla="*/ 0 h 3501740"/>
                <a:gd name="connsiteX0" fmla="*/ 0 w 4645700"/>
                <a:gd name="connsiteY0" fmla="*/ 0 h 3392795"/>
                <a:gd name="connsiteX1" fmla="*/ 4645700 w 4645700"/>
                <a:gd name="connsiteY1" fmla="*/ 0 h 3392795"/>
                <a:gd name="connsiteX2" fmla="*/ 3731300 w 4645700"/>
                <a:gd name="connsiteY2" fmla="*/ 3194715 h 3392795"/>
                <a:gd name="connsiteX3" fmla="*/ 172995 w 4645700"/>
                <a:gd name="connsiteY3" fmla="*/ 2774585 h 3392795"/>
                <a:gd name="connsiteX4" fmla="*/ 0 w 4645700"/>
                <a:gd name="connsiteY4" fmla="*/ 0 h 3392795"/>
                <a:gd name="connsiteX0" fmla="*/ 0 w 4645700"/>
                <a:gd name="connsiteY0" fmla="*/ 0 h 3335051"/>
                <a:gd name="connsiteX1" fmla="*/ 4645700 w 4645700"/>
                <a:gd name="connsiteY1" fmla="*/ 0 h 3335051"/>
                <a:gd name="connsiteX2" fmla="*/ 3731300 w 4645700"/>
                <a:gd name="connsiteY2" fmla="*/ 3194715 h 3335051"/>
                <a:gd name="connsiteX3" fmla="*/ 172995 w 4645700"/>
                <a:gd name="connsiteY3" fmla="*/ 2774585 h 3335051"/>
                <a:gd name="connsiteX4" fmla="*/ 0 w 4645700"/>
                <a:gd name="connsiteY4" fmla="*/ 0 h 3335051"/>
                <a:gd name="connsiteX0" fmla="*/ 0 w 4645700"/>
                <a:gd name="connsiteY0" fmla="*/ 0 h 3335051"/>
                <a:gd name="connsiteX1" fmla="*/ 4645700 w 4645700"/>
                <a:gd name="connsiteY1" fmla="*/ 0 h 3335051"/>
                <a:gd name="connsiteX2" fmla="*/ 3731300 w 4645700"/>
                <a:gd name="connsiteY2" fmla="*/ 3194715 h 3335051"/>
                <a:gd name="connsiteX3" fmla="*/ 172995 w 4645700"/>
                <a:gd name="connsiteY3" fmla="*/ 2774585 h 3335051"/>
                <a:gd name="connsiteX4" fmla="*/ 0 w 464570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53769"/>
                <a:gd name="connsiteX1" fmla="*/ 5634240 w 5634240"/>
                <a:gd name="connsiteY1" fmla="*/ 370703 h 3353769"/>
                <a:gd name="connsiteX2" fmla="*/ 3731300 w 5634240"/>
                <a:gd name="connsiteY2" fmla="*/ 3194715 h 3353769"/>
                <a:gd name="connsiteX3" fmla="*/ 172995 w 5634240"/>
                <a:gd name="connsiteY3" fmla="*/ 3021721 h 3353769"/>
                <a:gd name="connsiteX4" fmla="*/ 0 w 5634240"/>
                <a:gd name="connsiteY4" fmla="*/ 0 h 3353769"/>
                <a:gd name="connsiteX0" fmla="*/ 0 w 5708380"/>
                <a:gd name="connsiteY0" fmla="*/ 0 h 3353769"/>
                <a:gd name="connsiteX1" fmla="*/ 5708380 w 5708380"/>
                <a:gd name="connsiteY1" fmla="*/ 74141 h 3353769"/>
                <a:gd name="connsiteX2" fmla="*/ 3731300 w 5708380"/>
                <a:gd name="connsiteY2" fmla="*/ 3194715 h 3353769"/>
                <a:gd name="connsiteX3" fmla="*/ 172995 w 5708380"/>
                <a:gd name="connsiteY3" fmla="*/ 3021721 h 3353769"/>
                <a:gd name="connsiteX4" fmla="*/ 0 w 5708380"/>
                <a:gd name="connsiteY4" fmla="*/ 0 h 3353769"/>
                <a:gd name="connsiteX0" fmla="*/ 0 w 5708380"/>
                <a:gd name="connsiteY0" fmla="*/ 0 h 3021721"/>
                <a:gd name="connsiteX1" fmla="*/ 5708380 w 5708380"/>
                <a:gd name="connsiteY1" fmla="*/ 74141 h 3021721"/>
                <a:gd name="connsiteX2" fmla="*/ 1680078 w 5708380"/>
                <a:gd name="connsiteY2" fmla="*/ 1563623 h 3021721"/>
                <a:gd name="connsiteX3" fmla="*/ 172995 w 5708380"/>
                <a:gd name="connsiteY3" fmla="*/ 3021721 h 3021721"/>
                <a:gd name="connsiteX4" fmla="*/ 0 w 5708380"/>
                <a:gd name="connsiteY4" fmla="*/ 0 h 3021721"/>
                <a:gd name="connsiteX0" fmla="*/ 0 w 5708380"/>
                <a:gd name="connsiteY0" fmla="*/ 0 h 3021721"/>
                <a:gd name="connsiteX1" fmla="*/ 5708380 w 5708380"/>
                <a:gd name="connsiteY1" fmla="*/ 74141 h 3021721"/>
                <a:gd name="connsiteX2" fmla="*/ 1680078 w 5708380"/>
                <a:gd name="connsiteY2" fmla="*/ 1563623 h 3021721"/>
                <a:gd name="connsiteX3" fmla="*/ 172995 w 5708380"/>
                <a:gd name="connsiteY3" fmla="*/ 3021721 h 3021721"/>
                <a:gd name="connsiteX4" fmla="*/ 0 w 5708380"/>
                <a:gd name="connsiteY4" fmla="*/ 0 h 3021721"/>
                <a:gd name="connsiteX0" fmla="*/ 0 w 5708380"/>
                <a:gd name="connsiteY0" fmla="*/ 0 h 2181461"/>
                <a:gd name="connsiteX1" fmla="*/ 5708380 w 5708380"/>
                <a:gd name="connsiteY1" fmla="*/ 74141 h 2181461"/>
                <a:gd name="connsiteX2" fmla="*/ 1680078 w 5708380"/>
                <a:gd name="connsiteY2" fmla="*/ 1563623 h 2181461"/>
                <a:gd name="connsiteX3" fmla="*/ 0 w 5708380"/>
                <a:gd name="connsiteY3" fmla="*/ 2181461 h 2181461"/>
                <a:gd name="connsiteX4" fmla="*/ 0 w 5708380"/>
                <a:gd name="connsiteY4" fmla="*/ 0 h 2181461"/>
                <a:gd name="connsiteX0" fmla="*/ 0 w 5708380"/>
                <a:gd name="connsiteY0" fmla="*/ 0 h 2324945"/>
                <a:gd name="connsiteX1" fmla="*/ 5708380 w 5708380"/>
                <a:gd name="connsiteY1" fmla="*/ 74141 h 2324945"/>
                <a:gd name="connsiteX2" fmla="*/ 1680078 w 5708380"/>
                <a:gd name="connsiteY2" fmla="*/ 1563623 h 2324945"/>
                <a:gd name="connsiteX3" fmla="*/ 0 w 5708380"/>
                <a:gd name="connsiteY3" fmla="*/ 2181461 h 2324945"/>
                <a:gd name="connsiteX4" fmla="*/ 0 w 5708380"/>
                <a:gd name="connsiteY4" fmla="*/ 0 h 2324945"/>
                <a:gd name="connsiteX0" fmla="*/ 0 w 5708380"/>
                <a:gd name="connsiteY0" fmla="*/ 0 h 2266133"/>
                <a:gd name="connsiteX1" fmla="*/ 5708380 w 5708380"/>
                <a:gd name="connsiteY1" fmla="*/ 74141 h 2266133"/>
                <a:gd name="connsiteX2" fmla="*/ 2322629 w 5708380"/>
                <a:gd name="connsiteY2" fmla="*/ 1069353 h 2266133"/>
                <a:gd name="connsiteX3" fmla="*/ 0 w 5708380"/>
                <a:gd name="connsiteY3" fmla="*/ 2181461 h 2266133"/>
                <a:gd name="connsiteX4" fmla="*/ 0 w 5708380"/>
                <a:gd name="connsiteY4" fmla="*/ 0 h 2266133"/>
                <a:gd name="connsiteX0" fmla="*/ 49427 w 5757807"/>
                <a:gd name="connsiteY0" fmla="*/ 0 h 2063466"/>
                <a:gd name="connsiteX1" fmla="*/ 5757807 w 5757807"/>
                <a:gd name="connsiteY1" fmla="*/ 74141 h 2063466"/>
                <a:gd name="connsiteX2" fmla="*/ 2372056 w 5757807"/>
                <a:gd name="connsiteY2" fmla="*/ 1069353 h 2063466"/>
                <a:gd name="connsiteX3" fmla="*/ 0 w 5757807"/>
                <a:gd name="connsiteY3" fmla="*/ 1959039 h 2063466"/>
                <a:gd name="connsiteX4" fmla="*/ 49427 w 5757807"/>
                <a:gd name="connsiteY4" fmla="*/ 0 h 2063466"/>
                <a:gd name="connsiteX0" fmla="*/ 172994 w 5757807"/>
                <a:gd name="connsiteY0" fmla="*/ 420130 h 1989325"/>
                <a:gd name="connsiteX1" fmla="*/ 5757807 w 5757807"/>
                <a:gd name="connsiteY1" fmla="*/ 0 h 1989325"/>
                <a:gd name="connsiteX2" fmla="*/ 2372056 w 5757807"/>
                <a:gd name="connsiteY2" fmla="*/ 995212 h 1989325"/>
                <a:gd name="connsiteX3" fmla="*/ 0 w 5757807"/>
                <a:gd name="connsiteY3" fmla="*/ 1884898 h 1989325"/>
                <a:gd name="connsiteX4" fmla="*/ 172994 w 5757807"/>
                <a:gd name="connsiteY4" fmla="*/ 420130 h 1989325"/>
                <a:gd name="connsiteX0" fmla="*/ 172994 w 5683667"/>
                <a:gd name="connsiteY0" fmla="*/ 49427 h 1618622"/>
                <a:gd name="connsiteX1" fmla="*/ 5683667 w 5683667"/>
                <a:gd name="connsiteY1" fmla="*/ 0 h 1618622"/>
                <a:gd name="connsiteX2" fmla="*/ 2372056 w 5683667"/>
                <a:gd name="connsiteY2" fmla="*/ 624509 h 1618622"/>
                <a:gd name="connsiteX3" fmla="*/ 0 w 5683667"/>
                <a:gd name="connsiteY3" fmla="*/ 1514195 h 1618622"/>
                <a:gd name="connsiteX4" fmla="*/ 172994 w 5683667"/>
                <a:gd name="connsiteY4" fmla="*/ 49427 h 1618622"/>
                <a:gd name="connsiteX0" fmla="*/ 0 w 5510673"/>
                <a:gd name="connsiteY0" fmla="*/ 49427 h 1640731"/>
                <a:gd name="connsiteX1" fmla="*/ 5510673 w 5510673"/>
                <a:gd name="connsiteY1" fmla="*/ 0 h 1640731"/>
                <a:gd name="connsiteX2" fmla="*/ 2199062 w 5510673"/>
                <a:gd name="connsiteY2" fmla="*/ 624509 h 1640731"/>
                <a:gd name="connsiteX3" fmla="*/ 197709 w 5510673"/>
                <a:gd name="connsiteY3" fmla="*/ 1538909 h 1640731"/>
                <a:gd name="connsiteX4" fmla="*/ 0 w 5510673"/>
                <a:gd name="connsiteY4" fmla="*/ 49427 h 1640731"/>
                <a:gd name="connsiteX0" fmla="*/ 49426 w 5312964"/>
                <a:gd name="connsiteY0" fmla="*/ 49427 h 1640731"/>
                <a:gd name="connsiteX1" fmla="*/ 5312964 w 5312964"/>
                <a:gd name="connsiteY1" fmla="*/ 0 h 1640731"/>
                <a:gd name="connsiteX2" fmla="*/ 2001353 w 5312964"/>
                <a:gd name="connsiteY2" fmla="*/ 624509 h 1640731"/>
                <a:gd name="connsiteX3" fmla="*/ 0 w 5312964"/>
                <a:gd name="connsiteY3" fmla="*/ 1538909 h 1640731"/>
                <a:gd name="connsiteX4" fmla="*/ 49426 w 5312964"/>
                <a:gd name="connsiteY4" fmla="*/ 49427 h 164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2964" h="1640731">
                  <a:moveTo>
                    <a:pt x="49426" y="49427"/>
                  </a:moveTo>
                  <a:lnTo>
                    <a:pt x="5312964" y="0"/>
                  </a:lnTo>
                  <a:cubicBezTo>
                    <a:pt x="5131731" y="1583888"/>
                    <a:pt x="2923991" y="29160"/>
                    <a:pt x="2001353" y="624509"/>
                  </a:cubicBezTo>
                  <a:cubicBezTo>
                    <a:pt x="930581" y="1258822"/>
                    <a:pt x="971917" y="1893136"/>
                    <a:pt x="0" y="1538909"/>
                  </a:cubicBezTo>
                  <a:lnTo>
                    <a:pt x="49426" y="49427"/>
                  </a:lnTo>
                  <a:close/>
                </a:path>
              </a:pathLst>
            </a:custGeom>
            <a:solidFill>
              <a:srgbClr val="22446F"/>
            </a:solidFill>
            <a:ln>
              <a:noFill/>
            </a:ln>
            <a:effectLst>
              <a:outerShdw blurRad="292100" dist="38100" dir="13500000" algn="b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94" name="Oval 193"/>
          <p:cNvSpPr/>
          <p:nvPr/>
        </p:nvSpPr>
        <p:spPr>
          <a:xfrm>
            <a:off x="967563" y="5757395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1098643" y="5126168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6" name="Oval 195"/>
          <p:cNvSpPr/>
          <p:nvPr/>
        </p:nvSpPr>
        <p:spPr>
          <a:xfrm>
            <a:off x="1912312" y="542429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7" name="Oval 196"/>
          <p:cNvSpPr/>
          <p:nvPr/>
        </p:nvSpPr>
        <p:spPr>
          <a:xfrm>
            <a:off x="1249617" y="5742684"/>
            <a:ext cx="268970" cy="28434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8" name="Oval 197"/>
          <p:cNvSpPr/>
          <p:nvPr/>
        </p:nvSpPr>
        <p:spPr>
          <a:xfrm>
            <a:off x="1833345" y="5893336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9" name="Oval 198"/>
          <p:cNvSpPr/>
          <p:nvPr/>
        </p:nvSpPr>
        <p:spPr>
          <a:xfrm>
            <a:off x="1470708" y="542112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0" name="Oval 199"/>
          <p:cNvSpPr/>
          <p:nvPr/>
        </p:nvSpPr>
        <p:spPr>
          <a:xfrm>
            <a:off x="1520260" y="5052690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1" name="Oval 200"/>
          <p:cNvSpPr/>
          <p:nvPr/>
        </p:nvSpPr>
        <p:spPr>
          <a:xfrm>
            <a:off x="758324" y="5449341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2" name="Pentagon 211"/>
          <p:cNvSpPr/>
          <p:nvPr/>
        </p:nvSpPr>
        <p:spPr>
          <a:xfrm rot="16200000" flipH="1" flipV="1">
            <a:off x="9918408" y="309407"/>
            <a:ext cx="1674189" cy="993913"/>
          </a:xfrm>
          <a:prstGeom prst="homePlate">
            <a:avLst/>
          </a:prstGeom>
          <a:solidFill>
            <a:srgbClr val="C3C7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6" y="-316956"/>
            <a:ext cx="2270963" cy="2129028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82" y="5466619"/>
            <a:ext cx="1671918" cy="1567423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86601" y="6001401"/>
            <a:ext cx="1671918" cy="1567423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87453" y="6320593"/>
            <a:ext cx="1671918" cy="1567423"/>
          </a:xfrm>
          <a:prstGeom prst="rect">
            <a:avLst/>
          </a:prstGeom>
        </p:spPr>
      </p:pic>
      <p:sp>
        <p:nvSpPr>
          <p:cNvPr id="216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546830" y="2418864"/>
            <a:ext cx="7945133" cy="3220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217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426956" y="2265139"/>
            <a:ext cx="8200521" cy="3547835"/>
          </a:xfrm>
          <a:prstGeom prst="rect">
            <a:avLst/>
          </a:prstGeom>
          <a:noFill/>
          <a:ln w="38100">
            <a:solidFill>
              <a:srgbClr val="2244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5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2552974" y="2500488"/>
            <a:ext cx="74788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id-ID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lebert" panose="02000506000000020004" pitchFamily="2" charset="0"/>
              </a:rPr>
              <a:t>1. Latar Belakang</a:t>
            </a:r>
          </a:p>
          <a:p>
            <a:pPr indent="457200" algn="ctr"/>
            <a:endParaRPr lang="id-ID" dirty="0">
              <a:latin typeface="Englebert" panose="02000506000000020004" pitchFamily="2" charset="0"/>
            </a:endParaRPr>
          </a:p>
          <a:p>
            <a:pPr indent="457200" algn="ctr"/>
            <a:r>
              <a:rPr lang="en-US" dirty="0" err="1" smtClean="0">
                <a:latin typeface="Englebert" panose="02000506000000020004" pitchFamily="2" charset="0"/>
              </a:rPr>
              <a:t>Tanpa</a:t>
            </a:r>
            <a:r>
              <a:rPr lang="en-US" dirty="0" smtClean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kita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sadari</a:t>
            </a:r>
            <a:r>
              <a:rPr lang="en-US" dirty="0">
                <a:latin typeface="Englebert" panose="02000506000000020004" pitchFamily="2" charset="0"/>
              </a:rPr>
              <a:t>, pula di </a:t>
            </a:r>
            <a:r>
              <a:rPr lang="en-US" dirty="0" err="1">
                <a:latin typeface="Englebert" panose="02000506000000020004" pitchFamily="2" charset="0"/>
              </a:rPr>
              <a:t>dalam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tubuh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manusia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juga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terdapat</a:t>
            </a:r>
            <a:r>
              <a:rPr lang="en-US" dirty="0">
                <a:latin typeface="Englebert" panose="02000506000000020004" pitchFamily="2" charset="0"/>
              </a:rPr>
              <a:t>   </a:t>
            </a:r>
            <a:r>
              <a:rPr lang="en-US" dirty="0" err="1">
                <a:latin typeface="Englebert" panose="02000506000000020004" pitchFamily="2" charset="0"/>
              </a:rPr>
              <a:t>gelombang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elektromagnetik</a:t>
            </a:r>
            <a:r>
              <a:rPr lang="en-US" dirty="0">
                <a:latin typeface="Englebert" panose="02000506000000020004" pitchFamily="2" charset="0"/>
              </a:rPr>
              <a:t>   </a:t>
            </a:r>
            <a:r>
              <a:rPr lang="en-US" dirty="0" err="1">
                <a:latin typeface="Englebert" panose="02000506000000020004" pitchFamily="2" charset="0"/>
              </a:rPr>
              <a:t>yaitu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sinar</a:t>
            </a:r>
            <a:r>
              <a:rPr lang="en-US" dirty="0">
                <a:latin typeface="Englebert" panose="02000506000000020004" pitchFamily="2" charset="0"/>
              </a:rPr>
              <a:t> infra </a:t>
            </a:r>
            <a:r>
              <a:rPr lang="en-US" dirty="0" err="1">
                <a:latin typeface="Englebert" panose="02000506000000020004" pitchFamily="2" charset="0"/>
              </a:rPr>
              <a:t>merah</a:t>
            </a:r>
            <a:r>
              <a:rPr lang="en-US" dirty="0">
                <a:latin typeface="Englebert" panose="02000506000000020004" pitchFamily="2" charset="0"/>
              </a:rPr>
              <a:t>. </a:t>
            </a:r>
            <a:r>
              <a:rPr lang="en-US" dirty="0" err="1">
                <a:latin typeface="Englebert" panose="02000506000000020004" pitchFamily="2" charset="0"/>
              </a:rPr>
              <a:t>Banyak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manusia</a:t>
            </a:r>
            <a:r>
              <a:rPr lang="en-US" dirty="0">
                <a:latin typeface="Englebert" panose="02000506000000020004" pitchFamily="2" charset="0"/>
              </a:rPr>
              <a:t> yang </a:t>
            </a:r>
            <a:r>
              <a:rPr lang="en-US" dirty="0" err="1">
                <a:latin typeface="Englebert" panose="02000506000000020004" pitchFamily="2" charset="0"/>
              </a:rPr>
              <a:t>tidak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sadar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bahwa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gelombang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elektromagnetik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banyak</a:t>
            </a:r>
            <a:r>
              <a:rPr lang="en-US" dirty="0">
                <a:latin typeface="Englebert" panose="02000506000000020004" pitchFamily="2" charset="0"/>
              </a:rPr>
              <a:t> yang </a:t>
            </a:r>
            <a:r>
              <a:rPr lang="en-US" dirty="0" err="1">
                <a:latin typeface="Englebert" panose="02000506000000020004" pitchFamily="2" charset="0"/>
              </a:rPr>
              <a:t>digunakan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untuk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peralatan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elektronik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pada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saat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ini</a:t>
            </a:r>
            <a:r>
              <a:rPr lang="en-US" dirty="0">
                <a:latin typeface="Englebert" panose="02000506000000020004" pitchFamily="2" charset="0"/>
              </a:rPr>
              <a:t>. </a:t>
            </a:r>
            <a:r>
              <a:rPr lang="en-US" dirty="0" err="1">
                <a:latin typeface="Englebert" panose="02000506000000020004" pitchFamily="2" charset="0"/>
              </a:rPr>
              <a:t>Peralatan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elektronik</a:t>
            </a:r>
            <a:r>
              <a:rPr lang="en-US" dirty="0">
                <a:latin typeface="Englebert" panose="02000506000000020004" pitchFamily="2" charset="0"/>
              </a:rPr>
              <a:t> yang   </a:t>
            </a:r>
            <a:r>
              <a:rPr lang="en-US" dirty="0" err="1">
                <a:latin typeface="Englebert" panose="02000506000000020004" pitchFamily="2" charset="0"/>
              </a:rPr>
              <a:t>mereka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gunakan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berasal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dari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pemanfaatan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gelombang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elektromagnetik</a:t>
            </a:r>
            <a:r>
              <a:rPr lang="en-US" dirty="0">
                <a:latin typeface="Englebert" panose="02000506000000020004" pitchFamily="2" charset="0"/>
              </a:rPr>
              <a:t>. Salah </a:t>
            </a:r>
            <a:r>
              <a:rPr lang="en-US" dirty="0" err="1">
                <a:latin typeface="Englebert" panose="02000506000000020004" pitchFamily="2" charset="0"/>
              </a:rPr>
              <a:t>satu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contohnya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adalah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telepon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genggam.Telepon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genggam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ini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merupakan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salah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satu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contoh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perkembangan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hasil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dari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gelombang</a:t>
            </a:r>
            <a:r>
              <a:rPr lang="en-US" dirty="0">
                <a:latin typeface="Englebert" panose="02000506000000020004" pitchFamily="2" charset="0"/>
              </a:rPr>
              <a:t>   </a:t>
            </a:r>
            <a:r>
              <a:rPr lang="en-US" dirty="0" err="1">
                <a:latin typeface="Englebert" panose="02000506000000020004" pitchFamily="2" charset="0"/>
              </a:rPr>
              <a:t>elektromagnetik</a:t>
            </a:r>
            <a:r>
              <a:rPr lang="en-US" dirty="0">
                <a:latin typeface="Englebert" panose="02000506000000020004" pitchFamily="2" charset="0"/>
              </a:rPr>
              <a:t>. Foster (2004) </a:t>
            </a:r>
            <a:r>
              <a:rPr lang="en-US" dirty="0" err="1">
                <a:latin typeface="Englebert" panose="02000506000000020004" pitchFamily="2" charset="0"/>
              </a:rPr>
              <a:t>menyatakan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bahwa</a:t>
            </a:r>
            <a:r>
              <a:rPr lang="en-US" dirty="0">
                <a:latin typeface="Englebert" panose="02000506000000020004" pitchFamily="2" charset="0"/>
              </a:rPr>
              <a:t>   </a:t>
            </a:r>
            <a:r>
              <a:rPr lang="en-US" dirty="0" err="1">
                <a:latin typeface="Englebert" panose="02000506000000020004" pitchFamily="2" charset="0"/>
              </a:rPr>
              <a:t>gelombangelektromagnetik</a:t>
            </a:r>
            <a:r>
              <a:rPr lang="en-US" dirty="0">
                <a:latin typeface="Englebert" panose="02000506000000020004" pitchFamily="2" charset="0"/>
              </a:rPr>
              <a:t>   </a:t>
            </a:r>
            <a:r>
              <a:rPr lang="en-US" dirty="0" err="1">
                <a:latin typeface="Englebert" panose="02000506000000020004" pitchFamily="2" charset="0"/>
              </a:rPr>
              <a:t>ini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terdiri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dari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spektrum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gelombang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elektromagnetik</a:t>
            </a:r>
            <a:r>
              <a:rPr lang="en-US" dirty="0">
                <a:latin typeface="Englebert" panose="02000506000000020004" pitchFamily="2" charset="0"/>
              </a:rPr>
              <a:t>   yang </a:t>
            </a:r>
            <a:r>
              <a:rPr lang="en-US" dirty="0" err="1">
                <a:latin typeface="Englebert" panose="02000506000000020004" pitchFamily="2" charset="0"/>
              </a:rPr>
              <a:t>dibedakan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berdasarkan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frekuensi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atau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panjang</a:t>
            </a:r>
            <a:r>
              <a:rPr lang="en-US" dirty="0">
                <a:latin typeface="Englebert" panose="02000506000000020004" pitchFamily="2" charset="0"/>
              </a:rPr>
              <a:t> </a:t>
            </a:r>
            <a:r>
              <a:rPr lang="en-US" dirty="0" err="1">
                <a:latin typeface="Englebert" panose="02000506000000020004" pitchFamily="2" charset="0"/>
              </a:rPr>
              <a:t>gelombang</a:t>
            </a:r>
            <a:r>
              <a:rPr lang="en-US" dirty="0">
                <a:latin typeface="Englebert" panose="02000506000000020004" pitchFamily="2" charset="0"/>
              </a:rPr>
              <a:t>.</a:t>
            </a:r>
            <a:endParaRPr lang="en-US" sz="2200" dirty="0" smtClean="0">
              <a:solidFill>
                <a:srgbClr val="3E2E1E"/>
              </a:solidFill>
              <a:latin typeface="Englebert" panose="02000506000000020004" pitchFamily="2" charset="0"/>
            </a:endParaRPr>
          </a:p>
        </p:txBody>
      </p:sp>
      <p:sp>
        <p:nvSpPr>
          <p:cNvPr id="219" name="Rounded Rectangle 218">
            <a:hlinkClick r:id="" action="ppaction://noaction"/>
          </p:cNvPr>
          <p:cNvSpPr/>
          <p:nvPr/>
        </p:nvSpPr>
        <p:spPr>
          <a:xfrm>
            <a:off x="-408210" y="2291105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C9CDD5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" name="Rounded Rectangle 219">
            <a:hlinkClick r:id="" action="ppaction://noaction"/>
          </p:cNvPr>
          <p:cNvSpPr/>
          <p:nvPr/>
        </p:nvSpPr>
        <p:spPr>
          <a:xfrm>
            <a:off x="-408212" y="310914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" name="Rounded Rectangle 220">
            <a:hlinkClick r:id="rId3" action="ppaction://hlinksldjump"/>
          </p:cNvPr>
          <p:cNvSpPr/>
          <p:nvPr/>
        </p:nvSpPr>
        <p:spPr>
          <a:xfrm>
            <a:off x="-408214" y="390882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3" y="447208"/>
            <a:ext cx="821159" cy="809731"/>
          </a:xfrm>
          <a:prstGeom prst="rect">
            <a:avLst/>
          </a:prstGeom>
        </p:spPr>
      </p:pic>
      <p:sp>
        <p:nvSpPr>
          <p:cNvPr id="179" name="Rectangle 178"/>
          <p:cNvSpPr/>
          <p:nvPr/>
        </p:nvSpPr>
        <p:spPr>
          <a:xfrm>
            <a:off x="3247015" y="1066771"/>
            <a:ext cx="5974967" cy="625188"/>
          </a:xfrm>
          <a:prstGeom prst="rect">
            <a:avLst/>
          </a:prstGeom>
          <a:solidFill>
            <a:srgbClr val="22446F"/>
          </a:solidFill>
          <a:ln w="285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bg1"/>
                </a:solidFill>
                <a:latin typeface="Englebert" panose="02000506000000020004" pitchFamily="2" charset="0"/>
                <a:cs typeface="Times New Roman" panose="02020603050405020304" pitchFamily="18" charset="0"/>
              </a:rPr>
              <a:t>Pendahuluan</a:t>
            </a:r>
            <a:endParaRPr lang="en-ID" sz="3600" dirty="0">
              <a:solidFill>
                <a:schemeClr val="bg1"/>
              </a:solidFill>
              <a:latin typeface="Englebert" panose="02000506000000020004" pitchFamily="2" charset="0"/>
            </a:endParaRPr>
          </a:p>
        </p:txBody>
      </p:sp>
      <p:pic>
        <p:nvPicPr>
          <p:cNvPr id="180" name="Picture 1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51">
            <a:off x="3318966" y="66765"/>
            <a:ext cx="1048727" cy="1974075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449" flipH="1">
            <a:off x="8162638" y="92882"/>
            <a:ext cx="1048727" cy="197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6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2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4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4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16" grpId="0" animBg="1"/>
      <p:bldP spid="217" grpId="0" animBg="1"/>
      <p:bldP spid="218" grpId="0"/>
      <p:bldP spid="17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ounded Rectangle 206"/>
          <p:cNvSpPr/>
          <p:nvPr/>
        </p:nvSpPr>
        <p:spPr>
          <a:xfrm>
            <a:off x="648226" y="559703"/>
            <a:ext cx="10982299" cy="5719777"/>
          </a:xfrm>
          <a:prstGeom prst="roundRect">
            <a:avLst>
              <a:gd name="adj" fmla="val 5190"/>
            </a:avLst>
          </a:prstGeom>
          <a:solidFill>
            <a:srgbClr val="F1EEE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spc="600" dirty="0">
              <a:solidFill>
                <a:srgbClr val="366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744875" y="548825"/>
            <a:ext cx="10861675" cy="5703887"/>
            <a:chOff x="389475" y="404047"/>
            <a:chExt cx="12173953" cy="6392365"/>
          </a:xfrm>
        </p:grpSpPr>
        <p:grpSp>
          <p:nvGrpSpPr>
            <p:cNvPr id="35" name="Group 47"/>
            <p:cNvGrpSpPr>
              <a:grpSpLocks/>
            </p:cNvGrpSpPr>
            <p:nvPr/>
          </p:nvGrpSpPr>
          <p:grpSpPr bwMode="auto">
            <a:xfrm>
              <a:off x="400050" y="409573"/>
              <a:ext cx="6253487" cy="3321180"/>
              <a:chOff x="0" y="0"/>
              <a:chExt cx="12192000" cy="6858000"/>
            </a:xfrm>
          </p:grpSpPr>
          <p:grpSp>
            <p:nvGrpSpPr>
              <p:cNvPr id="139" name="Group 24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58992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11623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175203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23244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289679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4657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05889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6278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51828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575175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63449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691386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74862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805862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86483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922073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981046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038284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1097256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154494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46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rot="16200000">
                  <a:off x="6068387" y="2031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>
                  <a:off x="6068387" y="-5711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6200000">
                  <a:off x="6068387" y="-114059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>
                  <a:off x="6068387" y="-171369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6200000">
                  <a:off x="6068387" y="-22868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>
                  <a:off x="6068387" y="-28746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>
                  <a:off x="6068387" y="-344770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>
                  <a:off x="6068387" y="-40391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6200000">
                  <a:off x="6068387" y="-46122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6200000">
                  <a:off x="6068387" y="-52000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>
                  <a:off x="6068387" y="-57731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48"/>
            <p:cNvGrpSpPr>
              <a:grpSpLocks/>
            </p:cNvGrpSpPr>
            <p:nvPr/>
          </p:nvGrpSpPr>
          <p:grpSpPr bwMode="auto">
            <a:xfrm>
              <a:off x="389475" y="3475232"/>
              <a:ext cx="6253487" cy="3321180"/>
              <a:chOff x="0" y="0"/>
              <a:chExt cx="12192000" cy="6858000"/>
            </a:xfrm>
          </p:grpSpPr>
          <p:grpSp>
            <p:nvGrpSpPr>
              <p:cNvPr id="105" name="Group 49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58972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1621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75183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3242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89659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34655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05870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46276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51826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575156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63447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691367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74860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8058433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86481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922053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981026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038264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097237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154475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>
                  <a:off x="6068182" y="1981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>
                  <a:off x="6068182" y="-5716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>
                  <a:off x="6068182" y="-114109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6200000">
                  <a:off x="6068182" y="-1714196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>
                  <a:off x="6068182" y="-228730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>
                  <a:off x="6068182" y="-287510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>
                  <a:off x="6068182" y="-344820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6200000">
                  <a:off x="6068182" y="-40396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>
                  <a:off x="6068182" y="-46127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>
                  <a:off x="6068182" y="-52005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6200000">
                  <a:off x="6068182" y="-57736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82"/>
            <p:cNvGrpSpPr>
              <a:grpSpLocks/>
            </p:cNvGrpSpPr>
            <p:nvPr/>
          </p:nvGrpSpPr>
          <p:grpSpPr bwMode="auto">
            <a:xfrm>
              <a:off x="6309941" y="404047"/>
              <a:ext cx="6253487" cy="3321180"/>
              <a:chOff x="0" y="0"/>
              <a:chExt cx="12192000" cy="6858000"/>
            </a:xfrm>
          </p:grpSpPr>
          <p:grpSp>
            <p:nvGrpSpPr>
              <p:cNvPr id="72" name="Group 83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8827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1606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75038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3227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89514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4640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05725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6261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1812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575011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634330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91222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4846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805698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646708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921909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980881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038119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0970921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154330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84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16200000">
                  <a:off x="6066670" y="2070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>
                  <a:off x="6066670" y="-57077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>
                  <a:off x="6066670" y="-11402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>
                  <a:off x="6066670" y="-17133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>
                  <a:off x="6066670" y="-22864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6200000">
                  <a:off x="6066670" y="-28742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>
                  <a:off x="6066670" y="-34473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>
                  <a:off x="6066670" y="-403878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6200000">
                  <a:off x="6066670" y="-461189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>
                  <a:off x="6066670" y="-5199693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6200000">
                  <a:off x="6066670" y="-577279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116"/>
            <p:cNvGrpSpPr>
              <a:grpSpLocks/>
            </p:cNvGrpSpPr>
            <p:nvPr/>
          </p:nvGrpSpPr>
          <p:grpSpPr bwMode="auto">
            <a:xfrm>
              <a:off x="6299366" y="3469706"/>
              <a:ext cx="6253487" cy="3321180"/>
              <a:chOff x="0" y="0"/>
              <a:chExt cx="12192000" cy="6858000"/>
            </a:xfrm>
          </p:grpSpPr>
          <p:grpSp>
            <p:nvGrpSpPr>
              <p:cNvPr id="39" name="Group 117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8808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1604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75018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3225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89494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4638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05705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6259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1810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74991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3431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91202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74844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805678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86465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921889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80861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038099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097072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154310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118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6465" y="202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6465" y="-57126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6465" y="-11407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6465" y="-17138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6465" y="-22869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6465" y="-28747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>
                  <a:off x="6066465" y="-34478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>
                  <a:off x="6066465" y="-403928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>
                  <a:off x="6066465" y="-46123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>
                  <a:off x="6066465" y="-52001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>
                  <a:off x="6066465" y="-577329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6" name="Rectangle 22"/>
          <p:cNvSpPr/>
          <p:nvPr/>
        </p:nvSpPr>
        <p:spPr>
          <a:xfrm>
            <a:off x="-2855494" y="6210051"/>
            <a:ext cx="7750629" cy="4675870"/>
          </a:xfrm>
          <a:custGeom>
            <a:avLst/>
            <a:gdLst>
              <a:gd name="connsiteX0" fmla="*/ 0 w 7750629"/>
              <a:gd name="connsiteY0" fmla="*/ 0 h 4666343"/>
              <a:gd name="connsiteX1" fmla="*/ 7750629 w 7750629"/>
              <a:gd name="connsiteY1" fmla="*/ 0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4470400 w 7750629"/>
              <a:gd name="connsiteY2" fmla="*/ 2859314 h 4666343"/>
              <a:gd name="connsiteX3" fmla="*/ 7750629 w 7750629"/>
              <a:gd name="connsiteY3" fmla="*/ 4666343 h 4666343"/>
              <a:gd name="connsiteX4" fmla="*/ 0 w 7750629"/>
              <a:gd name="connsiteY4" fmla="*/ 4666343 h 4666343"/>
              <a:gd name="connsiteX5" fmla="*/ 0 w 7750629"/>
              <a:gd name="connsiteY5" fmla="*/ 0 h 4666343"/>
              <a:gd name="connsiteX0" fmla="*/ 0 w 7750629"/>
              <a:gd name="connsiteY0" fmla="*/ 12227 h 4678570"/>
              <a:gd name="connsiteX1" fmla="*/ 1988457 w 7750629"/>
              <a:gd name="connsiteY1" fmla="*/ 1042741 h 4678570"/>
              <a:gd name="connsiteX2" fmla="*/ 4470400 w 7750629"/>
              <a:gd name="connsiteY2" fmla="*/ 2871541 h 4678570"/>
              <a:gd name="connsiteX3" fmla="*/ 7750629 w 7750629"/>
              <a:gd name="connsiteY3" fmla="*/ 4678570 h 4678570"/>
              <a:gd name="connsiteX4" fmla="*/ 0 w 7750629"/>
              <a:gd name="connsiteY4" fmla="*/ 4678570 h 4678570"/>
              <a:gd name="connsiteX5" fmla="*/ 0 w 7750629"/>
              <a:gd name="connsiteY5" fmla="*/ 12227 h 4678570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629" h="4675870">
                <a:moveTo>
                  <a:pt x="0" y="9527"/>
                </a:moveTo>
                <a:cubicBezTo>
                  <a:pt x="1461104" y="-111425"/>
                  <a:pt x="295124" y="957793"/>
                  <a:pt x="1988457" y="1040041"/>
                </a:cubicBezTo>
                <a:cubicBezTo>
                  <a:pt x="3497942" y="1107774"/>
                  <a:pt x="2583543" y="2786592"/>
                  <a:pt x="4325257" y="2694669"/>
                </a:cubicBezTo>
                <a:cubicBezTo>
                  <a:pt x="6033105" y="2701926"/>
                  <a:pt x="5317066" y="4596041"/>
                  <a:pt x="7750629" y="4675870"/>
                </a:cubicBezTo>
                <a:lnTo>
                  <a:pt x="0" y="4675870"/>
                </a:lnTo>
                <a:lnTo>
                  <a:pt x="0" y="9527"/>
                </a:lnTo>
                <a:close/>
              </a:path>
            </a:pathLst>
          </a:custGeom>
          <a:solidFill>
            <a:srgbClr val="EE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0" name="Oval 2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6E7A1D-6C8F-487A-9806-3121155138A2}"/>
              </a:ext>
            </a:extLst>
          </p:cNvPr>
          <p:cNvSpPr/>
          <p:nvPr/>
        </p:nvSpPr>
        <p:spPr>
          <a:xfrm>
            <a:off x="11531169" y="2915655"/>
            <a:ext cx="457631" cy="431800"/>
          </a:xfrm>
          <a:prstGeom prst="ellipse">
            <a:avLst/>
          </a:prstGeom>
          <a:solidFill>
            <a:srgbClr val="22446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&gt;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31" name="Oval 2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2E9FE1-2F1A-408E-BC9E-DEF11DDBCD45}"/>
              </a:ext>
            </a:extLst>
          </p:cNvPr>
          <p:cNvSpPr/>
          <p:nvPr/>
        </p:nvSpPr>
        <p:spPr>
          <a:xfrm>
            <a:off x="11531169" y="3498474"/>
            <a:ext cx="457631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</a:t>
            </a:r>
            <a:endParaRPr lang="en-ID" b="1" dirty="0">
              <a:solidFill>
                <a:schemeClr val="tx1"/>
              </a:solidFill>
            </a:endParaRPr>
          </a:p>
        </p:txBody>
      </p:sp>
      <p:sp>
        <p:nvSpPr>
          <p:cNvPr id="172" name="Rectangle 107"/>
          <p:cNvSpPr/>
          <p:nvPr/>
        </p:nvSpPr>
        <p:spPr>
          <a:xfrm>
            <a:off x="-1159718" y="-1438751"/>
            <a:ext cx="5634240" cy="3353769"/>
          </a:xfrm>
          <a:custGeom>
            <a:avLst/>
            <a:gdLst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4645700 w 4645700"/>
              <a:gd name="connsiteY2" fmla="*/ 3318282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3731300 w 4645700"/>
              <a:gd name="connsiteY2" fmla="*/ 3194715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501740"/>
              <a:gd name="connsiteX1" fmla="*/ 4645700 w 4645700"/>
              <a:gd name="connsiteY1" fmla="*/ 0 h 3501740"/>
              <a:gd name="connsiteX2" fmla="*/ 3731300 w 4645700"/>
              <a:gd name="connsiteY2" fmla="*/ 3194715 h 3501740"/>
              <a:gd name="connsiteX3" fmla="*/ 0 w 4645700"/>
              <a:gd name="connsiteY3" fmla="*/ 3318282 h 3501740"/>
              <a:gd name="connsiteX4" fmla="*/ 0 w 4645700"/>
              <a:gd name="connsiteY4" fmla="*/ 0 h 3501740"/>
              <a:gd name="connsiteX0" fmla="*/ 0 w 4645700"/>
              <a:gd name="connsiteY0" fmla="*/ 0 h 3392795"/>
              <a:gd name="connsiteX1" fmla="*/ 4645700 w 4645700"/>
              <a:gd name="connsiteY1" fmla="*/ 0 h 3392795"/>
              <a:gd name="connsiteX2" fmla="*/ 3731300 w 4645700"/>
              <a:gd name="connsiteY2" fmla="*/ 3194715 h 3392795"/>
              <a:gd name="connsiteX3" fmla="*/ 172995 w 4645700"/>
              <a:gd name="connsiteY3" fmla="*/ 2774585 h 3392795"/>
              <a:gd name="connsiteX4" fmla="*/ 0 w 4645700"/>
              <a:gd name="connsiteY4" fmla="*/ 0 h 3392795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53769"/>
              <a:gd name="connsiteX1" fmla="*/ 5634240 w 5634240"/>
              <a:gd name="connsiteY1" fmla="*/ 370703 h 3353769"/>
              <a:gd name="connsiteX2" fmla="*/ 3731300 w 5634240"/>
              <a:gd name="connsiteY2" fmla="*/ 3194715 h 3353769"/>
              <a:gd name="connsiteX3" fmla="*/ 172995 w 5634240"/>
              <a:gd name="connsiteY3" fmla="*/ 3021721 h 3353769"/>
              <a:gd name="connsiteX4" fmla="*/ 0 w 5634240"/>
              <a:gd name="connsiteY4" fmla="*/ 0 h 335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4240" h="3353769">
                <a:moveTo>
                  <a:pt x="0" y="0"/>
                </a:moveTo>
                <a:lnTo>
                  <a:pt x="5634240" y="370703"/>
                </a:lnTo>
                <a:cubicBezTo>
                  <a:pt x="3673634" y="694202"/>
                  <a:pt x="4653938" y="2599366"/>
                  <a:pt x="3731300" y="3194715"/>
                </a:cubicBezTo>
                <a:cubicBezTo>
                  <a:pt x="2660528" y="3829028"/>
                  <a:pt x="2133453" y="2313267"/>
                  <a:pt x="172995" y="30217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3" name="Rectangle 107"/>
          <p:cNvSpPr/>
          <p:nvPr/>
        </p:nvSpPr>
        <p:spPr>
          <a:xfrm>
            <a:off x="-1295784" y="-1716124"/>
            <a:ext cx="5634240" cy="3353769"/>
          </a:xfrm>
          <a:custGeom>
            <a:avLst/>
            <a:gdLst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4645700 w 4645700"/>
              <a:gd name="connsiteY2" fmla="*/ 3318282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3731300 w 4645700"/>
              <a:gd name="connsiteY2" fmla="*/ 3194715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501740"/>
              <a:gd name="connsiteX1" fmla="*/ 4645700 w 4645700"/>
              <a:gd name="connsiteY1" fmla="*/ 0 h 3501740"/>
              <a:gd name="connsiteX2" fmla="*/ 3731300 w 4645700"/>
              <a:gd name="connsiteY2" fmla="*/ 3194715 h 3501740"/>
              <a:gd name="connsiteX3" fmla="*/ 0 w 4645700"/>
              <a:gd name="connsiteY3" fmla="*/ 3318282 h 3501740"/>
              <a:gd name="connsiteX4" fmla="*/ 0 w 4645700"/>
              <a:gd name="connsiteY4" fmla="*/ 0 h 3501740"/>
              <a:gd name="connsiteX0" fmla="*/ 0 w 4645700"/>
              <a:gd name="connsiteY0" fmla="*/ 0 h 3392795"/>
              <a:gd name="connsiteX1" fmla="*/ 4645700 w 4645700"/>
              <a:gd name="connsiteY1" fmla="*/ 0 h 3392795"/>
              <a:gd name="connsiteX2" fmla="*/ 3731300 w 4645700"/>
              <a:gd name="connsiteY2" fmla="*/ 3194715 h 3392795"/>
              <a:gd name="connsiteX3" fmla="*/ 172995 w 4645700"/>
              <a:gd name="connsiteY3" fmla="*/ 2774585 h 3392795"/>
              <a:gd name="connsiteX4" fmla="*/ 0 w 4645700"/>
              <a:gd name="connsiteY4" fmla="*/ 0 h 3392795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53769"/>
              <a:gd name="connsiteX1" fmla="*/ 5634240 w 5634240"/>
              <a:gd name="connsiteY1" fmla="*/ 370703 h 3353769"/>
              <a:gd name="connsiteX2" fmla="*/ 3731300 w 5634240"/>
              <a:gd name="connsiteY2" fmla="*/ 3194715 h 3353769"/>
              <a:gd name="connsiteX3" fmla="*/ 172995 w 5634240"/>
              <a:gd name="connsiteY3" fmla="*/ 3021721 h 3353769"/>
              <a:gd name="connsiteX4" fmla="*/ 0 w 5634240"/>
              <a:gd name="connsiteY4" fmla="*/ 0 h 335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4240" h="3353769">
                <a:moveTo>
                  <a:pt x="0" y="0"/>
                </a:moveTo>
                <a:lnTo>
                  <a:pt x="5634240" y="370703"/>
                </a:lnTo>
                <a:cubicBezTo>
                  <a:pt x="3673634" y="694202"/>
                  <a:pt x="4653938" y="2599366"/>
                  <a:pt x="3731300" y="3194715"/>
                </a:cubicBezTo>
                <a:cubicBezTo>
                  <a:pt x="2660528" y="3829028"/>
                  <a:pt x="2133453" y="2313267"/>
                  <a:pt x="172995" y="3021721"/>
                </a:cubicBezTo>
                <a:lnTo>
                  <a:pt x="0" y="0"/>
                </a:lnTo>
                <a:close/>
              </a:path>
            </a:pathLst>
          </a:custGeom>
          <a:solidFill>
            <a:srgbClr val="22446F"/>
          </a:solidFill>
          <a:ln>
            <a:noFill/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174" name="Group 173"/>
          <p:cNvGrpSpPr/>
          <p:nvPr/>
        </p:nvGrpSpPr>
        <p:grpSpPr>
          <a:xfrm>
            <a:off x="7309523" y="5401323"/>
            <a:ext cx="5263312" cy="1614192"/>
            <a:chOff x="7024754" y="5350716"/>
            <a:chExt cx="5465364" cy="1817845"/>
          </a:xfrm>
          <a:solidFill>
            <a:srgbClr val="D1885F"/>
          </a:solidFill>
        </p:grpSpPr>
        <p:sp>
          <p:nvSpPr>
            <p:cNvPr id="175" name="Rectangle 107"/>
            <p:cNvSpPr/>
            <p:nvPr/>
          </p:nvSpPr>
          <p:spPr>
            <a:xfrm flipH="1" flipV="1">
              <a:off x="7024754" y="5350716"/>
              <a:ext cx="5312964" cy="1640731"/>
            </a:xfrm>
            <a:custGeom>
              <a:avLst/>
              <a:gdLst>
                <a:gd name="connsiteX0" fmla="*/ 0 w 4645700"/>
                <a:gd name="connsiteY0" fmla="*/ 0 h 3318282"/>
                <a:gd name="connsiteX1" fmla="*/ 4645700 w 4645700"/>
                <a:gd name="connsiteY1" fmla="*/ 0 h 3318282"/>
                <a:gd name="connsiteX2" fmla="*/ 4645700 w 4645700"/>
                <a:gd name="connsiteY2" fmla="*/ 3318282 h 3318282"/>
                <a:gd name="connsiteX3" fmla="*/ 0 w 4645700"/>
                <a:gd name="connsiteY3" fmla="*/ 3318282 h 3318282"/>
                <a:gd name="connsiteX4" fmla="*/ 0 w 4645700"/>
                <a:gd name="connsiteY4" fmla="*/ 0 h 3318282"/>
                <a:gd name="connsiteX0" fmla="*/ 0 w 4645700"/>
                <a:gd name="connsiteY0" fmla="*/ 0 h 3318282"/>
                <a:gd name="connsiteX1" fmla="*/ 4645700 w 4645700"/>
                <a:gd name="connsiteY1" fmla="*/ 0 h 3318282"/>
                <a:gd name="connsiteX2" fmla="*/ 3731300 w 4645700"/>
                <a:gd name="connsiteY2" fmla="*/ 3194715 h 3318282"/>
                <a:gd name="connsiteX3" fmla="*/ 0 w 4645700"/>
                <a:gd name="connsiteY3" fmla="*/ 3318282 h 3318282"/>
                <a:gd name="connsiteX4" fmla="*/ 0 w 4645700"/>
                <a:gd name="connsiteY4" fmla="*/ 0 h 3318282"/>
                <a:gd name="connsiteX0" fmla="*/ 0 w 4645700"/>
                <a:gd name="connsiteY0" fmla="*/ 0 h 3501740"/>
                <a:gd name="connsiteX1" fmla="*/ 4645700 w 4645700"/>
                <a:gd name="connsiteY1" fmla="*/ 0 h 3501740"/>
                <a:gd name="connsiteX2" fmla="*/ 3731300 w 4645700"/>
                <a:gd name="connsiteY2" fmla="*/ 3194715 h 3501740"/>
                <a:gd name="connsiteX3" fmla="*/ 0 w 4645700"/>
                <a:gd name="connsiteY3" fmla="*/ 3318282 h 3501740"/>
                <a:gd name="connsiteX4" fmla="*/ 0 w 4645700"/>
                <a:gd name="connsiteY4" fmla="*/ 0 h 3501740"/>
                <a:gd name="connsiteX0" fmla="*/ 0 w 4645700"/>
                <a:gd name="connsiteY0" fmla="*/ 0 h 3392795"/>
                <a:gd name="connsiteX1" fmla="*/ 4645700 w 4645700"/>
                <a:gd name="connsiteY1" fmla="*/ 0 h 3392795"/>
                <a:gd name="connsiteX2" fmla="*/ 3731300 w 4645700"/>
                <a:gd name="connsiteY2" fmla="*/ 3194715 h 3392795"/>
                <a:gd name="connsiteX3" fmla="*/ 172995 w 4645700"/>
                <a:gd name="connsiteY3" fmla="*/ 2774585 h 3392795"/>
                <a:gd name="connsiteX4" fmla="*/ 0 w 4645700"/>
                <a:gd name="connsiteY4" fmla="*/ 0 h 3392795"/>
                <a:gd name="connsiteX0" fmla="*/ 0 w 4645700"/>
                <a:gd name="connsiteY0" fmla="*/ 0 h 3335051"/>
                <a:gd name="connsiteX1" fmla="*/ 4645700 w 4645700"/>
                <a:gd name="connsiteY1" fmla="*/ 0 h 3335051"/>
                <a:gd name="connsiteX2" fmla="*/ 3731300 w 4645700"/>
                <a:gd name="connsiteY2" fmla="*/ 3194715 h 3335051"/>
                <a:gd name="connsiteX3" fmla="*/ 172995 w 4645700"/>
                <a:gd name="connsiteY3" fmla="*/ 2774585 h 3335051"/>
                <a:gd name="connsiteX4" fmla="*/ 0 w 4645700"/>
                <a:gd name="connsiteY4" fmla="*/ 0 h 3335051"/>
                <a:gd name="connsiteX0" fmla="*/ 0 w 4645700"/>
                <a:gd name="connsiteY0" fmla="*/ 0 h 3335051"/>
                <a:gd name="connsiteX1" fmla="*/ 4645700 w 4645700"/>
                <a:gd name="connsiteY1" fmla="*/ 0 h 3335051"/>
                <a:gd name="connsiteX2" fmla="*/ 3731300 w 4645700"/>
                <a:gd name="connsiteY2" fmla="*/ 3194715 h 3335051"/>
                <a:gd name="connsiteX3" fmla="*/ 172995 w 4645700"/>
                <a:gd name="connsiteY3" fmla="*/ 2774585 h 3335051"/>
                <a:gd name="connsiteX4" fmla="*/ 0 w 464570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53769"/>
                <a:gd name="connsiteX1" fmla="*/ 5634240 w 5634240"/>
                <a:gd name="connsiteY1" fmla="*/ 370703 h 3353769"/>
                <a:gd name="connsiteX2" fmla="*/ 3731300 w 5634240"/>
                <a:gd name="connsiteY2" fmla="*/ 3194715 h 3353769"/>
                <a:gd name="connsiteX3" fmla="*/ 172995 w 5634240"/>
                <a:gd name="connsiteY3" fmla="*/ 3021721 h 3353769"/>
                <a:gd name="connsiteX4" fmla="*/ 0 w 5634240"/>
                <a:gd name="connsiteY4" fmla="*/ 0 h 3353769"/>
                <a:gd name="connsiteX0" fmla="*/ 0 w 5708380"/>
                <a:gd name="connsiteY0" fmla="*/ 0 h 3353769"/>
                <a:gd name="connsiteX1" fmla="*/ 5708380 w 5708380"/>
                <a:gd name="connsiteY1" fmla="*/ 74141 h 3353769"/>
                <a:gd name="connsiteX2" fmla="*/ 3731300 w 5708380"/>
                <a:gd name="connsiteY2" fmla="*/ 3194715 h 3353769"/>
                <a:gd name="connsiteX3" fmla="*/ 172995 w 5708380"/>
                <a:gd name="connsiteY3" fmla="*/ 3021721 h 3353769"/>
                <a:gd name="connsiteX4" fmla="*/ 0 w 5708380"/>
                <a:gd name="connsiteY4" fmla="*/ 0 h 3353769"/>
                <a:gd name="connsiteX0" fmla="*/ 0 w 5708380"/>
                <a:gd name="connsiteY0" fmla="*/ 0 h 3021721"/>
                <a:gd name="connsiteX1" fmla="*/ 5708380 w 5708380"/>
                <a:gd name="connsiteY1" fmla="*/ 74141 h 3021721"/>
                <a:gd name="connsiteX2" fmla="*/ 1680078 w 5708380"/>
                <a:gd name="connsiteY2" fmla="*/ 1563623 h 3021721"/>
                <a:gd name="connsiteX3" fmla="*/ 172995 w 5708380"/>
                <a:gd name="connsiteY3" fmla="*/ 3021721 h 3021721"/>
                <a:gd name="connsiteX4" fmla="*/ 0 w 5708380"/>
                <a:gd name="connsiteY4" fmla="*/ 0 h 3021721"/>
                <a:gd name="connsiteX0" fmla="*/ 0 w 5708380"/>
                <a:gd name="connsiteY0" fmla="*/ 0 h 3021721"/>
                <a:gd name="connsiteX1" fmla="*/ 5708380 w 5708380"/>
                <a:gd name="connsiteY1" fmla="*/ 74141 h 3021721"/>
                <a:gd name="connsiteX2" fmla="*/ 1680078 w 5708380"/>
                <a:gd name="connsiteY2" fmla="*/ 1563623 h 3021721"/>
                <a:gd name="connsiteX3" fmla="*/ 172995 w 5708380"/>
                <a:gd name="connsiteY3" fmla="*/ 3021721 h 3021721"/>
                <a:gd name="connsiteX4" fmla="*/ 0 w 5708380"/>
                <a:gd name="connsiteY4" fmla="*/ 0 h 3021721"/>
                <a:gd name="connsiteX0" fmla="*/ 0 w 5708380"/>
                <a:gd name="connsiteY0" fmla="*/ 0 h 2181461"/>
                <a:gd name="connsiteX1" fmla="*/ 5708380 w 5708380"/>
                <a:gd name="connsiteY1" fmla="*/ 74141 h 2181461"/>
                <a:gd name="connsiteX2" fmla="*/ 1680078 w 5708380"/>
                <a:gd name="connsiteY2" fmla="*/ 1563623 h 2181461"/>
                <a:gd name="connsiteX3" fmla="*/ 0 w 5708380"/>
                <a:gd name="connsiteY3" fmla="*/ 2181461 h 2181461"/>
                <a:gd name="connsiteX4" fmla="*/ 0 w 5708380"/>
                <a:gd name="connsiteY4" fmla="*/ 0 h 2181461"/>
                <a:gd name="connsiteX0" fmla="*/ 0 w 5708380"/>
                <a:gd name="connsiteY0" fmla="*/ 0 h 2324945"/>
                <a:gd name="connsiteX1" fmla="*/ 5708380 w 5708380"/>
                <a:gd name="connsiteY1" fmla="*/ 74141 h 2324945"/>
                <a:gd name="connsiteX2" fmla="*/ 1680078 w 5708380"/>
                <a:gd name="connsiteY2" fmla="*/ 1563623 h 2324945"/>
                <a:gd name="connsiteX3" fmla="*/ 0 w 5708380"/>
                <a:gd name="connsiteY3" fmla="*/ 2181461 h 2324945"/>
                <a:gd name="connsiteX4" fmla="*/ 0 w 5708380"/>
                <a:gd name="connsiteY4" fmla="*/ 0 h 2324945"/>
                <a:gd name="connsiteX0" fmla="*/ 0 w 5708380"/>
                <a:gd name="connsiteY0" fmla="*/ 0 h 2266133"/>
                <a:gd name="connsiteX1" fmla="*/ 5708380 w 5708380"/>
                <a:gd name="connsiteY1" fmla="*/ 74141 h 2266133"/>
                <a:gd name="connsiteX2" fmla="*/ 2322629 w 5708380"/>
                <a:gd name="connsiteY2" fmla="*/ 1069353 h 2266133"/>
                <a:gd name="connsiteX3" fmla="*/ 0 w 5708380"/>
                <a:gd name="connsiteY3" fmla="*/ 2181461 h 2266133"/>
                <a:gd name="connsiteX4" fmla="*/ 0 w 5708380"/>
                <a:gd name="connsiteY4" fmla="*/ 0 h 2266133"/>
                <a:gd name="connsiteX0" fmla="*/ 49427 w 5757807"/>
                <a:gd name="connsiteY0" fmla="*/ 0 h 2063466"/>
                <a:gd name="connsiteX1" fmla="*/ 5757807 w 5757807"/>
                <a:gd name="connsiteY1" fmla="*/ 74141 h 2063466"/>
                <a:gd name="connsiteX2" fmla="*/ 2372056 w 5757807"/>
                <a:gd name="connsiteY2" fmla="*/ 1069353 h 2063466"/>
                <a:gd name="connsiteX3" fmla="*/ 0 w 5757807"/>
                <a:gd name="connsiteY3" fmla="*/ 1959039 h 2063466"/>
                <a:gd name="connsiteX4" fmla="*/ 49427 w 5757807"/>
                <a:gd name="connsiteY4" fmla="*/ 0 h 2063466"/>
                <a:gd name="connsiteX0" fmla="*/ 172994 w 5757807"/>
                <a:gd name="connsiteY0" fmla="*/ 420130 h 1989325"/>
                <a:gd name="connsiteX1" fmla="*/ 5757807 w 5757807"/>
                <a:gd name="connsiteY1" fmla="*/ 0 h 1989325"/>
                <a:gd name="connsiteX2" fmla="*/ 2372056 w 5757807"/>
                <a:gd name="connsiteY2" fmla="*/ 995212 h 1989325"/>
                <a:gd name="connsiteX3" fmla="*/ 0 w 5757807"/>
                <a:gd name="connsiteY3" fmla="*/ 1884898 h 1989325"/>
                <a:gd name="connsiteX4" fmla="*/ 172994 w 5757807"/>
                <a:gd name="connsiteY4" fmla="*/ 420130 h 1989325"/>
                <a:gd name="connsiteX0" fmla="*/ 172994 w 5683667"/>
                <a:gd name="connsiteY0" fmla="*/ 49427 h 1618622"/>
                <a:gd name="connsiteX1" fmla="*/ 5683667 w 5683667"/>
                <a:gd name="connsiteY1" fmla="*/ 0 h 1618622"/>
                <a:gd name="connsiteX2" fmla="*/ 2372056 w 5683667"/>
                <a:gd name="connsiteY2" fmla="*/ 624509 h 1618622"/>
                <a:gd name="connsiteX3" fmla="*/ 0 w 5683667"/>
                <a:gd name="connsiteY3" fmla="*/ 1514195 h 1618622"/>
                <a:gd name="connsiteX4" fmla="*/ 172994 w 5683667"/>
                <a:gd name="connsiteY4" fmla="*/ 49427 h 1618622"/>
                <a:gd name="connsiteX0" fmla="*/ 0 w 5510673"/>
                <a:gd name="connsiteY0" fmla="*/ 49427 h 1640731"/>
                <a:gd name="connsiteX1" fmla="*/ 5510673 w 5510673"/>
                <a:gd name="connsiteY1" fmla="*/ 0 h 1640731"/>
                <a:gd name="connsiteX2" fmla="*/ 2199062 w 5510673"/>
                <a:gd name="connsiteY2" fmla="*/ 624509 h 1640731"/>
                <a:gd name="connsiteX3" fmla="*/ 197709 w 5510673"/>
                <a:gd name="connsiteY3" fmla="*/ 1538909 h 1640731"/>
                <a:gd name="connsiteX4" fmla="*/ 0 w 5510673"/>
                <a:gd name="connsiteY4" fmla="*/ 49427 h 1640731"/>
                <a:gd name="connsiteX0" fmla="*/ 49426 w 5312964"/>
                <a:gd name="connsiteY0" fmla="*/ 49427 h 1640731"/>
                <a:gd name="connsiteX1" fmla="*/ 5312964 w 5312964"/>
                <a:gd name="connsiteY1" fmla="*/ 0 h 1640731"/>
                <a:gd name="connsiteX2" fmla="*/ 2001353 w 5312964"/>
                <a:gd name="connsiteY2" fmla="*/ 624509 h 1640731"/>
                <a:gd name="connsiteX3" fmla="*/ 0 w 5312964"/>
                <a:gd name="connsiteY3" fmla="*/ 1538909 h 1640731"/>
                <a:gd name="connsiteX4" fmla="*/ 49426 w 5312964"/>
                <a:gd name="connsiteY4" fmla="*/ 49427 h 164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2964" h="1640731">
                  <a:moveTo>
                    <a:pt x="49426" y="49427"/>
                  </a:moveTo>
                  <a:lnTo>
                    <a:pt x="5312964" y="0"/>
                  </a:lnTo>
                  <a:cubicBezTo>
                    <a:pt x="5131731" y="1583888"/>
                    <a:pt x="2923991" y="29160"/>
                    <a:pt x="2001353" y="624509"/>
                  </a:cubicBezTo>
                  <a:cubicBezTo>
                    <a:pt x="930581" y="1258822"/>
                    <a:pt x="971917" y="1893136"/>
                    <a:pt x="0" y="1538909"/>
                  </a:cubicBezTo>
                  <a:lnTo>
                    <a:pt x="49426" y="49427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>
              <a:outerShdw blurRad="292100" dist="38100" dir="13500000" algn="b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6" name="Rectangle 107"/>
            <p:cNvSpPr/>
            <p:nvPr/>
          </p:nvSpPr>
          <p:spPr>
            <a:xfrm flipH="1" flipV="1">
              <a:off x="7177154" y="5527830"/>
              <a:ext cx="5312964" cy="1640731"/>
            </a:xfrm>
            <a:custGeom>
              <a:avLst/>
              <a:gdLst>
                <a:gd name="connsiteX0" fmla="*/ 0 w 4645700"/>
                <a:gd name="connsiteY0" fmla="*/ 0 h 3318282"/>
                <a:gd name="connsiteX1" fmla="*/ 4645700 w 4645700"/>
                <a:gd name="connsiteY1" fmla="*/ 0 h 3318282"/>
                <a:gd name="connsiteX2" fmla="*/ 4645700 w 4645700"/>
                <a:gd name="connsiteY2" fmla="*/ 3318282 h 3318282"/>
                <a:gd name="connsiteX3" fmla="*/ 0 w 4645700"/>
                <a:gd name="connsiteY3" fmla="*/ 3318282 h 3318282"/>
                <a:gd name="connsiteX4" fmla="*/ 0 w 4645700"/>
                <a:gd name="connsiteY4" fmla="*/ 0 h 3318282"/>
                <a:gd name="connsiteX0" fmla="*/ 0 w 4645700"/>
                <a:gd name="connsiteY0" fmla="*/ 0 h 3318282"/>
                <a:gd name="connsiteX1" fmla="*/ 4645700 w 4645700"/>
                <a:gd name="connsiteY1" fmla="*/ 0 h 3318282"/>
                <a:gd name="connsiteX2" fmla="*/ 3731300 w 4645700"/>
                <a:gd name="connsiteY2" fmla="*/ 3194715 h 3318282"/>
                <a:gd name="connsiteX3" fmla="*/ 0 w 4645700"/>
                <a:gd name="connsiteY3" fmla="*/ 3318282 h 3318282"/>
                <a:gd name="connsiteX4" fmla="*/ 0 w 4645700"/>
                <a:gd name="connsiteY4" fmla="*/ 0 h 3318282"/>
                <a:gd name="connsiteX0" fmla="*/ 0 w 4645700"/>
                <a:gd name="connsiteY0" fmla="*/ 0 h 3501740"/>
                <a:gd name="connsiteX1" fmla="*/ 4645700 w 4645700"/>
                <a:gd name="connsiteY1" fmla="*/ 0 h 3501740"/>
                <a:gd name="connsiteX2" fmla="*/ 3731300 w 4645700"/>
                <a:gd name="connsiteY2" fmla="*/ 3194715 h 3501740"/>
                <a:gd name="connsiteX3" fmla="*/ 0 w 4645700"/>
                <a:gd name="connsiteY3" fmla="*/ 3318282 h 3501740"/>
                <a:gd name="connsiteX4" fmla="*/ 0 w 4645700"/>
                <a:gd name="connsiteY4" fmla="*/ 0 h 3501740"/>
                <a:gd name="connsiteX0" fmla="*/ 0 w 4645700"/>
                <a:gd name="connsiteY0" fmla="*/ 0 h 3392795"/>
                <a:gd name="connsiteX1" fmla="*/ 4645700 w 4645700"/>
                <a:gd name="connsiteY1" fmla="*/ 0 h 3392795"/>
                <a:gd name="connsiteX2" fmla="*/ 3731300 w 4645700"/>
                <a:gd name="connsiteY2" fmla="*/ 3194715 h 3392795"/>
                <a:gd name="connsiteX3" fmla="*/ 172995 w 4645700"/>
                <a:gd name="connsiteY3" fmla="*/ 2774585 h 3392795"/>
                <a:gd name="connsiteX4" fmla="*/ 0 w 4645700"/>
                <a:gd name="connsiteY4" fmla="*/ 0 h 3392795"/>
                <a:gd name="connsiteX0" fmla="*/ 0 w 4645700"/>
                <a:gd name="connsiteY0" fmla="*/ 0 h 3335051"/>
                <a:gd name="connsiteX1" fmla="*/ 4645700 w 4645700"/>
                <a:gd name="connsiteY1" fmla="*/ 0 h 3335051"/>
                <a:gd name="connsiteX2" fmla="*/ 3731300 w 4645700"/>
                <a:gd name="connsiteY2" fmla="*/ 3194715 h 3335051"/>
                <a:gd name="connsiteX3" fmla="*/ 172995 w 4645700"/>
                <a:gd name="connsiteY3" fmla="*/ 2774585 h 3335051"/>
                <a:gd name="connsiteX4" fmla="*/ 0 w 4645700"/>
                <a:gd name="connsiteY4" fmla="*/ 0 h 3335051"/>
                <a:gd name="connsiteX0" fmla="*/ 0 w 4645700"/>
                <a:gd name="connsiteY0" fmla="*/ 0 h 3335051"/>
                <a:gd name="connsiteX1" fmla="*/ 4645700 w 4645700"/>
                <a:gd name="connsiteY1" fmla="*/ 0 h 3335051"/>
                <a:gd name="connsiteX2" fmla="*/ 3731300 w 4645700"/>
                <a:gd name="connsiteY2" fmla="*/ 3194715 h 3335051"/>
                <a:gd name="connsiteX3" fmla="*/ 172995 w 4645700"/>
                <a:gd name="connsiteY3" fmla="*/ 2774585 h 3335051"/>
                <a:gd name="connsiteX4" fmla="*/ 0 w 464570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35051"/>
                <a:gd name="connsiteX1" fmla="*/ 5634240 w 5634240"/>
                <a:gd name="connsiteY1" fmla="*/ 370703 h 3335051"/>
                <a:gd name="connsiteX2" fmla="*/ 3731300 w 5634240"/>
                <a:gd name="connsiteY2" fmla="*/ 3194715 h 3335051"/>
                <a:gd name="connsiteX3" fmla="*/ 172995 w 5634240"/>
                <a:gd name="connsiteY3" fmla="*/ 2774585 h 3335051"/>
                <a:gd name="connsiteX4" fmla="*/ 0 w 5634240"/>
                <a:gd name="connsiteY4" fmla="*/ 0 h 3335051"/>
                <a:gd name="connsiteX0" fmla="*/ 0 w 5634240"/>
                <a:gd name="connsiteY0" fmla="*/ 0 h 3353769"/>
                <a:gd name="connsiteX1" fmla="*/ 5634240 w 5634240"/>
                <a:gd name="connsiteY1" fmla="*/ 370703 h 3353769"/>
                <a:gd name="connsiteX2" fmla="*/ 3731300 w 5634240"/>
                <a:gd name="connsiteY2" fmla="*/ 3194715 h 3353769"/>
                <a:gd name="connsiteX3" fmla="*/ 172995 w 5634240"/>
                <a:gd name="connsiteY3" fmla="*/ 3021721 h 3353769"/>
                <a:gd name="connsiteX4" fmla="*/ 0 w 5634240"/>
                <a:gd name="connsiteY4" fmla="*/ 0 h 3353769"/>
                <a:gd name="connsiteX0" fmla="*/ 0 w 5708380"/>
                <a:gd name="connsiteY0" fmla="*/ 0 h 3353769"/>
                <a:gd name="connsiteX1" fmla="*/ 5708380 w 5708380"/>
                <a:gd name="connsiteY1" fmla="*/ 74141 h 3353769"/>
                <a:gd name="connsiteX2" fmla="*/ 3731300 w 5708380"/>
                <a:gd name="connsiteY2" fmla="*/ 3194715 h 3353769"/>
                <a:gd name="connsiteX3" fmla="*/ 172995 w 5708380"/>
                <a:gd name="connsiteY3" fmla="*/ 3021721 h 3353769"/>
                <a:gd name="connsiteX4" fmla="*/ 0 w 5708380"/>
                <a:gd name="connsiteY4" fmla="*/ 0 h 3353769"/>
                <a:gd name="connsiteX0" fmla="*/ 0 w 5708380"/>
                <a:gd name="connsiteY0" fmla="*/ 0 h 3021721"/>
                <a:gd name="connsiteX1" fmla="*/ 5708380 w 5708380"/>
                <a:gd name="connsiteY1" fmla="*/ 74141 h 3021721"/>
                <a:gd name="connsiteX2" fmla="*/ 1680078 w 5708380"/>
                <a:gd name="connsiteY2" fmla="*/ 1563623 h 3021721"/>
                <a:gd name="connsiteX3" fmla="*/ 172995 w 5708380"/>
                <a:gd name="connsiteY3" fmla="*/ 3021721 h 3021721"/>
                <a:gd name="connsiteX4" fmla="*/ 0 w 5708380"/>
                <a:gd name="connsiteY4" fmla="*/ 0 h 3021721"/>
                <a:gd name="connsiteX0" fmla="*/ 0 w 5708380"/>
                <a:gd name="connsiteY0" fmla="*/ 0 h 3021721"/>
                <a:gd name="connsiteX1" fmla="*/ 5708380 w 5708380"/>
                <a:gd name="connsiteY1" fmla="*/ 74141 h 3021721"/>
                <a:gd name="connsiteX2" fmla="*/ 1680078 w 5708380"/>
                <a:gd name="connsiteY2" fmla="*/ 1563623 h 3021721"/>
                <a:gd name="connsiteX3" fmla="*/ 172995 w 5708380"/>
                <a:gd name="connsiteY3" fmla="*/ 3021721 h 3021721"/>
                <a:gd name="connsiteX4" fmla="*/ 0 w 5708380"/>
                <a:gd name="connsiteY4" fmla="*/ 0 h 3021721"/>
                <a:gd name="connsiteX0" fmla="*/ 0 w 5708380"/>
                <a:gd name="connsiteY0" fmla="*/ 0 h 2181461"/>
                <a:gd name="connsiteX1" fmla="*/ 5708380 w 5708380"/>
                <a:gd name="connsiteY1" fmla="*/ 74141 h 2181461"/>
                <a:gd name="connsiteX2" fmla="*/ 1680078 w 5708380"/>
                <a:gd name="connsiteY2" fmla="*/ 1563623 h 2181461"/>
                <a:gd name="connsiteX3" fmla="*/ 0 w 5708380"/>
                <a:gd name="connsiteY3" fmla="*/ 2181461 h 2181461"/>
                <a:gd name="connsiteX4" fmla="*/ 0 w 5708380"/>
                <a:gd name="connsiteY4" fmla="*/ 0 h 2181461"/>
                <a:gd name="connsiteX0" fmla="*/ 0 w 5708380"/>
                <a:gd name="connsiteY0" fmla="*/ 0 h 2324945"/>
                <a:gd name="connsiteX1" fmla="*/ 5708380 w 5708380"/>
                <a:gd name="connsiteY1" fmla="*/ 74141 h 2324945"/>
                <a:gd name="connsiteX2" fmla="*/ 1680078 w 5708380"/>
                <a:gd name="connsiteY2" fmla="*/ 1563623 h 2324945"/>
                <a:gd name="connsiteX3" fmla="*/ 0 w 5708380"/>
                <a:gd name="connsiteY3" fmla="*/ 2181461 h 2324945"/>
                <a:gd name="connsiteX4" fmla="*/ 0 w 5708380"/>
                <a:gd name="connsiteY4" fmla="*/ 0 h 2324945"/>
                <a:gd name="connsiteX0" fmla="*/ 0 w 5708380"/>
                <a:gd name="connsiteY0" fmla="*/ 0 h 2266133"/>
                <a:gd name="connsiteX1" fmla="*/ 5708380 w 5708380"/>
                <a:gd name="connsiteY1" fmla="*/ 74141 h 2266133"/>
                <a:gd name="connsiteX2" fmla="*/ 2322629 w 5708380"/>
                <a:gd name="connsiteY2" fmla="*/ 1069353 h 2266133"/>
                <a:gd name="connsiteX3" fmla="*/ 0 w 5708380"/>
                <a:gd name="connsiteY3" fmla="*/ 2181461 h 2266133"/>
                <a:gd name="connsiteX4" fmla="*/ 0 w 5708380"/>
                <a:gd name="connsiteY4" fmla="*/ 0 h 2266133"/>
                <a:gd name="connsiteX0" fmla="*/ 49427 w 5757807"/>
                <a:gd name="connsiteY0" fmla="*/ 0 h 2063466"/>
                <a:gd name="connsiteX1" fmla="*/ 5757807 w 5757807"/>
                <a:gd name="connsiteY1" fmla="*/ 74141 h 2063466"/>
                <a:gd name="connsiteX2" fmla="*/ 2372056 w 5757807"/>
                <a:gd name="connsiteY2" fmla="*/ 1069353 h 2063466"/>
                <a:gd name="connsiteX3" fmla="*/ 0 w 5757807"/>
                <a:gd name="connsiteY3" fmla="*/ 1959039 h 2063466"/>
                <a:gd name="connsiteX4" fmla="*/ 49427 w 5757807"/>
                <a:gd name="connsiteY4" fmla="*/ 0 h 2063466"/>
                <a:gd name="connsiteX0" fmla="*/ 172994 w 5757807"/>
                <a:gd name="connsiteY0" fmla="*/ 420130 h 1989325"/>
                <a:gd name="connsiteX1" fmla="*/ 5757807 w 5757807"/>
                <a:gd name="connsiteY1" fmla="*/ 0 h 1989325"/>
                <a:gd name="connsiteX2" fmla="*/ 2372056 w 5757807"/>
                <a:gd name="connsiteY2" fmla="*/ 995212 h 1989325"/>
                <a:gd name="connsiteX3" fmla="*/ 0 w 5757807"/>
                <a:gd name="connsiteY3" fmla="*/ 1884898 h 1989325"/>
                <a:gd name="connsiteX4" fmla="*/ 172994 w 5757807"/>
                <a:gd name="connsiteY4" fmla="*/ 420130 h 1989325"/>
                <a:gd name="connsiteX0" fmla="*/ 172994 w 5683667"/>
                <a:gd name="connsiteY0" fmla="*/ 49427 h 1618622"/>
                <a:gd name="connsiteX1" fmla="*/ 5683667 w 5683667"/>
                <a:gd name="connsiteY1" fmla="*/ 0 h 1618622"/>
                <a:gd name="connsiteX2" fmla="*/ 2372056 w 5683667"/>
                <a:gd name="connsiteY2" fmla="*/ 624509 h 1618622"/>
                <a:gd name="connsiteX3" fmla="*/ 0 w 5683667"/>
                <a:gd name="connsiteY3" fmla="*/ 1514195 h 1618622"/>
                <a:gd name="connsiteX4" fmla="*/ 172994 w 5683667"/>
                <a:gd name="connsiteY4" fmla="*/ 49427 h 1618622"/>
                <a:gd name="connsiteX0" fmla="*/ 0 w 5510673"/>
                <a:gd name="connsiteY0" fmla="*/ 49427 h 1640731"/>
                <a:gd name="connsiteX1" fmla="*/ 5510673 w 5510673"/>
                <a:gd name="connsiteY1" fmla="*/ 0 h 1640731"/>
                <a:gd name="connsiteX2" fmla="*/ 2199062 w 5510673"/>
                <a:gd name="connsiteY2" fmla="*/ 624509 h 1640731"/>
                <a:gd name="connsiteX3" fmla="*/ 197709 w 5510673"/>
                <a:gd name="connsiteY3" fmla="*/ 1538909 h 1640731"/>
                <a:gd name="connsiteX4" fmla="*/ 0 w 5510673"/>
                <a:gd name="connsiteY4" fmla="*/ 49427 h 1640731"/>
                <a:gd name="connsiteX0" fmla="*/ 49426 w 5312964"/>
                <a:gd name="connsiteY0" fmla="*/ 49427 h 1640731"/>
                <a:gd name="connsiteX1" fmla="*/ 5312964 w 5312964"/>
                <a:gd name="connsiteY1" fmla="*/ 0 h 1640731"/>
                <a:gd name="connsiteX2" fmla="*/ 2001353 w 5312964"/>
                <a:gd name="connsiteY2" fmla="*/ 624509 h 1640731"/>
                <a:gd name="connsiteX3" fmla="*/ 0 w 5312964"/>
                <a:gd name="connsiteY3" fmla="*/ 1538909 h 1640731"/>
                <a:gd name="connsiteX4" fmla="*/ 49426 w 5312964"/>
                <a:gd name="connsiteY4" fmla="*/ 49427 h 164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12964" h="1640731">
                  <a:moveTo>
                    <a:pt x="49426" y="49427"/>
                  </a:moveTo>
                  <a:lnTo>
                    <a:pt x="5312964" y="0"/>
                  </a:lnTo>
                  <a:cubicBezTo>
                    <a:pt x="5131731" y="1583888"/>
                    <a:pt x="2923991" y="29160"/>
                    <a:pt x="2001353" y="624509"/>
                  </a:cubicBezTo>
                  <a:cubicBezTo>
                    <a:pt x="930581" y="1258822"/>
                    <a:pt x="971917" y="1893136"/>
                    <a:pt x="0" y="1538909"/>
                  </a:cubicBezTo>
                  <a:lnTo>
                    <a:pt x="49426" y="49427"/>
                  </a:lnTo>
                  <a:close/>
                </a:path>
              </a:pathLst>
            </a:custGeom>
            <a:solidFill>
              <a:srgbClr val="22446F"/>
            </a:solidFill>
            <a:ln>
              <a:noFill/>
            </a:ln>
            <a:effectLst>
              <a:outerShdw blurRad="292100" dist="38100" dir="13500000" algn="br" rotWithShape="0">
                <a:prstClr val="black">
                  <a:alpha val="2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94" name="Oval 193"/>
          <p:cNvSpPr/>
          <p:nvPr/>
        </p:nvSpPr>
        <p:spPr>
          <a:xfrm>
            <a:off x="967563" y="5757395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5" name="Oval 194"/>
          <p:cNvSpPr/>
          <p:nvPr/>
        </p:nvSpPr>
        <p:spPr>
          <a:xfrm>
            <a:off x="1098643" y="5126168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6" name="Oval 195"/>
          <p:cNvSpPr/>
          <p:nvPr/>
        </p:nvSpPr>
        <p:spPr>
          <a:xfrm>
            <a:off x="1912312" y="542429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7" name="Oval 196"/>
          <p:cNvSpPr/>
          <p:nvPr/>
        </p:nvSpPr>
        <p:spPr>
          <a:xfrm>
            <a:off x="1249617" y="5742684"/>
            <a:ext cx="268970" cy="28434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8" name="Oval 197"/>
          <p:cNvSpPr/>
          <p:nvPr/>
        </p:nvSpPr>
        <p:spPr>
          <a:xfrm>
            <a:off x="1833345" y="5893336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9" name="Oval 198"/>
          <p:cNvSpPr/>
          <p:nvPr/>
        </p:nvSpPr>
        <p:spPr>
          <a:xfrm>
            <a:off x="1470708" y="542112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0" name="Oval 199"/>
          <p:cNvSpPr/>
          <p:nvPr/>
        </p:nvSpPr>
        <p:spPr>
          <a:xfrm>
            <a:off x="1520260" y="5052690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1" name="Oval 200"/>
          <p:cNvSpPr/>
          <p:nvPr/>
        </p:nvSpPr>
        <p:spPr>
          <a:xfrm>
            <a:off x="758324" y="5449341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12" name="Pentagon 211"/>
          <p:cNvSpPr/>
          <p:nvPr/>
        </p:nvSpPr>
        <p:spPr>
          <a:xfrm rot="16200000" flipH="1" flipV="1">
            <a:off x="9918408" y="309407"/>
            <a:ext cx="1674189" cy="993913"/>
          </a:xfrm>
          <a:prstGeom prst="homePlate">
            <a:avLst/>
          </a:prstGeom>
          <a:solidFill>
            <a:srgbClr val="C3C7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78" name="Picture 17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06" y="-316956"/>
            <a:ext cx="2270963" cy="2129028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82" y="5466619"/>
            <a:ext cx="1671918" cy="1567423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586601" y="6001401"/>
            <a:ext cx="1671918" cy="1567423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487453" y="6320593"/>
            <a:ext cx="1671918" cy="1567423"/>
          </a:xfrm>
          <a:prstGeom prst="rect">
            <a:avLst/>
          </a:prstGeom>
        </p:spPr>
      </p:pic>
      <p:sp>
        <p:nvSpPr>
          <p:cNvPr id="216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546831" y="2418865"/>
            <a:ext cx="7934184" cy="25718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217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426956" y="2265139"/>
            <a:ext cx="8211138" cy="2918697"/>
          </a:xfrm>
          <a:prstGeom prst="rect">
            <a:avLst/>
          </a:prstGeom>
          <a:noFill/>
          <a:ln w="38100">
            <a:solidFill>
              <a:srgbClr val="2244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5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2552974" y="2500488"/>
            <a:ext cx="74788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id-I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lebert" panose="02000506000000020004" pitchFamily="2" charset="0"/>
              </a:rPr>
              <a:t>2</a:t>
            </a:r>
            <a:r>
              <a:rPr lang="id-I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lebert" panose="02000506000000020004" pitchFamily="2" charset="0"/>
              </a:rPr>
              <a:t>. </a:t>
            </a:r>
            <a:r>
              <a:rPr lang="id-ID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nglebert" panose="02000506000000020004" pitchFamily="2" charset="0"/>
              </a:rPr>
              <a:t>Rumusan Masalah</a:t>
            </a:r>
            <a:endParaRPr lang="id-ID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lebert" panose="02000506000000020004" pitchFamily="2" charset="0"/>
            </a:endParaRPr>
          </a:p>
          <a:p>
            <a:pPr indent="457200"/>
            <a:endParaRPr lang="id-ID" b="1" dirty="0" smtClean="0">
              <a:solidFill>
                <a:srgbClr val="2C324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nglebert" panose="02000506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Apa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definisi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elektromagnetik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?</a:t>
            </a:r>
            <a:endParaRPr lang="id-ID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Apa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sifat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elektromagnetik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?</a:t>
            </a:r>
            <a:endParaRPr lang="id-ID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Apa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definisi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spektrum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elektromagnetik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?</a:t>
            </a:r>
            <a:endParaRPr lang="id-ID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Apa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macam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spektrum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elektromagnetik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?</a:t>
            </a:r>
            <a:endParaRPr lang="id-ID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Bagaimana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penerapan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elektromagnetik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dalam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kehidupan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sehari-hari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?</a:t>
            </a:r>
            <a:endParaRPr lang="id-ID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indent="457200" algn="ctr"/>
            <a:endParaRPr lang="id-ID" dirty="0">
              <a:latin typeface="Englebert" panose="02000506000000020004" pitchFamily="2" charset="0"/>
            </a:endParaRPr>
          </a:p>
        </p:txBody>
      </p:sp>
      <p:sp>
        <p:nvSpPr>
          <p:cNvPr id="219" name="Rounded Rectangle 218">
            <a:hlinkClick r:id="" action="ppaction://noaction"/>
          </p:cNvPr>
          <p:cNvSpPr/>
          <p:nvPr/>
        </p:nvSpPr>
        <p:spPr>
          <a:xfrm>
            <a:off x="-408210" y="2291105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C9CDD5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0" name="Rounded Rectangle 219">
            <a:hlinkClick r:id="" action="ppaction://noaction"/>
          </p:cNvPr>
          <p:cNvSpPr/>
          <p:nvPr/>
        </p:nvSpPr>
        <p:spPr>
          <a:xfrm>
            <a:off x="-408212" y="310914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1" name="Rounded Rectangle 220">
            <a:hlinkClick r:id="rId3" action="ppaction://hlinksldjump"/>
          </p:cNvPr>
          <p:cNvSpPr/>
          <p:nvPr/>
        </p:nvSpPr>
        <p:spPr>
          <a:xfrm>
            <a:off x="-408214" y="390882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7" name="Picture 17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3" y="447208"/>
            <a:ext cx="821159" cy="809731"/>
          </a:xfrm>
          <a:prstGeom prst="rect">
            <a:avLst/>
          </a:prstGeom>
        </p:spPr>
      </p:pic>
      <p:sp>
        <p:nvSpPr>
          <p:cNvPr id="179" name="Rectangle 178"/>
          <p:cNvSpPr/>
          <p:nvPr/>
        </p:nvSpPr>
        <p:spPr>
          <a:xfrm>
            <a:off x="3247015" y="1066771"/>
            <a:ext cx="5974967" cy="625188"/>
          </a:xfrm>
          <a:prstGeom prst="rect">
            <a:avLst/>
          </a:prstGeom>
          <a:solidFill>
            <a:srgbClr val="22446F"/>
          </a:solidFill>
          <a:ln w="285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bg1"/>
                </a:solidFill>
                <a:latin typeface="Englebert" panose="02000506000000020004" pitchFamily="2" charset="0"/>
                <a:cs typeface="Times New Roman" panose="02020603050405020304" pitchFamily="18" charset="0"/>
              </a:rPr>
              <a:t>Pendahuluan</a:t>
            </a:r>
            <a:endParaRPr lang="en-ID" sz="3600" dirty="0">
              <a:solidFill>
                <a:schemeClr val="bg1"/>
              </a:solidFill>
              <a:latin typeface="Englebert" panose="02000506000000020004" pitchFamily="2" charset="0"/>
            </a:endParaRPr>
          </a:p>
        </p:txBody>
      </p:sp>
      <p:pic>
        <p:nvPicPr>
          <p:cNvPr id="180" name="Picture 1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51">
            <a:off x="3318966" y="66765"/>
            <a:ext cx="1048727" cy="1974075"/>
          </a:xfrm>
          <a:prstGeom prst="rect">
            <a:avLst/>
          </a:prstGeom>
        </p:spPr>
      </p:pic>
      <p:pic>
        <p:nvPicPr>
          <p:cNvPr id="181" name="Picture 1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449" flipH="1">
            <a:off x="8162638" y="92882"/>
            <a:ext cx="1048727" cy="197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9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3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2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7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6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2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4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4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94" grpId="0" animBg="1"/>
      <p:bldP spid="194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16" grpId="0" animBg="1"/>
      <p:bldP spid="217" grpId="0" animBg="1"/>
      <p:bldP spid="218" grpId="0"/>
      <p:bldP spid="1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ounded Rectangle 206"/>
          <p:cNvSpPr/>
          <p:nvPr/>
        </p:nvSpPr>
        <p:spPr>
          <a:xfrm>
            <a:off x="648226" y="559703"/>
            <a:ext cx="10982299" cy="5719777"/>
          </a:xfrm>
          <a:prstGeom prst="roundRect">
            <a:avLst>
              <a:gd name="adj" fmla="val 5190"/>
            </a:avLst>
          </a:prstGeom>
          <a:solidFill>
            <a:srgbClr val="F1EEE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spc="600" dirty="0">
              <a:solidFill>
                <a:srgbClr val="366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744875" y="548825"/>
            <a:ext cx="10861675" cy="5703887"/>
            <a:chOff x="389475" y="404047"/>
            <a:chExt cx="12173953" cy="6392365"/>
          </a:xfrm>
        </p:grpSpPr>
        <p:grpSp>
          <p:nvGrpSpPr>
            <p:cNvPr id="35" name="Group 47"/>
            <p:cNvGrpSpPr>
              <a:grpSpLocks/>
            </p:cNvGrpSpPr>
            <p:nvPr/>
          </p:nvGrpSpPr>
          <p:grpSpPr bwMode="auto">
            <a:xfrm>
              <a:off x="400050" y="409573"/>
              <a:ext cx="6253487" cy="3321180"/>
              <a:chOff x="0" y="0"/>
              <a:chExt cx="12192000" cy="6858000"/>
            </a:xfrm>
          </p:grpSpPr>
          <p:grpSp>
            <p:nvGrpSpPr>
              <p:cNvPr id="139" name="Group 24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58992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11623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175203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23244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289679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4657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05889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6278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51828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575175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63449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691386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74862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805862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86483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922073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981046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038284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1097256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154494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46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rot="16200000">
                  <a:off x="6068387" y="2031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>
                  <a:off x="6068387" y="-5711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6200000">
                  <a:off x="6068387" y="-114059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>
                  <a:off x="6068387" y="-171369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6200000">
                  <a:off x="6068387" y="-22868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>
                  <a:off x="6068387" y="-28746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>
                  <a:off x="6068387" y="-344770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>
                  <a:off x="6068387" y="-40391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6200000">
                  <a:off x="6068387" y="-46122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6200000">
                  <a:off x="6068387" y="-52000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>
                  <a:off x="6068387" y="-57731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48"/>
            <p:cNvGrpSpPr>
              <a:grpSpLocks/>
            </p:cNvGrpSpPr>
            <p:nvPr/>
          </p:nvGrpSpPr>
          <p:grpSpPr bwMode="auto">
            <a:xfrm>
              <a:off x="389475" y="3475232"/>
              <a:ext cx="6253487" cy="3321180"/>
              <a:chOff x="0" y="0"/>
              <a:chExt cx="12192000" cy="6858000"/>
            </a:xfrm>
          </p:grpSpPr>
          <p:grpSp>
            <p:nvGrpSpPr>
              <p:cNvPr id="105" name="Group 49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58972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1621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75183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3242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89659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34655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05870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46276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51826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575156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63447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691367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74860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8058433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86481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922053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981026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038264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097237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154475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>
                  <a:off x="6068182" y="1981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>
                  <a:off x="6068182" y="-5716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>
                  <a:off x="6068182" y="-114109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6200000">
                  <a:off x="6068182" y="-1714196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>
                  <a:off x="6068182" y="-228730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>
                  <a:off x="6068182" y="-287510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>
                  <a:off x="6068182" y="-344820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6200000">
                  <a:off x="6068182" y="-40396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>
                  <a:off x="6068182" y="-46127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>
                  <a:off x="6068182" y="-52005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6200000">
                  <a:off x="6068182" y="-57736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82"/>
            <p:cNvGrpSpPr>
              <a:grpSpLocks/>
            </p:cNvGrpSpPr>
            <p:nvPr/>
          </p:nvGrpSpPr>
          <p:grpSpPr bwMode="auto">
            <a:xfrm>
              <a:off x="6309941" y="404047"/>
              <a:ext cx="6253487" cy="3321180"/>
              <a:chOff x="0" y="0"/>
              <a:chExt cx="12192000" cy="6858000"/>
            </a:xfrm>
          </p:grpSpPr>
          <p:grpSp>
            <p:nvGrpSpPr>
              <p:cNvPr id="72" name="Group 83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8827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1606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75038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3227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89514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4640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05725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6261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1812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575011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634330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91222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4846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805698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646708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921909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980881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038119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0970921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154330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84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16200000">
                  <a:off x="6066670" y="2070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>
                  <a:off x="6066670" y="-57077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>
                  <a:off x="6066670" y="-11402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>
                  <a:off x="6066670" y="-17133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>
                  <a:off x="6066670" y="-22864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6200000">
                  <a:off x="6066670" y="-28742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>
                  <a:off x="6066670" y="-34473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>
                  <a:off x="6066670" y="-403878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6200000">
                  <a:off x="6066670" y="-461189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>
                  <a:off x="6066670" y="-5199693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6200000">
                  <a:off x="6066670" y="-577279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116"/>
            <p:cNvGrpSpPr>
              <a:grpSpLocks/>
            </p:cNvGrpSpPr>
            <p:nvPr/>
          </p:nvGrpSpPr>
          <p:grpSpPr bwMode="auto">
            <a:xfrm>
              <a:off x="6299366" y="3469706"/>
              <a:ext cx="6253487" cy="3321180"/>
              <a:chOff x="0" y="0"/>
              <a:chExt cx="12192000" cy="6858000"/>
            </a:xfrm>
          </p:grpSpPr>
          <p:grpSp>
            <p:nvGrpSpPr>
              <p:cNvPr id="39" name="Group 117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8808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1604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75018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3225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89494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4638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05705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6259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1810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74991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3431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91202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74844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805678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86465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921889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80861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038099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097072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154310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118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6465" y="202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6465" y="-57126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6465" y="-11407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6465" y="-17138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6465" y="-22869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6465" y="-28747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>
                  <a:off x="6066465" y="-34478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>
                  <a:off x="6066465" y="-403928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>
                  <a:off x="6066465" y="-46123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>
                  <a:off x="6066465" y="-52001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>
                  <a:off x="6066465" y="-577329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6" name="Rectangle 22"/>
          <p:cNvSpPr/>
          <p:nvPr/>
        </p:nvSpPr>
        <p:spPr>
          <a:xfrm>
            <a:off x="-2961824" y="6247950"/>
            <a:ext cx="7750629" cy="4675870"/>
          </a:xfrm>
          <a:custGeom>
            <a:avLst/>
            <a:gdLst>
              <a:gd name="connsiteX0" fmla="*/ 0 w 7750629"/>
              <a:gd name="connsiteY0" fmla="*/ 0 h 4666343"/>
              <a:gd name="connsiteX1" fmla="*/ 7750629 w 7750629"/>
              <a:gd name="connsiteY1" fmla="*/ 0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4470400 w 7750629"/>
              <a:gd name="connsiteY2" fmla="*/ 2859314 h 4666343"/>
              <a:gd name="connsiteX3" fmla="*/ 7750629 w 7750629"/>
              <a:gd name="connsiteY3" fmla="*/ 4666343 h 4666343"/>
              <a:gd name="connsiteX4" fmla="*/ 0 w 7750629"/>
              <a:gd name="connsiteY4" fmla="*/ 4666343 h 4666343"/>
              <a:gd name="connsiteX5" fmla="*/ 0 w 7750629"/>
              <a:gd name="connsiteY5" fmla="*/ 0 h 4666343"/>
              <a:gd name="connsiteX0" fmla="*/ 0 w 7750629"/>
              <a:gd name="connsiteY0" fmla="*/ 12227 h 4678570"/>
              <a:gd name="connsiteX1" fmla="*/ 1988457 w 7750629"/>
              <a:gd name="connsiteY1" fmla="*/ 1042741 h 4678570"/>
              <a:gd name="connsiteX2" fmla="*/ 4470400 w 7750629"/>
              <a:gd name="connsiteY2" fmla="*/ 2871541 h 4678570"/>
              <a:gd name="connsiteX3" fmla="*/ 7750629 w 7750629"/>
              <a:gd name="connsiteY3" fmla="*/ 4678570 h 4678570"/>
              <a:gd name="connsiteX4" fmla="*/ 0 w 7750629"/>
              <a:gd name="connsiteY4" fmla="*/ 4678570 h 4678570"/>
              <a:gd name="connsiteX5" fmla="*/ 0 w 7750629"/>
              <a:gd name="connsiteY5" fmla="*/ 12227 h 4678570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629" h="4675870">
                <a:moveTo>
                  <a:pt x="0" y="9527"/>
                </a:moveTo>
                <a:cubicBezTo>
                  <a:pt x="1461104" y="-111425"/>
                  <a:pt x="295124" y="957793"/>
                  <a:pt x="1988457" y="1040041"/>
                </a:cubicBezTo>
                <a:cubicBezTo>
                  <a:pt x="3497942" y="1107774"/>
                  <a:pt x="2583543" y="2786592"/>
                  <a:pt x="4325257" y="2694669"/>
                </a:cubicBezTo>
                <a:cubicBezTo>
                  <a:pt x="6033105" y="2701926"/>
                  <a:pt x="5317066" y="4596041"/>
                  <a:pt x="7750629" y="4675870"/>
                </a:cubicBezTo>
                <a:lnTo>
                  <a:pt x="0" y="4675870"/>
                </a:lnTo>
                <a:lnTo>
                  <a:pt x="0" y="9527"/>
                </a:lnTo>
                <a:close/>
              </a:path>
            </a:pathLst>
          </a:custGeom>
          <a:solidFill>
            <a:srgbClr val="EE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0" name="Oval 2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6E7A1D-6C8F-487A-9806-3121155138A2}"/>
              </a:ext>
            </a:extLst>
          </p:cNvPr>
          <p:cNvSpPr/>
          <p:nvPr/>
        </p:nvSpPr>
        <p:spPr>
          <a:xfrm>
            <a:off x="11531169" y="2915655"/>
            <a:ext cx="457631" cy="431800"/>
          </a:xfrm>
          <a:prstGeom prst="ellipse">
            <a:avLst/>
          </a:prstGeom>
          <a:solidFill>
            <a:srgbClr val="22446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&gt;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31" name="Oval 2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2E9FE1-2F1A-408E-BC9E-DEF11DDBCD45}"/>
              </a:ext>
            </a:extLst>
          </p:cNvPr>
          <p:cNvSpPr/>
          <p:nvPr/>
        </p:nvSpPr>
        <p:spPr>
          <a:xfrm>
            <a:off x="11531169" y="3498474"/>
            <a:ext cx="457631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1" t="50805" b="28"/>
          <a:stretch/>
        </p:blipFill>
        <p:spPr>
          <a:xfrm flipH="1">
            <a:off x="747860" y="145783"/>
            <a:ext cx="1234178" cy="2093168"/>
          </a:xfrm>
          <a:prstGeom prst="rect">
            <a:avLst/>
          </a:prstGeom>
        </p:spPr>
      </p:pic>
      <p:pic>
        <p:nvPicPr>
          <p:cNvPr id="229" name="Picture 2" descr="Download 4400 Gambar Animasi Kupu-kupu Untuk Power Point HD Free Downloads  - Gambar Animas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8" y="286482"/>
            <a:ext cx="1091831" cy="10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45" y="3866975"/>
            <a:ext cx="1700510" cy="1780107"/>
          </a:xfrm>
          <a:prstGeom prst="rect">
            <a:avLst/>
          </a:prstGeom>
        </p:spPr>
      </p:pic>
      <p:sp>
        <p:nvSpPr>
          <p:cNvPr id="234" name="Oval 233"/>
          <p:cNvSpPr/>
          <p:nvPr/>
        </p:nvSpPr>
        <p:spPr>
          <a:xfrm>
            <a:off x="1102980" y="5768475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5" name="Oval 234"/>
          <p:cNvSpPr/>
          <p:nvPr/>
        </p:nvSpPr>
        <p:spPr>
          <a:xfrm>
            <a:off x="1234060" y="5137248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6" name="Oval 235"/>
          <p:cNvSpPr/>
          <p:nvPr/>
        </p:nvSpPr>
        <p:spPr>
          <a:xfrm>
            <a:off x="333575" y="4637658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7" name="Oval 236"/>
          <p:cNvSpPr/>
          <p:nvPr/>
        </p:nvSpPr>
        <p:spPr>
          <a:xfrm>
            <a:off x="2047729" y="543537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8" name="Oval 237"/>
          <p:cNvSpPr/>
          <p:nvPr/>
        </p:nvSpPr>
        <p:spPr>
          <a:xfrm>
            <a:off x="1385034" y="5753764"/>
            <a:ext cx="268970" cy="28434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9" name="Oval 238"/>
          <p:cNvSpPr/>
          <p:nvPr/>
        </p:nvSpPr>
        <p:spPr>
          <a:xfrm>
            <a:off x="1968762" y="5904416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0" name="Oval 239"/>
          <p:cNvSpPr/>
          <p:nvPr/>
        </p:nvSpPr>
        <p:spPr>
          <a:xfrm>
            <a:off x="1606125" y="543220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1" name="Oval 240"/>
          <p:cNvSpPr/>
          <p:nvPr/>
        </p:nvSpPr>
        <p:spPr>
          <a:xfrm>
            <a:off x="1655677" y="5063770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2" name="Oval 241"/>
          <p:cNvSpPr/>
          <p:nvPr/>
        </p:nvSpPr>
        <p:spPr>
          <a:xfrm>
            <a:off x="1006003" y="4436539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3" name="Oval 242"/>
          <p:cNvSpPr/>
          <p:nvPr/>
        </p:nvSpPr>
        <p:spPr>
          <a:xfrm>
            <a:off x="893741" y="5460421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Rectangle 187"/>
          <p:cNvSpPr/>
          <p:nvPr/>
        </p:nvSpPr>
        <p:spPr>
          <a:xfrm>
            <a:off x="2892134" y="666991"/>
            <a:ext cx="5974967" cy="625188"/>
          </a:xfrm>
          <a:prstGeom prst="rect">
            <a:avLst/>
          </a:prstGeom>
          <a:solidFill>
            <a:srgbClr val="22446F"/>
          </a:solidFill>
          <a:ln w="285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bg1"/>
                </a:solidFill>
                <a:latin typeface="Englebert" panose="02000506000000020004" pitchFamily="2" charset="0"/>
                <a:cs typeface="Times New Roman" panose="02020603050405020304" pitchFamily="18" charset="0"/>
              </a:rPr>
              <a:t>Pembahasan</a:t>
            </a:r>
            <a:endParaRPr lang="en-ID" sz="3600" dirty="0">
              <a:solidFill>
                <a:schemeClr val="bg1"/>
              </a:solidFill>
              <a:latin typeface="Englebert" panose="02000506000000020004" pitchFamily="2" charset="0"/>
            </a:endParaRPr>
          </a:p>
        </p:txBody>
      </p:sp>
      <p:pic>
        <p:nvPicPr>
          <p:cNvPr id="189" name="Picture 1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51">
            <a:off x="2964085" y="-333015"/>
            <a:ext cx="1048727" cy="1974075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449" flipH="1">
            <a:off x="7807757" y="-306898"/>
            <a:ext cx="1048727" cy="1974075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 rotWithShape="1">
          <a:blip r:embed="rId6"/>
          <a:srcRect b="82094"/>
          <a:stretch/>
        </p:blipFill>
        <p:spPr>
          <a:xfrm>
            <a:off x="1623268" y="1787697"/>
            <a:ext cx="2433414" cy="670690"/>
          </a:xfrm>
          <a:prstGeom prst="rect">
            <a:avLst/>
          </a:prstGeom>
        </p:spPr>
      </p:pic>
      <p:sp>
        <p:nvSpPr>
          <p:cNvPr id="197" name="Google Shape;2151;p56"/>
          <p:cNvSpPr txBox="1"/>
          <p:nvPr/>
        </p:nvSpPr>
        <p:spPr>
          <a:xfrm>
            <a:off x="4244818" y="1818569"/>
            <a:ext cx="5005296" cy="673165"/>
          </a:xfrm>
          <a:prstGeom prst="rect">
            <a:avLst/>
          </a:prstGeom>
          <a:solidFill>
            <a:srgbClr val="EEB1C7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id-ID" sz="2800" dirty="0" smtClean="0">
                <a:latin typeface="Englebert" panose="02000506000000020004" pitchFamily="2" charset="0"/>
                <a:ea typeface="Roboto"/>
                <a:cs typeface="Roboto"/>
                <a:sym typeface="Roboto"/>
              </a:rPr>
              <a:t>Definisi Gelombang Elektromagnetik</a:t>
            </a:r>
            <a:endParaRPr lang="id-ID" sz="2800" dirty="0">
              <a:latin typeface="Englebert" panose="0200050600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72" name="Pentagon 171"/>
          <p:cNvSpPr/>
          <p:nvPr/>
        </p:nvSpPr>
        <p:spPr>
          <a:xfrm rot="16200000" flipH="1" flipV="1">
            <a:off x="9931165" y="324174"/>
            <a:ext cx="1674189" cy="993913"/>
          </a:xfrm>
          <a:prstGeom prst="homePlate">
            <a:avLst/>
          </a:prstGeom>
          <a:solidFill>
            <a:srgbClr val="C3C7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Rounded Rectangle 174">
            <a:hlinkClick r:id="" action="ppaction://noaction"/>
          </p:cNvPr>
          <p:cNvSpPr/>
          <p:nvPr/>
        </p:nvSpPr>
        <p:spPr>
          <a:xfrm>
            <a:off x="-408210" y="2291105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Rounded Rectangle 175">
            <a:hlinkClick r:id="" action="ppaction://noaction"/>
          </p:cNvPr>
          <p:cNvSpPr/>
          <p:nvPr/>
        </p:nvSpPr>
        <p:spPr>
          <a:xfrm>
            <a:off x="-408212" y="310914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C9CDD5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Rounded Rectangle 176">
            <a:hlinkClick r:id="rId7" action="ppaction://hlinksldjump"/>
          </p:cNvPr>
          <p:cNvSpPr/>
          <p:nvPr/>
        </p:nvSpPr>
        <p:spPr>
          <a:xfrm>
            <a:off x="-408214" y="390882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3" y="447208"/>
            <a:ext cx="821159" cy="809731"/>
          </a:xfrm>
          <a:prstGeom prst="rect">
            <a:avLst/>
          </a:prstGeom>
        </p:spPr>
      </p:pic>
      <p:sp>
        <p:nvSpPr>
          <p:cNvPr id="179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335756" y="2970522"/>
            <a:ext cx="8241723" cy="2676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180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215881" y="2816796"/>
            <a:ext cx="8457375" cy="3017297"/>
          </a:xfrm>
          <a:prstGeom prst="rect">
            <a:avLst/>
          </a:prstGeom>
          <a:noFill/>
          <a:ln w="38100">
            <a:solidFill>
              <a:srgbClr val="2244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5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341900" y="3052145"/>
            <a:ext cx="7478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Percobaan-percobaan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yang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dilakukan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oleh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Hertz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memberikan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definisi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elektromagnetik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.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Supriyono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(2006)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menyatakan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bahwa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"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elektromagnetik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terdiri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atas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medan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magnetik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dan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medan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listrik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yang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berubah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secara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periodik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dan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serempak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,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dengan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arah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getar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tegak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lurus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satu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sama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lain,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dan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masing-masing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medan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tegak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lurus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arah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rambat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dirty="0">
                <a:solidFill>
                  <a:srgbClr val="2C324D"/>
                </a:solidFill>
                <a:latin typeface="Englebert" panose="02000506000000020004" pitchFamily="2" charset="0"/>
              </a:rPr>
              <a:t>".</a:t>
            </a:r>
            <a:endParaRPr lang="id-ID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indent="457200" algn="ctr"/>
            <a:endParaRPr lang="id-ID" dirty="0">
              <a:solidFill>
                <a:srgbClr val="2C324D"/>
              </a:solidFill>
              <a:latin typeface="Englebert" panose="02000506000000020004" pitchFamily="2" charset="0"/>
            </a:endParaRPr>
          </a:p>
        </p:txBody>
      </p:sp>
      <p:pic>
        <p:nvPicPr>
          <p:cNvPr id="182" name="Picture 181" descr="Gelombang Elektromagnetik : Pengertian, Sifat &amp; Manfaatnya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95" y="4466900"/>
            <a:ext cx="2400300" cy="1071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Picture 2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7123" y="3918270"/>
            <a:ext cx="2436720" cy="243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93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17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16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8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2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1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4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4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9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188" grpId="0" animBg="1"/>
      <p:bldP spid="197" grpId="0" animBg="1"/>
      <p:bldP spid="179" grpId="0" animBg="1"/>
      <p:bldP spid="180" grpId="0" animBg="1"/>
      <p:bldP spid="1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ounded Rectangle 206"/>
          <p:cNvSpPr/>
          <p:nvPr/>
        </p:nvSpPr>
        <p:spPr>
          <a:xfrm>
            <a:off x="648226" y="559703"/>
            <a:ext cx="10982299" cy="5719777"/>
          </a:xfrm>
          <a:prstGeom prst="roundRect">
            <a:avLst>
              <a:gd name="adj" fmla="val 5190"/>
            </a:avLst>
          </a:prstGeom>
          <a:solidFill>
            <a:srgbClr val="F1EEE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spc="600" dirty="0">
              <a:solidFill>
                <a:srgbClr val="366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744875" y="548825"/>
            <a:ext cx="10861675" cy="5703887"/>
            <a:chOff x="389475" y="404047"/>
            <a:chExt cx="12173953" cy="6392365"/>
          </a:xfrm>
        </p:grpSpPr>
        <p:grpSp>
          <p:nvGrpSpPr>
            <p:cNvPr id="35" name="Group 47"/>
            <p:cNvGrpSpPr>
              <a:grpSpLocks/>
            </p:cNvGrpSpPr>
            <p:nvPr/>
          </p:nvGrpSpPr>
          <p:grpSpPr bwMode="auto">
            <a:xfrm>
              <a:off x="400050" y="409573"/>
              <a:ext cx="6253487" cy="3321180"/>
              <a:chOff x="0" y="0"/>
              <a:chExt cx="12192000" cy="6858000"/>
            </a:xfrm>
          </p:grpSpPr>
          <p:grpSp>
            <p:nvGrpSpPr>
              <p:cNvPr id="139" name="Group 24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58992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11623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175203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23244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289679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4657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05889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6278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51828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575175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63449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691386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74862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805862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86483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922073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981046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038284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1097256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154494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46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rot="16200000">
                  <a:off x="6068387" y="2031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>
                  <a:off x="6068387" y="-5711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6200000">
                  <a:off x="6068387" y="-114059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>
                  <a:off x="6068387" y="-171369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6200000">
                  <a:off x="6068387" y="-22868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>
                  <a:off x="6068387" y="-28746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>
                  <a:off x="6068387" y="-344770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>
                  <a:off x="6068387" y="-40391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6200000">
                  <a:off x="6068387" y="-46122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6200000">
                  <a:off x="6068387" y="-52000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>
                  <a:off x="6068387" y="-57731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48"/>
            <p:cNvGrpSpPr>
              <a:grpSpLocks/>
            </p:cNvGrpSpPr>
            <p:nvPr/>
          </p:nvGrpSpPr>
          <p:grpSpPr bwMode="auto">
            <a:xfrm>
              <a:off x="389475" y="3475232"/>
              <a:ext cx="6253487" cy="3321180"/>
              <a:chOff x="0" y="0"/>
              <a:chExt cx="12192000" cy="6858000"/>
            </a:xfrm>
          </p:grpSpPr>
          <p:grpSp>
            <p:nvGrpSpPr>
              <p:cNvPr id="105" name="Group 49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58972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1621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75183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3242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89659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34655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05870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46276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51826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575156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63447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691367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74860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8058433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86481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922053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981026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038264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097237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154475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>
                  <a:off x="6068182" y="1981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>
                  <a:off x="6068182" y="-5716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>
                  <a:off x="6068182" y="-114109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6200000">
                  <a:off x="6068182" y="-1714196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>
                  <a:off x="6068182" y="-228730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>
                  <a:off x="6068182" y="-287510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>
                  <a:off x="6068182" y="-344820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6200000">
                  <a:off x="6068182" y="-40396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>
                  <a:off x="6068182" y="-46127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>
                  <a:off x="6068182" y="-52005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6200000">
                  <a:off x="6068182" y="-57736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82"/>
            <p:cNvGrpSpPr>
              <a:grpSpLocks/>
            </p:cNvGrpSpPr>
            <p:nvPr/>
          </p:nvGrpSpPr>
          <p:grpSpPr bwMode="auto">
            <a:xfrm>
              <a:off x="6309941" y="404047"/>
              <a:ext cx="6253487" cy="3321180"/>
              <a:chOff x="0" y="0"/>
              <a:chExt cx="12192000" cy="6858000"/>
            </a:xfrm>
          </p:grpSpPr>
          <p:grpSp>
            <p:nvGrpSpPr>
              <p:cNvPr id="72" name="Group 83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8827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1606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75038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3227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89514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4640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05725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6261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1812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575011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634330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91222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4846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805698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646708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921909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980881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038119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0970921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154330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84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16200000">
                  <a:off x="6066670" y="2070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>
                  <a:off x="6066670" y="-57077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>
                  <a:off x="6066670" y="-11402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>
                  <a:off x="6066670" y="-17133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>
                  <a:off x="6066670" y="-22864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6200000">
                  <a:off x="6066670" y="-28742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>
                  <a:off x="6066670" y="-34473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>
                  <a:off x="6066670" y="-403878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6200000">
                  <a:off x="6066670" y="-461189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>
                  <a:off x="6066670" y="-5199693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6200000">
                  <a:off x="6066670" y="-577279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116"/>
            <p:cNvGrpSpPr>
              <a:grpSpLocks/>
            </p:cNvGrpSpPr>
            <p:nvPr/>
          </p:nvGrpSpPr>
          <p:grpSpPr bwMode="auto">
            <a:xfrm>
              <a:off x="6299366" y="3469706"/>
              <a:ext cx="6253487" cy="3321180"/>
              <a:chOff x="0" y="0"/>
              <a:chExt cx="12192000" cy="6858000"/>
            </a:xfrm>
          </p:grpSpPr>
          <p:grpSp>
            <p:nvGrpSpPr>
              <p:cNvPr id="39" name="Group 117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8808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1604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75018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3225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89494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4638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05705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6259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1810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74991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3431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91202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74844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805678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86465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921889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80861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038099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097072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154310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118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6465" y="202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6465" y="-57126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6465" y="-11407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6465" y="-17138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6465" y="-22869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6465" y="-28747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>
                  <a:off x="6066465" y="-34478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>
                  <a:off x="6066465" y="-403928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>
                  <a:off x="6066465" y="-46123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>
                  <a:off x="6066465" y="-52001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>
                  <a:off x="6066465" y="-577329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6" name="Rectangle 22"/>
          <p:cNvSpPr/>
          <p:nvPr/>
        </p:nvSpPr>
        <p:spPr>
          <a:xfrm>
            <a:off x="-2961824" y="6247950"/>
            <a:ext cx="7750629" cy="4675870"/>
          </a:xfrm>
          <a:custGeom>
            <a:avLst/>
            <a:gdLst>
              <a:gd name="connsiteX0" fmla="*/ 0 w 7750629"/>
              <a:gd name="connsiteY0" fmla="*/ 0 h 4666343"/>
              <a:gd name="connsiteX1" fmla="*/ 7750629 w 7750629"/>
              <a:gd name="connsiteY1" fmla="*/ 0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4470400 w 7750629"/>
              <a:gd name="connsiteY2" fmla="*/ 2859314 h 4666343"/>
              <a:gd name="connsiteX3" fmla="*/ 7750629 w 7750629"/>
              <a:gd name="connsiteY3" fmla="*/ 4666343 h 4666343"/>
              <a:gd name="connsiteX4" fmla="*/ 0 w 7750629"/>
              <a:gd name="connsiteY4" fmla="*/ 4666343 h 4666343"/>
              <a:gd name="connsiteX5" fmla="*/ 0 w 7750629"/>
              <a:gd name="connsiteY5" fmla="*/ 0 h 4666343"/>
              <a:gd name="connsiteX0" fmla="*/ 0 w 7750629"/>
              <a:gd name="connsiteY0" fmla="*/ 12227 h 4678570"/>
              <a:gd name="connsiteX1" fmla="*/ 1988457 w 7750629"/>
              <a:gd name="connsiteY1" fmla="*/ 1042741 h 4678570"/>
              <a:gd name="connsiteX2" fmla="*/ 4470400 w 7750629"/>
              <a:gd name="connsiteY2" fmla="*/ 2871541 h 4678570"/>
              <a:gd name="connsiteX3" fmla="*/ 7750629 w 7750629"/>
              <a:gd name="connsiteY3" fmla="*/ 4678570 h 4678570"/>
              <a:gd name="connsiteX4" fmla="*/ 0 w 7750629"/>
              <a:gd name="connsiteY4" fmla="*/ 4678570 h 4678570"/>
              <a:gd name="connsiteX5" fmla="*/ 0 w 7750629"/>
              <a:gd name="connsiteY5" fmla="*/ 12227 h 4678570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629" h="4675870">
                <a:moveTo>
                  <a:pt x="0" y="9527"/>
                </a:moveTo>
                <a:cubicBezTo>
                  <a:pt x="1461104" y="-111425"/>
                  <a:pt x="295124" y="957793"/>
                  <a:pt x="1988457" y="1040041"/>
                </a:cubicBezTo>
                <a:cubicBezTo>
                  <a:pt x="3497942" y="1107774"/>
                  <a:pt x="2583543" y="2786592"/>
                  <a:pt x="4325257" y="2694669"/>
                </a:cubicBezTo>
                <a:cubicBezTo>
                  <a:pt x="6033105" y="2701926"/>
                  <a:pt x="5317066" y="4596041"/>
                  <a:pt x="7750629" y="4675870"/>
                </a:cubicBezTo>
                <a:lnTo>
                  <a:pt x="0" y="4675870"/>
                </a:lnTo>
                <a:lnTo>
                  <a:pt x="0" y="9527"/>
                </a:lnTo>
                <a:close/>
              </a:path>
            </a:pathLst>
          </a:custGeom>
          <a:solidFill>
            <a:srgbClr val="EE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0" name="Oval 2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6E7A1D-6C8F-487A-9806-3121155138A2}"/>
              </a:ext>
            </a:extLst>
          </p:cNvPr>
          <p:cNvSpPr/>
          <p:nvPr/>
        </p:nvSpPr>
        <p:spPr>
          <a:xfrm>
            <a:off x="11531169" y="2915655"/>
            <a:ext cx="457631" cy="431800"/>
          </a:xfrm>
          <a:prstGeom prst="ellipse">
            <a:avLst/>
          </a:prstGeom>
          <a:solidFill>
            <a:srgbClr val="22446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&gt;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31" name="Oval 2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2E9FE1-2F1A-408E-BC9E-DEF11DDBCD45}"/>
              </a:ext>
            </a:extLst>
          </p:cNvPr>
          <p:cNvSpPr/>
          <p:nvPr/>
        </p:nvSpPr>
        <p:spPr>
          <a:xfrm>
            <a:off x="11531169" y="3498474"/>
            <a:ext cx="457631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1" t="50805" b="28"/>
          <a:stretch/>
        </p:blipFill>
        <p:spPr>
          <a:xfrm flipH="1">
            <a:off x="747860" y="145783"/>
            <a:ext cx="1234178" cy="2093168"/>
          </a:xfrm>
          <a:prstGeom prst="rect">
            <a:avLst/>
          </a:prstGeom>
        </p:spPr>
      </p:pic>
      <p:pic>
        <p:nvPicPr>
          <p:cNvPr id="229" name="Picture 2" descr="Download 4400 Gambar Animasi Kupu-kupu Untuk Power Point HD Free Downloads  - Gambar Animas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8" y="286482"/>
            <a:ext cx="1091831" cy="10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45" y="3866975"/>
            <a:ext cx="1700510" cy="1780107"/>
          </a:xfrm>
          <a:prstGeom prst="rect">
            <a:avLst/>
          </a:prstGeom>
        </p:spPr>
      </p:pic>
      <p:sp>
        <p:nvSpPr>
          <p:cNvPr id="234" name="Oval 233"/>
          <p:cNvSpPr/>
          <p:nvPr/>
        </p:nvSpPr>
        <p:spPr>
          <a:xfrm>
            <a:off x="1102980" y="5768475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5" name="Oval 234"/>
          <p:cNvSpPr/>
          <p:nvPr/>
        </p:nvSpPr>
        <p:spPr>
          <a:xfrm>
            <a:off x="1234060" y="5137248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6" name="Oval 235"/>
          <p:cNvSpPr/>
          <p:nvPr/>
        </p:nvSpPr>
        <p:spPr>
          <a:xfrm>
            <a:off x="333575" y="4637658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7" name="Oval 236"/>
          <p:cNvSpPr/>
          <p:nvPr/>
        </p:nvSpPr>
        <p:spPr>
          <a:xfrm>
            <a:off x="2047729" y="543537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8" name="Oval 237"/>
          <p:cNvSpPr/>
          <p:nvPr/>
        </p:nvSpPr>
        <p:spPr>
          <a:xfrm>
            <a:off x="1385034" y="5753764"/>
            <a:ext cx="268970" cy="28434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9" name="Oval 238"/>
          <p:cNvSpPr/>
          <p:nvPr/>
        </p:nvSpPr>
        <p:spPr>
          <a:xfrm>
            <a:off x="1968762" y="5904416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0" name="Oval 239"/>
          <p:cNvSpPr/>
          <p:nvPr/>
        </p:nvSpPr>
        <p:spPr>
          <a:xfrm>
            <a:off x="1606125" y="543220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1" name="Oval 240"/>
          <p:cNvSpPr/>
          <p:nvPr/>
        </p:nvSpPr>
        <p:spPr>
          <a:xfrm>
            <a:off x="1655677" y="5063770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2" name="Oval 241"/>
          <p:cNvSpPr/>
          <p:nvPr/>
        </p:nvSpPr>
        <p:spPr>
          <a:xfrm>
            <a:off x="1006003" y="4436539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3" name="Oval 242"/>
          <p:cNvSpPr/>
          <p:nvPr/>
        </p:nvSpPr>
        <p:spPr>
          <a:xfrm>
            <a:off x="893741" y="5460421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Rectangle 187"/>
          <p:cNvSpPr/>
          <p:nvPr/>
        </p:nvSpPr>
        <p:spPr>
          <a:xfrm>
            <a:off x="2892134" y="666991"/>
            <a:ext cx="5974967" cy="625188"/>
          </a:xfrm>
          <a:prstGeom prst="rect">
            <a:avLst/>
          </a:prstGeom>
          <a:solidFill>
            <a:srgbClr val="22446F"/>
          </a:solidFill>
          <a:ln w="285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bg1"/>
                </a:solidFill>
                <a:latin typeface="Englebert" panose="02000506000000020004" pitchFamily="2" charset="0"/>
                <a:cs typeface="Times New Roman" panose="02020603050405020304" pitchFamily="18" charset="0"/>
              </a:rPr>
              <a:t>Pembahasan</a:t>
            </a:r>
            <a:endParaRPr lang="en-ID" sz="3600" dirty="0">
              <a:solidFill>
                <a:schemeClr val="bg1"/>
              </a:solidFill>
              <a:latin typeface="Englebert" panose="02000506000000020004" pitchFamily="2" charset="0"/>
            </a:endParaRPr>
          </a:p>
        </p:txBody>
      </p:sp>
      <p:pic>
        <p:nvPicPr>
          <p:cNvPr id="189" name="Picture 1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51">
            <a:off x="2964085" y="-333015"/>
            <a:ext cx="1048727" cy="1974075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449" flipH="1">
            <a:off x="7807757" y="-306898"/>
            <a:ext cx="1048727" cy="1974075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 rotWithShape="1">
          <a:blip r:embed="rId6"/>
          <a:srcRect t="19610" b="62484"/>
          <a:stretch/>
        </p:blipFill>
        <p:spPr>
          <a:xfrm>
            <a:off x="1589157" y="1772420"/>
            <a:ext cx="1987832" cy="670690"/>
          </a:xfrm>
          <a:prstGeom prst="rect">
            <a:avLst/>
          </a:prstGeom>
        </p:spPr>
      </p:pic>
      <p:sp>
        <p:nvSpPr>
          <p:cNvPr id="172" name="Pentagon 171"/>
          <p:cNvSpPr/>
          <p:nvPr/>
        </p:nvSpPr>
        <p:spPr>
          <a:xfrm rot="16200000" flipH="1" flipV="1">
            <a:off x="9931165" y="324174"/>
            <a:ext cx="1674189" cy="993913"/>
          </a:xfrm>
          <a:prstGeom prst="homePlate">
            <a:avLst/>
          </a:prstGeom>
          <a:solidFill>
            <a:srgbClr val="C3C7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Rounded Rectangle 174">
            <a:hlinkClick r:id="" action="ppaction://noaction"/>
          </p:cNvPr>
          <p:cNvSpPr/>
          <p:nvPr/>
        </p:nvSpPr>
        <p:spPr>
          <a:xfrm>
            <a:off x="-408210" y="2291105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Rounded Rectangle 175">
            <a:hlinkClick r:id="" action="ppaction://noaction"/>
          </p:cNvPr>
          <p:cNvSpPr/>
          <p:nvPr/>
        </p:nvSpPr>
        <p:spPr>
          <a:xfrm>
            <a:off x="-408212" y="310914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C9CDD5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Rounded Rectangle 176">
            <a:hlinkClick r:id="rId7" action="ppaction://hlinksldjump"/>
          </p:cNvPr>
          <p:cNvSpPr/>
          <p:nvPr/>
        </p:nvSpPr>
        <p:spPr>
          <a:xfrm>
            <a:off x="-408214" y="390882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3" y="447208"/>
            <a:ext cx="821159" cy="809731"/>
          </a:xfrm>
          <a:prstGeom prst="rect">
            <a:avLst/>
          </a:prstGeom>
        </p:spPr>
      </p:pic>
      <p:sp>
        <p:nvSpPr>
          <p:cNvPr id="179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335756" y="2970522"/>
            <a:ext cx="8241723" cy="2676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180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215881" y="2816796"/>
            <a:ext cx="8457375" cy="3017297"/>
          </a:xfrm>
          <a:prstGeom prst="rect">
            <a:avLst/>
          </a:prstGeom>
          <a:noFill/>
          <a:ln w="38100">
            <a:solidFill>
              <a:srgbClr val="2244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5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581613" y="3083719"/>
            <a:ext cx="7478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lphaLcPeriod"/>
            </a:pP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Dapat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merambat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dalam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ruang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hampa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.</a:t>
            </a:r>
            <a:endParaRPr lang="id-ID" sz="2000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Merupakan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transversal.</a:t>
            </a:r>
            <a:endParaRPr lang="id-ID" sz="2000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Dapat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mengalami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polarisasi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,</a:t>
            </a:r>
            <a:endParaRPr lang="id-ID" sz="2000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Dapat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mengalami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pemantulan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(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refleksi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),</a:t>
            </a:r>
            <a:endParaRPr lang="id-ID" sz="2000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Dapat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mengalami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pembiasan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(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refraksi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).</a:t>
            </a:r>
            <a:endParaRPr lang="id-ID" sz="2000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Dapat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mengalami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interferensi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,</a:t>
            </a:r>
            <a:endParaRPr lang="id-ID" sz="2000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marL="342900" lvl="0" indent="-342900">
              <a:buFont typeface="+mj-lt"/>
              <a:buAutoNum type="alphaLcPeriod"/>
            </a:pP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Dapat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mengalami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lenturan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atau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hamburan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(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difraksi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),</a:t>
            </a:r>
            <a:endParaRPr lang="id-ID" sz="2000" dirty="0">
              <a:solidFill>
                <a:srgbClr val="2C324D"/>
              </a:solidFill>
              <a:latin typeface="Englebert" panose="02000506000000020004" pitchFamily="2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Merambat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dalam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arah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lurus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.</a:t>
            </a:r>
            <a:endParaRPr lang="id-ID" sz="2000" dirty="0">
              <a:solidFill>
                <a:srgbClr val="2C324D"/>
              </a:solidFill>
              <a:latin typeface="Englebert" panose="02000506000000020004" pitchFamily="2" charset="0"/>
            </a:endParaRPr>
          </a:p>
        </p:txBody>
      </p:sp>
      <p:pic>
        <p:nvPicPr>
          <p:cNvPr id="227" name="Picture 2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7123" y="3918270"/>
            <a:ext cx="2436720" cy="2436720"/>
          </a:xfrm>
          <a:prstGeom prst="rect">
            <a:avLst/>
          </a:prstGeom>
        </p:spPr>
      </p:pic>
      <p:sp>
        <p:nvSpPr>
          <p:cNvPr id="173" name="Google Shape;2149;p56"/>
          <p:cNvSpPr txBox="1"/>
          <p:nvPr/>
        </p:nvSpPr>
        <p:spPr>
          <a:xfrm>
            <a:off x="3691364" y="1839656"/>
            <a:ext cx="5033636" cy="584800"/>
          </a:xfrm>
          <a:prstGeom prst="rect">
            <a:avLst/>
          </a:prstGeom>
          <a:solidFill>
            <a:srgbClr val="D686A3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id-ID" sz="2800" dirty="0" smtClean="0">
                <a:latin typeface="Englebert" panose="02000506000000020004" pitchFamily="2" charset="0"/>
                <a:ea typeface="Roboto"/>
                <a:cs typeface="Roboto"/>
                <a:sym typeface="Roboto"/>
              </a:rPr>
              <a:t>Sifat-sifat Gelombang</a:t>
            </a:r>
            <a:endParaRPr lang="id-ID" sz="2800" dirty="0">
              <a:latin typeface="Englebert" panose="02000506000000020004" pitchFamily="2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264686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7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6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8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1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4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4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188" grpId="0" animBg="1"/>
      <p:bldP spid="179" grpId="0" animBg="1"/>
      <p:bldP spid="180" grpId="0" animBg="1"/>
      <p:bldP spid="181" grpId="0"/>
      <p:bldP spid="1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ounded Rectangle 206"/>
          <p:cNvSpPr/>
          <p:nvPr/>
        </p:nvSpPr>
        <p:spPr>
          <a:xfrm>
            <a:off x="648226" y="559703"/>
            <a:ext cx="10982299" cy="5719777"/>
          </a:xfrm>
          <a:prstGeom prst="roundRect">
            <a:avLst>
              <a:gd name="adj" fmla="val 5190"/>
            </a:avLst>
          </a:prstGeom>
          <a:solidFill>
            <a:srgbClr val="F1EEE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spc="600" dirty="0">
              <a:solidFill>
                <a:srgbClr val="366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744875" y="548825"/>
            <a:ext cx="10861675" cy="5703887"/>
            <a:chOff x="389475" y="404047"/>
            <a:chExt cx="12173953" cy="6392365"/>
          </a:xfrm>
        </p:grpSpPr>
        <p:grpSp>
          <p:nvGrpSpPr>
            <p:cNvPr id="35" name="Group 47"/>
            <p:cNvGrpSpPr>
              <a:grpSpLocks/>
            </p:cNvGrpSpPr>
            <p:nvPr/>
          </p:nvGrpSpPr>
          <p:grpSpPr bwMode="auto">
            <a:xfrm>
              <a:off x="400050" y="409573"/>
              <a:ext cx="6253487" cy="3321180"/>
              <a:chOff x="0" y="0"/>
              <a:chExt cx="12192000" cy="6858000"/>
            </a:xfrm>
          </p:grpSpPr>
          <p:grpSp>
            <p:nvGrpSpPr>
              <p:cNvPr id="139" name="Group 24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58992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11623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175203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23244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289679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4657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05889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6278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51828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575175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63449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691386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74862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805862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86483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922073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981046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038284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1097256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154494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46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rot="16200000">
                  <a:off x="6068387" y="2031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>
                  <a:off x="6068387" y="-5711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6200000">
                  <a:off x="6068387" y="-114059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>
                  <a:off x="6068387" y="-171369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6200000">
                  <a:off x="6068387" y="-22868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>
                  <a:off x="6068387" y="-28746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>
                  <a:off x="6068387" y="-344770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>
                  <a:off x="6068387" y="-40391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6200000">
                  <a:off x="6068387" y="-46122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6200000">
                  <a:off x="6068387" y="-52000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>
                  <a:off x="6068387" y="-57731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48"/>
            <p:cNvGrpSpPr>
              <a:grpSpLocks/>
            </p:cNvGrpSpPr>
            <p:nvPr/>
          </p:nvGrpSpPr>
          <p:grpSpPr bwMode="auto">
            <a:xfrm>
              <a:off x="389475" y="3475232"/>
              <a:ext cx="6253487" cy="3321180"/>
              <a:chOff x="0" y="0"/>
              <a:chExt cx="12192000" cy="6858000"/>
            </a:xfrm>
          </p:grpSpPr>
          <p:grpSp>
            <p:nvGrpSpPr>
              <p:cNvPr id="105" name="Group 49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58972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1621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75183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3242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89659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34655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05870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46276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51826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575156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63447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691367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74860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8058433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86481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922053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981026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038264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097237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154475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>
                  <a:off x="6068182" y="1981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>
                  <a:off x="6068182" y="-5716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>
                  <a:off x="6068182" y="-114109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6200000">
                  <a:off x="6068182" y="-1714196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>
                  <a:off x="6068182" y="-228730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>
                  <a:off x="6068182" y="-287510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>
                  <a:off x="6068182" y="-344820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6200000">
                  <a:off x="6068182" y="-40396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>
                  <a:off x="6068182" y="-46127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>
                  <a:off x="6068182" y="-52005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6200000">
                  <a:off x="6068182" y="-57736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82"/>
            <p:cNvGrpSpPr>
              <a:grpSpLocks/>
            </p:cNvGrpSpPr>
            <p:nvPr/>
          </p:nvGrpSpPr>
          <p:grpSpPr bwMode="auto">
            <a:xfrm>
              <a:off x="6309941" y="404047"/>
              <a:ext cx="6253487" cy="3321180"/>
              <a:chOff x="0" y="0"/>
              <a:chExt cx="12192000" cy="6858000"/>
            </a:xfrm>
          </p:grpSpPr>
          <p:grpSp>
            <p:nvGrpSpPr>
              <p:cNvPr id="72" name="Group 83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8827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1606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75038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3227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89514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4640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05725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6261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1812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575011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634330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91222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4846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805698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646708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921909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980881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038119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0970921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154330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84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16200000">
                  <a:off x="6066670" y="2070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>
                  <a:off x="6066670" y="-57077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>
                  <a:off x="6066670" y="-11402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>
                  <a:off x="6066670" y="-17133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>
                  <a:off x="6066670" y="-22864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6200000">
                  <a:off x="6066670" y="-28742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>
                  <a:off x="6066670" y="-34473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>
                  <a:off x="6066670" y="-403878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6200000">
                  <a:off x="6066670" y="-461189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>
                  <a:off x="6066670" y="-5199693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6200000">
                  <a:off x="6066670" y="-577279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116"/>
            <p:cNvGrpSpPr>
              <a:grpSpLocks/>
            </p:cNvGrpSpPr>
            <p:nvPr/>
          </p:nvGrpSpPr>
          <p:grpSpPr bwMode="auto">
            <a:xfrm>
              <a:off x="6299366" y="3469706"/>
              <a:ext cx="6253487" cy="3321180"/>
              <a:chOff x="0" y="0"/>
              <a:chExt cx="12192000" cy="6858000"/>
            </a:xfrm>
          </p:grpSpPr>
          <p:grpSp>
            <p:nvGrpSpPr>
              <p:cNvPr id="39" name="Group 117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8808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1604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75018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3225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89494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4638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05705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6259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1810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74991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3431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91202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74844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805678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86465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921889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80861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038099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097072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154310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118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6465" y="202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6465" y="-57126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6465" y="-11407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6465" y="-17138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6465" y="-22869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6465" y="-28747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>
                  <a:off x="6066465" y="-34478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>
                  <a:off x="6066465" y="-403928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>
                  <a:off x="6066465" y="-46123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>
                  <a:off x="6066465" y="-52001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>
                  <a:off x="6066465" y="-577329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6" name="Rectangle 22"/>
          <p:cNvSpPr/>
          <p:nvPr/>
        </p:nvSpPr>
        <p:spPr>
          <a:xfrm>
            <a:off x="-2961824" y="6247950"/>
            <a:ext cx="7750629" cy="4675870"/>
          </a:xfrm>
          <a:custGeom>
            <a:avLst/>
            <a:gdLst>
              <a:gd name="connsiteX0" fmla="*/ 0 w 7750629"/>
              <a:gd name="connsiteY0" fmla="*/ 0 h 4666343"/>
              <a:gd name="connsiteX1" fmla="*/ 7750629 w 7750629"/>
              <a:gd name="connsiteY1" fmla="*/ 0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4470400 w 7750629"/>
              <a:gd name="connsiteY2" fmla="*/ 2859314 h 4666343"/>
              <a:gd name="connsiteX3" fmla="*/ 7750629 w 7750629"/>
              <a:gd name="connsiteY3" fmla="*/ 4666343 h 4666343"/>
              <a:gd name="connsiteX4" fmla="*/ 0 w 7750629"/>
              <a:gd name="connsiteY4" fmla="*/ 4666343 h 4666343"/>
              <a:gd name="connsiteX5" fmla="*/ 0 w 7750629"/>
              <a:gd name="connsiteY5" fmla="*/ 0 h 4666343"/>
              <a:gd name="connsiteX0" fmla="*/ 0 w 7750629"/>
              <a:gd name="connsiteY0" fmla="*/ 12227 h 4678570"/>
              <a:gd name="connsiteX1" fmla="*/ 1988457 w 7750629"/>
              <a:gd name="connsiteY1" fmla="*/ 1042741 h 4678570"/>
              <a:gd name="connsiteX2" fmla="*/ 4470400 w 7750629"/>
              <a:gd name="connsiteY2" fmla="*/ 2871541 h 4678570"/>
              <a:gd name="connsiteX3" fmla="*/ 7750629 w 7750629"/>
              <a:gd name="connsiteY3" fmla="*/ 4678570 h 4678570"/>
              <a:gd name="connsiteX4" fmla="*/ 0 w 7750629"/>
              <a:gd name="connsiteY4" fmla="*/ 4678570 h 4678570"/>
              <a:gd name="connsiteX5" fmla="*/ 0 w 7750629"/>
              <a:gd name="connsiteY5" fmla="*/ 12227 h 4678570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629" h="4675870">
                <a:moveTo>
                  <a:pt x="0" y="9527"/>
                </a:moveTo>
                <a:cubicBezTo>
                  <a:pt x="1461104" y="-111425"/>
                  <a:pt x="295124" y="957793"/>
                  <a:pt x="1988457" y="1040041"/>
                </a:cubicBezTo>
                <a:cubicBezTo>
                  <a:pt x="3497942" y="1107774"/>
                  <a:pt x="2583543" y="2786592"/>
                  <a:pt x="4325257" y="2694669"/>
                </a:cubicBezTo>
                <a:cubicBezTo>
                  <a:pt x="6033105" y="2701926"/>
                  <a:pt x="5317066" y="4596041"/>
                  <a:pt x="7750629" y="4675870"/>
                </a:cubicBezTo>
                <a:lnTo>
                  <a:pt x="0" y="4675870"/>
                </a:lnTo>
                <a:lnTo>
                  <a:pt x="0" y="9527"/>
                </a:lnTo>
                <a:close/>
              </a:path>
            </a:pathLst>
          </a:custGeom>
          <a:solidFill>
            <a:srgbClr val="EE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0" name="Oval 2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6E7A1D-6C8F-487A-9806-3121155138A2}"/>
              </a:ext>
            </a:extLst>
          </p:cNvPr>
          <p:cNvSpPr/>
          <p:nvPr/>
        </p:nvSpPr>
        <p:spPr>
          <a:xfrm>
            <a:off x="11531169" y="2915655"/>
            <a:ext cx="457631" cy="431800"/>
          </a:xfrm>
          <a:prstGeom prst="ellipse">
            <a:avLst/>
          </a:prstGeom>
          <a:solidFill>
            <a:srgbClr val="22446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&gt;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31" name="Oval 2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2E9FE1-2F1A-408E-BC9E-DEF11DDBCD45}"/>
              </a:ext>
            </a:extLst>
          </p:cNvPr>
          <p:cNvSpPr/>
          <p:nvPr/>
        </p:nvSpPr>
        <p:spPr>
          <a:xfrm>
            <a:off x="11531169" y="3498474"/>
            <a:ext cx="457631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1" t="50805" b="28"/>
          <a:stretch/>
        </p:blipFill>
        <p:spPr>
          <a:xfrm flipH="1">
            <a:off x="747860" y="145783"/>
            <a:ext cx="1234178" cy="2093168"/>
          </a:xfrm>
          <a:prstGeom prst="rect">
            <a:avLst/>
          </a:prstGeom>
        </p:spPr>
      </p:pic>
      <p:pic>
        <p:nvPicPr>
          <p:cNvPr id="229" name="Picture 2" descr="Download 4400 Gambar Animasi Kupu-kupu Untuk Power Point HD Free Downloads  - Gambar Animas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8" y="286482"/>
            <a:ext cx="1091831" cy="10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45" y="3866975"/>
            <a:ext cx="1700510" cy="1780107"/>
          </a:xfrm>
          <a:prstGeom prst="rect">
            <a:avLst/>
          </a:prstGeom>
        </p:spPr>
      </p:pic>
      <p:sp>
        <p:nvSpPr>
          <p:cNvPr id="234" name="Oval 233"/>
          <p:cNvSpPr/>
          <p:nvPr/>
        </p:nvSpPr>
        <p:spPr>
          <a:xfrm>
            <a:off x="1102980" y="5768475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5" name="Oval 234"/>
          <p:cNvSpPr/>
          <p:nvPr/>
        </p:nvSpPr>
        <p:spPr>
          <a:xfrm>
            <a:off x="1234060" y="5137248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6" name="Oval 235"/>
          <p:cNvSpPr/>
          <p:nvPr/>
        </p:nvSpPr>
        <p:spPr>
          <a:xfrm>
            <a:off x="333575" y="4637658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7" name="Oval 236"/>
          <p:cNvSpPr/>
          <p:nvPr/>
        </p:nvSpPr>
        <p:spPr>
          <a:xfrm>
            <a:off x="2047729" y="543537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8" name="Oval 237"/>
          <p:cNvSpPr/>
          <p:nvPr/>
        </p:nvSpPr>
        <p:spPr>
          <a:xfrm>
            <a:off x="1385034" y="5753764"/>
            <a:ext cx="268970" cy="28434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9" name="Oval 238"/>
          <p:cNvSpPr/>
          <p:nvPr/>
        </p:nvSpPr>
        <p:spPr>
          <a:xfrm>
            <a:off x="1968762" y="5904416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0" name="Oval 239"/>
          <p:cNvSpPr/>
          <p:nvPr/>
        </p:nvSpPr>
        <p:spPr>
          <a:xfrm>
            <a:off x="1606125" y="543220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1" name="Oval 240"/>
          <p:cNvSpPr/>
          <p:nvPr/>
        </p:nvSpPr>
        <p:spPr>
          <a:xfrm>
            <a:off x="1655677" y="5063770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2" name="Oval 241"/>
          <p:cNvSpPr/>
          <p:nvPr/>
        </p:nvSpPr>
        <p:spPr>
          <a:xfrm>
            <a:off x="1006003" y="4436539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3" name="Oval 242"/>
          <p:cNvSpPr/>
          <p:nvPr/>
        </p:nvSpPr>
        <p:spPr>
          <a:xfrm>
            <a:off x="893741" y="5460421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Rectangle 187"/>
          <p:cNvSpPr/>
          <p:nvPr/>
        </p:nvSpPr>
        <p:spPr>
          <a:xfrm>
            <a:off x="2892134" y="666991"/>
            <a:ext cx="5974967" cy="625188"/>
          </a:xfrm>
          <a:prstGeom prst="rect">
            <a:avLst/>
          </a:prstGeom>
          <a:solidFill>
            <a:srgbClr val="22446F"/>
          </a:solidFill>
          <a:ln w="285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bg1"/>
                </a:solidFill>
                <a:latin typeface="Englebert" panose="02000506000000020004" pitchFamily="2" charset="0"/>
                <a:cs typeface="Times New Roman" panose="02020603050405020304" pitchFamily="18" charset="0"/>
              </a:rPr>
              <a:t>Pembahasan</a:t>
            </a:r>
            <a:endParaRPr lang="en-ID" sz="3600" dirty="0">
              <a:solidFill>
                <a:schemeClr val="bg1"/>
              </a:solidFill>
              <a:latin typeface="Englebert" panose="02000506000000020004" pitchFamily="2" charset="0"/>
            </a:endParaRPr>
          </a:p>
        </p:txBody>
      </p:sp>
      <p:pic>
        <p:nvPicPr>
          <p:cNvPr id="189" name="Picture 1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51">
            <a:off x="2964085" y="-333015"/>
            <a:ext cx="1048727" cy="1974075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449" flipH="1">
            <a:off x="7807757" y="-306898"/>
            <a:ext cx="1048727" cy="1974075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 rotWithShape="1">
          <a:blip r:embed="rId6"/>
          <a:srcRect l="754" t="40020" r="-754" b="42074"/>
          <a:stretch/>
        </p:blipFill>
        <p:spPr>
          <a:xfrm>
            <a:off x="1589157" y="1772420"/>
            <a:ext cx="1987832" cy="670690"/>
          </a:xfrm>
          <a:prstGeom prst="rect">
            <a:avLst/>
          </a:prstGeom>
        </p:spPr>
      </p:pic>
      <p:sp>
        <p:nvSpPr>
          <p:cNvPr id="172" name="Pentagon 171"/>
          <p:cNvSpPr/>
          <p:nvPr/>
        </p:nvSpPr>
        <p:spPr>
          <a:xfrm rot="16200000" flipH="1" flipV="1">
            <a:off x="9931165" y="324174"/>
            <a:ext cx="1674189" cy="993913"/>
          </a:xfrm>
          <a:prstGeom prst="homePlate">
            <a:avLst/>
          </a:prstGeom>
          <a:solidFill>
            <a:srgbClr val="C3C7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Rounded Rectangle 174">
            <a:hlinkClick r:id="" action="ppaction://noaction"/>
          </p:cNvPr>
          <p:cNvSpPr/>
          <p:nvPr/>
        </p:nvSpPr>
        <p:spPr>
          <a:xfrm>
            <a:off x="-408210" y="2291105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Rounded Rectangle 175">
            <a:hlinkClick r:id="" action="ppaction://noaction"/>
          </p:cNvPr>
          <p:cNvSpPr/>
          <p:nvPr/>
        </p:nvSpPr>
        <p:spPr>
          <a:xfrm>
            <a:off x="-408212" y="310914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C9CDD5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Rounded Rectangle 176">
            <a:hlinkClick r:id="rId7" action="ppaction://hlinksldjump"/>
          </p:cNvPr>
          <p:cNvSpPr/>
          <p:nvPr/>
        </p:nvSpPr>
        <p:spPr>
          <a:xfrm>
            <a:off x="-408214" y="390882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3" y="447208"/>
            <a:ext cx="821159" cy="809731"/>
          </a:xfrm>
          <a:prstGeom prst="rect">
            <a:avLst/>
          </a:prstGeom>
        </p:spPr>
      </p:pic>
      <p:sp>
        <p:nvSpPr>
          <p:cNvPr id="179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335756" y="2970522"/>
            <a:ext cx="8241723" cy="2676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180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215881" y="2816796"/>
            <a:ext cx="8457375" cy="3017297"/>
          </a:xfrm>
          <a:prstGeom prst="rect">
            <a:avLst/>
          </a:prstGeom>
          <a:noFill/>
          <a:ln w="38100">
            <a:solidFill>
              <a:srgbClr val="2244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5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581613" y="3083719"/>
            <a:ext cx="7478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Spektrum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elektromagnetik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adalah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susunan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semua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bentuk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elektromagnetik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berdasarkan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panjang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dan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frekuensinya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.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Frekuensi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terendah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atau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panjang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terbesar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adalah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radio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dan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frekuensi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tertinggi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atau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terkecil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adalah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2C324D"/>
                </a:solidFill>
                <a:latin typeface="Englebert" panose="02000506000000020004" pitchFamily="2" charset="0"/>
              </a:rPr>
              <a:t>sinar</a:t>
            </a:r>
            <a:r>
              <a:rPr lang="en-US" sz="2400" dirty="0">
                <a:solidFill>
                  <a:srgbClr val="2C324D"/>
                </a:solidFill>
                <a:latin typeface="Englebert" panose="02000506000000020004" pitchFamily="2" charset="0"/>
              </a:rPr>
              <a:t> gamma.</a:t>
            </a:r>
            <a:endParaRPr lang="id-ID" sz="2400" dirty="0">
              <a:solidFill>
                <a:srgbClr val="2C324D"/>
              </a:solidFill>
              <a:latin typeface="Englebert" panose="02000506000000020004" pitchFamily="2" charset="0"/>
            </a:endParaRPr>
          </a:p>
        </p:txBody>
      </p:sp>
      <p:pic>
        <p:nvPicPr>
          <p:cNvPr id="227" name="Picture 2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7123" y="3918270"/>
            <a:ext cx="2436720" cy="2436720"/>
          </a:xfrm>
          <a:prstGeom prst="rect">
            <a:avLst/>
          </a:prstGeom>
        </p:spPr>
      </p:pic>
      <p:sp>
        <p:nvSpPr>
          <p:cNvPr id="174" name="Google Shape;2147;p56"/>
          <p:cNvSpPr txBox="1"/>
          <p:nvPr/>
        </p:nvSpPr>
        <p:spPr>
          <a:xfrm>
            <a:off x="3667463" y="1872134"/>
            <a:ext cx="6970631" cy="584800"/>
          </a:xfrm>
          <a:prstGeom prst="rect">
            <a:avLst/>
          </a:prstGeom>
          <a:solidFill>
            <a:srgbClr val="D0A4EB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id-ID" sz="2800" dirty="0" smtClean="0">
                <a:latin typeface="Englebert" panose="02000506000000020004" pitchFamily="2" charset="0"/>
                <a:ea typeface="Roboto"/>
                <a:cs typeface="Roboto"/>
                <a:sym typeface="Roboto"/>
              </a:rPr>
              <a:t>Definisi Spektrum Gelombang Elektromagnaetik</a:t>
            </a:r>
            <a:endParaRPr lang="id-ID" sz="2800" dirty="0">
              <a:latin typeface="Englebert" panose="02000506000000020004" pitchFamily="2" charset="0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19241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7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6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8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1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4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4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188" grpId="0" animBg="1"/>
      <p:bldP spid="179" grpId="0" animBg="1"/>
      <p:bldP spid="180" grpId="0" animBg="1"/>
      <p:bldP spid="181" grpId="0"/>
      <p:bldP spid="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ounded Rectangle 206"/>
          <p:cNvSpPr/>
          <p:nvPr/>
        </p:nvSpPr>
        <p:spPr>
          <a:xfrm>
            <a:off x="627235" y="638585"/>
            <a:ext cx="10982299" cy="5719777"/>
          </a:xfrm>
          <a:prstGeom prst="roundRect">
            <a:avLst>
              <a:gd name="adj" fmla="val 5190"/>
            </a:avLst>
          </a:prstGeom>
          <a:solidFill>
            <a:srgbClr val="F1EEE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spc="600" dirty="0">
              <a:solidFill>
                <a:srgbClr val="366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sp>
        <p:nvSpPr>
          <p:cNvPr id="116" name="Rectangle 22"/>
          <p:cNvSpPr/>
          <p:nvPr/>
        </p:nvSpPr>
        <p:spPr>
          <a:xfrm>
            <a:off x="-2961824" y="6247950"/>
            <a:ext cx="7750629" cy="4675870"/>
          </a:xfrm>
          <a:custGeom>
            <a:avLst/>
            <a:gdLst>
              <a:gd name="connsiteX0" fmla="*/ 0 w 7750629"/>
              <a:gd name="connsiteY0" fmla="*/ 0 h 4666343"/>
              <a:gd name="connsiteX1" fmla="*/ 7750629 w 7750629"/>
              <a:gd name="connsiteY1" fmla="*/ 0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4470400 w 7750629"/>
              <a:gd name="connsiteY2" fmla="*/ 2859314 h 4666343"/>
              <a:gd name="connsiteX3" fmla="*/ 7750629 w 7750629"/>
              <a:gd name="connsiteY3" fmla="*/ 4666343 h 4666343"/>
              <a:gd name="connsiteX4" fmla="*/ 0 w 7750629"/>
              <a:gd name="connsiteY4" fmla="*/ 4666343 h 4666343"/>
              <a:gd name="connsiteX5" fmla="*/ 0 w 7750629"/>
              <a:gd name="connsiteY5" fmla="*/ 0 h 4666343"/>
              <a:gd name="connsiteX0" fmla="*/ 0 w 7750629"/>
              <a:gd name="connsiteY0" fmla="*/ 12227 h 4678570"/>
              <a:gd name="connsiteX1" fmla="*/ 1988457 w 7750629"/>
              <a:gd name="connsiteY1" fmla="*/ 1042741 h 4678570"/>
              <a:gd name="connsiteX2" fmla="*/ 4470400 w 7750629"/>
              <a:gd name="connsiteY2" fmla="*/ 2871541 h 4678570"/>
              <a:gd name="connsiteX3" fmla="*/ 7750629 w 7750629"/>
              <a:gd name="connsiteY3" fmla="*/ 4678570 h 4678570"/>
              <a:gd name="connsiteX4" fmla="*/ 0 w 7750629"/>
              <a:gd name="connsiteY4" fmla="*/ 4678570 h 4678570"/>
              <a:gd name="connsiteX5" fmla="*/ 0 w 7750629"/>
              <a:gd name="connsiteY5" fmla="*/ 12227 h 4678570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629" h="4675870">
                <a:moveTo>
                  <a:pt x="0" y="9527"/>
                </a:moveTo>
                <a:cubicBezTo>
                  <a:pt x="1461104" y="-111425"/>
                  <a:pt x="295124" y="957793"/>
                  <a:pt x="1988457" y="1040041"/>
                </a:cubicBezTo>
                <a:cubicBezTo>
                  <a:pt x="3497942" y="1107774"/>
                  <a:pt x="2583543" y="2786592"/>
                  <a:pt x="4325257" y="2694669"/>
                </a:cubicBezTo>
                <a:cubicBezTo>
                  <a:pt x="6033105" y="2701926"/>
                  <a:pt x="5317066" y="4596041"/>
                  <a:pt x="7750629" y="4675870"/>
                </a:cubicBezTo>
                <a:lnTo>
                  <a:pt x="0" y="4675870"/>
                </a:lnTo>
                <a:lnTo>
                  <a:pt x="0" y="9527"/>
                </a:lnTo>
                <a:close/>
              </a:path>
            </a:pathLst>
          </a:custGeom>
          <a:solidFill>
            <a:srgbClr val="EE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0" name="Oval 2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6E7A1D-6C8F-487A-9806-3121155138A2}"/>
              </a:ext>
            </a:extLst>
          </p:cNvPr>
          <p:cNvSpPr/>
          <p:nvPr/>
        </p:nvSpPr>
        <p:spPr>
          <a:xfrm>
            <a:off x="11531169" y="2915655"/>
            <a:ext cx="457631" cy="431800"/>
          </a:xfrm>
          <a:prstGeom prst="ellipse">
            <a:avLst/>
          </a:prstGeom>
          <a:solidFill>
            <a:srgbClr val="22446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&gt;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31" name="Oval 2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2E9FE1-2F1A-408E-BC9E-DEF11DDBCD45}"/>
              </a:ext>
            </a:extLst>
          </p:cNvPr>
          <p:cNvSpPr/>
          <p:nvPr/>
        </p:nvSpPr>
        <p:spPr>
          <a:xfrm>
            <a:off x="11531169" y="3498474"/>
            <a:ext cx="457631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1" t="50805" b="28"/>
          <a:stretch/>
        </p:blipFill>
        <p:spPr>
          <a:xfrm flipH="1">
            <a:off x="747860" y="145783"/>
            <a:ext cx="1234178" cy="2093168"/>
          </a:xfrm>
          <a:prstGeom prst="rect">
            <a:avLst/>
          </a:prstGeom>
        </p:spPr>
      </p:pic>
      <p:pic>
        <p:nvPicPr>
          <p:cNvPr id="229" name="Picture 2" descr="Download 4400 Gambar Animasi Kupu-kupu Untuk Power Point HD Free Downloads  - Gambar Animas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8" y="286482"/>
            <a:ext cx="1091831" cy="10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45" y="3866975"/>
            <a:ext cx="1700510" cy="1780107"/>
          </a:xfrm>
          <a:prstGeom prst="rect">
            <a:avLst/>
          </a:prstGeom>
        </p:spPr>
      </p:pic>
      <p:sp>
        <p:nvSpPr>
          <p:cNvPr id="236" name="Oval 235"/>
          <p:cNvSpPr/>
          <p:nvPr/>
        </p:nvSpPr>
        <p:spPr>
          <a:xfrm>
            <a:off x="333575" y="4637658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7" name="Oval 236"/>
          <p:cNvSpPr/>
          <p:nvPr/>
        </p:nvSpPr>
        <p:spPr>
          <a:xfrm>
            <a:off x="2047729" y="543537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0" name="Oval 239"/>
          <p:cNvSpPr/>
          <p:nvPr/>
        </p:nvSpPr>
        <p:spPr>
          <a:xfrm>
            <a:off x="1606125" y="543220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1" name="Oval 240"/>
          <p:cNvSpPr/>
          <p:nvPr/>
        </p:nvSpPr>
        <p:spPr>
          <a:xfrm>
            <a:off x="1655677" y="5063770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2" name="Oval 241"/>
          <p:cNvSpPr/>
          <p:nvPr/>
        </p:nvSpPr>
        <p:spPr>
          <a:xfrm>
            <a:off x="1006003" y="4436539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3" name="Oval 242"/>
          <p:cNvSpPr/>
          <p:nvPr/>
        </p:nvSpPr>
        <p:spPr>
          <a:xfrm>
            <a:off x="893741" y="5460421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2" name="Pentagon 171"/>
          <p:cNvSpPr/>
          <p:nvPr/>
        </p:nvSpPr>
        <p:spPr>
          <a:xfrm rot="16200000" flipH="1" flipV="1">
            <a:off x="9931165" y="324174"/>
            <a:ext cx="1674189" cy="993913"/>
          </a:xfrm>
          <a:prstGeom prst="homePlate">
            <a:avLst/>
          </a:prstGeom>
          <a:solidFill>
            <a:srgbClr val="C3C7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Rounded Rectangle 174">
            <a:hlinkClick r:id="" action="ppaction://noaction"/>
          </p:cNvPr>
          <p:cNvSpPr/>
          <p:nvPr/>
        </p:nvSpPr>
        <p:spPr>
          <a:xfrm>
            <a:off x="-408210" y="2291105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Rounded Rectangle 175">
            <a:hlinkClick r:id="" action="ppaction://noaction"/>
          </p:cNvPr>
          <p:cNvSpPr/>
          <p:nvPr/>
        </p:nvSpPr>
        <p:spPr>
          <a:xfrm>
            <a:off x="-408212" y="310914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C9CDD5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Rounded Rectangle 176">
            <a:hlinkClick r:id="rId5" action="ppaction://hlinksldjump"/>
          </p:cNvPr>
          <p:cNvSpPr/>
          <p:nvPr/>
        </p:nvSpPr>
        <p:spPr>
          <a:xfrm>
            <a:off x="-408214" y="390882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3" y="447208"/>
            <a:ext cx="821159" cy="809731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8BF6501C-B7C8-409F-BC6A-093E37763D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230" y="1583935"/>
            <a:ext cx="1511608" cy="347364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74" name="Group 173">
            <a:extLst>
              <a:ext uri="{FF2B5EF4-FFF2-40B4-BE49-F238E27FC236}">
                <a16:creationId xmlns:a16="http://schemas.microsoft.com/office/drawing/2014/main" id="{F61CDA40-BE5D-4BF7-A565-57FBD5FE8CD8}"/>
              </a:ext>
            </a:extLst>
          </p:cNvPr>
          <p:cNvGrpSpPr/>
          <p:nvPr/>
        </p:nvGrpSpPr>
        <p:grpSpPr>
          <a:xfrm rot="21212472">
            <a:off x="-4586211" y="1957053"/>
            <a:ext cx="15273841" cy="3427555"/>
            <a:chOff x="-4419955" y="1568380"/>
            <a:chExt cx="15273841" cy="3427555"/>
          </a:xfrm>
        </p:grpSpPr>
        <p:sp>
          <p:nvSpPr>
            <p:cNvPr id="178" name="Arc 177">
              <a:extLst>
                <a:ext uri="{FF2B5EF4-FFF2-40B4-BE49-F238E27FC236}">
                  <a16:creationId xmlns:a16="http://schemas.microsoft.com/office/drawing/2014/main" id="{13BE5EDE-0F11-4AE5-A75C-B6891F6DAEBF}"/>
                </a:ext>
              </a:extLst>
            </p:cNvPr>
            <p:cNvSpPr/>
            <p:nvPr/>
          </p:nvSpPr>
          <p:spPr>
            <a:xfrm flipV="1">
              <a:off x="-4419955" y="1568380"/>
              <a:ext cx="15273841" cy="3427555"/>
            </a:xfrm>
            <a:prstGeom prst="arc">
              <a:avLst>
                <a:gd name="adj1" fmla="val 12661932"/>
                <a:gd name="adj2" fmla="val 21328024"/>
              </a:avLst>
            </a:prstGeom>
            <a:ln w="1905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Isosceles Triangle 182">
              <a:extLst>
                <a:ext uri="{FF2B5EF4-FFF2-40B4-BE49-F238E27FC236}">
                  <a16:creationId xmlns:a16="http://schemas.microsoft.com/office/drawing/2014/main" id="{EA6AC64D-C417-4968-A2DB-51152C733953}"/>
                </a:ext>
              </a:extLst>
            </p:cNvPr>
            <p:cNvSpPr/>
            <p:nvPr/>
          </p:nvSpPr>
          <p:spPr>
            <a:xfrm rot="3967454">
              <a:off x="10067250" y="3591271"/>
              <a:ext cx="682014" cy="587943"/>
            </a:xfrm>
            <a:prstGeom prst="triangle">
              <a:avLst/>
            </a:prstGeom>
            <a:solidFill>
              <a:schemeClr val="tx1">
                <a:lumMod val="50000"/>
                <a:lumOff val="50000"/>
              </a:schemeClr>
            </a:solidFill>
            <a:ln cap="flat">
              <a:solidFill>
                <a:schemeClr val="tx1">
                  <a:lumMod val="50000"/>
                  <a:lumOff val="50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" name="TextBox 183">
            <a:extLst>
              <a:ext uri="{FF2B5EF4-FFF2-40B4-BE49-F238E27FC236}">
                <a16:creationId xmlns:a16="http://schemas.microsoft.com/office/drawing/2014/main" id="{7A1737A0-7F17-4BB1-8383-ABF6EC345D8C}"/>
              </a:ext>
            </a:extLst>
          </p:cNvPr>
          <p:cNvSpPr txBox="1"/>
          <p:nvPr/>
        </p:nvSpPr>
        <p:spPr>
          <a:xfrm>
            <a:off x="1859576" y="2776946"/>
            <a:ext cx="146947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Panjang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gelombang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radio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frekuensi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terentang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beberapa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kilometer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sampai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0,3 meter.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Frekuensi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gelombang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radio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terentang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sekitar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beberapa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hertz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energi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foton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bergerak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sekitar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0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sampai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10 eV. Foster (2004) 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B3C80F4E-9CB6-4DF2-8C48-1454333A0FB9}"/>
              </a:ext>
            </a:extLst>
          </p:cNvPr>
          <p:cNvSpPr txBox="1"/>
          <p:nvPr/>
        </p:nvSpPr>
        <p:spPr>
          <a:xfrm>
            <a:off x="1873990" y="2356576"/>
            <a:ext cx="1456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1" dirty="0" smtClean="0">
                <a:solidFill>
                  <a:srgbClr val="5B6B1A"/>
                </a:solidFill>
              </a:rPr>
              <a:t>GELOMBANG RADIO</a:t>
            </a:r>
            <a:endParaRPr lang="en-US" sz="1400" b="1" dirty="0">
              <a:solidFill>
                <a:srgbClr val="5B6B1A"/>
              </a:solidFill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D38D201F-40F9-4A51-9745-405EDE51DAAD}"/>
              </a:ext>
            </a:extLst>
          </p:cNvPr>
          <p:cNvSpPr txBox="1"/>
          <p:nvPr/>
        </p:nvSpPr>
        <p:spPr>
          <a:xfrm>
            <a:off x="3651076" y="2460242"/>
            <a:ext cx="14694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6E7FC1"/>
                </a:solidFill>
              </a:rPr>
              <a:t>Gelombang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ini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merambat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lurus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dan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tidak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dapat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dipantulkan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oleh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lapisan-lapisan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atmosfer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bumi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sehingga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untuk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menangkap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siaran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televisi</a:t>
            </a:r>
            <a:r>
              <a:rPr lang="en-US" sz="1200" dirty="0">
                <a:solidFill>
                  <a:srgbClr val="6E7FC1"/>
                </a:solidFill>
              </a:rPr>
              <a:t>, </a:t>
            </a:r>
            <a:r>
              <a:rPr lang="en-US" sz="1200" dirty="0" err="1">
                <a:solidFill>
                  <a:srgbClr val="6E7FC1"/>
                </a:solidFill>
              </a:rPr>
              <a:t>diperlukan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sebuah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stasiun</a:t>
            </a:r>
            <a:r>
              <a:rPr lang="en-US" sz="1200" dirty="0">
                <a:solidFill>
                  <a:srgbClr val="6E7FC1"/>
                </a:solidFill>
              </a:rPr>
              <a:t> </a:t>
            </a:r>
            <a:r>
              <a:rPr lang="en-US" sz="1200" dirty="0" err="1">
                <a:solidFill>
                  <a:srgbClr val="6E7FC1"/>
                </a:solidFill>
              </a:rPr>
              <a:t>penghubung</a:t>
            </a:r>
            <a:endParaRPr lang="en-US" sz="1200" dirty="0">
              <a:solidFill>
                <a:srgbClr val="6E7FC1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2820376C-087C-492A-8E7B-43ED8ABC5D41}"/>
              </a:ext>
            </a:extLst>
          </p:cNvPr>
          <p:cNvSpPr txBox="1"/>
          <p:nvPr/>
        </p:nvSpPr>
        <p:spPr>
          <a:xfrm>
            <a:off x="3680940" y="2019584"/>
            <a:ext cx="16667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1" dirty="0" smtClean="0">
                <a:solidFill>
                  <a:srgbClr val="6F4975"/>
                </a:solidFill>
              </a:rPr>
              <a:t>GELOMBANG TELEVISI</a:t>
            </a:r>
            <a:endParaRPr lang="en-US" sz="1400" b="1" dirty="0">
              <a:solidFill>
                <a:srgbClr val="6F4975"/>
              </a:solidFill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C41B6930-C6CA-4B53-814F-9C660DEBB0BF}"/>
              </a:ext>
            </a:extLst>
          </p:cNvPr>
          <p:cNvSpPr txBox="1"/>
          <p:nvPr/>
        </p:nvSpPr>
        <p:spPr>
          <a:xfrm>
            <a:off x="5544408" y="2333062"/>
            <a:ext cx="1641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22446F"/>
                </a:solidFill>
              </a:rPr>
              <a:t>Supriyono</a:t>
            </a:r>
            <a:r>
              <a:rPr lang="en-US" sz="1200" dirty="0">
                <a:solidFill>
                  <a:srgbClr val="22446F"/>
                </a:solidFill>
              </a:rPr>
              <a:t>. (2006) </a:t>
            </a:r>
            <a:r>
              <a:rPr lang="en-US" sz="1200" dirty="0" err="1">
                <a:solidFill>
                  <a:srgbClr val="22446F"/>
                </a:solidFill>
              </a:rPr>
              <a:t>menyatakan</a:t>
            </a:r>
            <a:r>
              <a:rPr lang="en-US" sz="1200" dirty="0">
                <a:solidFill>
                  <a:srgbClr val="22446F"/>
                </a:solidFill>
              </a:rPr>
              <a:t> </a:t>
            </a:r>
            <a:r>
              <a:rPr lang="en-US" sz="1200" dirty="0" err="1">
                <a:solidFill>
                  <a:srgbClr val="22446F"/>
                </a:solidFill>
              </a:rPr>
              <a:t>bahwa</a:t>
            </a:r>
            <a:r>
              <a:rPr lang="en-US" sz="1200" dirty="0">
                <a:solidFill>
                  <a:srgbClr val="22446F"/>
                </a:solidFill>
              </a:rPr>
              <a:t> </a:t>
            </a:r>
            <a:r>
              <a:rPr lang="en-US" sz="1200" dirty="0" err="1">
                <a:solidFill>
                  <a:srgbClr val="22446F"/>
                </a:solidFill>
              </a:rPr>
              <a:t>panjang</a:t>
            </a:r>
            <a:r>
              <a:rPr lang="en-US" sz="1200" dirty="0">
                <a:solidFill>
                  <a:srgbClr val="22446F"/>
                </a:solidFill>
              </a:rPr>
              <a:t> </a:t>
            </a:r>
            <a:r>
              <a:rPr lang="en-US" sz="1200" dirty="0" err="1">
                <a:solidFill>
                  <a:srgbClr val="22446F"/>
                </a:solidFill>
              </a:rPr>
              <a:t>gelombang</a:t>
            </a:r>
            <a:r>
              <a:rPr lang="en-US" sz="1200" dirty="0">
                <a:solidFill>
                  <a:srgbClr val="22446F"/>
                </a:solidFill>
              </a:rPr>
              <a:t> </a:t>
            </a:r>
            <a:r>
              <a:rPr lang="en-US" sz="1200" dirty="0" err="1">
                <a:solidFill>
                  <a:srgbClr val="22446F"/>
                </a:solidFill>
              </a:rPr>
              <a:t>mikro</a:t>
            </a:r>
            <a:r>
              <a:rPr lang="en-US" sz="1200" dirty="0">
                <a:solidFill>
                  <a:srgbClr val="22446F"/>
                </a:solidFill>
              </a:rPr>
              <a:t> </a:t>
            </a:r>
            <a:r>
              <a:rPr lang="en-US" sz="1200" dirty="0" err="1">
                <a:solidFill>
                  <a:srgbClr val="22446F"/>
                </a:solidFill>
              </a:rPr>
              <a:t>terentang</a:t>
            </a:r>
            <a:r>
              <a:rPr lang="en-US" sz="1200" dirty="0">
                <a:solidFill>
                  <a:srgbClr val="22446F"/>
                </a:solidFill>
              </a:rPr>
              <a:t> </a:t>
            </a:r>
            <a:r>
              <a:rPr lang="en-US" sz="1200" dirty="0" err="1">
                <a:solidFill>
                  <a:srgbClr val="22446F"/>
                </a:solidFill>
              </a:rPr>
              <a:t>dari</a:t>
            </a:r>
            <a:r>
              <a:rPr lang="en-US" sz="1200" dirty="0">
                <a:solidFill>
                  <a:srgbClr val="22446F"/>
                </a:solidFill>
              </a:rPr>
              <a:t> 0.3 meter </a:t>
            </a:r>
            <a:r>
              <a:rPr lang="en-US" sz="1200" dirty="0" err="1">
                <a:solidFill>
                  <a:srgbClr val="22446F"/>
                </a:solidFill>
              </a:rPr>
              <a:t>hingga</a:t>
            </a:r>
            <a:r>
              <a:rPr lang="en-US" sz="1200" dirty="0">
                <a:solidFill>
                  <a:srgbClr val="22446F"/>
                </a:solidFill>
              </a:rPr>
              <a:t> 0.001 meter </a:t>
            </a:r>
            <a:r>
              <a:rPr lang="en-US" sz="1200" dirty="0" err="1">
                <a:solidFill>
                  <a:srgbClr val="22446F"/>
                </a:solidFill>
              </a:rPr>
              <a:t>dengan</a:t>
            </a:r>
            <a:r>
              <a:rPr lang="en-US" sz="1200" dirty="0">
                <a:solidFill>
                  <a:srgbClr val="22446F"/>
                </a:solidFill>
              </a:rPr>
              <a:t> </a:t>
            </a:r>
            <a:r>
              <a:rPr lang="en-US" sz="1200" dirty="0" err="1">
                <a:solidFill>
                  <a:srgbClr val="22446F"/>
                </a:solidFill>
              </a:rPr>
              <a:t>frekuensi</a:t>
            </a:r>
            <a:r>
              <a:rPr lang="en-US" sz="1200" dirty="0">
                <a:solidFill>
                  <a:srgbClr val="22446F"/>
                </a:solidFill>
              </a:rPr>
              <a:t> </a:t>
            </a:r>
            <a:r>
              <a:rPr lang="en-US" sz="1200" dirty="0" err="1" smtClean="0">
                <a:solidFill>
                  <a:srgbClr val="22446F"/>
                </a:solidFill>
              </a:rPr>
              <a:t>terentang</a:t>
            </a:r>
            <a:r>
              <a:rPr lang="en-US" sz="1200" dirty="0" smtClean="0">
                <a:solidFill>
                  <a:srgbClr val="22446F"/>
                </a:solidFill>
              </a:rPr>
              <a:t> </a:t>
            </a:r>
            <a:r>
              <a:rPr lang="en-US" sz="1200" dirty="0" err="1">
                <a:solidFill>
                  <a:srgbClr val="22446F"/>
                </a:solidFill>
              </a:rPr>
              <a:t>dari</a:t>
            </a:r>
            <a:r>
              <a:rPr lang="en-US" sz="1200" dirty="0">
                <a:solidFill>
                  <a:srgbClr val="22446F"/>
                </a:solidFill>
              </a:rPr>
              <a:t> 109 hertz </a:t>
            </a:r>
            <a:r>
              <a:rPr lang="en-US" sz="1200" dirty="0" err="1">
                <a:solidFill>
                  <a:srgbClr val="22446F"/>
                </a:solidFill>
              </a:rPr>
              <a:t>hingga</a:t>
            </a:r>
            <a:r>
              <a:rPr lang="en-US" sz="1200" dirty="0">
                <a:solidFill>
                  <a:srgbClr val="22446F"/>
                </a:solidFill>
              </a:rPr>
              <a:t> 3 x 1011 hertz.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3C480D48-A8F0-482A-9983-862D23AAA53D}"/>
              </a:ext>
            </a:extLst>
          </p:cNvPr>
          <p:cNvSpPr txBox="1"/>
          <p:nvPr/>
        </p:nvSpPr>
        <p:spPr>
          <a:xfrm>
            <a:off x="5560678" y="1883309"/>
            <a:ext cx="1597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1" dirty="0" smtClean="0">
                <a:solidFill>
                  <a:srgbClr val="006D77"/>
                </a:solidFill>
              </a:rPr>
              <a:t>GELOMBANG MIKRO</a:t>
            </a:r>
            <a:endParaRPr lang="en-US" sz="1400" b="1" dirty="0">
              <a:solidFill>
                <a:srgbClr val="006D77"/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009ACC58-86D7-4C05-8688-BD209FA0A961}"/>
              </a:ext>
            </a:extLst>
          </p:cNvPr>
          <p:cNvSpPr txBox="1"/>
          <p:nvPr/>
        </p:nvSpPr>
        <p:spPr>
          <a:xfrm>
            <a:off x="8862796" y="5107759"/>
            <a:ext cx="2674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AE2812"/>
                </a:solidFill>
              </a:rPr>
              <a:t>Supriyono</a:t>
            </a:r>
            <a:r>
              <a:rPr lang="en-US" sz="1200" dirty="0" smtClean="0">
                <a:solidFill>
                  <a:srgbClr val="AE2812"/>
                </a:solidFill>
              </a:rPr>
              <a:t> </a:t>
            </a:r>
            <a:r>
              <a:rPr lang="en-US" sz="1200" dirty="0">
                <a:solidFill>
                  <a:srgbClr val="AE2812"/>
                </a:solidFill>
              </a:rPr>
              <a:t>(2006) </a:t>
            </a:r>
            <a:r>
              <a:rPr lang="en-US" sz="1200" dirty="0" err="1">
                <a:solidFill>
                  <a:srgbClr val="AE2812"/>
                </a:solidFill>
              </a:rPr>
              <a:t>menyatakan</a:t>
            </a:r>
            <a:r>
              <a:rPr lang="en-US" sz="1200" dirty="0">
                <a:solidFill>
                  <a:srgbClr val="AE2812"/>
                </a:solidFill>
              </a:rPr>
              <a:t> </a:t>
            </a:r>
            <a:r>
              <a:rPr lang="en-US" sz="1200" dirty="0" err="1">
                <a:solidFill>
                  <a:srgbClr val="AE2812"/>
                </a:solidFill>
              </a:rPr>
              <a:t>bahwa</a:t>
            </a:r>
            <a:r>
              <a:rPr lang="en-US" sz="1200" dirty="0">
                <a:solidFill>
                  <a:srgbClr val="AE2812"/>
                </a:solidFill>
              </a:rPr>
              <a:t> </a:t>
            </a:r>
            <a:r>
              <a:rPr lang="en-US" sz="1200" dirty="0" err="1">
                <a:solidFill>
                  <a:srgbClr val="AE2812"/>
                </a:solidFill>
              </a:rPr>
              <a:t>panjang</a:t>
            </a:r>
            <a:r>
              <a:rPr lang="en-US" sz="1200" dirty="0">
                <a:solidFill>
                  <a:srgbClr val="AE2812"/>
                </a:solidFill>
              </a:rPr>
              <a:t> </a:t>
            </a:r>
            <a:r>
              <a:rPr lang="en-US" sz="1200" dirty="0" err="1">
                <a:solidFill>
                  <a:srgbClr val="AE2812"/>
                </a:solidFill>
              </a:rPr>
              <a:t>gelombang</a:t>
            </a:r>
            <a:r>
              <a:rPr lang="en-US" sz="1200" dirty="0">
                <a:solidFill>
                  <a:srgbClr val="AE2812"/>
                </a:solidFill>
              </a:rPr>
              <a:t> </a:t>
            </a:r>
            <a:r>
              <a:rPr lang="en-US" sz="1200" dirty="0" err="1">
                <a:solidFill>
                  <a:srgbClr val="AE2812"/>
                </a:solidFill>
              </a:rPr>
              <a:t>sinar</a:t>
            </a:r>
            <a:r>
              <a:rPr lang="en-US" sz="1200" dirty="0">
                <a:solidFill>
                  <a:srgbClr val="AE2812"/>
                </a:solidFill>
              </a:rPr>
              <a:t> ultraviolet </a:t>
            </a:r>
            <a:r>
              <a:rPr lang="en-US" sz="1200" dirty="0" err="1">
                <a:solidFill>
                  <a:srgbClr val="AE2812"/>
                </a:solidFill>
              </a:rPr>
              <a:t>terentang</a:t>
            </a:r>
            <a:r>
              <a:rPr lang="en-US" sz="1200" dirty="0">
                <a:solidFill>
                  <a:srgbClr val="AE2812"/>
                </a:solidFill>
              </a:rPr>
              <a:t> </a:t>
            </a:r>
            <a:r>
              <a:rPr lang="en-US" sz="1200" dirty="0" err="1">
                <a:solidFill>
                  <a:srgbClr val="AE2812"/>
                </a:solidFill>
              </a:rPr>
              <a:t>dari</a:t>
            </a:r>
            <a:r>
              <a:rPr lang="en-US" sz="1200" dirty="0">
                <a:solidFill>
                  <a:srgbClr val="AE2812"/>
                </a:solidFill>
              </a:rPr>
              <a:t> 3,8 x 10-7 meter </a:t>
            </a:r>
            <a:r>
              <a:rPr lang="en-US" sz="1200" dirty="0" err="1">
                <a:solidFill>
                  <a:srgbClr val="AE2812"/>
                </a:solidFill>
              </a:rPr>
              <a:t>hingga</a:t>
            </a:r>
            <a:r>
              <a:rPr lang="en-US" sz="1200" dirty="0">
                <a:solidFill>
                  <a:srgbClr val="AE2812"/>
                </a:solidFill>
              </a:rPr>
              <a:t> 6 x 10-10 meter </a:t>
            </a:r>
            <a:r>
              <a:rPr lang="en-US" sz="1200" dirty="0" err="1">
                <a:solidFill>
                  <a:srgbClr val="AE2812"/>
                </a:solidFill>
              </a:rPr>
              <a:t>dengan</a:t>
            </a:r>
            <a:r>
              <a:rPr lang="en-US" sz="1200" dirty="0">
                <a:solidFill>
                  <a:srgbClr val="AE2812"/>
                </a:solidFill>
              </a:rPr>
              <a:t> </a:t>
            </a:r>
            <a:r>
              <a:rPr lang="en-US" sz="1200" dirty="0" err="1">
                <a:solidFill>
                  <a:srgbClr val="AE2812"/>
                </a:solidFill>
              </a:rPr>
              <a:t>rentang</a:t>
            </a:r>
            <a:r>
              <a:rPr lang="en-US" sz="1200" dirty="0">
                <a:solidFill>
                  <a:srgbClr val="AE2812"/>
                </a:solidFill>
              </a:rPr>
              <a:t> </a:t>
            </a:r>
            <a:r>
              <a:rPr lang="en-US" sz="1200" dirty="0" err="1">
                <a:solidFill>
                  <a:srgbClr val="AE2812"/>
                </a:solidFill>
              </a:rPr>
              <a:t>frekuensi</a:t>
            </a:r>
            <a:r>
              <a:rPr lang="en-US" sz="1200" dirty="0">
                <a:solidFill>
                  <a:srgbClr val="AE2812"/>
                </a:solidFill>
              </a:rPr>
              <a:t> </a:t>
            </a:r>
            <a:r>
              <a:rPr lang="en-US" sz="1200" dirty="0" err="1">
                <a:solidFill>
                  <a:srgbClr val="AE2812"/>
                </a:solidFill>
              </a:rPr>
              <a:t>dari</a:t>
            </a:r>
            <a:r>
              <a:rPr lang="en-US" sz="1200" dirty="0">
                <a:solidFill>
                  <a:srgbClr val="AE2812"/>
                </a:solidFill>
              </a:rPr>
              <a:t> 8 x 1014 hertz </a:t>
            </a:r>
            <a:r>
              <a:rPr lang="en-US" sz="1200" dirty="0" err="1">
                <a:solidFill>
                  <a:srgbClr val="AE2812"/>
                </a:solidFill>
              </a:rPr>
              <a:t>sampai</a:t>
            </a:r>
            <a:r>
              <a:rPr lang="en-US" sz="1200" dirty="0">
                <a:solidFill>
                  <a:srgbClr val="AE2812"/>
                </a:solidFill>
              </a:rPr>
              <a:t> </a:t>
            </a:r>
            <a:r>
              <a:rPr lang="en-US" sz="1200" dirty="0" err="1">
                <a:solidFill>
                  <a:srgbClr val="AE2812"/>
                </a:solidFill>
              </a:rPr>
              <a:t>sekitar</a:t>
            </a:r>
            <a:r>
              <a:rPr lang="en-US" sz="1200" dirty="0">
                <a:solidFill>
                  <a:srgbClr val="AE2812"/>
                </a:solidFill>
              </a:rPr>
              <a:t> 3 x 1017 hertz. 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0C2F45C1-E036-4F48-BBD0-03EB9E33D24B}"/>
              </a:ext>
            </a:extLst>
          </p:cNvPr>
          <p:cNvSpPr txBox="1"/>
          <p:nvPr/>
        </p:nvSpPr>
        <p:spPr>
          <a:xfrm>
            <a:off x="8877656" y="4705669"/>
            <a:ext cx="1456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1" dirty="0" smtClean="0">
                <a:solidFill>
                  <a:srgbClr val="C05C5D"/>
                </a:solidFill>
              </a:rPr>
              <a:t>SINAR ULTRAVIOLET</a:t>
            </a:r>
            <a:endParaRPr lang="en-US" sz="1400" b="1" dirty="0">
              <a:solidFill>
                <a:srgbClr val="C05C5D"/>
              </a:solidFill>
            </a:endParaRPr>
          </a:p>
        </p:txBody>
      </p: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E839F666-9AA7-4E74-8C58-7C2AEC99954D}"/>
              </a:ext>
            </a:extLst>
          </p:cNvPr>
          <p:cNvGrpSpPr/>
          <p:nvPr/>
        </p:nvGrpSpPr>
        <p:grpSpPr>
          <a:xfrm>
            <a:off x="1332359" y="2554723"/>
            <a:ext cx="679896" cy="3234767"/>
            <a:chOff x="2041233" y="2522530"/>
            <a:chExt cx="679896" cy="3234767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1A11733F-6D5E-4BDF-8A08-80252C94C7C4}"/>
                </a:ext>
              </a:extLst>
            </p:cNvPr>
            <p:cNvGrpSpPr/>
            <p:nvPr/>
          </p:nvGrpSpPr>
          <p:grpSpPr>
            <a:xfrm>
              <a:off x="2381181" y="2522530"/>
              <a:ext cx="1475" cy="2554871"/>
              <a:chOff x="2381181" y="2522530"/>
              <a:chExt cx="1475" cy="2554871"/>
            </a:xfrm>
          </p:grpSpPr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8690C7D5-5052-4810-A191-CBCF8BC4ED7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1181" y="3962210"/>
                <a:ext cx="0" cy="1115191"/>
              </a:xfrm>
              <a:prstGeom prst="line">
                <a:avLst/>
              </a:prstGeom>
              <a:ln w="508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DE06F0C3-3728-4058-8F71-A8F17D3306A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82656" y="2522530"/>
                <a:ext cx="0" cy="1576818"/>
              </a:xfrm>
              <a:prstGeom prst="line">
                <a:avLst/>
              </a:prstGeom>
              <a:ln w="193675">
                <a:solidFill>
                  <a:srgbClr val="5B6B1A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1AB7CF31-56C4-4CCE-A107-3C68B83BC592}"/>
                </a:ext>
              </a:extLst>
            </p:cNvPr>
            <p:cNvSpPr/>
            <p:nvPr/>
          </p:nvSpPr>
          <p:spPr>
            <a:xfrm>
              <a:off x="2041233" y="5077401"/>
              <a:ext cx="679896" cy="6798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5B6B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0" name="Graphic 151">
              <a:extLst>
                <a:ext uri="{FF2B5EF4-FFF2-40B4-BE49-F238E27FC236}">
                  <a16:creationId xmlns:a16="http://schemas.microsoft.com/office/drawing/2014/main" id="{99842133-0A52-4025-88FE-DFD8BEFC913C}"/>
                </a:ext>
              </a:extLst>
            </p:cNvPr>
            <p:cNvPicPr>
              <a:picLocks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p:blipFill>
          <p:spPr>
            <a:xfrm>
              <a:off x="2094173" y="5132002"/>
              <a:ext cx="558464" cy="558464"/>
            </a:xfrm>
            <a:prstGeom prst="rect">
              <a:avLst/>
            </a:prstGeom>
          </p:spPr>
        </p:pic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A8173053-2D2A-4F3B-9E15-7EDA15F330C0}"/>
              </a:ext>
            </a:extLst>
          </p:cNvPr>
          <p:cNvGrpSpPr/>
          <p:nvPr/>
        </p:nvGrpSpPr>
        <p:grpSpPr>
          <a:xfrm>
            <a:off x="8376796" y="3866571"/>
            <a:ext cx="679896" cy="2441517"/>
            <a:chOff x="8376796" y="3866571"/>
            <a:chExt cx="679896" cy="2650551"/>
          </a:xfrm>
        </p:grpSpPr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0E90B1B-A37F-4145-A45C-3928B49383F0}"/>
                </a:ext>
              </a:extLst>
            </p:cNvPr>
            <p:cNvSpPr/>
            <p:nvPr/>
          </p:nvSpPr>
          <p:spPr>
            <a:xfrm>
              <a:off x="8376796" y="3866571"/>
              <a:ext cx="679896" cy="6798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5C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AE6637A4-5353-46E9-8623-3B886BB14C8C}"/>
                </a:ext>
              </a:extLst>
            </p:cNvPr>
            <p:cNvGrpSpPr/>
            <p:nvPr/>
          </p:nvGrpSpPr>
          <p:grpSpPr>
            <a:xfrm>
              <a:off x="8752411" y="4590163"/>
              <a:ext cx="2139" cy="1926959"/>
              <a:chOff x="8752411" y="4590163"/>
              <a:chExt cx="2139" cy="1926959"/>
            </a:xfrm>
          </p:grpSpPr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F30D2E52-096C-4261-AE15-2BB540A600A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54550" y="4590163"/>
                <a:ext cx="0" cy="1115191"/>
              </a:xfrm>
              <a:prstGeom prst="line">
                <a:avLst/>
              </a:prstGeom>
              <a:ln w="508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621E3BF8-7A87-4203-97C7-47AD99480D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752411" y="5051145"/>
                <a:ext cx="0" cy="1465977"/>
              </a:xfrm>
              <a:prstGeom prst="line">
                <a:avLst/>
              </a:prstGeom>
              <a:ln w="193675">
                <a:solidFill>
                  <a:srgbClr val="C05C5D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6" name="Graphic 152">
              <a:extLst>
                <a:ext uri="{FF2B5EF4-FFF2-40B4-BE49-F238E27FC236}">
                  <a16:creationId xmlns:a16="http://schemas.microsoft.com/office/drawing/2014/main" id="{8BEC84F3-4D77-4AEB-A149-2623F9A41BB7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p:blipFill>
          <p:spPr>
            <a:xfrm>
              <a:off x="8431689" y="3909973"/>
              <a:ext cx="558464" cy="558464"/>
            </a:xfrm>
            <a:prstGeom prst="rect">
              <a:avLst/>
            </a:prstGeom>
          </p:spPr>
        </p:pic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568695F4-6AE6-4BB3-99A4-3A837780D470}"/>
              </a:ext>
            </a:extLst>
          </p:cNvPr>
          <p:cNvGrpSpPr/>
          <p:nvPr/>
        </p:nvGrpSpPr>
        <p:grpSpPr>
          <a:xfrm>
            <a:off x="3195215" y="2232340"/>
            <a:ext cx="679896" cy="3290089"/>
            <a:chOff x="4173817" y="2229949"/>
            <a:chExt cx="679896" cy="3290089"/>
          </a:xfrm>
        </p:grpSpPr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112ECDCC-9507-4080-8AAE-444DF9F9CAB4}"/>
                </a:ext>
              </a:extLst>
            </p:cNvPr>
            <p:cNvSpPr/>
            <p:nvPr/>
          </p:nvSpPr>
          <p:spPr>
            <a:xfrm>
              <a:off x="4173817" y="4840142"/>
              <a:ext cx="679896" cy="6798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F49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E748383F-35A3-49B7-9D4B-776395D527B0}"/>
                </a:ext>
              </a:extLst>
            </p:cNvPr>
            <p:cNvGrpSpPr/>
            <p:nvPr/>
          </p:nvGrpSpPr>
          <p:grpSpPr>
            <a:xfrm>
              <a:off x="4503965" y="2229949"/>
              <a:ext cx="1475" cy="2554871"/>
              <a:chOff x="4503965" y="2229949"/>
              <a:chExt cx="1475" cy="2554871"/>
            </a:xfrm>
          </p:grpSpPr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CF0AABDE-61BF-4D48-9DFE-7061E41FAD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3965" y="3669629"/>
                <a:ext cx="0" cy="1115191"/>
              </a:xfrm>
              <a:prstGeom prst="line">
                <a:avLst/>
              </a:prstGeom>
              <a:ln w="508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7459D5E-578A-4D3E-8C43-A0D92E572C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5440" y="2229949"/>
                <a:ext cx="0" cy="1576818"/>
              </a:xfrm>
              <a:prstGeom prst="line">
                <a:avLst/>
              </a:prstGeom>
              <a:ln w="193675">
                <a:solidFill>
                  <a:srgbClr val="6F497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3" name="Graphic 153">
              <a:extLst>
                <a:ext uri="{FF2B5EF4-FFF2-40B4-BE49-F238E27FC236}">
                  <a16:creationId xmlns:a16="http://schemas.microsoft.com/office/drawing/2014/main" id="{FAEC4107-2106-417D-A48A-B67DEC00FCBF}"/>
                </a:ext>
              </a:extLst>
            </p:cNvPr>
            <p:cNvPicPr>
              <a:picLocks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4256262" y="4876672"/>
              <a:ext cx="558464" cy="558464"/>
            </a:xfrm>
            <a:prstGeom prst="rect">
              <a:avLst/>
            </a:prstGeom>
          </p:spPr>
        </p:pic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63783C3-D163-4FBD-9E07-5F15D2649C10}"/>
              </a:ext>
            </a:extLst>
          </p:cNvPr>
          <p:cNvGrpSpPr/>
          <p:nvPr/>
        </p:nvGrpSpPr>
        <p:grpSpPr>
          <a:xfrm>
            <a:off x="4996515" y="2008288"/>
            <a:ext cx="679896" cy="3349771"/>
            <a:chOff x="6571530" y="1711436"/>
            <a:chExt cx="679896" cy="3349771"/>
          </a:xfrm>
        </p:grpSpPr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C4410386-9CFC-4270-B15B-8DC53CC88106}"/>
                </a:ext>
              </a:extLst>
            </p:cNvPr>
            <p:cNvSpPr/>
            <p:nvPr/>
          </p:nvSpPr>
          <p:spPr>
            <a:xfrm>
              <a:off x="6571530" y="4381311"/>
              <a:ext cx="679896" cy="6798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6D7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607CCB0F-29A2-4838-80EE-D90E99FA9464}"/>
                </a:ext>
              </a:extLst>
            </p:cNvPr>
            <p:cNvGrpSpPr/>
            <p:nvPr/>
          </p:nvGrpSpPr>
          <p:grpSpPr>
            <a:xfrm>
              <a:off x="6884819" y="1711436"/>
              <a:ext cx="1475" cy="2554871"/>
              <a:chOff x="6884819" y="1711436"/>
              <a:chExt cx="1475" cy="2554871"/>
            </a:xfrm>
          </p:grpSpPr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9059244E-07C6-4B78-BBDF-0B54CAB9F31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4819" y="3151116"/>
                <a:ext cx="0" cy="1115191"/>
              </a:xfrm>
              <a:prstGeom prst="line">
                <a:avLst/>
              </a:prstGeom>
              <a:ln w="508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23BD2751-554C-4008-A406-7A07BDF4B6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86294" y="1711436"/>
                <a:ext cx="0" cy="1576818"/>
              </a:xfrm>
              <a:prstGeom prst="line">
                <a:avLst/>
              </a:prstGeom>
              <a:ln w="193675">
                <a:solidFill>
                  <a:srgbClr val="006D77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19" name="Graphic 154">
              <a:extLst>
                <a:ext uri="{FF2B5EF4-FFF2-40B4-BE49-F238E27FC236}">
                  <a16:creationId xmlns:a16="http://schemas.microsoft.com/office/drawing/2014/main" id="{F38933F8-7759-417C-8B0B-D01454FC5394}"/>
                </a:ext>
              </a:extLst>
            </p:cNvPr>
            <p:cNvPicPr>
              <a:picLocks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p:blipFill>
          <p:spPr>
            <a:xfrm>
              <a:off x="6634236" y="4429524"/>
              <a:ext cx="558464" cy="558464"/>
            </a:xfrm>
            <a:prstGeom prst="rect">
              <a:avLst/>
            </a:prstGeom>
          </p:spPr>
        </p:pic>
      </p:grpSp>
      <p:sp>
        <p:nvSpPr>
          <p:cNvPr id="222" name="TextBox 221">
            <a:extLst>
              <a:ext uri="{FF2B5EF4-FFF2-40B4-BE49-F238E27FC236}">
                <a16:creationId xmlns:a16="http://schemas.microsoft.com/office/drawing/2014/main" id="{D38D201F-40F9-4A51-9745-405EDE51DAAD}"/>
              </a:ext>
            </a:extLst>
          </p:cNvPr>
          <p:cNvSpPr txBox="1"/>
          <p:nvPr/>
        </p:nvSpPr>
        <p:spPr>
          <a:xfrm>
            <a:off x="7380943" y="1899236"/>
            <a:ext cx="14694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858CDC"/>
                </a:solidFill>
              </a:rPr>
              <a:t>Supriyono</a:t>
            </a:r>
            <a:r>
              <a:rPr lang="en-US" sz="1200" dirty="0">
                <a:solidFill>
                  <a:srgbClr val="858CDC"/>
                </a:solidFill>
              </a:rPr>
              <a:t>, (2006) </a:t>
            </a:r>
            <a:r>
              <a:rPr lang="en-US" sz="1200" dirty="0" err="1">
                <a:solidFill>
                  <a:srgbClr val="858CDC"/>
                </a:solidFill>
              </a:rPr>
              <a:t>menyatakan</a:t>
            </a:r>
            <a:r>
              <a:rPr lang="en-US" sz="1200" dirty="0">
                <a:solidFill>
                  <a:srgbClr val="858CDC"/>
                </a:solidFill>
              </a:rPr>
              <a:t> </a:t>
            </a:r>
            <a:r>
              <a:rPr lang="en-US" sz="1200" dirty="0" err="1">
                <a:solidFill>
                  <a:srgbClr val="858CDC"/>
                </a:solidFill>
              </a:rPr>
              <a:t>bahwa</a:t>
            </a:r>
            <a:r>
              <a:rPr lang="en-US" sz="1200" dirty="0">
                <a:solidFill>
                  <a:srgbClr val="858CDC"/>
                </a:solidFill>
              </a:rPr>
              <a:t> </a:t>
            </a:r>
            <a:r>
              <a:rPr lang="en-US" sz="1200" dirty="0" err="1">
                <a:solidFill>
                  <a:srgbClr val="858CDC"/>
                </a:solidFill>
              </a:rPr>
              <a:t>panjang</a:t>
            </a:r>
            <a:r>
              <a:rPr lang="en-US" sz="1200" dirty="0">
                <a:solidFill>
                  <a:srgbClr val="858CDC"/>
                </a:solidFill>
              </a:rPr>
              <a:t> </a:t>
            </a:r>
            <a:r>
              <a:rPr lang="en-US" sz="1200" dirty="0" err="1">
                <a:solidFill>
                  <a:srgbClr val="858CDC"/>
                </a:solidFill>
              </a:rPr>
              <a:t>gelombang</a:t>
            </a:r>
            <a:r>
              <a:rPr lang="en-US" sz="1200" dirty="0">
                <a:solidFill>
                  <a:srgbClr val="858CDC"/>
                </a:solidFill>
              </a:rPr>
              <a:t> </a:t>
            </a:r>
            <a:r>
              <a:rPr lang="en-US" sz="1200" dirty="0" err="1">
                <a:solidFill>
                  <a:srgbClr val="858CDC"/>
                </a:solidFill>
              </a:rPr>
              <a:t>inframerah</a:t>
            </a:r>
            <a:r>
              <a:rPr lang="en-US" sz="1200" dirty="0">
                <a:solidFill>
                  <a:srgbClr val="858CDC"/>
                </a:solidFill>
              </a:rPr>
              <a:t> </a:t>
            </a:r>
            <a:r>
              <a:rPr lang="en-US" sz="1200" dirty="0" err="1">
                <a:solidFill>
                  <a:srgbClr val="858CDC"/>
                </a:solidFill>
              </a:rPr>
              <a:t>terentang</a:t>
            </a:r>
            <a:r>
              <a:rPr lang="en-US" sz="1200" dirty="0">
                <a:solidFill>
                  <a:srgbClr val="858CDC"/>
                </a:solidFill>
              </a:rPr>
              <a:t> </a:t>
            </a:r>
            <a:r>
              <a:rPr lang="en-US" sz="1200" dirty="0" err="1">
                <a:solidFill>
                  <a:srgbClr val="858CDC"/>
                </a:solidFill>
              </a:rPr>
              <a:t>dari</a:t>
            </a:r>
            <a:r>
              <a:rPr lang="en-US" sz="1200" dirty="0">
                <a:solidFill>
                  <a:srgbClr val="858CDC"/>
                </a:solidFill>
              </a:rPr>
              <a:t> 10-3 meter </a:t>
            </a:r>
            <a:r>
              <a:rPr lang="en-US" sz="1200" dirty="0" err="1">
                <a:solidFill>
                  <a:srgbClr val="858CDC"/>
                </a:solidFill>
              </a:rPr>
              <a:t>sampai</a:t>
            </a:r>
            <a:r>
              <a:rPr lang="en-US" sz="1200" dirty="0">
                <a:solidFill>
                  <a:srgbClr val="858CDC"/>
                </a:solidFill>
              </a:rPr>
              <a:t> 7,8 x 10-7 meter </a:t>
            </a:r>
            <a:r>
              <a:rPr lang="en-US" sz="1200" dirty="0" err="1">
                <a:solidFill>
                  <a:srgbClr val="858CDC"/>
                </a:solidFill>
              </a:rPr>
              <a:t>dengan</a:t>
            </a:r>
            <a:r>
              <a:rPr lang="en-US" sz="1200" dirty="0">
                <a:solidFill>
                  <a:srgbClr val="858CDC"/>
                </a:solidFill>
              </a:rPr>
              <a:t> </a:t>
            </a:r>
            <a:r>
              <a:rPr lang="en-US" sz="1200" dirty="0" err="1">
                <a:solidFill>
                  <a:srgbClr val="858CDC"/>
                </a:solidFill>
              </a:rPr>
              <a:t>rentang</a:t>
            </a:r>
            <a:r>
              <a:rPr lang="en-US" sz="1200" dirty="0">
                <a:solidFill>
                  <a:srgbClr val="858CDC"/>
                </a:solidFill>
              </a:rPr>
              <a:t> </a:t>
            </a:r>
            <a:r>
              <a:rPr lang="en-US" sz="1200" dirty="0" err="1">
                <a:solidFill>
                  <a:srgbClr val="858CDC"/>
                </a:solidFill>
              </a:rPr>
              <a:t>frekuensi</a:t>
            </a:r>
            <a:r>
              <a:rPr lang="en-US" sz="1200" dirty="0">
                <a:solidFill>
                  <a:srgbClr val="858CDC"/>
                </a:solidFill>
              </a:rPr>
              <a:t> </a:t>
            </a:r>
            <a:r>
              <a:rPr lang="en-US" sz="1200" dirty="0" err="1">
                <a:solidFill>
                  <a:srgbClr val="858CDC"/>
                </a:solidFill>
              </a:rPr>
              <a:t>inframerah</a:t>
            </a:r>
            <a:r>
              <a:rPr lang="en-US" sz="1200" dirty="0">
                <a:solidFill>
                  <a:srgbClr val="858CDC"/>
                </a:solidFill>
              </a:rPr>
              <a:t> </a:t>
            </a:r>
            <a:r>
              <a:rPr lang="en-US" sz="1200" dirty="0" err="1">
                <a:solidFill>
                  <a:srgbClr val="858CDC"/>
                </a:solidFill>
              </a:rPr>
              <a:t>dari</a:t>
            </a:r>
            <a:r>
              <a:rPr lang="en-US" sz="1200" dirty="0">
                <a:solidFill>
                  <a:srgbClr val="858CDC"/>
                </a:solidFill>
              </a:rPr>
              <a:t> 3 x 1011 hertz </a:t>
            </a:r>
            <a:r>
              <a:rPr lang="en-US" sz="1200" dirty="0" err="1">
                <a:solidFill>
                  <a:srgbClr val="858CDC"/>
                </a:solidFill>
              </a:rPr>
              <a:t>sampai</a:t>
            </a:r>
            <a:r>
              <a:rPr lang="en-US" sz="1200" dirty="0">
                <a:solidFill>
                  <a:srgbClr val="858CDC"/>
                </a:solidFill>
              </a:rPr>
              <a:t> 4 x 1014 hertz.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2820376C-087C-492A-8E7B-43ED8ABC5D41}"/>
              </a:ext>
            </a:extLst>
          </p:cNvPr>
          <p:cNvSpPr txBox="1"/>
          <p:nvPr/>
        </p:nvSpPr>
        <p:spPr>
          <a:xfrm>
            <a:off x="7411878" y="1657607"/>
            <a:ext cx="14567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1" dirty="0" smtClean="0">
                <a:solidFill>
                  <a:srgbClr val="6F4975"/>
                </a:solidFill>
              </a:rPr>
              <a:t>INFRAMERAH</a:t>
            </a:r>
            <a:endParaRPr lang="en-US" sz="1400" b="1" dirty="0">
              <a:solidFill>
                <a:srgbClr val="6F4975"/>
              </a:solidFill>
            </a:endParaRPr>
          </a:p>
        </p:txBody>
      </p: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568695F4-6AE6-4BB3-99A4-3A837780D470}"/>
              </a:ext>
            </a:extLst>
          </p:cNvPr>
          <p:cNvGrpSpPr/>
          <p:nvPr/>
        </p:nvGrpSpPr>
        <p:grpSpPr>
          <a:xfrm>
            <a:off x="6939688" y="1737243"/>
            <a:ext cx="679896" cy="3290089"/>
            <a:chOff x="4173817" y="2229949"/>
            <a:chExt cx="679896" cy="3290089"/>
          </a:xfrm>
        </p:grpSpPr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112ECDCC-9507-4080-8AAE-444DF9F9CAB4}"/>
                </a:ext>
              </a:extLst>
            </p:cNvPr>
            <p:cNvSpPr/>
            <p:nvPr/>
          </p:nvSpPr>
          <p:spPr>
            <a:xfrm>
              <a:off x="4173817" y="4840142"/>
              <a:ext cx="679896" cy="67989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6F49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6" name="Group 225">
              <a:extLst>
                <a:ext uri="{FF2B5EF4-FFF2-40B4-BE49-F238E27FC236}">
                  <a16:creationId xmlns:a16="http://schemas.microsoft.com/office/drawing/2014/main" id="{E748383F-35A3-49B7-9D4B-776395D527B0}"/>
                </a:ext>
              </a:extLst>
            </p:cNvPr>
            <p:cNvGrpSpPr/>
            <p:nvPr/>
          </p:nvGrpSpPr>
          <p:grpSpPr>
            <a:xfrm>
              <a:off x="4503965" y="2229949"/>
              <a:ext cx="1475" cy="2554871"/>
              <a:chOff x="4503965" y="2229949"/>
              <a:chExt cx="1475" cy="2554871"/>
            </a:xfrm>
          </p:grpSpPr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CF0AABDE-61BF-4D48-9DFE-7061E41FAD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3965" y="3669629"/>
                <a:ext cx="0" cy="1115191"/>
              </a:xfrm>
              <a:prstGeom prst="line">
                <a:avLst/>
              </a:prstGeom>
              <a:ln w="50800" cap="rnd">
                <a:solidFill>
                  <a:schemeClr val="tx1">
                    <a:lumMod val="50000"/>
                    <a:lumOff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E7459D5E-578A-4D3E-8C43-A0D92E572C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05440" y="2229949"/>
                <a:ext cx="0" cy="1576818"/>
              </a:xfrm>
              <a:prstGeom prst="line">
                <a:avLst/>
              </a:prstGeom>
              <a:ln w="193675">
                <a:solidFill>
                  <a:srgbClr val="6F4975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3" name="Graphic 153">
              <a:extLst>
                <a:ext uri="{FF2B5EF4-FFF2-40B4-BE49-F238E27FC236}">
                  <a16:creationId xmlns:a16="http://schemas.microsoft.com/office/drawing/2014/main" id="{FAEC4107-2106-417D-A48A-B67DEC00FCBF}"/>
                </a:ext>
              </a:extLst>
            </p:cNvPr>
            <p:cNvPicPr>
              <a:picLocks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p:blipFill>
          <p:spPr>
            <a:xfrm>
              <a:off x="4256262" y="4876672"/>
              <a:ext cx="558464" cy="558464"/>
            </a:xfrm>
            <a:prstGeom prst="rect">
              <a:avLst/>
            </a:prstGeom>
          </p:spPr>
        </p:pic>
      </p:grpSp>
      <p:pic>
        <p:nvPicPr>
          <p:cNvPr id="246" name="Picture 245"/>
          <p:cNvPicPr>
            <a:picLocks noChangeAspect="1"/>
          </p:cNvPicPr>
          <p:nvPr/>
        </p:nvPicPr>
        <p:blipFill rotWithShape="1">
          <a:blip r:embed="rId20"/>
          <a:srcRect b="82094"/>
          <a:stretch/>
        </p:blipFill>
        <p:spPr>
          <a:xfrm>
            <a:off x="2019794" y="840793"/>
            <a:ext cx="2257612" cy="670690"/>
          </a:xfrm>
          <a:prstGeom prst="rect">
            <a:avLst/>
          </a:prstGeom>
        </p:spPr>
      </p:pic>
      <p:sp>
        <p:nvSpPr>
          <p:cNvPr id="247" name="Google Shape;2151;p56"/>
          <p:cNvSpPr txBox="1"/>
          <p:nvPr/>
        </p:nvSpPr>
        <p:spPr>
          <a:xfrm>
            <a:off x="4449253" y="908284"/>
            <a:ext cx="5381032" cy="464870"/>
          </a:xfrm>
          <a:prstGeom prst="rect">
            <a:avLst/>
          </a:prstGeom>
          <a:solidFill>
            <a:srgbClr val="EEB1C7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id-ID" sz="2000" dirty="0" smtClean="0">
                <a:latin typeface="Englebert" panose="02000506000000020004" pitchFamily="2" charset="0"/>
                <a:ea typeface="Roboto"/>
                <a:cs typeface="Roboto"/>
                <a:sym typeface="Roboto"/>
              </a:rPr>
              <a:t>Macam-macam Spektrum Gelombang Elektromagnetik</a:t>
            </a:r>
            <a:endParaRPr lang="id-ID" sz="2000" dirty="0">
              <a:latin typeface="Englebert" panose="0200050600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248" name="Pentagon 247"/>
          <p:cNvSpPr/>
          <p:nvPr/>
        </p:nvSpPr>
        <p:spPr>
          <a:xfrm>
            <a:off x="2045290" y="905654"/>
            <a:ext cx="2100263" cy="473641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	</a:t>
            </a:r>
            <a:r>
              <a:rPr lang="id-ID" sz="2400" dirty="0" smtClean="0">
                <a:latin typeface="Englebert" panose="02000506000000020004" pitchFamily="2" charset="0"/>
              </a:rPr>
              <a:t>04</a:t>
            </a:r>
            <a:endParaRPr lang="id-ID" sz="2400" dirty="0">
              <a:latin typeface="Englebert" panose="02000506000000020004" pitchFamily="2" charset="0"/>
            </a:endParaRP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C41B6930-C6CA-4B53-814F-9C660DEBB0BF}"/>
              </a:ext>
            </a:extLst>
          </p:cNvPr>
          <p:cNvSpPr txBox="1"/>
          <p:nvPr/>
        </p:nvSpPr>
        <p:spPr>
          <a:xfrm>
            <a:off x="5624035" y="5483106"/>
            <a:ext cx="2769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002060"/>
                </a:solidFill>
              </a:rPr>
              <a:t>Sinar</a:t>
            </a:r>
            <a:r>
              <a:rPr lang="en-US" sz="1200" dirty="0">
                <a:solidFill>
                  <a:srgbClr val="002060"/>
                </a:solidFill>
              </a:rPr>
              <a:t>-X </a:t>
            </a:r>
            <a:r>
              <a:rPr lang="en-US" sz="1200" dirty="0" err="1">
                <a:solidFill>
                  <a:srgbClr val="002060"/>
                </a:solidFill>
              </a:rPr>
              <a:t>memiliki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panjang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gelombang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berkisar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antara</a:t>
            </a:r>
            <a:r>
              <a:rPr lang="en-US" sz="1200" dirty="0">
                <a:solidFill>
                  <a:srgbClr val="002060"/>
                </a:solidFill>
              </a:rPr>
              <a:t> 10-11 meter </a:t>
            </a:r>
            <a:r>
              <a:rPr lang="en-US" sz="1200" dirty="0" err="1">
                <a:solidFill>
                  <a:srgbClr val="002060"/>
                </a:solidFill>
              </a:rPr>
              <a:t>sampai</a:t>
            </a:r>
            <a:r>
              <a:rPr lang="en-US" sz="1200" dirty="0">
                <a:solidFill>
                  <a:srgbClr val="002060"/>
                </a:solidFill>
              </a:rPr>
              <a:t> 10-9 meter </a:t>
            </a:r>
            <a:r>
              <a:rPr lang="en-US" sz="1200" dirty="0" err="1">
                <a:solidFill>
                  <a:srgbClr val="002060"/>
                </a:solidFill>
              </a:rPr>
              <a:t>dengan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rentang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dirty="0" err="1">
                <a:solidFill>
                  <a:srgbClr val="002060"/>
                </a:solidFill>
              </a:rPr>
              <a:t>frekuensi</a:t>
            </a:r>
            <a:r>
              <a:rPr lang="en-US" sz="1200" dirty="0">
                <a:solidFill>
                  <a:srgbClr val="002060"/>
                </a:solidFill>
              </a:rPr>
              <a:t> 1016 hertz </a:t>
            </a:r>
            <a:r>
              <a:rPr lang="en-US" sz="1200" dirty="0" err="1">
                <a:solidFill>
                  <a:srgbClr val="002060"/>
                </a:solidFill>
              </a:rPr>
              <a:t>hingga</a:t>
            </a:r>
            <a:r>
              <a:rPr lang="en-US" sz="1200" dirty="0">
                <a:solidFill>
                  <a:srgbClr val="002060"/>
                </a:solidFill>
              </a:rPr>
              <a:t> 1020 hertz 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3C480D48-A8F0-482A-9983-862D23AAA53D}"/>
              </a:ext>
            </a:extLst>
          </p:cNvPr>
          <p:cNvSpPr txBox="1"/>
          <p:nvPr/>
        </p:nvSpPr>
        <p:spPr>
          <a:xfrm>
            <a:off x="5617709" y="5218709"/>
            <a:ext cx="15972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1" dirty="0" smtClean="0">
                <a:solidFill>
                  <a:srgbClr val="006D77"/>
                </a:solidFill>
              </a:rPr>
              <a:t>SINAR X</a:t>
            </a:r>
            <a:endParaRPr lang="en-US" sz="1400" b="1" dirty="0">
              <a:solidFill>
                <a:srgbClr val="006D77"/>
              </a:solidFill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C41B6930-C6CA-4B53-814F-9C660DEBB0BF}"/>
              </a:ext>
            </a:extLst>
          </p:cNvPr>
          <p:cNvSpPr txBox="1"/>
          <p:nvPr/>
        </p:nvSpPr>
        <p:spPr>
          <a:xfrm>
            <a:off x="2497749" y="5620925"/>
            <a:ext cx="2769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Sinar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gamma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memiliki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pajang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gelombang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10-10 meter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sampai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10 12 meter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dengan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frekuensi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1018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</a:rPr>
              <a:t>hingga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</a:rPr>
              <a:t> 1020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B3C80F4E-9CB6-4DF2-8C48-1454333A0FB9}"/>
              </a:ext>
            </a:extLst>
          </p:cNvPr>
          <p:cNvSpPr txBox="1"/>
          <p:nvPr/>
        </p:nvSpPr>
        <p:spPr>
          <a:xfrm>
            <a:off x="1077779" y="5789589"/>
            <a:ext cx="14567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400" b="1" dirty="0" smtClean="0">
                <a:solidFill>
                  <a:srgbClr val="5B6B1A"/>
                </a:solidFill>
              </a:rPr>
              <a:t>SINAR GAMMA</a:t>
            </a:r>
            <a:endParaRPr lang="en-US" sz="1400" b="1" dirty="0">
              <a:solidFill>
                <a:srgbClr val="5B6B1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36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6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8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2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1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4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7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7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75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animBg="1"/>
      <p:bldP spid="236" grpId="1" animBg="1"/>
      <p:bldP spid="237" grpId="0" animBg="1"/>
      <p:bldP spid="237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184" grpId="0"/>
      <p:bldP spid="185" grpId="0"/>
      <p:bldP spid="186" grpId="0"/>
      <p:bldP spid="187" grpId="0"/>
      <p:bldP spid="191" grpId="0"/>
      <p:bldP spid="192" grpId="0"/>
      <p:bldP spid="194" grpId="0"/>
      <p:bldP spid="195" grpId="0"/>
      <p:bldP spid="222" grpId="0"/>
      <p:bldP spid="223" grpId="0"/>
      <p:bldP spid="247" grpId="0" animBg="1"/>
      <p:bldP spid="249" grpId="0"/>
      <p:bldP spid="250" grpId="0"/>
      <p:bldP spid="251" grpId="0"/>
      <p:bldP spid="2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Rounded Rectangle 206"/>
          <p:cNvSpPr/>
          <p:nvPr/>
        </p:nvSpPr>
        <p:spPr>
          <a:xfrm>
            <a:off x="648226" y="559703"/>
            <a:ext cx="10982299" cy="5719777"/>
          </a:xfrm>
          <a:prstGeom prst="roundRect">
            <a:avLst>
              <a:gd name="adj" fmla="val 5190"/>
            </a:avLst>
          </a:prstGeom>
          <a:solidFill>
            <a:srgbClr val="F1EEE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spc="600" dirty="0">
              <a:solidFill>
                <a:srgbClr val="366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34" name="Group 28"/>
          <p:cNvGrpSpPr>
            <a:grpSpLocks/>
          </p:cNvGrpSpPr>
          <p:nvPr/>
        </p:nvGrpSpPr>
        <p:grpSpPr bwMode="auto">
          <a:xfrm>
            <a:off x="744875" y="548825"/>
            <a:ext cx="10861675" cy="5703887"/>
            <a:chOff x="389475" y="404047"/>
            <a:chExt cx="12173953" cy="6392365"/>
          </a:xfrm>
        </p:grpSpPr>
        <p:grpSp>
          <p:nvGrpSpPr>
            <p:cNvPr id="35" name="Group 47"/>
            <p:cNvGrpSpPr>
              <a:grpSpLocks/>
            </p:cNvGrpSpPr>
            <p:nvPr/>
          </p:nvGrpSpPr>
          <p:grpSpPr bwMode="auto">
            <a:xfrm>
              <a:off x="400050" y="409573"/>
              <a:ext cx="6253487" cy="3321180"/>
              <a:chOff x="0" y="0"/>
              <a:chExt cx="12192000" cy="6858000"/>
            </a:xfrm>
          </p:grpSpPr>
          <p:grpSp>
            <p:nvGrpSpPr>
              <p:cNvPr id="139" name="Group 24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58992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>
                  <a:off x="11623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>
                  <a:off x="175203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>
                  <a:off x="23244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289679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>
                  <a:off x="34657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>
                  <a:off x="405889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>
                  <a:off x="46278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/>
                <p:cNvCxnSpPr/>
                <p:nvPr/>
              </p:nvCxnSpPr>
              <p:spPr>
                <a:xfrm>
                  <a:off x="51828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575175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>
                  <a:off x="63449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691386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74862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805862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>
                  <a:off x="86483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>
                  <a:off x="922073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/>
                <p:cNvCxnSpPr/>
                <p:nvPr/>
              </p:nvCxnSpPr>
              <p:spPr>
                <a:xfrm>
                  <a:off x="981046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/>
                <p:cNvCxnSpPr/>
                <p:nvPr/>
              </p:nvCxnSpPr>
              <p:spPr>
                <a:xfrm>
                  <a:off x="1038284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>
                  <a:off x="1097256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>
                  <a:off x="1154494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0" name="Group 46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41" name="Straight Connector 140"/>
                <p:cNvCxnSpPr/>
                <p:nvPr/>
              </p:nvCxnSpPr>
              <p:spPr>
                <a:xfrm rot="16200000">
                  <a:off x="6068387" y="2031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>
                  <a:off x="6068387" y="-5711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6200000">
                  <a:off x="6068387" y="-114059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>
                  <a:off x="6068387" y="-171369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16200000">
                  <a:off x="6068387" y="-22868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>
                <a:xfrm rot="16200000">
                  <a:off x="6068387" y="-28746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Straight Connector 146"/>
                <p:cNvCxnSpPr/>
                <p:nvPr/>
              </p:nvCxnSpPr>
              <p:spPr>
                <a:xfrm rot="16200000">
                  <a:off x="6068387" y="-344770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16200000">
                  <a:off x="6068387" y="-40391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6200000">
                  <a:off x="6068387" y="-46122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6200000">
                  <a:off x="6068387" y="-52000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16200000">
                  <a:off x="6068387" y="-57731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6" name="Group 48"/>
            <p:cNvGrpSpPr>
              <a:grpSpLocks/>
            </p:cNvGrpSpPr>
            <p:nvPr/>
          </p:nvGrpSpPr>
          <p:grpSpPr bwMode="auto">
            <a:xfrm>
              <a:off x="389475" y="3475232"/>
              <a:ext cx="6253487" cy="3321180"/>
              <a:chOff x="0" y="0"/>
              <a:chExt cx="12192000" cy="6858000"/>
            </a:xfrm>
          </p:grpSpPr>
          <p:grpSp>
            <p:nvGrpSpPr>
              <p:cNvPr id="105" name="Group 49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19" name="Straight Connector 118"/>
                <p:cNvCxnSpPr/>
                <p:nvPr/>
              </p:nvCxnSpPr>
              <p:spPr>
                <a:xfrm>
                  <a:off x="58972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>
                  <a:off x="11621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>
                  <a:off x="175183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3242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289659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>
                  <a:off x="34655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>
                  <a:off x="405870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>
                  <a:off x="46276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>
                  <a:off x="51826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>
                  <a:off x="575156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63447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691367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>
                  <a:off x="74860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8058433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86481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/>
                <p:cNvCxnSpPr/>
                <p:nvPr/>
              </p:nvCxnSpPr>
              <p:spPr>
                <a:xfrm>
                  <a:off x="922053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/>
                <p:cNvCxnSpPr/>
                <p:nvPr/>
              </p:nvCxnSpPr>
              <p:spPr>
                <a:xfrm>
                  <a:off x="981026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>
                  <a:off x="1038264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>
                  <a:off x="1097237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>
                  <a:off x="1154475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6" name="Group 50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07" name="Straight Connector 106"/>
                <p:cNvCxnSpPr/>
                <p:nvPr/>
              </p:nvCxnSpPr>
              <p:spPr>
                <a:xfrm rot="16200000">
                  <a:off x="6068182" y="1981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>
                <a:xfrm rot="16200000">
                  <a:off x="6068182" y="-5716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6200000">
                  <a:off x="6068182" y="-114109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16200000">
                  <a:off x="6068182" y="-1714196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>
                  <a:off x="6068182" y="-228730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16200000">
                  <a:off x="6068182" y="-287510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>
                  <a:off x="6068182" y="-344820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rot="16200000">
                  <a:off x="6068182" y="-40396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6200000">
                  <a:off x="6068182" y="-46127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>
                  <a:off x="6068182" y="-52005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16200000">
                  <a:off x="6068182" y="-57736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7" name="Group 82"/>
            <p:cNvGrpSpPr>
              <a:grpSpLocks/>
            </p:cNvGrpSpPr>
            <p:nvPr/>
          </p:nvGrpSpPr>
          <p:grpSpPr bwMode="auto">
            <a:xfrm>
              <a:off x="6309941" y="404047"/>
              <a:ext cx="6253487" cy="3321180"/>
              <a:chOff x="0" y="0"/>
              <a:chExt cx="12192000" cy="6858000"/>
            </a:xfrm>
          </p:grpSpPr>
          <p:grpSp>
            <p:nvGrpSpPr>
              <p:cNvPr id="72" name="Group 83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85" name="Straight Connector 84"/>
                <p:cNvCxnSpPr/>
                <p:nvPr/>
              </p:nvCxnSpPr>
              <p:spPr>
                <a:xfrm>
                  <a:off x="58827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>
                  <a:off x="11606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>
                  <a:off x="175038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>
                  <a:off x="23227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289514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>
                  <a:off x="34640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405725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6261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51812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575011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/>
                <p:cNvCxnSpPr/>
                <p:nvPr/>
              </p:nvCxnSpPr>
              <p:spPr>
                <a:xfrm>
                  <a:off x="634330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>
                  <a:off x="691222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>
                <a:xfrm>
                  <a:off x="74846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/>
                <p:cNvCxnSpPr/>
                <p:nvPr/>
              </p:nvCxnSpPr>
              <p:spPr>
                <a:xfrm>
                  <a:off x="805698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>
                <a:xfrm>
                  <a:off x="8646708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921909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980881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1038119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10970921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/>
                <p:cNvCxnSpPr/>
                <p:nvPr/>
              </p:nvCxnSpPr>
              <p:spPr>
                <a:xfrm>
                  <a:off x="1154330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84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74" name="Straight Connector 73"/>
                <p:cNvCxnSpPr/>
                <p:nvPr/>
              </p:nvCxnSpPr>
              <p:spPr>
                <a:xfrm rot="16200000">
                  <a:off x="6066670" y="2070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/>
                <p:cNvCxnSpPr/>
                <p:nvPr/>
              </p:nvCxnSpPr>
              <p:spPr>
                <a:xfrm rot="16200000">
                  <a:off x="6066670" y="-57077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rot="16200000">
                  <a:off x="6066670" y="-11402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/>
                <p:cNvCxnSpPr/>
                <p:nvPr/>
              </p:nvCxnSpPr>
              <p:spPr>
                <a:xfrm rot="16200000">
                  <a:off x="6066670" y="-17133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rot="16200000">
                  <a:off x="6066670" y="-22864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/>
                <p:cNvCxnSpPr/>
                <p:nvPr/>
              </p:nvCxnSpPr>
              <p:spPr>
                <a:xfrm rot="16200000">
                  <a:off x="6066670" y="-28742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Connector 79"/>
                <p:cNvCxnSpPr/>
                <p:nvPr/>
              </p:nvCxnSpPr>
              <p:spPr>
                <a:xfrm rot="16200000">
                  <a:off x="6066670" y="-34473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80"/>
                <p:cNvCxnSpPr/>
                <p:nvPr/>
              </p:nvCxnSpPr>
              <p:spPr>
                <a:xfrm rot="16200000">
                  <a:off x="6066670" y="-403878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rot="16200000">
                  <a:off x="6066670" y="-461189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Straight Connector 82"/>
                <p:cNvCxnSpPr/>
                <p:nvPr/>
              </p:nvCxnSpPr>
              <p:spPr>
                <a:xfrm rot="16200000">
                  <a:off x="6066670" y="-5199693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6200000">
                  <a:off x="6066670" y="-577279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8" name="Group 116"/>
            <p:cNvGrpSpPr>
              <a:grpSpLocks/>
            </p:cNvGrpSpPr>
            <p:nvPr/>
          </p:nvGrpSpPr>
          <p:grpSpPr bwMode="auto">
            <a:xfrm>
              <a:off x="6299366" y="3469706"/>
              <a:ext cx="6253487" cy="3321180"/>
              <a:chOff x="0" y="0"/>
              <a:chExt cx="12192000" cy="6858000"/>
            </a:xfrm>
          </p:grpSpPr>
          <p:grpSp>
            <p:nvGrpSpPr>
              <p:cNvPr id="39" name="Group 117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52" name="Straight Connector 51"/>
                <p:cNvCxnSpPr/>
                <p:nvPr/>
              </p:nvCxnSpPr>
              <p:spPr>
                <a:xfrm>
                  <a:off x="58808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11604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>
                  <a:off x="175018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23225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289494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34638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>
                  <a:off x="405705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46259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51810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574991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>
                  <a:off x="63431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691202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74844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805678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>
                  <a:off x="86465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>
                  <a:off x="921889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>
                  <a:off x="980861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1038099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>
                  <a:off x="1097072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/>
                <p:cNvCxnSpPr/>
                <p:nvPr/>
              </p:nvCxnSpPr>
              <p:spPr>
                <a:xfrm>
                  <a:off x="1154310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oup 118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 rot="16200000">
                  <a:off x="6066465" y="202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 rot="16200000">
                  <a:off x="6066465" y="-57126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rot="16200000">
                  <a:off x="6066465" y="-11407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6200000">
                  <a:off x="6066465" y="-17138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16200000">
                  <a:off x="6066465" y="-22869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>
                  <a:off x="6066465" y="-28747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16200000">
                  <a:off x="6066465" y="-34478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>
                  <a:off x="6066465" y="-403928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6200000">
                  <a:off x="6066465" y="-46123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16200000">
                  <a:off x="6066465" y="-52001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>
                  <a:off x="6066465" y="-577329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6" name="Rectangle 22"/>
          <p:cNvSpPr/>
          <p:nvPr/>
        </p:nvSpPr>
        <p:spPr>
          <a:xfrm>
            <a:off x="-2961824" y="6247950"/>
            <a:ext cx="7750629" cy="4675870"/>
          </a:xfrm>
          <a:custGeom>
            <a:avLst/>
            <a:gdLst>
              <a:gd name="connsiteX0" fmla="*/ 0 w 7750629"/>
              <a:gd name="connsiteY0" fmla="*/ 0 h 4666343"/>
              <a:gd name="connsiteX1" fmla="*/ 7750629 w 7750629"/>
              <a:gd name="connsiteY1" fmla="*/ 0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7750629 w 7750629"/>
              <a:gd name="connsiteY2" fmla="*/ 4666343 h 4666343"/>
              <a:gd name="connsiteX3" fmla="*/ 0 w 7750629"/>
              <a:gd name="connsiteY3" fmla="*/ 4666343 h 4666343"/>
              <a:gd name="connsiteX4" fmla="*/ 0 w 7750629"/>
              <a:gd name="connsiteY4" fmla="*/ 0 h 4666343"/>
              <a:gd name="connsiteX0" fmla="*/ 0 w 7750629"/>
              <a:gd name="connsiteY0" fmla="*/ 0 h 4666343"/>
              <a:gd name="connsiteX1" fmla="*/ 1988457 w 7750629"/>
              <a:gd name="connsiteY1" fmla="*/ 1030514 h 4666343"/>
              <a:gd name="connsiteX2" fmla="*/ 4470400 w 7750629"/>
              <a:gd name="connsiteY2" fmla="*/ 2859314 h 4666343"/>
              <a:gd name="connsiteX3" fmla="*/ 7750629 w 7750629"/>
              <a:gd name="connsiteY3" fmla="*/ 4666343 h 4666343"/>
              <a:gd name="connsiteX4" fmla="*/ 0 w 7750629"/>
              <a:gd name="connsiteY4" fmla="*/ 4666343 h 4666343"/>
              <a:gd name="connsiteX5" fmla="*/ 0 w 7750629"/>
              <a:gd name="connsiteY5" fmla="*/ 0 h 4666343"/>
              <a:gd name="connsiteX0" fmla="*/ 0 w 7750629"/>
              <a:gd name="connsiteY0" fmla="*/ 12227 h 4678570"/>
              <a:gd name="connsiteX1" fmla="*/ 1988457 w 7750629"/>
              <a:gd name="connsiteY1" fmla="*/ 1042741 h 4678570"/>
              <a:gd name="connsiteX2" fmla="*/ 4470400 w 7750629"/>
              <a:gd name="connsiteY2" fmla="*/ 2871541 h 4678570"/>
              <a:gd name="connsiteX3" fmla="*/ 7750629 w 7750629"/>
              <a:gd name="connsiteY3" fmla="*/ 4678570 h 4678570"/>
              <a:gd name="connsiteX4" fmla="*/ 0 w 7750629"/>
              <a:gd name="connsiteY4" fmla="*/ 4678570 h 4678570"/>
              <a:gd name="connsiteX5" fmla="*/ 0 w 7750629"/>
              <a:gd name="connsiteY5" fmla="*/ 12227 h 4678570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470400 w 7750629"/>
              <a:gd name="connsiteY2" fmla="*/ 2869602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10288 h 4676631"/>
              <a:gd name="connsiteX1" fmla="*/ 1988457 w 7750629"/>
              <a:gd name="connsiteY1" fmla="*/ 1040802 h 4676631"/>
              <a:gd name="connsiteX2" fmla="*/ 4325257 w 7750629"/>
              <a:gd name="connsiteY2" fmla="*/ 2695430 h 4676631"/>
              <a:gd name="connsiteX3" fmla="*/ 7750629 w 7750629"/>
              <a:gd name="connsiteY3" fmla="*/ 4676631 h 4676631"/>
              <a:gd name="connsiteX4" fmla="*/ 0 w 7750629"/>
              <a:gd name="connsiteY4" fmla="*/ 4676631 h 4676631"/>
              <a:gd name="connsiteX5" fmla="*/ 0 w 7750629"/>
              <a:gd name="connsiteY5" fmla="*/ 10288 h 4676631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  <a:gd name="connsiteX0" fmla="*/ 0 w 7750629"/>
              <a:gd name="connsiteY0" fmla="*/ 9527 h 4675870"/>
              <a:gd name="connsiteX1" fmla="*/ 1988457 w 7750629"/>
              <a:gd name="connsiteY1" fmla="*/ 1040041 h 4675870"/>
              <a:gd name="connsiteX2" fmla="*/ 4325257 w 7750629"/>
              <a:gd name="connsiteY2" fmla="*/ 2694669 h 4675870"/>
              <a:gd name="connsiteX3" fmla="*/ 7750629 w 7750629"/>
              <a:gd name="connsiteY3" fmla="*/ 4675870 h 4675870"/>
              <a:gd name="connsiteX4" fmla="*/ 0 w 7750629"/>
              <a:gd name="connsiteY4" fmla="*/ 4675870 h 4675870"/>
              <a:gd name="connsiteX5" fmla="*/ 0 w 7750629"/>
              <a:gd name="connsiteY5" fmla="*/ 9527 h 4675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50629" h="4675870">
                <a:moveTo>
                  <a:pt x="0" y="9527"/>
                </a:moveTo>
                <a:cubicBezTo>
                  <a:pt x="1461104" y="-111425"/>
                  <a:pt x="295124" y="957793"/>
                  <a:pt x="1988457" y="1040041"/>
                </a:cubicBezTo>
                <a:cubicBezTo>
                  <a:pt x="3497942" y="1107774"/>
                  <a:pt x="2583543" y="2786592"/>
                  <a:pt x="4325257" y="2694669"/>
                </a:cubicBezTo>
                <a:cubicBezTo>
                  <a:pt x="6033105" y="2701926"/>
                  <a:pt x="5317066" y="4596041"/>
                  <a:pt x="7750629" y="4675870"/>
                </a:cubicBezTo>
                <a:lnTo>
                  <a:pt x="0" y="4675870"/>
                </a:lnTo>
                <a:lnTo>
                  <a:pt x="0" y="9527"/>
                </a:lnTo>
                <a:close/>
              </a:path>
            </a:pathLst>
          </a:custGeom>
          <a:solidFill>
            <a:srgbClr val="EEF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0" name="Oval 22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16E7A1D-6C8F-487A-9806-3121155138A2}"/>
              </a:ext>
            </a:extLst>
          </p:cNvPr>
          <p:cNvSpPr/>
          <p:nvPr/>
        </p:nvSpPr>
        <p:spPr>
          <a:xfrm>
            <a:off x="11531169" y="2915655"/>
            <a:ext cx="457631" cy="431800"/>
          </a:xfrm>
          <a:prstGeom prst="ellipse">
            <a:avLst/>
          </a:prstGeom>
          <a:solidFill>
            <a:srgbClr val="22446F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&gt;</a:t>
            </a:r>
            <a:endParaRPr lang="en-ID" b="1" dirty="0">
              <a:solidFill>
                <a:schemeClr val="bg1"/>
              </a:solidFill>
            </a:endParaRPr>
          </a:p>
        </p:txBody>
      </p:sp>
      <p:sp>
        <p:nvSpPr>
          <p:cNvPr id="231" name="Oval 23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2E9FE1-2F1A-408E-BC9E-DEF11DDBCD45}"/>
              </a:ext>
            </a:extLst>
          </p:cNvPr>
          <p:cNvSpPr/>
          <p:nvPr/>
        </p:nvSpPr>
        <p:spPr>
          <a:xfrm>
            <a:off x="11531169" y="3498474"/>
            <a:ext cx="457631" cy="431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&lt;</a:t>
            </a:r>
            <a:endParaRPr lang="en-ID" b="1" dirty="0">
              <a:solidFill>
                <a:schemeClr val="tx1"/>
              </a:solidFill>
            </a:endParaRP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41" t="50805" b="28"/>
          <a:stretch/>
        </p:blipFill>
        <p:spPr>
          <a:xfrm flipH="1">
            <a:off x="747860" y="145783"/>
            <a:ext cx="1234178" cy="2093168"/>
          </a:xfrm>
          <a:prstGeom prst="rect">
            <a:avLst/>
          </a:prstGeom>
        </p:spPr>
      </p:pic>
      <p:pic>
        <p:nvPicPr>
          <p:cNvPr id="229" name="Picture 2" descr="Download 4400 Gambar Animasi Kupu-kupu Untuk Power Point HD Free Downloads  - Gambar Animasi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38" y="286482"/>
            <a:ext cx="1091831" cy="109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2" name="Picture 2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845" y="3866975"/>
            <a:ext cx="1700510" cy="1780107"/>
          </a:xfrm>
          <a:prstGeom prst="rect">
            <a:avLst/>
          </a:prstGeom>
        </p:spPr>
      </p:pic>
      <p:sp>
        <p:nvSpPr>
          <p:cNvPr id="234" name="Oval 233"/>
          <p:cNvSpPr/>
          <p:nvPr/>
        </p:nvSpPr>
        <p:spPr>
          <a:xfrm>
            <a:off x="1102980" y="5768475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5" name="Oval 234"/>
          <p:cNvSpPr/>
          <p:nvPr/>
        </p:nvSpPr>
        <p:spPr>
          <a:xfrm>
            <a:off x="1234060" y="5137248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6" name="Oval 235"/>
          <p:cNvSpPr/>
          <p:nvPr/>
        </p:nvSpPr>
        <p:spPr>
          <a:xfrm>
            <a:off x="333575" y="4637658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7" name="Oval 236"/>
          <p:cNvSpPr/>
          <p:nvPr/>
        </p:nvSpPr>
        <p:spPr>
          <a:xfrm>
            <a:off x="2047729" y="543537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8" name="Oval 237"/>
          <p:cNvSpPr/>
          <p:nvPr/>
        </p:nvSpPr>
        <p:spPr>
          <a:xfrm>
            <a:off x="1385034" y="5753764"/>
            <a:ext cx="268970" cy="28434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9" name="Oval 238"/>
          <p:cNvSpPr/>
          <p:nvPr/>
        </p:nvSpPr>
        <p:spPr>
          <a:xfrm>
            <a:off x="1968762" y="5904416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0" name="Oval 239"/>
          <p:cNvSpPr/>
          <p:nvPr/>
        </p:nvSpPr>
        <p:spPr>
          <a:xfrm>
            <a:off x="1606125" y="543220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1" name="Oval 240"/>
          <p:cNvSpPr/>
          <p:nvPr/>
        </p:nvSpPr>
        <p:spPr>
          <a:xfrm>
            <a:off x="1655677" y="5063770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2" name="Oval 241"/>
          <p:cNvSpPr/>
          <p:nvPr/>
        </p:nvSpPr>
        <p:spPr>
          <a:xfrm>
            <a:off x="1006003" y="4436539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43" name="Oval 242"/>
          <p:cNvSpPr/>
          <p:nvPr/>
        </p:nvSpPr>
        <p:spPr>
          <a:xfrm>
            <a:off x="893741" y="5460421"/>
            <a:ext cx="182358" cy="19278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8" name="Rectangle 187"/>
          <p:cNvSpPr/>
          <p:nvPr/>
        </p:nvSpPr>
        <p:spPr>
          <a:xfrm>
            <a:off x="2892134" y="666991"/>
            <a:ext cx="5974967" cy="625188"/>
          </a:xfrm>
          <a:prstGeom prst="rect">
            <a:avLst/>
          </a:prstGeom>
          <a:solidFill>
            <a:srgbClr val="22446F"/>
          </a:solidFill>
          <a:ln w="285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bg1"/>
                </a:solidFill>
                <a:latin typeface="Englebert" panose="02000506000000020004" pitchFamily="2" charset="0"/>
                <a:cs typeface="Times New Roman" panose="02020603050405020304" pitchFamily="18" charset="0"/>
              </a:rPr>
              <a:t>Pembahasan</a:t>
            </a:r>
            <a:endParaRPr lang="en-ID" sz="3600" dirty="0">
              <a:solidFill>
                <a:schemeClr val="bg1"/>
              </a:solidFill>
              <a:latin typeface="Englebert" panose="02000506000000020004" pitchFamily="2" charset="0"/>
            </a:endParaRPr>
          </a:p>
        </p:txBody>
      </p:sp>
      <p:pic>
        <p:nvPicPr>
          <p:cNvPr id="189" name="Picture 1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51">
            <a:off x="2964085" y="-333015"/>
            <a:ext cx="1048727" cy="1974075"/>
          </a:xfrm>
          <a:prstGeom prst="rect">
            <a:avLst/>
          </a:prstGeom>
        </p:spPr>
      </p:pic>
      <p:pic>
        <p:nvPicPr>
          <p:cNvPr id="190" name="Picture 18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449" flipH="1">
            <a:off x="7807757" y="-306898"/>
            <a:ext cx="1048727" cy="1974075"/>
          </a:xfrm>
          <a:prstGeom prst="rect">
            <a:avLst/>
          </a:prstGeom>
        </p:spPr>
      </p:pic>
      <p:pic>
        <p:nvPicPr>
          <p:cNvPr id="193" name="Picture 192"/>
          <p:cNvPicPr>
            <a:picLocks noChangeAspect="1"/>
          </p:cNvPicPr>
          <p:nvPr/>
        </p:nvPicPr>
        <p:blipFill rotWithShape="1">
          <a:blip r:embed="rId6"/>
          <a:srcRect t="19610" b="62484"/>
          <a:stretch/>
        </p:blipFill>
        <p:spPr>
          <a:xfrm>
            <a:off x="1589157" y="1772420"/>
            <a:ext cx="1987832" cy="670690"/>
          </a:xfrm>
          <a:prstGeom prst="rect">
            <a:avLst/>
          </a:prstGeom>
        </p:spPr>
      </p:pic>
      <p:sp>
        <p:nvSpPr>
          <p:cNvPr id="172" name="Pentagon 171"/>
          <p:cNvSpPr/>
          <p:nvPr/>
        </p:nvSpPr>
        <p:spPr>
          <a:xfrm rot="16200000" flipH="1" flipV="1">
            <a:off x="9931165" y="324174"/>
            <a:ext cx="1674189" cy="993913"/>
          </a:xfrm>
          <a:prstGeom prst="homePlate">
            <a:avLst/>
          </a:prstGeom>
          <a:solidFill>
            <a:srgbClr val="C3C7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Rounded Rectangle 174">
            <a:hlinkClick r:id="" action="ppaction://noaction"/>
          </p:cNvPr>
          <p:cNvSpPr/>
          <p:nvPr/>
        </p:nvSpPr>
        <p:spPr>
          <a:xfrm>
            <a:off x="-408210" y="2291105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6" name="Rounded Rectangle 175">
            <a:hlinkClick r:id="" action="ppaction://noaction"/>
          </p:cNvPr>
          <p:cNvSpPr/>
          <p:nvPr/>
        </p:nvSpPr>
        <p:spPr>
          <a:xfrm>
            <a:off x="-408212" y="310914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C9CDD5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7" name="Rounded Rectangle 176">
            <a:hlinkClick r:id="rId7" action="ppaction://hlinksldjump"/>
          </p:cNvPr>
          <p:cNvSpPr/>
          <p:nvPr/>
        </p:nvSpPr>
        <p:spPr>
          <a:xfrm>
            <a:off x="-408214" y="390882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3" y="447208"/>
            <a:ext cx="821159" cy="809731"/>
          </a:xfrm>
          <a:prstGeom prst="rect">
            <a:avLst/>
          </a:prstGeom>
        </p:spPr>
      </p:pic>
      <p:sp>
        <p:nvSpPr>
          <p:cNvPr id="179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335756" y="2970522"/>
            <a:ext cx="8241723" cy="2676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180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215881" y="2816796"/>
            <a:ext cx="8457375" cy="3017297"/>
          </a:xfrm>
          <a:prstGeom prst="rect">
            <a:avLst/>
          </a:prstGeom>
          <a:noFill/>
          <a:ln w="38100">
            <a:solidFill>
              <a:srgbClr val="2244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5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2581613" y="3083719"/>
            <a:ext cx="7478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solidFill>
                  <a:srgbClr val="002060"/>
                </a:solidFill>
                <a:latin typeface="Englebert" panose="02000506000000020004" pitchFamily="2" charset="0"/>
              </a:rPr>
              <a:t>Pemanfaatan</a:t>
            </a:r>
            <a:r>
              <a:rPr lang="en-US" sz="2400" dirty="0" smtClean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Englebert" panose="02000506000000020004" pitchFamily="2" charset="0"/>
              </a:rPr>
              <a:t>itu</a:t>
            </a:r>
            <a:r>
              <a:rPr lang="en-US" sz="2400" dirty="0" smtClean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ada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dalam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berbagai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bidang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yaitu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bidang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kedokteran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bidang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industri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bidang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astronomi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bidang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seni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dan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bidang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sains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fisika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Banyak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sekali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keuntungan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yang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diperoleh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dari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pemanfaatan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gelombang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elektromagnetik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ini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Tetapi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gelombang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elektromagnetik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ini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juga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dapat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memberikan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dampak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negatif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yang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dapat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mengganggu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kehidupan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di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muka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Englebert" panose="02000506000000020004" pitchFamily="2" charset="0"/>
              </a:rPr>
              <a:t>bumi</a:t>
            </a:r>
            <a:r>
              <a:rPr lang="en-US" sz="2400" dirty="0">
                <a:solidFill>
                  <a:srgbClr val="002060"/>
                </a:solidFill>
                <a:latin typeface="Englebert" panose="02000506000000020004" pitchFamily="2" charset="0"/>
              </a:rPr>
              <a:t>. </a:t>
            </a:r>
            <a:endParaRPr lang="id-ID" sz="2800" dirty="0">
              <a:solidFill>
                <a:srgbClr val="002060"/>
              </a:solidFill>
              <a:latin typeface="Englebert" panose="02000506000000020004" pitchFamily="2" charset="0"/>
            </a:endParaRPr>
          </a:p>
        </p:txBody>
      </p:sp>
      <p:pic>
        <p:nvPicPr>
          <p:cNvPr id="227" name="Picture 2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7123" y="3918270"/>
            <a:ext cx="2436720" cy="2436720"/>
          </a:xfrm>
          <a:prstGeom prst="rect">
            <a:avLst/>
          </a:prstGeom>
        </p:spPr>
      </p:pic>
      <p:sp>
        <p:nvSpPr>
          <p:cNvPr id="173" name="Google Shape;2149;p56"/>
          <p:cNvSpPr txBox="1"/>
          <p:nvPr/>
        </p:nvSpPr>
        <p:spPr>
          <a:xfrm>
            <a:off x="3691363" y="1839656"/>
            <a:ext cx="6013361" cy="584800"/>
          </a:xfrm>
          <a:prstGeom prst="rect">
            <a:avLst/>
          </a:prstGeom>
          <a:solidFill>
            <a:srgbClr val="D686A3"/>
          </a:solidFill>
          <a:ln>
            <a:solidFill>
              <a:schemeClr val="bg2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id-ID" sz="2800" dirty="0" smtClean="0">
                <a:latin typeface="Englebert" panose="02000506000000020004" pitchFamily="2" charset="0"/>
                <a:ea typeface="Roboto"/>
                <a:cs typeface="Roboto"/>
                <a:sym typeface="Roboto"/>
              </a:rPr>
              <a:t>Peranan Gelombang Elektromagnetik</a:t>
            </a:r>
            <a:endParaRPr lang="id-ID" sz="2800" dirty="0">
              <a:latin typeface="Englebert" panose="02000506000000020004" pitchFamily="2" charset="0"/>
              <a:ea typeface="Roboto"/>
              <a:cs typeface="Roboto"/>
              <a:sym typeface="Roboto"/>
            </a:endParaRPr>
          </a:p>
        </p:txBody>
      </p:sp>
      <p:sp>
        <p:nvSpPr>
          <p:cNvPr id="174" name="Pentagon 173"/>
          <p:cNvSpPr/>
          <p:nvPr/>
        </p:nvSpPr>
        <p:spPr>
          <a:xfrm>
            <a:off x="1695324" y="1847954"/>
            <a:ext cx="1787502" cy="52415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	</a:t>
            </a:r>
            <a:r>
              <a:rPr lang="id-ID" sz="2400" dirty="0" smtClean="0">
                <a:latin typeface="Englebert" panose="02000506000000020004" pitchFamily="2" charset="0"/>
              </a:rPr>
              <a:t>05</a:t>
            </a:r>
            <a:endParaRPr lang="id-ID" sz="2400" dirty="0">
              <a:latin typeface="Engleber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717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2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2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7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6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2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8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0" dur="2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1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14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4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188" grpId="0" animBg="1"/>
      <p:bldP spid="179" grpId="0" animBg="1"/>
      <p:bldP spid="180" grpId="0" animBg="1"/>
      <p:bldP spid="181" grpId="0"/>
      <p:bldP spid="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ounded Rectangle 158"/>
          <p:cNvSpPr/>
          <p:nvPr/>
        </p:nvSpPr>
        <p:spPr>
          <a:xfrm>
            <a:off x="648226" y="559703"/>
            <a:ext cx="10982299" cy="5719777"/>
          </a:xfrm>
          <a:prstGeom prst="roundRect">
            <a:avLst>
              <a:gd name="adj" fmla="val 5190"/>
            </a:avLst>
          </a:prstGeom>
          <a:solidFill>
            <a:srgbClr val="F1EEED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3600" b="1" spc="600" dirty="0">
              <a:solidFill>
                <a:srgbClr val="366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grpSp>
        <p:nvGrpSpPr>
          <p:cNvPr id="165" name="Group 28"/>
          <p:cNvGrpSpPr>
            <a:grpSpLocks/>
          </p:cNvGrpSpPr>
          <p:nvPr/>
        </p:nvGrpSpPr>
        <p:grpSpPr bwMode="auto">
          <a:xfrm>
            <a:off x="744875" y="548825"/>
            <a:ext cx="10861675" cy="5703887"/>
            <a:chOff x="389475" y="404047"/>
            <a:chExt cx="12173953" cy="6392365"/>
          </a:xfrm>
        </p:grpSpPr>
        <p:grpSp>
          <p:nvGrpSpPr>
            <p:cNvPr id="166" name="Group 47"/>
            <p:cNvGrpSpPr>
              <a:grpSpLocks/>
            </p:cNvGrpSpPr>
            <p:nvPr/>
          </p:nvGrpSpPr>
          <p:grpSpPr bwMode="auto">
            <a:xfrm>
              <a:off x="400050" y="409573"/>
              <a:ext cx="6253487" cy="3321180"/>
              <a:chOff x="0" y="0"/>
              <a:chExt cx="12192000" cy="6858000"/>
            </a:xfrm>
          </p:grpSpPr>
          <p:grpSp>
            <p:nvGrpSpPr>
              <p:cNvPr id="407" name="Group 24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58992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/>
                <p:nvPr/>
              </p:nvCxnSpPr>
              <p:spPr>
                <a:xfrm>
                  <a:off x="11623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2" name="Straight Connector 421"/>
                <p:cNvCxnSpPr/>
                <p:nvPr/>
              </p:nvCxnSpPr>
              <p:spPr>
                <a:xfrm>
                  <a:off x="175203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3" name="Straight Connector 422"/>
                <p:cNvCxnSpPr/>
                <p:nvPr/>
              </p:nvCxnSpPr>
              <p:spPr>
                <a:xfrm>
                  <a:off x="23244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89679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346570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/>
                <p:nvPr/>
              </p:nvCxnSpPr>
              <p:spPr>
                <a:xfrm>
                  <a:off x="405889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7" name="Straight Connector 426"/>
                <p:cNvCxnSpPr/>
                <p:nvPr/>
              </p:nvCxnSpPr>
              <p:spPr>
                <a:xfrm>
                  <a:off x="462781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8" name="Straight Connector 427"/>
                <p:cNvCxnSpPr/>
                <p:nvPr/>
              </p:nvCxnSpPr>
              <p:spPr>
                <a:xfrm>
                  <a:off x="51828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9" name="Straight Connector 428"/>
                <p:cNvCxnSpPr/>
                <p:nvPr/>
              </p:nvCxnSpPr>
              <p:spPr>
                <a:xfrm>
                  <a:off x="575175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0" name="Straight Connector 429"/>
                <p:cNvCxnSpPr/>
                <p:nvPr/>
              </p:nvCxnSpPr>
              <p:spPr>
                <a:xfrm>
                  <a:off x="63449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1" name="Straight Connector 430"/>
                <p:cNvCxnSpPr/>
                <p:nvPr/>
              </p:nvCxnSpPr>
              <p:spPr>
                <a:xfrm>
                  <a:off x="691386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2" name="Straight Connector 431"/>
                <p:cNvCxnSpPr/>
                <p:nvPr/>
              </p:nvCxnSpPr>
              <p:spPr>
                <a:xfrm>
                  <a:off x="7486247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3" name="Straight Connector 432"/>
                <p:cNvCxnSpPr/>
                <p:nvPr/>
              </p:nvCxnSpPr>
              <p:spPr>
                <a:xfrm>
                  <a:off x="805862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4" name="Straight Connector 433"/>
                <p:cNvCxnSpPr/>
                <p:nvPr/>
              </p:nvCxnSpPr>
              <p:spPr>
                <a:xfrm>
                  <a:off x="864835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5" name="Straight Connector 434"/>
                <p:cNvCxnSpPr/>
                <p:nvPr/>
              </p:nvCxnSpPr>
              <p:spPr>
                <a:xfrm>
                  <a:off x="9220735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6" name="Straight Connector 435"/>
                <p:cNvCxnSpPr/>
                <p:nvPr/>
              </p:nvCxnSpPr>
              <p:spPr>
                <a:xfrm>
                  <a:off x="9810461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7" name="Straight Connector 436"/>
                <p:cNvCxnSpPr/>
                <p:nvPr/>
              </p:nvCxnSpPr>
              <p:spPr>
                <a:xfrm>
                  <a:off x="10382843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Straight Connector 437"/>
                <p:cNvCxnSpPr/>
                <p:nvPr/>
              </p:nvCxnSpPr>
              <p:spPr>
                <a:xfrm>
                  <a:off x="1097256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9" name="Straight Connector 438"/>
                <p:cNvCxnSpPr/>
                <p:nvPr/>
              </p:nvCxnSpPr>
              <p:spPr>
                <a:xfrm>
                  <a:off x="11544949" y="-391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8" name="Group 46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409" name="Straight Connector 408"/>
                <p:cNvCxnSpPr/>
                <p:nvPr/>
              </p:nvCxnSpPr>
              <p:spPr>
                <a:xfrm rot="16200000">
                  <a:off x="6068387" y="2031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 rot="16200000">
                  <a:off x="6068387" y="-5711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/>
                <p:nvPr/>
              </p:nvCxnSpPr>
              <p:spPr>
                <a:xfrm rot="16200000">
                  <a:off x="6068387" y="-114059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411"/>
                <p:cNvCxnSpPr/>
                <p:nvPr/>
              </p:nvCxnSpPr>
              <p:spPr>
                <a:xfrm rot="16200000">
                  <a:off x="6068387" y="-171369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412"/>
                <p:cNvCxnSpPr/>
                <p:nvPr/>
              </p:nvCxnSpPr>
              <p:spPr>
                <a:xfrm rot="16200000">
                  <a:off x="6068387" y="-22868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4" name="Straight Connector 413"/>
                <p:cNvCxnSpPr/>
                <p:nvPr/>
              </p:nvCxnSpPr>
              <p:spPr>
                <a:xfrm rot="16200000">
                  <a:off x="6068387" y="-287460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 rot="16200000">
                  <a:off x="6068387" y="-3447708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/>
                <p:nvPr/>
              </p:nvCxnSpPr>
              <p:spPr>
                <a:xfrm rot="16200000">
                  <a:off x="6068387" y="-40391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7" name="Straight Connector 416"/>
                <p:cNvCxnSpPr/>
                <p:nvPr/>
              </p:nvCxnSpPr>
              <p:spPr>
                <a:xfrm rot="16200000">
                  <a:off x="6068387" y="-46122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8" name="Straight Connector 417"/>
                <p:cNvCxnSpPr/>
                <p:nvPr/>
              </p:nvCxnSpPr>
              <p:spPr>
                <a:xfrm rot="16200000">
                  <a:off x="6068387" y="-52000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9" name="Straight Connector 418"/>
                <p:cNvCxnSpPr/>
                <p:nvPr/>
              </p:nvCxnSpPr>
              <p:spPr>
                <a:xfrm rot="16200000">
                  <a:off x="6068387" y="-57731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7" name="Group 48"/>
            <p:cNvGrpSpPr>
              <a:grpSpLocks/>
            </p:cNvGrpSpPr>
            <p:nvPr/>
          </p:nvGrpSpPr>
          <p:grpSpPr bwMode="auto">
            <a:xfrm>
              <a:off x="389475" y="3475232"/>
              <a:ext cx="6253487" cy="3321180"/>
              <a:chOff x="0" y="0"/>
              <a:chExt cx="12192000" cy="6858000"/>
            </a:xfrm>
          </p:grpSpPr>
          <p:grpSp>
            <p:nvGrpSpPr>
              <p:cNvPr id="374" name="Group 49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387" name="Straight Connector 386"/>
                <p:cNvCxnSpPr/>
                <p:nvPr/>
              </p:nvCxnSpPr>
              <p:spPr>
                <a:xfrm>
                  <a:off x="58972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8" name="Straight Connector 387"/>
                <p:cNvCxnSpPr/>
                <p:nvPr/>
              </p:nvCxnSpPr>
              <p:spPr>
                <a:xfrm>
                  <a:off x="11621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Straight Connector 388"/>
                <p:cNvCxnSpPr/>
                <p:nvPr/>
              </p:nvCxnSpPr>
              <p:spPr>
                <a:xfrm>
                  <a:off x="175183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0" name="Straight Connector 389"/>
                <p:cNvCxnSpPr/>
                <p:nvPr/>
              </p:nvCxnSpPr>
              <p:spPr>
                <a:xfrm>
                  <a:off x="23242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1" name="Straight Connector 390"/>
                <p:cNvCxnSpPr/>
                <p:nvPr/>
              </p:nvCxnSpPr>
              <p:spPr>
                <a:xfrm>
                  <a:off x="289659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Straight Connector 391"/>
                <p:cNvCxnSpPr/>
                <p:nvPr/>
              </p:nvCxnSpPr>
              <p:spPr>
                <a:xfrm>
                  <a:off x="346550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Straight Connector 392"/>
                <p:cNvCxnSpPr/>
                <p:nvPr/>
              </p:nvCxnSpPr>
              <p:spPr>
                <a:xfrm>
                  <a:off x="405870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Straight Connector 393"/>
                <p:cNvCxnSpPr/>
                <p:nvPr/>
              </p:nvCxnSpPr>
              <p:spPr>
                <a:xfrm>
                  <a:off x="462761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5" name="Straight Connector 394"/>
                <p:cNvCxnSpPr/>
                <p:nvPr/>
              </p:nvCxnSpPr>
              <p:spPr>
                <a:xfrm>
                  <a:off x="51826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Straight Connector 395"/>
                <p:cNvCxnSpPr/>
                <p:nvPr/>
              </p:nvCxnSpPr>
              <p:spPr>
                <a:xfrm>
                  <a:off x="575156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7" name="Straight Connector 396"/>
                <p:cNvCxnSpPr/>
                <p:nvPr/>
              </p:nvCxnSpPr>
              <p:spPr>
                <a:xfrm>
                  <a:off x="63447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8" name="Straight Connector 397"/>
                <p:cNvCxnSpPr/>
                <p:nvPr/>
              </p:nvCxnSpPr>
              <p:spPr>
                <a:xfrm>
                  <a:off x="691367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9" name="Straight Connector 398"/>
                <p:cNvCxnSpPr/>
                <p:nvPr/>
              </p:nvCxnSpPr>
              <p:spPr>
                <a:xfrm>
                  <a:off x="7486050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0" name="Straight Connector 399"/>
                <p:cNvCxnSpPr/>
                <p:nvPr/>
              </p:nvCxnSpPr>
              <p:spPr>
                <a:xfrm>
                  <a:off x="8058433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1" name="Straight Connector 400"/>
                <p:cNvCxnSpPr/>
                <p:nvPr/>
              </p:nvCxnSpPr>
              <p:spPr>
                <a:xfrm>
                  <a:off x="864815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2" name="Straight Connector 401"/>
                <p:cNvCxnSpPr/>
                <p:nvPr/>
              </p:nvCxnSpPr>
              <p:spPr>
                <a:xfrm>
                  <a:off x="9220538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3" name="Straight Connector 402"/>
                <p:cNvCxnSpPr/>
                <p:nvPr/>
              </p:nvCxnSpPr>
              <p:spPr>
                <a:xfrm>
                  <a:off x="9810264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10382646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1097237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/>
                <p:nvPr/>
              </p:nvCxnSpPr>
              <p:spPr>
                <a:xfrm>
                  <a:off x="11544752" y="-889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5" name="Group 50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76" name="Straight Connector 375"/>
                <p:cNvCxnSpPr/>
                <p:nvPr/>
              </p:nvCxnSpPr>
              <p:spPr>
                <a:xfrm rot="16200000">
                  <a:off x="6068182" y="19813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>
                <a:xfrm rot="16200000">
                  <a:off x="6068182" y="-57166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8" name="Straight Connector 377"/>
                <p:cNvCxnSpPr/>
                <p:nvPr/>
              </p:nvCxnSpPr>
              <p:spPr>
                <a:xfrm rot="16200000">
                  <a:off x="6068182" y="-114109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9" name="Straight Connector 378"/>
                <p:cNvCxnSpPr/>
                <p:nvPr/>
              </p:nvCxnSpPr>
              <p:spPr>
                <a:xfrm rot="16200000">
                  <a:off x="6068182" y="-1714196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0" name="Straight Connector 379"/>
                <p:cNvCxnSpPr/>
                <p:nvPr/>
              </p:nvCxnSpPr>
              <p:spPr>
                <a:xfrm rot="16200000">
                  <a:off x="6068182" y="-2287301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Straight Connector 380"/>
                <p:cNvCxnSpPr/>
                <p:nvPr/>
              </p:nvCxnSpPr>
              <p:spPr>
                <a:xfrm rot="16200000">
                  <a:off x="6068182" y="-287510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>
                <a:xfrm rot="16200000">
                  <a:off x="6068182" y="-344820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3" name="Straight Connector 382"/>
                <p:cNvCxnSpPr/>
                <p:nvPr/>
              </p:nvCxnSpPr>
              <p:spPr>
                <a:xfrm rot="16200000">
                  <a:off x="6068182" y="-4039680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Straight Connector 383"/>
                <p:cNvCxnSpPr/>
                <p:nvPr/>
              </p:nvCxnSpPr>
              <p:spPr>
                <a:xfrm rot="16200000">
                  <a:off x="6068182" y="-4612785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5" name="Straight Connector 384"/>
                <p:cNvCxnSpPr/>
                <p:nvPr/>
              </p:nvCxnSpPr>
              <p:spPr>
                <a:xfrm rot="16200000">
                  <a:off x="6068182" y="-5200584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6" name="Straight Connector 385"/>
                <p:cNvCxnSpPr/>
                <p:nvPr/>
              </p:nvCxnSpPr>
              <p:spPr>
                <a:xfrm rot="16200000">
                  <a:off x="6068182" y="-5773689"/>
                  <a:ext cx="0" cy="12707864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8" name="Group 82"/>
            <p:cNvGrpSpPr>
              <a:grpSpLocks/>
            </p:cNvGrpSpPr>
            <p:nvPr/>
          </p:nvGrpSpPr>
          <p:grpSpPr bwMode="auto">
            <a:xfrm>
              <a:off x="6309941" y="404047"/>
              <a:ext cx="6253487" cy="3321180"/>
              <a:chOff x="0" y="0"/>
              <a:chExt cx="12192000" cy="6858000"/>
            </a:xfrm>
          </p:grpSpPr>
          <p:grpSp>
            <p:nvGrpSpPr>
              <p:cNvPr id="341" name="Group 83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354" name="Straight Connector 353"/>
                <p:cNvCxnSpPr/>
                <p:nvPr/>
              </p:nvCxnSpPr>
              <p:spPr>
                <a:xfrm>
                  <a:off x="58827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>
                  <a:off x="11606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>
                  <a:off x="175038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7" name="Straight Connector 356"/>
                <p:cNvCxnSpPr/>
                <p:nvPr/>
              </p:nvCxnSpPr>
              <p:spPr>
                <a:xfrm>
                  <a:off x="23227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8" name="Straight Connector 357"/>
                <p:cNvCxnSpPr/>
                <p:nvPr/>
              </p:nvCxnSpPr>
              <p:spPr>
                <a:xfrm>
                  <a:off x="289514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346405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4057253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>
                  <a:off x="4626165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Straight Connector 361"/>
                <p:cNvCxnSpPr/>
                <p:nvPr/>
              </p:nvCxnSpPr>
              <p:spPr>
                <a:xfrm>
                  <a:off x="51812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Straight Connector 362"/>
                <p:cNvCxnSpPr/>
                <p:nvPr/>
              </p:nvCxnSpPr>
              <p:spPr>
                <a:xfrm>
                  <a:off x="575011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4" name="Straight Connector 363"/>
                <p:cNvCxnSpPr/>
                <p:nvPr/>
              </p:nvCxnSpPr>
              <p:spPr>
                <a:xfrm>
                  <a:off x="6343307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5" name="Straight Connector 364"/>
                <p:cNvCxnSpPr/>
                <p:nvPr/>
              </p:nvCxnSpPr>
              <p:spPr>
                <a:xfrm>
                  <a:off x="691222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6" name="Straight Connector 365"/>
                <p:cNvCxnSpPr/>
                <p:nvPr/>
              </p:nvCxnSpPr>
              <p:spPr>
                <a:xfrm>
                  <a:off x="748460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7" name="Straight Connector 366"/>
                <p:cNvCxnSpPr/>
                <p:nvPr/>
              </p:nvCxnSpPr>
              <p:spPr>
                <a:xfrm>
                  <a:off x="8056982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Straight Connector 367"/>
                <p:cNvCxnSpPr/>
                <p:nvPr/>
              </p:nvCxnSpPr>
              <p:spPr>
                <a:xfrm>
                  <a:off x="8646708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9" name="Straight Connector 368"/>
                <p:cNvCxnSpPr/>
                <p:nvPr/>
              </p:nvCxnSpPr>
              <p:spPr>
                <a:xfrm>
                  <a:off x="9219090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0" name="Straight Connector 369"/>
                <p:cNvCxnSpPr/>
                <p:nvPr/>
              </p:nvCxnSpPr>
              <p:spPr>
                <a:xfrm>
                  <a:off x="980881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1" name="Straight Connector 370"/>
                <p:cNvCxnSpPr/>
                <p:nvPr/>
              </p:nvCxnSpPr>
              <p:spPr>
                <a:xfrm>
                  <a:off x="10381196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2" name="Straight Connector 371"/>
                <p:cNvCxnSpPr/>
                <p:nvPr/>
              </p:nvCxnSpPr>
              <p:spPr>
                <a:xfrm>
                  <a:off x="10970921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3" name="Straight Connector 372"/>
                <p:cNvCxnSpPr/>
                <p:nvPr/>
              </p:nvCxnSpPr>
              <p:spPr>
                <a:xfrm>
                  <a:off x="11543304" y="0"/>
                  <a:ext cx="0" cy="6858889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2" name="Group 84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343" name="Straight Connector 342"/>
                <p:cNvCxnSpPr/>
                <p:nvPr/>
              </p:nvCxnSpPr>
              <p:spPr>
                <a:xfrm rot="16200000">
                  <a:off x="6066670" y="2070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4" name="Straight Connector 343"/>
                <p:cNvCxnSpPr/>
                <p:nvPr/>
              </p:nvCxnSpPr>
              <p:spPr>
                <a:xfrm rot="16200000">
                  <a:off x="6066670" y="-57077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5" name="Straight Connector 344"/>
                <p:cNvCxnSpPr/>
                <p:nvPr/>
              </p:nvCxnSpPr>
              <p:spPr>
                <a:xfrm rot="16200000">
                  <a:off x="6066670" y="-11402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 rot="16200000">
                  <a:off x="6066670" y="-17133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rot="16200000">
                  <a:off x="6066670" y="-22864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rot="16200000">
                  <a:off x="6066670" y="-28742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rot="16200000">
                  <a:off x="6066670" y="-34473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0" name="Straight Connector 349"/>
                <p:cNvCxnSpPr/>
                <p:nvPr/>
              </p:nvCxnSpPr>
              <p:spPr>
                <a:xfrm rot="16200000">
                  <a:off x="6066670" y="-403878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1" name="Straight Connector 350"/>
                <p:cNvCxnSpPr/>
                <p:nvPr/>
              </p:nvCxnSpPr>
              <p:spPr>
                <a:xfrm rot="16200000">
                  <a:off x="6066670" y="-461189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2" name="Straight Connector 351"/>
                <p:cNvCxnSpPr/>
                <p:nvPr/>
              </p:nvCxnSpPr>
              <p:spPr>
                <a:xfrm rot="16200000">
                  <a:off x="6066670" y="-5199693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 rot="16200000">
                  <a:off x="6066670" y="-577279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9" name="Group 116"/>
            <p:cNvGrpSpPr>
              <a:grpSpLocks/>
            </p:cNvGrpSpPr>
            <p:nvPr/>
          </p:nvGrpSpPr>
          <p:grpSpPr bwMode="auto">
            <a:xfrm>
              <a:off x="6299366" y="3469706"/>
              <a:ext cx="6253487" cy="3321180"/>
              <a:chOff x="0" y="0"/>
              <a:chExt cx="12192000" cy="6858000"/>
            </a:xfrm>
          </p:grpSpPr>
          <p:grpSp>
            <p:nvGrpSpPr>
              <p:cNvPr id="170" name="Group 117"/>
              <p:cNvGrpSpPr>
                <a:grpSpLocks/>
              </p:cNvGrpSpPr>
              <p:nvPr/>
            </p:nvGrpSpPr>
            <p:grpSpPr bwMode="auto">
              <a:xfrm>
                <a:off x="590550" y="0"/>
                <a:ext cx="10953750" cy="6858000"/>
                <a:chOff x="590550" y="0"/>
                <a:chExt cx="10953750" cy="6858000"/>
              </a:xfrm>
            </p:grpSpPr>
            <p:cxnSp>
              <p:nvCxnSpPr>
                <p:cNvPr id="196" name="Straight Connector 195"/>
                <p:cNvCxnSpPr/>
                <p:nvPr/>
              </p:nvCxnSpPr>
              <p:spPr>
                <a:xfrm>
                  <a:off x="58808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>
                  <a:off x="11604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>
                  <a:off x="175018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>
                  <a:off x="23225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>
                  <a:off x="289494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>
                  <a:off x="346386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" name="Straight Connector 201"/>
                <p:cNvCxnSpPr/>
                <p:nvPr/>
              </p:nvCxnSpPr>
              <p:spPr>
                <a:xfrm>
                  <a:off x="405705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" name="Straight Connector 202"/>
                <p:cNvCxnSpPr/>
                <p:nvPr/>
              </p:nvCxnSpPr>
              <p:spPr>
                <a:xfrm>
                  <a:off x="462596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" name="Straight Connector 203"/>
                <p:cNvCxnSpPr/>
                <p:nvPr/>
              </p:nvCxnSpPr>
              <p:spPr>
                <a:xfrm>
                  <a:off x="51810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6" name="Straight Connector 235"/>
                <p:cNvCxnSpPr/>
                <p:nvPr/>
              </p:nvCxnSpPr>
              <p:spPr>
                <a:xfrm>
                  <a:off x="574991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" name="Straight Connector 236"/>
                <p:cNvCxnSpPr/>
                <p:nvPr/>
              </p:nvCxnSpPr>
              <p:spPr>
                <a:xfrm>
                  <a:off x="63431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9" name="Straight Connector 268"/>
                <p:cNvCxnSpPr/>
                <p:nvPr/>
              </p:nvCxnSpPr>
              <p:spPr>
                <a:xfrm>
                  <a:off x="691202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>
                <a:xfrm>
                  <a:off x="748440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2" name="Straight Connector 301"/>
                <p:cNvCxnSpPr/>
                <p:nvPr/>
              </p:nvCxnSpPr>
              <p:spPr>
                <a:xfrm>
                  <a:off x="805678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3" name="Straight Connector 302"/>
                <p:cNvCxnSpPr/>
                <p:nvPr/>
              </p:nvCxnSpPr>
              <p:spPr>
                <a:xfrm>
                  <a:off x="8646511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6" name="Straight Connector 335"/>
                <p:cNvCxnSpPr/>
                <p:nvPr/>
              </p:nvCxnSpPr>
              <p:spPr>
                <a:xfrm>
                  <a:off x="9218893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7" name="Straight Connector 336"/>
                <p:cNvCxnSpPr/>
                <p:nvPr/>
              </p:nvCxnSpPr>
              <p:spPr>
                <a:xfrm>
                  <a:off x="980861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>
                  <a:off x="10380999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>
                  <a:off x="10970725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>
                  <a:off x="11543107" y="-500"/>
                  <a:ext cx="0" cy="6858891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1" name="Group 118"/>
              <p:cNvGrpSpPr>
                <a:grpSpLocks/>
              </p:cNvGrpSpPr>
              <p:nvPr/>
            </p:nvGrpSpPr>
            <p:grpSpPr bwMode="auto">
              <a:xfrm>
                <a:off x="0" y="561974"/>
                <a:ext cx="12192000" cy="5791200"/>
                <a:chOff x="-285751" y="581024"/>
                <a:chExt cx="12706352" cy="5791200"/>
              </a:xfrm>
            </p:grpSpPr>
            <p:cxnSp>
              <p:nvCxnSpPr>
                <p:cNvPr id="173" name="Straight Connector 172"/>
                <p:cNvCxnSpPr/>
                <p:nvPr/>
              </p:nvCxnSpPr>
              <p:spPr>
                <a:xfrm rot="16200000">
                  <a:off x="6066465" y="202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Straight Connector 175"/>
                <p:cNvCxnSpPr/>
                <p:nvPr/>
              </p:nvCxnSpPr>
              <p:spPr>
                <a:xfrm rot="16200000">
                  <a:off x="6066465" y="-571268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7" name="Straight Connector 176"/>
                <p:cNvCxnSpPr/>
                <p:nvPr/>
              </p:nvCxnSpPr>
              <p:spPr>
                <a:xfrm rot="16200000">
                  <a:off x="6066465" y="-114070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/>
                <p:cNvCxnSpPr/>
                <p:nvPr/>
              </p:nvCxnSpPr>
              <p:spPr>
                <a:xfrm rot="16200000">
                  <a:off x="6066465" y="-1713805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rot="16200000">
                  <a:off x="6066465" y="-2286910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 rot="16200000">
                  <a:off x="6066465" y="-2874709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16200000">
                  <a:off x="6066465" y="-3447814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16200000">
                  <a:off x="6066465" y="-403928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16200000">
                  <a:off x="6066465" y="-46123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16200000">
                  <a:off x="6066465" y="-5200191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16200000">
                  <a:off x="6066465" y="-5773296"/>
                  <a:ext cx="0" cy="12707862"/>
                </a:xfrm>
                <a:prstGeom prst="line">
                  <a:avLst/>
                </a:prstGeom>
                <a:ln w="2222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40" name="Rounded Rectangle 439">
            <a:hlinkClick r:id="" action="ppaction://noaction"/>
          </p:cNvPr>
          <p:cNvSpPr/>
          <p:nvPr/>
        </p:nvSpPr>
        <p:spPr>
          <a:xfrm>
            <a:off x="-408210" y="2291105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1" name="Rounded Rectangle 440">
            <a:hlinkClick r:id="" action="ppaction://noaction"/>
          </p:cNvPr>
          <p:cNvSpPr/>
          <p:nvPr/>
        </p:nvSpPr>
        <p:spPr>
          <a:xfrm>
            <a:off x="-408212" y="310914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22446F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endParaRPr lang="id-ID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2" name="Rounded Rectangle 441">
            <a:hlinkClick r:id="rId2" action="ppaction://hlinksldjump"/>
          </p:cNvPr>
          <p:cNvSpPr/>
          <p:nvPr/>
        </p:nvSpPr>
        <p:spPr>
          <a:xfrm>
            <a:off x="-408214" y="3908827"/>
            <a:ext cx="1918073" cy="668652"/>
          </a:xfrm>
          <a:prstGeom prst="roundRect">
            <a:avLst>
              <a:gd name="adj" fmla="val 50000"/>
            </a:avLst>
          </a:prstGeom>
          <a:solidFill>
            <a:srgbClr val="CFD5DD"/>
          </a:solidFill>
          <a:ln w="38100">
            <a:noFill/>
          </a:ln>
          <a:effectLst>
            <a:outerShdw blurRad="88900" dist="38100" dir="2700000" sx="101000" sy="101000" algn="tl" rotWithShape="0">
              <a:prstClr val="black">
                <a:alpha val="37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B w="57150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 </a:t>
            </a:r>
            <a:r>
              <a:rPr lang="id-ID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</a:t>
            </a:r>
            <a:endParaRPr lang="id-ID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2" name="Rectangle 1026"/>
          <p:cNvSpPr/>
          <p:nvPr/>
        </p:nvSpPr>
        <p:spPr>
          <a:xfrm rot="880987">
            <a:off x="8268935" y="-922954"/>
            <a:ext cx="4804639" cy="2960767"/>
          </a:xfrm>
          <a:custGeom>
            <a:avLst/>
            <a:gdLst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0 w 4572350"/>
              <a:gd name="connsiteY3" fmla="*/ 22550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5085697"/>
              <a:gd name="connsiteY0" fmla="*/ 0 h 2318022"/>
              <a:gd name="connsiteX1" fmla="*/ 4572350 w 5085697"/>
              <a:gd name="connsiteY1" fmla="*/ 0 h 2318022"/>
              <a:gd name="connsiteX2" fmla="*/ 4572350 w 5085697"/>
              <a:gd name="connsiteY2" fmla="*/ 2255054 h 2318022"/>
              <a:gd name="connsiteX3" fmla="*/ 1828800 w 5085697"/>
              <a:gd name="connsiteY3" fmla="*/ 1340654 h 2318022"/>
              <a:gd name="connsiteX4" fmla="*/ 0 w 5085697"/>
              <a:gd name="connsiteY4" fmla="*/ 0 h 2318022"/>
              <a:gd name="connsiteX0" fmla="*/ 0 w 5085697"/>
              <a:gd name="connsiteY0" fmla="*/ 477698 h 2795720"/>
              <a:gd name="connsiteX1" fmla="*/ 4572350 w 5085697"/>
              <a:gd name="connsiteY1" fmla="*/ 477698 h 2795720"/>
              <a:gd name="connsiteX2" fmla="*/ 4572350 w 5085697"/>
              <a:gd name="connsiteY2" fmla="*/ 2732752 h 2795720"/>
              <a:gd name="connsiteX3" fmla="*/ 1828800 w 5085697"/>
              <a:gd name="connsiteY3" fmla="*/ 1818352 h 2795720"/>
              <a:gd name="connsiteX4" fmla="*/ 0 w 5085697"/>
              <a:gd name="connsiteY4" fmla="*/ 477698 h 2795720"/>
              <a:gd name="connsiteX0" fmla="*/ 0 w 5186905"/>
              <a:gd name="connsiteY0" fmla="*/ 477698 h 2788517"/>
              <a:gd name="connsiteX1" fmla="*/ 4572350 w 5186905"/>
              <a:gd name="connsiteY1" fmla="*/ 477698 h 2788517"/>
              <a:gd name="connsiteX2" fmla="*/ 4572350 w 5186905"/>
              <a:gd name="connsiteY2" fmla="*/ 2732752 h 2788517"/>
              <a:gd name="connsiteX3" fmla="*/ 1828800 w 5186905"/>
              <a:gd name="connsiteY3" fmla="*/ 1818352 h 2788517"/>
              <a:gd name="connsiteX4" fmla="*/ 0 w 5186905"/>
              <a:gd name="connsiteY4" fmla="*/ 477698 h 2788517"/>
              <a:gd name="connsiteX0" fmla="*/ 23878 w 5210783"/>
              <a:gd name="connsiteY0" fmla="*/ 477698 h 2788517"/>
              <a:gd name="connsiteX1" fmla="*/ 4596228 w 5210783"/>
              <a:gd name="connsiteY1" fmla="*/ 477698 h 2788517"/>
              <a:gd name="connsiteX2" fmla="*/ 4596228 w 5210783"/>
              <a:gd name="connsiteY2" fmla="*/ 2732752 h 2788517"/>
              <a:gd name="connsiteX3" fmla="*/ 1852678 w 5210783"/>
              <a:gd name="connsiteY3" fmla="*/ 1818352 h 2788517"/>
              <a:gd name="connsiteX4" fmla="*/ 23878 w 5210783"/>
              <a:gd name="connsiteY4" fmla="*/ 477698 h 2788517"/>
              <a:gd name="connsiteX0" fmla="*/ 23878 w 5210783"/>
              <a:gd name="connsiteY0" fmla="*/ 898612 h 3209431"/>
              <a:gd name="connsiteX1" fmla="*/ 4596228 w 5210783"/>
              <a:gd name="connsiteY1" fmla="*/ 898612 h 3209431"/>
              <a:gd name="connsiteX2" fmla="*/ 4596228 w 5210783"/>
              <a:gd name="connsiteY2" fmla="*/ 3153666 h 3209431"/>
              <a:gd name="connsiteX3" fmla="*/ 1852678 w 5210783"/>
              <a:gd name="connsiteY3" fmla="*/ 2239266 h 3209431"/>
              <a:gd name="connsiteX4" fmla="*/ 23878 w 5210783"/>
              <a:gd name="connsiteY4" fmla="*/ 898612 h 3209431"/>
              <a:gd name="connsiteX0" fmla="*/ 21698 w 5208603"/>
              <a:gd name="connsiteY0" fmla="*/ 898612 h 3209431"/>
              <a:gd name="connsiteX1" fmla="*/ 4594048 w 5208603"/>
              <a:gd name="connsiteY1" fmla="*/ 898612 h 3209431"/>
              <a:gd name="connsiteX2" fmla="*/ 4594048 w 5208603"/>
              <a:gd name="connsiteY2" fmla="*/ 3153666 h 3209431"/>
              <a:gd name="connsiteX3" fmla="*/ 2059045 w 5208603"/>
              <a:gd name="connsiteY3" fmla="*/ 2495940 h 3209431"/>
              <a:gd name="connsiteX4" fmla="*/ 21698 w 520860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163" h="3209431">
                <a:moveTo>
                  <a:pt x="21258" y="898612"/>
                </a:moveTo>
                <a:cubicBezTo>
                  <a:pt x="502639" y="-416841"/>
                  <a:pt x="3967849" y="-176209"/>
                  <a:pt x="4593608" y="898612"/>
                </a:cubicBezTo>
                <a:cubicBezTo>
                  <a:pt x="4994661" y="1345497"/>
                  <a:pt x="5748640" y="3589096"/>
                  <a:pt x="4593608" y="3153666"/>
                </a:cubicBezTo>
                <a:cubicBezTo>
                  <a:pt x="3679091" y="2848866"/>
                  <a:pt x="2154975" y="3763266"/>
                  <a:pt x="2058605" y="2495940"/>
                </a:cubicBezTo>
                <a:cubicBezTo>
                  <a:pt x="1914226" y="1359244"/>
                  <a:pt x="-235415" y="2693033"/>
                  <a:pt x="21258" y="898612"/>
                </a:cubicBezTo>
                <a:close/>
              </a:path>
            </a:pathLst>
          </a:custGeom>
          <a:solidFill>
            <a:srgbClr val="2244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4" name="Rectangle 1026"/>
          <p:cNvSpPr/>
          <p:nvPr/>
        </p:nvSpPr>
        <p:spPr>
          <a:xfrm rot="880987">
            <a:off x="8459786" y="-978399"/>
            <a:ext cx="4804639" cy="2960767"/>
          </a:xfrm>
          <a:custGeom>
            <a:avLst/>
            <a:gdLst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0 w 4572350"/>
              <a:gd name="connsiteY3" fmla="*/ 22550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5085697"/>
              <a:gd name="connsiteY0" fmla="*/ 0 h 2318022"/>
              <a:gd name="connsiteX1" fmla="*/ 4572350 w 5085697"/>
              <a:gd name="connsiteY1" fmla="*/ 0 h 2318022"/>
              <a:gd name="connsiteX2" fmla="*/ 4572350 w 5085697"/>
              <a:gd name="connsiteY2" fmla="*/ 2255054 h 2318022"/>
              <a:gd name="connsiteX3" fmla="*/ 1828800 w 5085697"/>
              <a:gd name="connsiteY3" fmla="*/ 1340654 h 2318022"/>
              <a:gd name="connsiteX4" fmla="*/ 0 w 5085697"/>
              <a:gd name="connsiteY4" fmla="*/ 0 h 2318022"/>
              <a:gd name="connsiteX0" fmla="*/ 0 w 5085697"/>
              <a:gd name="connsiteY0" fmla="*/ 477698 h 2795720"/>
              <a:gd name="connsiteX1" fmla="*/ 4572350 w 5085697"/>
              <a:gd name="connsiteY1" fmla="*/ 477698 h 2795720"/>
              <a:gd name="connsiteX2" fmla="*/ 4572350 w 5085697"/>
              <a:gd name="connsiteY2" fmla="*/ 2732752 h 2795720"/>
              <a:gd name="connsiteX3" fmla="*/ 1828800 w 5085697"/>
              <a:gd name="connsiteY3" fmla="*/ 1818352 h 2795720"/>
              <a:gd name="connsiteX4" fmla="*/ 0 w 5085697"/>
              <a:gd name="connsiteY4" fmla="*/ 477698 h 2795720"/>
              <a:gd name="connsiteX0" fmla="*/ 0 w 5186905"/>
              <a:gd name="connsiteY0" fmla="*/ 477698 h 2788517"/>
              <a:gd name="connsiteX1" fmla="*/ 4572350 w 5186905"/>
              <a:gd name="connsiteY1" fmla="*/ 477698 h 2788517"/>
              <a:gd name="connsiteX2" fmla="*/ 4572350 w 5186905"/>
              <a:gd name="connsiteY2" fmla="*/ 2732752 h 2788517"/>
              <a:gd name="connsiteX3" fmla="*/ 1828800 w 5186905"/>
              <a:gd name="connsiteY3" fmla="*/ 1818352 h 2788517"/>
              <a:gd name="connsiteX4" fmla="*/ 0 w 5186905"/>
              <a:gd name="connsiteY4" fmla="*/ 477698 h 2788517"/>
              <a:gd name="connsiteX0" fmla="*/ 23878 w 5210783"/>
              <a:gd name="connsiteY0" fmla="*/ 477698 h 2788517"/>
              <a:gd name="connsiteX1" fmla="*/ 4596228 w 5210783"/>
              <a:gd name="connsiteY1" fmla="*/ 477698 h 2788517"/>
              <a:gd name="connsiteX2" fmla="*/ 4596228 w 5210783"/>
              <a:gd name="connsiteY2" fmla="*/ 2732752 h 2788517"/>
              <a:gd name="connsiteX3" fmla="*/ 1852678 w 5210783"/>
              <a:gd name="connsiteY3" fmla="*/ 1818352 h 2788517"/>
              <a:gd name="connsiteX4" fmla="*/ 23878 w 5210783"/>
              <a:gd name="connsiteY4" fmla="*/ 477698 h 2788517"/>
              <a:gd name="connsiteX0" fmla="*/ 23878 w 5210783"/>
              <a:gd name="connsiteY0" fmla="*/ 898612 h 3209431"/>
              <a:gd name="connsiteX1" fmla="*/ 4596228 w 5210783"/>
              <a:gd name="connsiteY1" fmla="*/ 898612 h 3209431"/>
              <a:gd name="connsiteX2" fmla="*/ 4596228 w 5210783"/>
              <a:gd name="connsiteY2" fmla="*/ 3153666 h 3209431"/>
              <a:gd name="connsiteX3" fmla="*/ 1852678 w 5210783"/>
              <a:gd name="connsiteY3" fmla="*/ 2239266 h 3209431"/>
              <a:gd name="connsiteX4" fmla="*/ 23878 w 5210783"/>
              <a:gd name="connsiteY4" fmla="*/ 898612 h 3209431"/>
              <a:gd name="connsiteX0" fmla="*/ 21698 w 5208603"/>
              <a:gd name="connsiteY0" fmla="*/ 898612 h 3209431"/>
              <a:gd name="connsiteX1" fmla="*/ 4594048 w 5208603"/>
              <a:gd name="connsiteY1" fmla="*/ 898612 h 3209431"/>
              <a:gd name="connsiteX2" fmla="*/ 4594048 w 5208603"/>
              <a:gd name="connsiteY2" fmla="*/ 3153666 h 3209431"/>
              <a:gd name="connsiteX3" fmla="*/ 2059045 w 5208603"/>
              <a:gd name="connsiteY3" fmla="*/ 2495940 h 3209431"/>
              <a:gd name="connsiteX4" fmla="*/ 21698 w 520860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163" h="3209431">
                <a:moveTo>
                  <a:pt x="21258" y="898612"/>
                </a:moveTo>
                <a:cubicBezTo>
                  <a:pt x="502639" y="-416841"/>
                  <a:pt x="3967849" y="-176209"/>
                  <a:pt x="4593608" y="898612"/>
                </a:cubicBezTo>
                <a:cubicBezTo>
                  <a:pt x="4994661" y="1345497"/>
                  <a:pt x="5748640" y="3589096"/>
                  <a:pt x="4593608" y="3153666"/>
                </a:cubicBezTo>
                <a:cubicBezTo>
                  <a:pt x="3679091" y="2848866"/>
                  <a:pt x="2154975" y="3763266"/>
                  <a:pt x="2058605" y="2495940"/>
                </a:cubicBezTo>
                <a:cubicBezTo>
                  <a:pt x="1914226" y="1359244"/>
                  <a:pt x="-235415" y="2693033"/>
                  <a:pt x="21258" y="89861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5" name="Rectangle 1026"/>
          <p:cNvSpPr/>
          <p:nvPr/>
        </p:nvSpPr>
        <p:spPr>
          <a:xfrm rot="880987">
            <a:off x="8537489" y="-731671"/>
            <a:ext cx="4804639" cy="2960767"/>
          </a:xfrm>
          <a:custGeom>
            <a:avLst/>
            <a:gdLst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0 w 4572350"/>
              <a:gd name="connsiteY3" fmla="*/ 22550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4572350"/>
              <a:gd name="connsiteY0" fmla="*/ 0 h 2255054"/>
              <a:gd name="connsiteX1" fmla="*/ 4572350 w 4572350"/>
              <a:gd name="connsiteY1" fmla="*/ 0 h 2255054"/>
              <a:gd name="connsiteX2" fmla="*/ 4572350 w 4572350"/>
              <a:gd name="connsiteY2" fmla="*/ 2255054 h 2255054"/>
              <a:gd name="connsiteX3" fmla="*/ 1828800 w 4572350"/>
              <a:gd name="connsiteY3" fmla="*/ 1340654 h 2255054"/>
              <a:gd name="connsiteX4" fmla="*/ 0 w 4572350"/>
              <a:gd name="connsiteY4" fmla="*/ 0 h 2255054"/>
              <a:gd name="connsiteX0" fmla="*/ 0 w 5085697"/>
              <a:gd name="connsiteY0" fmla="*/ 0 h 2318022"/>
              <a:gd name="connsiteX1" fmla="*/ 4572350 w 5085697"/>
              <a:gd name="connsiteY1" fmla="*/ 0 h 2318022"/>
              <a:gd name="connsiteX2" fmla="*/ 4572350 w 5085697"/>
              <a:gd name="connsiteY2" fmla="*/ 2255054 h 2318022"/>
              <a:gd name="connsiteX3" fmla="*/ 1828800 w 5085697"/>
              <a:gd name="connsiteY3" fmla="*/ 1340654 h 2318022"/>
              <a:gd name="connsiteX4" fmla="*/ 0 w 5085697"/>
              <a:gd name="connsiteY4" fmla="*/ 0 h 2318022"/>
              <a:gd name="connsiteX0" fmla="*/ 0 w 5085697"/>
              <a:gd name="connsiteY0" fmla="*/ 477698 h 2795720"/>
              <a:gd name="connsiteX1" fmla="*/ 4572350 w 5085697"/>
              <a:gd name="connsiteY1" fmla="*/ 477698 h 2795720"/>
              <a:gd name="connsiteX2" fmla="*/ 4572350 w 5085697"/>
              <a:gd name="connsiteY2" fmla="*/ 2732752 h 2795720"/>
              <a:gd name="connsiteX3" fmla="*/ 1828800 w 5085697"/>
              <a:gd name="connsiteY3" fmla="*/ 1818352 h 2795720"/>
              <a:gd name="connsiteX4" fmla="*/ 0 w 5085697"/>
              <a:gd name="connsiteY4" fmla="*/ 477698 h 2795720"/>
              <a:gd name="connsiteX0" fmla="*/ 0 w 5186905"/>
              <a:gd name="connsiteY0" fmla="*/ 477698 h 2788517"/>
              <a:gd name="connsiteX1" fmla="*/ 4572350 w 5186905"/>
              <a:gd name="connsiteY1" fmla="*/ 477698 h 2788517"/>
              <a:gd name="connsiteX2" fmla="*/ 4572350 w 5186905"/>
              <a:gd name="connsiteY2" fmla="*/ 2732752 h 2788517"/>
              <a:gd name="connsiteX3" fmla="*/ 1828800 w 5186905"/>
              <a:gd name="connsiteY3" fmla="*/ 1818352 h 2788517"/>
              <a:gd name="connsiteX4" fmla="*/ 0 w 5186905"/>
              <a:gd name="connsiteY4" fmla="*/ 477698 h 2788517"/>
              <a:gd name="connsiteX0" fmla="*/ 23878 w 5210783"/>
              <a:gd name="connsiteY0" fmla="*/ 477698 h 2788517"/>
              <a:gd name="connsiteX1" fmla="*/ 4596228 w 5210783"/>
              <a:gd name="connsiteY1" fmla="*/ 477698 h 2788517"/>
              <a:gd name="connsiteX2" fmla="*/ 4596228 w 5210783"/>
              <a:gd name="connsiteY2" fmla="*/ 2732752 h 2788517"/>
              <a:gd name="connsiteX3" fmla="*/ 1852678 w 5210783"/>
              <a:gd name="connsiteY3" fmla="*/ 1818352 h 2788517"/>
              <a:gd name="connsiteX4" fmla="*/ 23878 w 5210783"/>
              <a:gd name="connsiteY4" fmla="*/ 477698 h 2788517"/>
              <a:gd name="connsiteX0" fmla="*/ 23878 w 5210783"/>
              <a:gd name="connsiteY0" fmla="*/ 898612 h 3209431"/>
              <a:gd name="connsiteX1" fmla="*/ 4596228 w 5210783"/>
              <a:gd name="connsiteY1" fmla="*/ 898612 h 3209431"/>
              <a:gd name="connsiteX2" fmla="*/ 4596228 w 5210783"/>
              <a:gd name="connsiteY2" fmla="*/ 3153666 h 3209431"/>
              <a:gd name="connsiteX3" fmla="*/ 1852678 w 5210783"/>
              <a:gd name="connsiteY3" fmla="*/ 2239266 h 3209431"/>
              <a:gd name="connsiteX4" fmla="*/ 23878 w 5210783"/>
              <a:gd name="connsiteY4" fmla="*/ 898612 h 3209431"/>
              <a:gd name="connsiteX0" fmla="*/ 21698 w 5208603"/>
              <a:gd name="connsiteY0" fmla="*/ 898612 h 3209431"/>
              <a:gd name="connsiteX1" fmla="*/ 4594048 w 5208603"/>
              <a:gd name="connsiteY1" fmla="*/ 898612 h 3209431"/>
              <a:gd name="connsiteX2" fmla="*/ 4594048 w 5208603"/>
              <a:gd name="connsiteY2" fmla="*/ 3153666 h 3209431"/>
              <a:gd name="connsiteX3" fmla="*/ 2059045 w 5208603"/>
              <a:gd name="connsiteY3" fmla="*/ 2495940 h 3209431"/>
              <a:gd name="connsiteX4" fmla="*/ 21698 w 520860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  <a:gd name="connsiteX0" fmla="*/ 21258 w 5208163"/>
              <a:gd name="connsiteY0" fmla="*/ 898612 h 3209431"/>
              <a:gd name="connsiteX1" fmla="*/ 4593608 w 5208163"/>
              <a:gd name="connsiteY1" fmla="*/ 898612 h 3209431"/>
              <a:gd name="connsiteX2" fmla="*/ 4593608 w 5208163"/>
              <a:gd name="connsiteY2" fmla="*/ 3153666 h 3209431"/>
              <a:gd name="connsiteX3" fmla="*/ 2058605 w 5208163"/>
              <a:gd name="connsiteY3" fmla="*/ 2495940 h 3209431"/>
              <a:gd name="connsiteX4" fmla="*/ 21258 w 5208163"/>
              <a:gd name="connsiteY4" fmla="*/ 898612 h 3209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08163" h="3209431">
                <a:moveTo>
                  <a:pt x="21258" y="898612"/>
                </a:moveTo>
                <a:cubicBezTo>
                  <a:pt x="502639" y="-416841"/>
                  <a:pt x="3967849" y="-176209"/>
                  <a:pt x="4593608" y="898612"/>
                </a:cubicBezTo>
                <a:cubicBezTo>
                  <a:pt x="4994661" y="1345497"/>
                  <a:pt x="5748640" y="3589096"/>
                  <a:pt x="4593608" y="3153666"/>
                </a:cubicBezTo>
                <a:cubicBezTo>
                  <a:pt x="3679091" y="2848866"/>
                  <a:pt x="2154975" y="3763266"/>
                  <a:pt x="2058605" y="2495940"/>
                </a:cubicBezTo>
                <a:cubicBezTo>
                  <a:pt x="1914226" y="1359244"/>
                  <a:pt x="-235415" y="2693033"/>
                  <a:pt x="21258" y="89861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931" y="4658618"/>
            <a:ext cx="2133944" cy="2133944"/>
          </a:xfrm>
          <a:prstGeom prst="rect">
            <a:avLst/>
          </a:prstGeom>
        </p:spPr>
      </p:pic>
      <p:sp>
        <p:nvSpPr>
          <p:cNvPr id="178" name="Rectangle 107"/>
          <p:cNvSpPr/>
          <p:nvPr/>
        </p:nvSpPr>
        <p:spPr>
          <a:xfrm rot="10800000" flipH="1">
            <a:off x="-462640" y="5315399"/>
            <a:ext cx="5634240" cy="3353769"/>
          </a:xfrm>
          <a:custGeom>
            <a:avLst/>
            <a:gdLst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4645700 w 4645700"/>
              <a:gd name="connsiteY2" fmla="*/ 3318282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3731300 w 4645700"/>
              <a:gd name="connsiteY2" fmla="*/ 3194715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501740"/>
              <a:gd name="connsiteX1" fmla="*/ 4645700 w 4645700"/>
              <a:gd name="connsiteY1" fmla="*/ 0 h 3501740"/>
              <a:gd name="connsiteX2" fmla="*/ 3731300 w 4645700"/>
              <a:gd name="connsiteY2" fmla="*/ 3194715 h 3501740"/>
              <a:gd name="connsiteX3" fmla="*/ 0 w 4645700"/>
              <a:gd name="connsiteY3" fmla="*/ 3318282 h 3501740"/>
              <a:gd name="connsiteX4" fmla="*/ 0 w 4645700"/>
              <a:gd name="connsiteY4" fmla="*/ 0 h 3501740"/>
              <a:gd name="connsiteX0" fmla="*/ 0 w 4645700"/>
              <a:gd name="connsiteY0" fmla="*/ 0 h 3392795"/>
              <a:gd name="connsiteX1" fmla="*/ 4645700 w 4645700"/>
              <a:gd name="connsiteY1" fmla="*/ 0 h 3392795"/>
              <a:gd name="connsiteX2" fmla="*/ 3731300 w 4645700"/>
              <a:gd name="connsiteY2" fmla="*/ 3194715 h 3392795"/>
              <a:gd name="connsiteX3" fmla="*/ 172995 w 4645700"/>
              <a:gd name="connsiteY3" fmla="*/ 2774585 h 3392795"/>
              <a:gd name="connsiteX4" fmla="*/ 0 w 4645700"/>
              <a:gd name="connsiteY4" fmla="*/ 0 h 3392795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53769"/>
              <a:gd name="connsiteX1" fmla="*/ 5634240 w 5634240"/>
              <a:gd name="connsiteY1" fmla="*/ 370703 h 3353769"/>
              <a:gd name="connsiteX2" fmla="*/ 3731300 w 5634240"/>
              <a:gd name="connsiteY2" fmla="*/ 3194715 h 3353769"/>
              <a:gd name="connsiteX3" fmla="*/ 172995 w 5634240"/>
              <a:gd name="connsiteY3" fmla="*/ 3021721 h 3353769"/>
              <a:gd name="connsiteX4" fmla="*/ 0 w 5634240"/>
              <a:gd name="connsiteY4" fmla="*/ 0 h 335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4240" h="3353769">
                <a:moveTo>
                  <a:pt x="0" y="0"/>
                </a:moveTo>
                <a:lnTo>
                  <a:pt x="5634240" y="370703"/>
                </a:lnTo>
                <a:cubicBezTo>
                  <a:pt x="3673634" y="694202"/>
                  <a:pt x="4653938" y="2599366"/>
                  <a:pt x="3731300" y="3194715"/>
                </a:cubicBezTo>
                <a:cubicBezTo>
                  <a:pt x="2660528" y="3829028"/>
                  <a:pt x="2133453" y="2313267"/>
                  <a:pt x="172995" y="302172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9" name="Rectangle 107"/>
          <p:cNvSpPr/>
          <p:nvPr/>
        </p:nvSpPr>
        <p:spPr>
          <a:xfrm rot="10800000" flipH="1">
            <a:off x="-569013" y="5517553"/>
            <a:ext cx="5634240" cy="3353769"/>
          </a:xfrm>
          <a:custGeom>
            <a:avLst/>
            <a:gdLst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4645700 w 4645700"/>
              <a:gd name="connsiteY2" fmla="*/ 3318282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318282"/>
              <a:gd name="connsiteX1" fmla="*/ 4645700 w 4645700"/>
              <a:gd name="connsiteY1" fmla="*/ 0 h 3318282"/>
              <a:gd name="connsiteX2" fmla="*/ 3731300 w 4645700"/>
              <a:gd name="connsiteY2" fmla="*/ 3194715 h 3318282"/>
              <a:gd name="connsiteX3" fmla="*/ 0 w 4645700"/>
              <a:gd name="connsiteY3" fmla="*/ 3318282 h 3318282"/>
              <a:gd name="connsiteX4" fmla="*/ 0 w 4645700"/>
              <a:gd name="connsiteY4" fmla="*/ 0 h 3318282"/>
              <a:gd name="connsiteX0" fmla="*/ 0 w 4645700"/>
              <a:gd name="connsiteY0" fmla="*/ 0 h 3501740"/>
              <a:gd name="connsiteX1" fmla="*/ 4645700 w 4645700"/>
              <a:gd name="connsiteY1" fmla="*/ 0 h 3501740"/>
              <a:gd name="connsiteX2" fmla="*/ 3731300 w 4645700"/>
              <a:gd name="connsiteY2" fmla="*/ 3194715 h 3501740"/>
              <a:gd name="connsiteX3" fmla="*/ 0 w 4645700"/>
              <a:gd name="connsiteY3" fmla="*/ 3318282 h 3501740"/>
              <a:gd name="connsiteX4" fmla="*/ 0 w 4645700"/>
              <a:gd name="connsiteY4" fmla="*/ 0 h 3501740"/>
              <a:gd name="connsiteX0" fmla="*/ 0 w 4645700"/>
              <a:gd name="connsiteY0" fmla="*/ 0 h 3392795"/>
              <a:gd name="connsiteX1" fmla="*/ 4645700 w 4645700"/>
              <a:gd name="connsiteY1" fmla="*/ 0 h 3392795"/>
              <a:gd name="connsiteX2" fmla="*/ 3731300 w 4645700"/>
              <a:gd name="connsiteY2" fmla="*/ 3194715 h 3392795"/>
              <a:gd name="connsiteX3" fmla="*/ 172995 w 4645700"/>
              <a:gd name="connsiteY3" fmla="*/ 2774585 h 3392795"/>
              <a:gd name="connsiteX4" fmla="*/ 0 w 4645700"/>
              <a:gd name="connsiteY4" fmla="*/ 0 h 3392795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4645700"/>
              <a:gd name="connsiteY0" fmla="*/ 0 h 3335051"/>
              <a:gd name="connsiteX1" fmla="*/ 4645700 w 4645700"/>
              <a:gd name="connsiteY1" fmla="*/ 0 h 3335051"/>
              <a:gd name="connsiteX2" fmla="*/ 3731300 w 4645700"/>
              <a:gd name="connsiteY2" fmla="*/ 3194715 h 3335051"/>
              <a:gd name="connsiteX3" fmla="*/ 172995 w 4645700"/>
              <a:gd name="connsiteY3" fmla="*/ 2774585 h 3335051"/>
              <a:gd name="connsiteX4" fmla="*/ 0 w 464570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35051"/>
              <a:gd name="connsiteX1" fmla="*/ 5634240 w 5634240"/>
              <a:gd name="connsiteY1" fmla="*/ 370703 h 3335051"/>
              <a:gd name="connsiteX2" fmla="*/ 3731300 w 5634240"/>
              <a:gd name="connsiteY2" fmla="*/ 3194715 h 3335051"/>
              <a:gd name="connsiteX3" fmla="*/ 172995 w 5634240"/>
              <a:gd name="connsiteY3" fmla="*/ 2774585 h 3335051"/>
              <a:gd name="connsiteX4" fmla="*/ 0 w 5634240"/>
              <a:gd name="connsiteY4" fmla="*/ 0 h 3335051"/>
              <a:gd name="connsiteX0" fmla="*/ 0 w 5634240"/>
              <a:gd name="connsiteY0" fmla="*/ 0 h 3353769"/>
              <a:gd name="connsiteX1" fmla="*/ 5634240 w 5634240"/>
              <a:gd name="connsiteY1" fmla="*/ 370703 h 3353769"/>
              <a:gd name="connsiteX2" fmla="*/ 3731300 w 5634240"/>
              <a:gd name="connsiteY2" fmla="*/ 3194715 h 3353769"/>
              <a:gd name="connsiteX3" fmla="*/ 172995 w 5634240"/>
              <a:gd name="connsiteY3" fmla="*/ 3021721 h 3353769"/>
              <a:gd name="connsiteX4" fmla="*/ 0 w 5634240"/>
              <a:gd name="connsiteY4" fmla="*/ 0 h 3353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4240" h="3353769">
                <a:moveTo>
                  <a:pt x="0" y="0"/>
                </a:moveTo>
                <a:lnTo>
                  <a:pt x="5634240" y="370703"/>
                </a:lnTo>
                <a:cubicBezTo>
                  <a:pt x="3673634" y="694202"/>
                  <a:pt x="4653938" y="2599366"/>
                  <a:pt x="3731300" y="3194715"/>
                </a:cubicBezTo>
                <a:cubicBezTo>
                  <a:pt x="2660528" y="3829028"/>
                  <a:pt x="2133453" y="2313267"/>
                  <a:pt x="172995" y="3021721"/>
                </a:cubicBezTo>
                <a:lnTo>
                  <a:pt x="0" y="0"/>
                </a:lnTo>
                <a:close/>
              </a:path>
            </a:pathLst>
          </a:custGeom>
          <a:solidFill>
            <a:srgbClr val="22446F"/>
          </a:solidFill>
          <a:ln>
            <a:noFill/>
          </a:ln>
          <a:effectLst>
            <a:outerShdw blurRad="190500" dist="381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2" name="Oval 181"/>
          <p:cNvSpPr/>
          <p:nvPr/>
        </p:nvSpPr>
        <p:spPr>
          <a:xfrm>
            <a:off x="675141" y="919438"/>
            <a:ext cx="129190" cy="136574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86" name="Oval 185"/>
          <p:cNvSpPr/>
          <p:nvPr/>
        </p:nvSpPr>
        <p:spPr>
          <a:xfrm>
            <a:off x="1947691" y="852593"/>
            <a:ext cx="70096" cy="74102"/>
          </a:xfrm>
          <a:prstGeom prst="ellipse">
            <a:avLst/>
          </a:prstGeom>
          <a:solidFill>
            <a:srgbClr val="22446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1" y="-451911"/>
            <a:ext cx="1316350" cy="1583579"/>
          </a:xfrm>
          <a:prstGeom prst="rect">
            <a:avLst/>
          </a:prstGeom>
        </p:spPr>
      </p:pic>
      <p:pic>
        <p:nvPicPr>
          <p:cNvPr id="162" name="Picture 1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69" y="-253770"/>
            <a:ext cx="1192219" cy="1434248"/>
          </a:xfrm>
          <a:prstGeom prst="rect">
            <a:avLst/>
          </a:prstGeom>
        </p:spPr>
      </p:pic>
      <p:pic>
        <p:nvPicPr>
          <p:cNvPr id="163" name="Picture 16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15" y="5731289"/>
            <a:ext cx="1164259" cy="1400612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580153">
            <a:off x="677774" y="5924250"/>
            <a:ext cx="1275401" cy="1534317"/>
          </a:xfrm>
          <a:prstGeom prst="rect">
            <a:avLst/>
          </a:prstGeom>
        </p:spPr>
      </p:pic>
      <p:graphicFrame>
        <p:nvGraphicFramePr>
          <p:cNvPr id="444" name="Chart 443"/>
          <p:cNvGraphicFramePr/>
          <p:nvPr>
            <p:extLst>
              <p:ext uri="{D42A27DB-BD31-4B8C-83A1-F6EECF244321}">
                <p14:modId xmlns:p14="http://schemas.microsoft.com/office/powerpoint/2010/main" val="2107834389"/>
              </p:ext>
            </p:extLst>
          </p:nvPr>
        </p:nvGraphicFramePr>
        <p:xfrm>
          <a:off x="2753459" y="1201228"/>
          <a:ext cx="6479057" cy="4220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45" name="Pentagon 444"/>
          <p:cNvSpPr/>
          <p:nvPr/>
        </p:nvSpPr>
        <p:spPr>
          <a:xfrm rot="16200000" flipH="1" flipV="1">
            <a:off x="497399" y="323243"/>
            <a:ext cx="1674189" cy="993913"/>
          </a:xfrm>
          <a:prstGeom prst="homePlate">
            <a:avLst/>
          </a:prstGeom>
          <a:solidFill>
            <a:srgbClr val="C3C7CD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58" name="Picture 1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631" y="463354"/>
            <a:ext cx="821159" cy="809731"/>
          </a:xfrm>
          <a:prstGeom prst="rect">
            <a:avLst/>
          </a:prstGeom>
        </p:spPr>
      </p:pic>
      <p:sp>
        <p:nvSpPr>
          <p:cNvPr id="160" name="Rectangle 159"/>
          <p:cNvSpPr/>
          <p:nvPr/>
        </p:nvSpPr>
        <p:spPr>
          <a:xfrm>
            <a:off x="2877355" y="921973"/>
            <a:ext cx="5974967" cy="625188"/>
          </a:xfrm>
          <a:prstGeom prst="rect">
            <a:avLst/>
          </a:prstGeom>
          <a:solidFill>
            <a:srgbClr val="22446F"/>
          </a:solidFill>
          <a:ln w="285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bg1"/>
                </a:solidFill>
                <a:latin typeface="Englebert" panose="02000506000000020004" pitchFamily="2" charset="0"/>
                <a:cs typeface="Times New Roman" panose="02020603050405020304" pitchFamily="18" charset="0"/>
              </a:rPr>
              <a:t>Kesimpulan</a:t>
            </a:r>
            <a:endParaRPr lang="en-ID" sz="3600" dirty="0">
              <a:solidFill>
                <a:schemeClr val="bg1"/>
              </a:solidFill>
              <a:latin typeface="Englebert" panose="02000506000000020004" pitchFamily="2" charset="0"/>
            </a:endParaRPr>
          </a:p>
        </p:txBody>
      </p:sp>
      <p:pic>
        <p:nvPicPr>
          <p:cNvPr id="181" name="Picture 1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9551">
            <a:off x="2695823" y="-47179"/>
            <a:ext cx="1048727" cy="1974075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0449" flipH="1">
            <a:off x="8049595" y="-171981"/>
            <a:ext cx="1048727" cy="1974075"/>
          </a:xfrm>
          <a:prstGeom prst="rect">
            <a:avLst/>
          </a:prstGeom>
        </p:spPr>
      </p:pic>
      <p:sp>
        <p:nvSpPr>
          <p:cNvPr id="185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2035683" y="2326102"/>
            <a:ext cx="8241723" cy="2676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540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187" name="Persegi Panjang 1">
            <a:extLst>
              <a:ext uri="{FF2B5EF4-FFF2-40B4-BE49-F238E27FC236}">
                <a16:creationId xmlns:a16="http://schemas.microsoft.com/office/drawing/2014/main" id="{FC201D40-6ACA-45DC-BD11-C41E77E8C5FA}"/>
              </a:ext>
            </a:extLst>
          </p:cNvPr>
          <p:cNvSpPr/>
          <p:nvPr/>
        </p:nvSpPr>
        <p:spPr>
          <a:xfrm>
            <a:off x="1915808" y="2172376"/>
            <a:ext cx="8457375" cy="3017297"/>
          </a:xfrm>
          <a:prstGeom prst="rect">
            <a:avLst/>
          </a:prstGeom>
          <a:noFill/>
          <a:ln w="38100">
            <a:solidFill>
              <a:srgbClr val="2244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650" dirty="0">
              <a:solidFill>
                <a:schemeClr val="tx1"/>
              </a:solidFill>
              <a:latin typeface="Englebert" panose="02000506000000020004" pitchFamily="2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2281540" y="2439299"/>
            <a:ext cx="7478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dirty="0">
                <a:solidFill>
                  <a:srgbClr val="2C324D"/>
                </a:solidFill>
                <a:latin typeface="Englebert" panose="02000506000000020004" pitchFamily="2" charset="0"/>
              </a:rPr>
              <a:t>G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elombang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elektromagnetik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terdiri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atas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medan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magnetik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medan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listrik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yang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berubah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secara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periodik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serempak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dengan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arah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getar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tegak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lurus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satu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sama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lain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masing-masing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medan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tegak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lurus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arah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rambat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.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Sifat-sifat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elektromagnetik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adalah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dapat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merambat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dalam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ruang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hampa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,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merupakan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gelombang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transversal,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mengalami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polarisasi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,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dapat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mengalami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pemantulan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(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refleksi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).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dapat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mengalami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pembiasan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(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refraksi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),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dapat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mengalami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interferensi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.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dapat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mengalami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lenturan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atau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hamburan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(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difraksi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),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dan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merambat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dalam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arah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 </a:t>
            </a:r>
            <a:r>
              <a:rPr lang="en-US" sz="2000" dirty="0" err="1">
                <a:solidFill>
                  <a:srgbClr val="2C324D"/>
                </a:solidFill>
                <a:latin typeface="Englebert" panose="02000506000000020004" pitchFamily="2" charset="0"/>
              </a:rPr>
              <a:t>lurus</a:t>
            </a:r>
            <a:r>
              <a:rPr lang="en-US" sz="2000" dirty="0">
                <a:solidFill>
                  <a:srgbClr val="2C324D"/>
                </a:solidFill>
                <a:latin typeface="Englebert" panose="02000506000000020004" pitchFamily="2" charset="0"/>
              </a:rPr>
              <a:t>.</a:t>
            </a:r>
            <a:endParaRPr lang="id-ID" sz="2000" dirty="0">
              <a:solidFill>
                <a:srgbClr val="2C324D"/>
              </a:solidFill>
              <a:latin typeface="Englebert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9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79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8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emph" presetSubtype="0" repeatCount="indefinite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4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4" grpId="0" animBg="1"/>
      <p:bldP spid="175" grpId="0" animBg="1"/>
      <p:bldP spid="178" grpId="0" animBg="1"/>
      <p:bldP spid="179" grpId="0" animBg="1"/>
      <p:bldP spid="182" grpId="0" animBg="1"/>
      <p:bldP spid="182" grpId="1" animBg="1"/>
      <p:bldP spid="186" grpId="0" animBg="1"/>
      <p:bldP spid="186" grpId="1" animBg="1"/>
      <p:bldGraphic spid="444" grpId="0">
        <p:bldAsOne/>
      </p:bldGraphic>
      <p:bldP spid="160" grpId="0" animBg="1"/>
      <p:bldP spid="185" grpId="0" animBg="1"/>
      <p:bldP spid="187" grpId="0" animBg="1"/>
      <p:bldP spid="18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699</Words>
  <Application>Microsoft Office PowerPoint</Application>
  <PresentationFormat>Widescreen</PresentationFormat>
  <Paragraphs>99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Cooper Black</vt:lpstr>
      <vt:lpstr>DareDarling FREE</vt:lpstr>
      <vt:lpstr>Englebert</vt:lpstr>
      <vt:lpstr>New Year - Free Version</vt:lpstr>
      <vt:lpstr>Roboto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Erni</cp:lastModifiedBy>
  <cp:revision>55</cp:revision>
  <dcterms:created xsi:type="dcterms:W3CDTF">2021-07-18T02:09:12Z</dcterms:created>
  <dcterms:modified xsi:type="dcterms:W3CDTF">2022-07-01T11:52:38Z</dcterms:modified>
</cp:coreProperties>
</file>