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6" r:id="rId1"/>
    <p:sldMasterId id="2147483687" r:id="rId2"/>
  </p:sldMasterIdLst>
  <p:notesMasterIdLst>
    <p:notesMasterId r:id="rId17"/>
  </p:notesMasterIdLst>
  <p:sldIdLst>
    <p:sldId id="256" r:id="rId3"/>
    <p:sldId id="274" r:id="rId4"/>
    <p:sldId id="257" r:id="rId5"/>
    <p:sldId id="259" r:id="rId6"/>
    <p:sldId id="284" r:id="rId7"/>
    <p:sldId id="286" r:id="rId8"/>
    <p:sldId id="287" r:id="rId9"/>
    <p:sldId id="285" r:id="rId10"/>
    <p:sldId id="262" r:id="rId11"/>
    <p:sldId id="288" r:id="rId12"/>
    <p:sldId id="283" r:id="rId13"/>
    <p:sldId id="266" r:id="rId14"/>
    <p:sldId id="272" r:id="rId15"/>
    <p:sldId id="282" r:id="rId16"/>
  </p:sldIdLst>
  <p:sldSz cx="9144000" cy="5143500" type="screen16x9"/>
  <p:notesSz cx="6858000" cy="9144000"/>
  <p:embeddedFontLst>
    <p:embeddedFont>
      <p:font typeface="Abril Fatface" charset="0"/>
      <p:regular r:id="rId18"/>
    </p:embeddedFont>
    <p:embeddedFont>
      <p:font typeface="Montserrat SemiBold" charset="0"/>
      <p:regular r:id="rId19"/>
      <p:bold r:id="rId20"/>
      <p:italic r:id="rId21"/>
      <p:boldItalic r:id="rId22"/>
    </p:embeddedFont>
    <p:embeddedFont>
      <p:font typeface="Montserrat Medium" charset="0"/>
      <p:regular r:id="rId23"/>
      <p:bold r:id="rId24"/>
      <p:italic r:id="rId25"/>
      <p:boldItalic r:id="rId26"/>
    </p:embeddedFont>
    <p:embeddedFont>
      <p:font typeface="Montserrat" charset="0"/>
      <p:regular r:id="rId27"/>
      <p:bold r:id="rId28"/>
      <p:italic r:id="rId29"/>
      <p:boldItalic r:id="rId30"/>
    </p:embeddedFont>
    <p:embeddedFont>
      <p:font typeface="Aharoni" pitchFamily="2" charset="-79"/>
      <p:bold r:id="rId31"/>
    </p:embeddedFont>
    <p:embeddedFont>
      <p:font typeface="Proxima Nova" charset="0"/>
      <p:regular r:id="rId32"/>
      <p:bold r:id="rId33"/>
      <p:italic r:id="rId34"/>
      <p:boldItalic r:id="rId35"/>
    </p:embeddedFont>
    <p:embeddedFont>
      <p:font typeface="Proxima Nova Semibold" charset="0"/>
      <p:regular r:id="rId36"/>
      <p:bold r:id="rId37"/>
      <p:boldItalic r:id="rId3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      <p15:guide id="1" orient="horz" pos="1620">
          <p15:clr>
            <a:srgbClr val="9AA0A6"/>
          </p15:clr>
        </p15:guide>
        <p15:guide id="2" pos="288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C7AA26CF-7AC8-4E38-833E-B2415C191BF4}">
  <a:tblStyle styleId="{C7AA26CF-7AC8-4E38-833E-B2415C191BF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9502" autoAdjust="0"/>
  </p:normalViewPr>
  <p:slideViewPr>
    <p:cSldViewPr snapToGrid="0">
      <p:cViewPr>
        <p:scale>
          <a:sx n="102" d="100"/>
          <a:sy n="102" d="100"/>
        </p:scale>
        <p:origin x="102" y="20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font" Target="fonts/font1.fntdata"/><Relationship Id="rId26" Type="http://schemas.openxmlformats.org/officeDocument/2006/relationships/font" Target="fonts/font9.fntdata"/><Relationship Id="rId39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font" Target="fonts/font4.fntdata"/><Relationship Id="rId34" Type="http://schemas.openxmlformats.org/officeDocument/2006/relationships/font" Target="fonts/font17.fntdata"/><Relationship Id="rId42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5" Type="http://schemas.openxmlformats.org/officeDocument/2006/relationships/font" Target="fonts/font8.fntdata"/><Relationship Id="rId33" Type="http://schemas.openxmlformats.org/officeDocument/2006/relationships/font" Target="fonts/font16.fntdata"/><Relationship Id="rId38" Type="http://schemas.openxmlformats.org/officeDocument/2006/relationships/font" Target="fonts/font21.fntdata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font" Target="fonts/font3.fntdata"/><Relationship Id="rId29" Type="http://schemas.openxmlformats.org/officeDocument/2006/relationships/font" Target="fonts/font12.fntdata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font" Target="fonts/font7.fntdata"/><Relationship Id="rId32" Type="http://schemas.openxmlformats.org/officeDocument/2006/relationships/font" Target="fonts/font15.fntdata"/><Relationship Id="rId37" Type="http://schemas.openxmlformats.org/officeDocument/2006/relationships/font" Target="fonts/font20.fntdata"/><Relationship Id="rId40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font" Target="fonts/font6.fntdata"/><Relationship Id="rId28" Type="http://schemas.openxmlformats.org/officeDocument/2006/relationships/font" Target="fonts/font11.fntdata"/><Relationship Id="rId36" Type="http://schemas.openxmlformats.org/officeDocument/2006/relationships/font" Target="fonts/font19.fntdata"/><Relationship Id="rId10" Type="http://schemas.openxmlformats.org/officeDocument/2006/relationships/slide" Target="slides/slide8.xml"/><Relationship Id="rId19" Type="http://schemas.openxmlformats.org/officeDocument/2006/relationships/font" Target="fonts/font2.fntdata"/><Relationship Id="rId31" Type="http://schemas.openxmlformats.org/officeDocument/2006/relationships/font" Target="fonts/font14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font" Target="fonts/font5.fntdata"/><Relationship Id="rId27" Type="http://schemas.openxmlformats.org/officeDocument/2006/relationships/font" Target="fonts/font10.fntdata"/><Relationship Id="rId30" Type="http://schemas.openxmlformats.org/officeDocument/2006/relationships/font" Target="fonts/font13.fntdata"/><Relationship Id="rId35" Type="http://schemas.openxmlformats.org/officeDocument/2006/relationships/font" Target="fonts/font18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359185383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0" name="Google Shape;3590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91" name="Google Shape;3591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6" name="Google Shape;3746;ge2022488ac_0_6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47" name="Google Shape;3747;ge2022488ac_0_6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6" name="Google Shape;3596;gaf5f55f87b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97" name="Google Shape;3597;gaf5f55f87b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5" name="Google Shape;3855;ge1f5e1f1fc_0_1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56" name="Google Shape;3856;ge1f5e1f1fc_0_1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6" name="Google Shape;4076;ge1f5e1f1fc_0_4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77" name="Google Shape;4077;ge1f5e1f1fc_0_4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4" name="Google Shape;4394;ge2022488ac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95" name="Google Shape;4395;ge2022488ac_0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0" name="Google Shape;4120;ge1f5e1f1fc_0_6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21" name="Google Shape;4121;ge1f5e1f1fc_0_6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6" name="Google Shape;3596;gaf5f55f87b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97" name="Google Shape;3597;gaf5f55f87b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1" name="Google Shape;3631;ge2022488ac_0_3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32" name="Google Shape;3632;ge2022488ac_0_30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6" name="Google Shape;3596;gaf5f55f87b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97" name="Google Shape;3597;gaf5f55f87b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6" name="Google Shape;3596;gaf5f55f87b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97" name="Google Shape;3597;gaf5f55f87b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6" name="Google Shape;3596;gaf5f55f87b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97" name="Google Shape;3597;gaf5f55f87b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6" name="Google Shape;3596;gaf5f55f87b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97" name="Google Shape;3597;gaf5f55f87b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6" name="Google Shape;3746;ge2022488ac_0_6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47" name="Google Shape;3747;ge2022488ac_0_6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lt2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-170" y="-1888"/>
            <a:ext cx="9144182" cy="5148055"/>
            <a:chOff x="-170" y="-1888"/>
            <a:chExt cx="9144182" cy="5148055"/>
          </a:xfrm>
        </p:grpSpPr>
        <p:sp>
          <p:nvSpPr>
            <p:cNvPr id="10" name="Google Shape;10;p2"/>
            <p:cNvSpPr/>
            <p:nvPr/>
          </p:nvSpPr>
          <p:spPr>
            <a:xfrm flipH="1">
              <a:off x="314364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1" name="Google Shape;11;p2"/>
            <p:cNvSpPr/>
            <p:nvPr/>
          </p:nvSpPr>
          <p:spPr>
            <a:xfrm flipH="1">
              <a:off x="-170" y="28485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2" name="Google Shape;12;p2"/>
            <p:cNvSpPr/>
            <p:nvPr/>
          </p:nvSpPr>
          <p:spPr>
            <a:xfrm flipH="1">
              <a:off x="914397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3" name="Google Shape;13;p2"/>
            <p:cNvSpPr/>
            <p:nvPr/>
          </p:nvSpPr>
          <p:spPr>
            <a:xfrm flipH="1">
              <a:off x="885824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4" name="Google Shape;14;p2"/>
            <p:cNvSpPr/>
            <p:nvPr/>
          </p:nvSpPr>
          <p:spPr>
            <a:xfrm flipH="1">
              <a:off x="8572510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5" name="Google Shape;15;p2"/>
            <p:cNvSpPr/>
            <p:nvPr/>
          </p:nvSpPr>
          <p:spPr>
            <a:xfrm flipH="1">
              <a:off x="828677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6" name="Google Shape;16;p2"/>
            <p:cNvSpPr/>
            <p:nvPr/>
          </p:nvSpPr>
          <p:spPr>
            <a:xfrm flipH="1">
              <a:off x="800104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7" name="Google Shape;17;p2"/>
            <p:cNvSpPr/>
            <p:nvPr/>
          </p:nvSpPr>
          <p:spPr>
            <a:xfrm flipH="1">
              <a:off x="771531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8" name="Google Shape;18;p2"/>
            <p:cNvSpPr/>
            <p:nvPr/>
          </p:nvSpPr>
          <p:spPr>
            <a:xfrm flipH="1">
              <a:off x="742958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9" name="Google Shape;19;p2"/>
            <p:cNvSpPr/>
            <p:nvPr/>
          </p:nvSpPr>
          <p:spPr>
            <a:xfrm flipH="1">
              <a:off x="714385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0" name="Google Shape;20;p2"/>
            <p:cNvSpPr/>
            <p:nvPr/>
          </p:nvSpPr>
          <p:spPr>
            <a:xfrm rot="10800000" flipH="1">
              <a:off x="6858158" y="-1888"/>
              <a:ext cx="0" cy="5147280"/>
            </a:xfrm>
            <a:custGeom>
              <a:avLst/>
              <a:gdLst/>
              <a:ahLst/>
              <a:cxnLst/>
              <a:rect l="l" t="t" r="r" b="b"/>
              <a:pathLst>
                <a:path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1" name="Google Shape;21;p2"/>
            <p:cNvSpPr/>
            <p:nvPr/>
          </p:nvSpPr>
          <p:spPr>
            <a:xfrm flipH="1">
              <a:off x="657242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2" name="Google Shape;22;p2"/>
            <p:cNvSpPr/>
            <p:nvPr/>
          </p:nvSpPr>
          <p:spPr>
            <a:xfrm flipH="1">
              <a:off x="628669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3" name="Google Shape;23;p2"/>
            <p:cNvSpPr/>
            <p:nvPr/>
          </p:nvSpPr>
          <p:spPr>
            <a:xfrm flipH="1">
              <a:off x="600096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4" name="Google Shape;24;p2"/>
            <p:cNvSpPr/>
            <p:nvPr/>
          </p:nvSpPr>
          <p:spPr>
            <a:xfrm flipH="1">
              <a:off x="571523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5" name="Google Shape;25;p2"/>
            <p:cNvSpPr/>
            <p:nvPr/>
          </p:nvSpPr>
          <p:spPr>
            <a:xfrm flipH="1">
              <a:off x="542949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6" name="Google Shape;26;p2"/>
            <p:cNvSpPr/>
            <p:nvPr/>
          </p:nvSpPr>
          <p:spPr>
            <a:xfrm flipH="1">
              <a:off x="514376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7" name="Google Shape;27;p2"/>
            <p:cNvSpPr/>
            <p:nvPr/>
          </p:nvSpPr>
          <p:spPr>
            <a:xfrm flipH="1">
              <a:off x="485803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8" name="Google Shape;28;p2"/>
            <p:cNvSpPr/>
            <p:nvPr/>
          </p:nvSpPr>
          <p:spPr>
            <a:xfrm flipH="1">
              <a:off x="457230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9" name="Google Shape;29;p2"/>
            <p:cNvSpPr/>
            <p:nvPr/>
          </p:nvSpPr>
          <p:spPr>
            <a:xfrm flipH="1">
              <a:off x="428657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" name="Google Shape;30;p2"/>
            <p:cNvSpPr/>
            <p:nvPr/>
          </p:nvSpPr>
          <p:spPr>
            <a:xfrm flipH="1">
              <a:off x="400084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" name="Google Shape;31;p2"/>
            <p:cNvSpPr/>
            <p:nvPr/>
          </p:nvSpPr>
          <p:spPr>
            <a:xfrm flipH="1">
              <a:off x="371510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2" name="Google Shape;32;p2"/>
            <p:cNvSpPr/>
            <p:nvPr/>
          </p:nvSpPr>
          <p:spPr>
            <a:xfrm flipH="1">
              <a:off x="342937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3" name="Google Shape;33;p2"/>
            <p:cNvSpPr/>
            <p:nvPr/>
          </p:nvSpPr>
          <p:spPr>
            <a:xfrm flipH="1">
              <a:off x="-170" y="285847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" name="Google Shape;34;p2"/>
            <p:cNvSpPr/>
            <p:nvPr/>
          </p:nvSpPr>
          <p:spPr>
            <a:xfrm flipH="1">
              <a:off x="-170" y="257249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5" name="Google Shape;35;p2"/>
            <p:cNvSpPr/>
            <p:nvPr/>
          </p:nvSpPr>
          <p:spPr>
            <a:xfrm flipH="1">
              <a:off x="-170" y="228656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6" name="Google Shape;36;p2"/>
            <p:cNvSpPr/>
            <p:nvPr/>
          </p:nvSpPr>
          <p:spPr>
            <a:xfrm flipH="1">
              <a:off x="-170" y="2000585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7" name="Google Shape;37;p2"/>
            <p:cNvSpPr/>
            <p:nvPr/>
          </p:nvSpPr>
          <p:spPr>
            <a:xfrm flipH="1">
              <a:off x="-170" y="171461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8" name="Google Shape;38;p2"/>
            <p:cNvSpPr/>
            <p:nvPr/>
          </p:nvSpPr>
          <p:spPr>
            <a:xfrm flipH="1">
              <a:off x="-170" y="142867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9" name="Google Shape;39;p2"/>
            <p:cNvSpPr/>
            <p:nvPr/>
          </p:nvSpPr>
          <p:spPr>
            <a:xfrm flipH="1">
              <a:off x="-170" y="428750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40" name="Google Shape;40;p2"/>
            <p:cNvSpPr/>
            <p:nvPr/>
          </p:nvSpPr>
          <p:spPr>
            <a:xfrm flipH="1">
              <a:off x="-170" y="400152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41" name="Google Shape;41;p2"/>
            <p:cNvSpPr/>
            <p:nvPr/>
          </p:nvSpPr>
          <p:spPr>
            <a:xfrm flipH="1">
              <a:off x="-170" y="371632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42" name="Google Shape;42;p2"/>
            <p:cNvSpPr/>
            <p:nvPr/>
          </p:nvSpPr>
          <p:spPr>
            <a:xfrm flipH="1">
              <a:off x="-170" y="343038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43" name="Google Shape;43;p2"/>
            <p:cNvSpPr/>
            <p:nvPr/>
          </p:nvSpPr>
          <p:spPr>
            <a:xfrm flipH="1">
              <a:off x="-170" y="485941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44" name="Google Shape;44;p2"/>
            <p:cNvSpPr/>
            <p:nvPr/>
          </p:nvSpPr>
          <p:spPr>
            <a:xfrm flipH="1">
              <a:off x="-170" y="4573436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45" name="Google Shape;45;p2"/>
            <p:cNvSpPr/>
            <p:nvPr/>
          </p:nvSpPr>
          <p:spPr>
            <a:xfrm flipH="1">
              <a:off x="-170" y="3144409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46" name="Google Shape;46;p2"/>
            <p:cNvSpPr/>
            <p:nvPr/>
          </p:nvSpPr>
          <p:spPr>
            <a:xfrm flipH="1">
              <a:off x="-170" y="1142698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47" name="Google Shape;47;p2"/>
            <p:cNvSpPr/>
            <p:nvPr/>
          </p:nvSpPr>
          <p:spPr>
            <a:xfrm flipH="1">
              <a:off x="-170" y="85676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48" name="Google Shape;48;p2"/>
            <p:cNvSpPr/>
            <p:nvPr/>
          </p:nvSpPr>
          <p:spPr>
            <a:xfrm flipH="1">
              <a:off x="-170" y="57078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49" name="Google Shape;49;p2"/>
            <p:cNvSpPr/>
            <p:nvPr/>
          </p:nvSpPr>
          <p:spPr>
            <a:xfrm flipH="1">
              <a:off x="57206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50" name="Google Shape;50;p2"/>
            <p:cNvSpPr/>
            <p:nvPr/>
          </p:nvSpPr>
          <p:spPr>
            <a:xfrm flipH="1">
              <a:off x="2857914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51" name="Google Shape;51;p2"/>
            <p:cNvSpPr/>
            <p:nvPr/>
          </p:nvSpPr>
          <p:spPr>
            <a:xfrm flipH="1">
              <a:off x="2572182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52" name="Google Shape;52;p2"/>
            <p:cNvSpPr/>
            <p:nvPr/>
          </p:nvSpPr>
          <p:spPr>
            <a:xfrm flipH="1">
              <a:off x="228645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53" name="Google Shape;53;p2"/>
            <p:cNvSpPr/>
            <p:nvPr/>
          </p:nvSpPr>
          <p:spPr>
            <a:xfrm flipH="1">
              <a:off x="200071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54" name="Google Shape;54;p2"/>
            <p:cNvSpPr/>
            <p:nvPr/>
          </p:nvSpPr>
          <p:spPr>
            <a:xfrm flipH="1">
              <a:off x="1714987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55" name="Google Shape;55;p2"/>
            <p:cNvSpPr/>
            <p:nvPr/>
          </p:nvSpPr>
          <p:spPr>
            <a:xfrm flipH="1">
              <a:off x="1429255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56" name="Google Shape;56;p2"/>
            <p:cNvSpPr/>
            <p:nvPr/>
          </p:nvSpPr>
          <p:spPr>
            <a:xfrm flipH="1">
              <a:off x="1143523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57" name="Google Shape;57;p2"/>
            <p:cNvSpPr/>
            <p:nvPr/>
          </p:nvSpPr>
          <p:spPr>
            <a:xfrm flipH="1">
              <a:off x="857791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58" name="Google Shape;58;p2"/>
            <p:cNvSpPr/>
            <p:nvPr/>
          </p:nvSpPr>
          <p:spPr>
            <a:xfrm flipH="1">
              <a:off x="59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59" name="Google Shape;59;p2"/>
            <p:cNvSpPr/>
            <p:nvPr/>
          </p:nvSpPr>
          <p:spPr>
            <a:xfrm flipH="1">
              <a:off x="28632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</p:grpSp>
      <p:sp>
        <p:nvSpPr>
          <p:cNvPr id="60" name="Google Shape;60;p2"/>
          <p:cNvSpPr/>
          <p:nvPr/>
        </p:nvSpPr>
        <p:spPr>
          <a:xfrm rot="-5400000">
            <a:off x="877050" y="2630425"/>
            <a:ext cx="1868400" cy="361650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9FC5E8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2"/>
          <p:cNvSpPr/>
          <p:nvPr/>
        </p:nvSpPr>
        <p:spPr>
          <a:xfrm>
            <a:off x="525" y="-75"/>
            <a:ext cx="3321900" cy="1444800"/>
          </a:xfrm>
          <a:prstGeom prst="rect">
            <a:avLst/>
          </a:prstGeom>
          <a:solidFill>
            <a:srgbClr val="FBBE18">
              <a:alpha val="52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2"/>
          <p:cNvSpPr/>
          <p:nvPr/>
        </p:nvSpPr>
        <p:spPr>
          <a:xfrm>
            <a:off x="1890151" y="-123349"/>
            <a:ext cx="5378188" cy="5378188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63;p2"/>
          <p:cNvSpPr/>
          <p:nvPr/>
        </p:nvSpPr>
        <p:spPr>
          <a:xfrm flipH="1">
            <a:off x="6002625" y="3868950"/>
            <a:ext cx="1134600" cy="1270500"/>
          </a:xfrm>
          <a:prstGeom prst="rtTriangle">
            <a:avLst/>
          </a:prstGeom>
          <a:solidFill>
            <a:srgbClr val="F8B0AD">
              <a:alpha val="424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2"/>
          <p:cNvSpPr/>
          <p:nvPr/>
        </p:nvSpPr>
        <p:spPr>
          <a:xfrm>
            <a:off x="7181400" y="2866650"/>
            <a:ext cx="2022900" cy="2276700"/>
          </a:xfrm>
          <a:prstGeom prst="rect">
            <a:avLst/>
          </a:prstGeom>
          <a:solidFill>
            <a:srgbClr val="FBBE18">
              <a:alpha val="52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2"/>
          <p:cNvSpPr/>
          <p:nvPr/>
        </p:nvSpPr>
        <p:spPr>
          <a:xfrm rot="-5400000">
            <a:off x="6649725" y="-1320537"/>
            <a:ext cx="2543400" cy="2543400"/>
          </a:xfrm>
          <a:prstGeom prst="pie">
            <a:avLst>
              <a:gd name="adj1" fmla="val 5393868"/>
              <a:gd name="adj2" fmla="val 16186904"/>
            </a:avLst>
          </a:prstGeom>
          <a:solidFill>
            <a:srgbClr val="F8B0AD">
              <a:alpha val="68750"/>
            </a:srgbClr>
          </a:solidFill>
          <a:ln>
            <a:noFill/>
          </a:ln>
          <a:effectLst>
            <a:reflection endPos="35000" fadeDir="5400012" sy="-100000" algn="bl" rotWithShape="0"/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66;p2"/>
          <p:cNvSpPr/>
          <p:nvPr/>
        </p:nvSpPr>
        <p:spPr>
          <a:xfrm rot="-5400000">
            <a:off x="7034175" y="-936087"/>
            <a:ext cx="1774500" cy="1774500"/>
          </a:xfrm>
          <a:prstGeom prst="pie">
            <a:avLst>
              <a:gd name="adj1" fmla="val 5393868"/>
              <a:gd name="adj2" fmla="val 16186904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p2"/>
          <p:cNvSpPr/>
          <p:nvPr/>
        </p:nvSpPr>
        <p:spPr>
          <a:xfrm rot="-5400000">
            <a:off x="7479675" y="-490587"/>
            <a:ext cx="883500" cy="883500"/>
          </a:xfrm>
          <a:prstGeom prst="pie">
            <a:avLst>
              <a:gd name="adj1" fmla="val 5393868"/>
              <a:gd name="adj2" fmla="val 16186904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2"/>
          <p:cNvSpPr/>
          <p:nvPr/>
        </p:nvSpPr>
        <p:spPr>
          <a:xfrm>
            <a:off x="525" y="1832325"/>
            <a:ext cx="1597800" cy="1548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2"/>
          <p:cNvSpPr/>
          <p:nvPr/>
        </p:nvSpPr>
        <p:spPr>
          <a:xfrm>
            <a:off x="-4175" y="238125"/>
            <a:ext cx="1597800" cy="16119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2"/>
          <p:cNvSpPr/>
          <p:nvPr/>
        </p:nvSpPr>
        <p:spPr>
          <a:xfrm>
            <a:off x="7351100" y="1679400"/>
            <a:ext cx="1853100" cy="1183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p2"/>
          <p:cNvSpPr/>
          <p:nvPr/>
        </p:nvSpPr>
        <p:spPr>
          <a:xfrm>
            <a:off x="7131475" y="3868950"/>
            <a:ext cx="1007100" cy="12705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p2"/>
          <p:cNvSpPr/>
          <p:nvPr/>
        </p:nvSpPr>
        <p:spPr>
          <a:xfrm>
            <a:off x="8147304" y="2900850"/>
            <a:ext cx="1042200" cy="2238600"/>
          </a:xfrm>
          <a:prstGeom prst="rtTriangle">
            <a:avLst/>
          </a:prstGeom>
          <a:solidFill>
            <a:srgbClr val="FFFFFF">
              <a:alpha val="660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73;p2"/>
          <p:cNvSpPr/>
          <p:nvPr/>
        </p:nvSpPr>
        <p:spPr>
          <a:xfrm>
            <a:off x="1869969" y="-143531"/>
            <a:ext cx="5418553" cy="5418553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noFill/>
          <a:ln w="2286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2"/>
          <p:cNvSpPr/>
          <p:nvPr/>
        </p:nvSpPr>
        <p:spPr>
          <a:xfrm>
            <a:off x="1719425" y="-294075"/>
            <a:ext cx="5719641" cy="5719641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noFill/>
          <a:ln w="228600" cap="flat" cmpd="sng">
            <a:solidFill>
              <a:srgbClr val="9FC5E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75;p2"/>
          <p:cNvSpPr/>
          <p:nvPr/>
        </p:nvSpPr>
        <p:spPr>
          <a:xfrm>
            <a:off x="1813232" y="-247017"/>
            <a:ext cx="5532027" cy="5625525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noFill/>
          <a:ln w="9525" cap="flat" cmpd="sng">
            <a:solidFill>
              <a:srgbClr val="9999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2"/>
          <p:cNvSpPr/>
          <p:nvPr/>
        </p:nvSpPr>
        <p:spPr>
          <a:xfrm>
            <a:off x="2093829" y="80328"/>
            <a:ext cx="4970834" cy="4970834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noFill/>
          <a:ln w="9525" cap="flat" cmpd="sng">
            <a:solidFill>
              <a:srgbClr val="9999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2"/>
          <p:cNvSpPr/>
          <p:nvPr/>
        </p:nvSpPr>
        <p:spPr>
          <a:xfrm>
            <a:off x="2217600" y="204100"/>
            <a:ext cx="4723291" cy="4723291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noFill/>
          <a:ln w="9525" cap="flat" cmpd="sng">
            <a:solidFill>
              <a:srgbClr val="9999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78;p2"/>
          <p:cNvSpPr/>
          <p:nvPr/>
        </p:nvSpPr>
        <p:spPr>
          <a:xfrm>
            <a:off x="2319747" y="306247"/>
            <a:ext cx="4518996" cy="4518996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solidFill>
            <a:srgbClr val="FBBE18">
              <a:alpha val="638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2"/>
          <p:cNvSpPr/>
          <p:nvPr/>
        </p:nvSpPr>
        <p:spPr>
          <a:xfrm>
            <a:off x="2576558" y="563057"/>
            <a:ext cx="4005376" cy="4005376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solidFill>
            <a:srgbClr val="4088B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p2"/>
          <p:cNvSpPr/>
          <p:nvPr/>
        </p:nvSpPr>
        <p:spPr>
          <a:xfrm>
            <a:off x="727250" y="4105575"/>
            <a:ext cx="7704000" cy="593400"/>
          </a:xfrm>
          <a:prstGeom prst="roundRect">
            <a:avLst>
              <a:gd name="adj" fmla="val 50000"/>
            </a:avLst>
          </a:prstGeom>
          <a:solidFill>
            <a:srgbClr val="FF736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1" name="Google Shape;81;p2"/>
          <p:cNvGrpSpPr/>
          <p:nvPr/>
        </p:nvGrpSpPr>
        <p:grpSpPr>
          <a:xfrm>
            <a:off x="335650" y="519200"/>
            <a:ext cx="1969850" cy="191750"/>
            <a:chOff x="1454525" y="7080325"/>
            <a:chExt cx="1969850" cy="191750"/>
          </a:xfrm>
        </p:grpSpPr>
        <p:sp>
          <p:nvSpPr>
            <p:cNvPr id="82" name="Google Shape;82;p2"/>
            <p:cNvSpPr/>
            <p:nvPr/>
          </p:nvSpPr>
          <p:spPr>
            <a:xfrm>
              <a:off x="1454525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0" y="320"/>
                    <a:pt x="0" y="708"/>
                  </a:cubicBezTo>
                  <a:cubicBezTo>
                    <a:pt x="0" y="1096"/>
                    <a:pt x="297" y="1393"/>
                    <a:pt x="685" y="1393"/>
                  </a:cubicBezTo>
                  <a:cubicBezTo>
                    <a:pt x="1073" y="1393"/>
                    <a:pt x="1393" y="1096"/>
                    <a:pt x="1393" y="708"/>
                  </a:cubicBezTo>
                  <a:cubicBezTo>
                    <a:pt x="1393" y="320"/>
                    <a:pt x="1073" y="0"/>
                    <a:pt x="685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2"/>
            <p:cNvSpPr/>
            <p:nvPr/>
          </p:nvSpPr>
          <p:spPr>
            <a:xfrm>
              <a:off x="1454525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0" y="297"/>
                    <a:pt x="0" y="685"/>
                  </a:cubicBezTo>
                  <a:cubicBezTo>
                    <a:pt x="0" y="1073"/>
                    <a:pt x="297" y="1392"/>
                    <a:pt x="685" y="1392"/>
                  </a:cubicBezTo>
                  <a:cubicBezTo>
                    <a:pt x="1073" y="1392"/>
                    <a:pt x="1393" y="1073"/>
                    <a:pt x="1393" y="685"/>
                  </a:cubicBezTo>
                  <a:cubicBezTo>
                    <a:pt x="1393" y="297"/>
                    <a:pt x="1073" y="0"/>
                    <a:pt x="685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2"/>
            <p:cNvSpPr/>
            <p:nvPr/>
          </p:nvSpPr>
          <p:spPr>
            <a:xfrm>
              <a:off x="1602875" y="7080325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320"/>
                    <a:pt x="1" y="708"/>
                  </a:cubicBezTo>
                  <a:cubicBezTo>
                    <a:pt x="1" y="1096"/>
                    <a:pt x="321" y="1393"/>
                    <a:pt x="709" y="1393"/>
                  </a:cubicBezTo>
                  <a:cubicBezTo>
                    <a:pt x="1097" y="1393"/>
                    <a:pt x="1416" y="1096"/>
                    <a:pt x="1416" y="708"/>
                  </a:cubicBezTo>
                  <a:cubicBezTo>
                    <a:pt x="1416" y="320"/>
                    <a:pt x="1097" y="0"/>
                    <a:pt x="709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2"/>
            <p:cNvSpPr/>
            <p:nvPr/>
          </p:nvSpPr>
          <p:spPr>
            <a:xfrm>
              <a:off x="1602875" y="7237250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297"/>
                    <a:pt x="1" y="685"/>
                  </a:cubicBezTo>
                  <a:cubicBezTo>
                    <a:pt x="1" y="1073"/>
                    <a:pt x="321" y="1392"/>
                    <a:pt x="709" y="1392"/>
                  </a:cubicBezTo>
                  <a:cubicBezTo>
                    <a:pt x="1097" y="1392"/>
                    <a:pt x="1416" y="1073"/>
                    <a:pt x="1416" y="685"/>
                  </a:cubicBezTo>
                  <a:cubicBezTo>
                    <a:pt x="1416" y="297"/>
                    <a:pt x="1097" y="0"/>
                    <a:pt x="709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2"/>
            <p:cNvSpPr/>
            <p:nvPr/>
          </p:nvSpPr>
          <p:spPr>
            <a:xfrm>
              <a:off x="17518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17518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2"/>
            <p:cNvSpPr/>
            <p:nvPr/>
          </p:nvSpPr>
          <p:spPr>
            <a:xfrm>
              <a:off x="190075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2"/>
            <p:cNvSpPr/>
            <p:nvPr/>
          </p:nvSpPr>
          <p:spPr>
            <a:xfrm>
              <a:off x="190075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2"/>
            <p:cNvSpPr/>
            <p:nvPr/>
          </p:nvSpPr>
          <p:spPr>
            <a:xfrm>
              <a:off x="2049700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393" y="1096"/>
                    <a:pt x="1393" y="708"/>
                  </a:cubicBezTo>
                  <a:cubicBezTo>
                    <a:pt x="1393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2"/>
            <p:cNvSpPr/>
            <p:nvPr/>
          </p:nvSpPr>
          <p:spPr>
            <a:xfrm>
              <a:off x="2049700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393" y="1073"/>
                    <a:pt x="1393" y="685"/>
                  </a:cubicBezTo>
                  <a:cubicBezTo>
                    <a:pt x="1393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2"/>
            <p:cNvSpPr/>
            <p:nvPr/>
          </p:nvSpPr>
          <p:spPr>
            <a:xfrm>
              <a:off x="2198625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1" y="320"/>
                    <a:pt x="1" y="708"/>
                  </a:cubicBezTo>
                  <a:cubicBezTo>
                    <a:pt x="1" y="1096"/>
                    <a:pt x="297" y="1393"/>
                    <a:pt x="685" y="1393"/>
                  </a:cubicBezTo>
                  <a:cubicBezTo>
                    <a:pt x="1073" y="1393"/>
                    <a:pt x="1393" y="1096"/>
                    <a:pt x="1393" y="708"/>
                  </a:cubicBezTo>
                  <a:cubicBezTo>
                    <a:pt x="1393" y="320"/>
                    <a:pt x="1073" y="0"/>
                    <a:pt x="685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2"/>
            <p:cNvSpPr/>
            <p:nvPr/>
          </p:nvSpPr>
          <p:spPr>
            <a:xfrm>
              <a:off x="2198625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1" y="297"/>
                    <a:pt x="1" y="685"/>
                  </a:cubicBezTo>
                  <a:cubicBezTo>
                    <a:pt x="1" y="1073"/>
                    <a:pt x="297" y="1392"/>
                    <a:pt x="685" y="1392"/>
                  </a:cubicBezTo>
                  <a:cubicBezTo>
                    <a:pt x="1073" y="1392"/>
                    <a:pt x="1393" y="1073"/>
                    <a:pt x="1393" y="685"/>
                  </a:cubicBezTo>
                  <a:cubicBezTo>
                    <a:pt x="1393" y="297"/>
                    <a:pt x="1073" y="0"/>
                    <a:pt x="685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2"/>
            <p:cNvSpPr/>
            <p:nvPr/>
          </p:nvSpPr>
          <p:spPr>
            <a:xfrm>
              <a:off x="234700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5" y="1096"/>
                    <a:pt x="1415" y="708"/>
                  </a:cubicBezTo>
                  <a:cubicBezTo>
                    <a:pt x="1415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2"/>
            <p:cNvSpPr/>
            <p:nvPr/>
          </p:nvSpPr>
          <p:spPr>
            <a:xfrm>
              <a:off x="234700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5" y="1073"/>
                    <a:pt x="1415" y="685"/>
                  </a:cubicBezTo>
                  <a:cubicBezTo>
                    <a:pt x="1415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2"/>
            <p:cNvSpPr/>
            <p:nvPr/>
          </p:nvSpPr>
          <p:spPr>
            <a:xfrm>
              <a:off x="24959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2"/>
            <p:cNvSpPr/>
            <p:nvPr/>
          </p:nvSpPr>
          <p:spPr>
            <a:xfrm>
              <a:off x="24959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2"/>
            <p:cNvSpPr/>
            <p:nvPr/>
          </p:nvSpPr>
          <p:spPr>
            <a:xfrm>
              <a:off x="2644850" y="7080325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320"/>
                    <a:pt x="1" y="708"/>
                  </a:cubicBezTo>
                  <a:cubicBezTo>
                    <a:pt x="1" y="1096"/>
                    <a:pt x="321" y="1393"/>
                    <a:pt x="709" y="1393"/>
                  </a:cubicBezTo>
                  <a:cubicBezTo>
                    <a:pt x="1097" y="1393"/>
                    <a:pt x="1416" y="1096"/>
                    <a:pt x="1416" y="708"/>
                  </a:cubicBezTo>
                  <a:cubicBezTo>
                    <a:pt x="1416" y="320"/>
                    <a:pt x="1097" y="0"/>
                    <a:pt x="709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2"/>
            <p:cNvSpPr/>
            <p:nvPr/>
          </p:nvSpPr>
          <p:spPr>
            <a:xfrm>
              <a:off x="2644850" y="7237250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297"/>
                    <a:pt x="1" y="685"/>
                  </a:cubicBezTo>
                  <a:cubicBezTo>
                    <a:pt x="1" y="1073"/>
                    <a:pt x="321" y="1392"/>
                    <a:pt x="709" y="1392"/>
                  </a:cubicBezTo>
                  <a:cubicBezTo>
                    <a:pt x="1097" y="1392"/>
                    <a:pt x="1416" y="1073"/>
                    <a:pt x="1416" y="685"/>
                  </a:cubicBezTo>
                  <a:cubicBezTo>
                    <a:pt x="1416" y="297"/>
                    <a:pt x="1097" y="0"/>
                    <a:pt x="709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2"/>
            <p:cNvSpPr/>
            <p:nvPr/>
          </p:nvSpPr>
          <p:spPr>
            <a:xfrm>
              <a:off x="2793800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393" y="1096"/>
                    <a:pt x="1393" y="708"/>
                  </a:cubicBezTo>
                  <a:cubicBezTo>
                    <a:pt x="1393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2"/>
            <p:cNvSpPr/>
            <p:nvPr/>
          </p:nvSpPr>
          <p:spPr>
            <a:xfrm>
              <a:off x="2793800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393" y="1073"/>
                    <a:pt x="1393" y="685"/>
                  </a:cubicBezTo>
                  <a:cubicBezTo>
                    <a:pt x="1393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2"/>
            <p:cNvSpPr/>
            <p:nvPr/>
          </p:nvSpPr>
          <p:spPr>
            <a:xfrm>
              <a:off x="2942725" y="7080325"/>
              <a:ext cx="34850" cy="34825"/>
            </a:xfrm>
            <a:custGeom>
              <a:avLst/>
              <a:gdLst/>
              <a:ahLst/>
              <a:cxnLst/>
              <a:rect l="l" t="t" r="r" b="b"/>
              <a:pathLst>
                <a:path w="1394" h="1393" extrusionOk="0">
                  <a:moveTo>
                    <a:pt x="686" y="0"/>
                  </a:moveTo>
                  <a:cubicBezTo>
                    <a:pt x="298" y="0"/>
                    <a:pt x="1" y="320"/>
                    <a:pt x="1" y="708"/>
                  </a:cubicBezTo>
                  <a:cubicBezTo>
                    <a:pt x="1" y="1096"/>
                    <a:pt x="298" y="1393"/>
                    <a:pt x="686" y="1393"/>
                  </a:cubicBezTo>
                  <a:cubicBezTo>
                    <a:pt x="1074" y="1393"/>
                    <a:pt x="1393" y="1096"/>
                    <a:pt x="1393" y="708"/>
                  </a:cubicBezTo>
                  <a:cubicBezTo>
                    <a:pt x="1393" y="320"/>
                    <a:pt x="1074" y="0"/>
                    <a:pt x="686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2"/>
            <p:cNvSpPr/>
            <p:nvPr/>
          </p:nvSpPr>
          <p:spPr>
            <a:xfrm>
              <a:off x="2942725" y="7237250"/>
              <a:ext cx="34850" cy="34825"/>
            </a:xfrm>
            <a:custGeom>
              <a:avLst/>
              <a:gdLst/>
              <a:ahLst/>
              <a:cxnLst/>
              <a:rect l="l" t="t" r="r" b="b"/>
              <a:pathLst>
                <a:path w="1394" h="1393" extrusionOk="0">
                  <a:moveTo>
                    <a:pt x="686" y="0"/>
                  </a:moveTo>
                  <a:cubicBezTo>
                    <a:pt x="298" y="0"/>
                    <a:pt x="1" y="297"/>
                    <a:pt x="1" y="685"/>
                  </a:cubicBezTo>
                  <a:cubicBezTo>
                    <a:pt x="1" y="1073"/>
                    <a:pt x="298" y="1392"/>
                    <a:pt x="686" y="1392"/>
                  </a:cubicBezTo>
                  <a:cubicBezTo>
                    <a:pt x="1074" y="1392"/>
                    <a:pt x="1393" y="1073"/>
                    <a:pt x="1393" y="685"/>
                  </a:cubicBezTo>
                  <a:cubicBezTo>
                    <a:pt x="1393" y="297"/>
                    <a:pt x="1074" y="0"/>
                    <a:pt x="686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2"/>
            <p:cNvSpPr/>
            <p:nvPr/>
          </p:nvSpPr>
          <p:spPr>
            <a:xfrm>
              <a:off x="309110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2"/>
            <p:cNvSpPr/>
            <p:nvPr/>
          </p:nvSpPr>
          <p:spPr>
            <a:xfrm>
              <a:off x="309110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2"/>
            <p:cNvSpPr/>
            <p:nvPr/>
          </p:nvSpPr>
          <p:spPr>
            <a:xfrm>
              <a:off x="32400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2"/>
            <p:cNvSpPr/>
            <p:nvPr/>
          </p:nvSpPr>
          <p:spPr>
            <a:xfrm>
              <a:off x="32400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338897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5" y="1096"/>
                    <a:pt x="1415" y="708"/>
                  </a:cubicBezTo>
                  <a:cubicBezTo>
                    <a:pt x="1415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2"/>
            <p:cNvSpPr/>
            <p:nvPr/>
          </p:nvSpPr>
          <p:spPr>
            <a:xfrm>
              <a:off x="338897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5" y="1073"/>
                    <a:pt x="1415" y="685"/>
                  </a:cubicBezTo>
                  <a:cubicBezTo>
                    <a:pt x="1415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0" name="Google Shape;110;p2"/>
          <p:cNvSpPr/>
          <p:nvPr/>
        </p:nvSpPr>
        <p:spPr>
          <a:xfrm>
            <a:off x="6615436" y="698325"/>
            <a:ext cx="385800" cy="380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2"/>
          <p:cNvSpPr/>
          <p:nvPr/>
        </p:nvSpPr>
        <p:spPr>
          <a:xfrm>
            <a:off x="6469025" y="539496"/>
            <a:ext cx="225300" cy="222300"/>
          </a:xfrm>
          <a:prstGeom prst="ellipse">
            <a:avLst/>
          </a:prstGeom>
          <a:solidFill>
            <a:srgbClr val="FFFFFF">
              <a:alpha val="660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2"/>
          <p:cNvSpPr/>
          <p:nvPr/>
        </p:nvSpPr>
        <p:spPr>
          <a:xfrm>
            <a:off x="1719425" y="2689459"/>
            <a:ext cx="225300" cy="222300"/>
          </a:xfrm>
          <a:prstGeom prst="ellipse">
            <a:avLst/>
          </a:prstGeom>
          <a:solidFill>
            <a:srgbClr val="FFFFFF">
              <a:alpha val="660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2"/>
          <p:cNvSpPr/>
          <p:nvPr/>
        </p:nvSpPr>
        <p:spPr>
          <a:xfrm>
            <a:off x="525" y="1769475"/>
            <a:ext cx="1719000" cy="1611900"/>
          </a:xfrm>
          <a:prstGeom prst="rtTriangle">
            <a:avLst/>
          </a:prstGeom>
          <a:solidFill>
            <a:srgbClr val="F8B0AD"/>
          </a:solidFill>
          <a:ln w="952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  <a:effectLst>
            <a:reflection fadeDir="5400012" sy="-100000" algn="bl" rotWithShape="0"/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4" name="Google Shape;114;p2"/>
          <p:cNvGrpSpPr/>
          <p:nvPr/>
        </p:nvGrpSpPr>
        <p:grpSpPr>
          <a:xfrm>
            <a:off x="727250" y="4105575"/>
            <a:ext cx="7704000" cy="593400"/>
            <a:chOff x="727250" y="4105575"/>
            <a:chExt cx="7704000" cy="593400"/>
          </a:xfrm>
        </p:grpSpPr>
        <p:sp>
          <p:nvSpPr>
            <p:cNvPr id="115" name="Google Shape;115;p2"/>
            <p:cNvSpPr/>
            <p:nvPr/>
          </p:nvSpPr>
          <p:spPr>
            <a:xfrm>
              <a:off x="774875" y="4174425"/>
              <a:ext cx="455700" cy="4557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727250" y="4105575"/>
              <a:ext cx="593400" cy="593400"/>
            </a:xfrm>
            <a:prstGeom prst="pie">
              <a:avLst>
                <a:gd name="adj1" fmla="val 5366593"/>
                <a:gd name="adj2" fmla="val 1620000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2"/>
            <p:cNvSpPr/>
            <p:nvPr/>
          </p:nvSpPr>
          <p:spPr>
            <a:xfrm rot="10800000">
              <a:off x="7927925" y="4174425"/>
              <a:ext cx="455700" cy="4557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2"/>
            <p:cNvSpPr/>
            <p:nvPr/>
          </p:nvSpPr>
          <p:spPr>
            <a:xfrm rot="10800000">
              <a:off x="7837850" y="4105575"/>
              <a:ext cx="593400" cy="593400"/>
            </a:xfrm>
            <a:prstGeom prst="pie">
              <a:avLst>
                <a:gd name="adj1" fmla="val 5366593"/>
                <a:gd name="adj2" fmla="val 1620000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9" name="Google Shape;119;p2"/>
          <p:cNvSpPr/>
          <p:nvPr/>
        </p:nvSpPr>
        <p:spPr>
          <a:xfrm>
            <a:off x="278323" y="2014064"/>
            <a:ext cx="1042200" cy="1028700"/>
          </a:xfrm>
          <a:prstGeom prst="ellipse">
            <a:avLst/>
          </a:prstGeom>
          <a:solidFill>
            <a:srgbClr val="FBBE18">
              <a:alpha val="635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2"/>
          <p:cNvSpPr/>
          <p:nvPr/>
        </p:nvSpPr>
        <p:spPr>
          <a:xfrm rot="5400000">
            <a:off x="809588" y="500475"/>
            <a:ext cx="380700" cy="2276100"/>
          </a:xfrm>
          <a:prstGeom prst="round2SameRect">
            <a:avLst>
              <a:gd name="adj1" fmla="val 46388"/>
              <a:gd name="adj2" fmla="val 0"/>
            </a:avLst>
          </a:prstGeom>
          <a:solidFill>
            <a:srgbClr val="FF736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2"/>
          <p:cNvSpPr/>
          <p:nvPr/>
        </p:nvSpPr>
        <p:spPr>
          <a:xfrm>
            <a:off x="1751163" y="1444727"/>
            <a:ext cx="392400" cy="387600"/>
          </a:xfrm>
          <a:prstGeom prst="ellipse">
            <a:avLst/>
          </a:prstGeom>
          <a:solidFill>
            <a:srgbClr val="4088B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2"/>
          <p:cNvSpPr/>
          <p:nvPr/>
        </p:nvSpPr>
        <p:spPr>
          <a:xfrm rot="-5400000">
            <a:off x="8134675" y="1534804"/>
            <a:ext cx="380700" cy="2276100"/>
          </a:xfrm>
          <a:prstGeom prst="round2SameRect">
            <a:avLst>
              <a:gd name="adj1" fmla="val 46388"/>
              <a:gd name="adj2" fmla="val 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2"/>
          <p:cNvSpPr/>
          <p:nvPr/>
        </p:nvSpPr>
        <p:spPr>
          <a:xfrm rot="10800000">
            <a:off x="7181400" y="2479052"/>
            <a:ext cx="392400" cy="3876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4" name="Google Shape;124;p2"/>
          <p:cNvGrpSpPr/>
          <p:nvPr/>
        </p:nvGrpSpPr>
        <p:grpSpPr>
          <a:xfrm rot="5400000">
            <a:off x="7744925" y="2568450"/>
            <a:ext cx="1969850" cy="191750"/>
            <a:chOff x="1454525" y="7080325"/>
            <a:chExt cx="1969850" cy="191750"/>
          </a:xfrm>
        </p:grpSpPr>
        <p:sp>
          <p:nvSpPr>
            <p:cNvPr id="125" name="Google Shape;125;p2"/>
            <p:cNvSpPr/>
            <p:nvPr/>
          </p:nvSpPr>
          <p:spPr>
            <a:xfrm>
              <a:off x="1454525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0" y="320"/>
                    <a:pt x="0" y="708"/>
                  </a:cubicBezTo>
                  <a:cubicBezTo>
                    <a:pt x="0" y="1096"/>
                    <a:pt x="297" y="1393"/>
                    <a:pt x="685" y="1393"/>
                  </a:cubicBezTo>
                  <a:cubicBezTo>
                    <a:pt x="1073" y="1393"/>
                    <a:pt x="1393" y="1096"/>
                    <a:pt x="1393" y="708"/>
                  </a:cubicBezTo>
                  <a:cubicBezTo>
                    <a:pt x="1393" y="320"/>
                    <a:pt x="1073" y="0"/>
                    <a:pt x="685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1454525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0" y="297"/>
                    <a:pt x="0" y="685"/>
                  </a:cubicBezTo>
                  <a:cubicBezTo>
                    <a:pt x="0" y="1073"/>
                    <a:pt x="297" y="1392"/>
                    <a:pt x="685" y="1392"/>
                  </a:cubicBezTo>
                  <a:cubicBezTo>
                    <a:pt x="1073" y="1392"/>
                    <a:pt x="1393" y="1073"/>
                    <a:pt x="1393" y="685"/>
                  </a:cubicBezTo>
                  <a:cubicBezTo>
                    <a:pt x="1393" y="297"/>
                    <a:pt x="1073" y="0"/>
                    <a:pt x="685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1602875" y="7080325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320"/>
                    <a:pt x="1" y="708"/>
                  </a:cubicBezTo>
                  <a:cubicBezTo>
                    <a:pt x="1" y="1096"/>
                    <a:pt x="321" y="1393"/>
                    <a:pt x="709" y="1393"/>
                  </a:cubicBezTo>
                  <a:cubicBezTo>
                    <a:pt x="1097" y="1393"/>
                    <a:pt x="1416" y="1096"/>
                    <a:pt x="1416" y="708"/>
                  </a:cubicBezTo>
                  <a:cubicBezTo>
                    <a:pt x="1416" y="320"/>
                    <a:pt x="1097" y="0"/>
                    <a:pt x="709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1602875" y="7237250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297"/>
                    <a:pt x="1" y="685"/>
                  </a:cubicBezTo>
                  <a:cubicBezTo>
                    <a:pt x="1" y="1073"/>
                    <a:pt x="321" y="1392"/>
                    <a:pt x="709" y="1392"/>
                  </a:cubicBezTo>
                  <a:cubicBezTo>
                    <a:pt x="1097" y="1392"/>
                    <a:pt x="1416" y="1073"/>
                    <a:pt x="1416" y="685"/>
                  </a:cubicBezTo>
                  <a:cubicBezTo>
                    <a:pt x="1416" y="297"/>
                    <a:pt x="1097" y="0"/>
                    <a:pt x="709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2"/>
            <p:cNvSpPr/>
            <p:nvPr/>
          </p:nvSpPr>
          <p:spPr>
            <a:xfrm>
              <a:off x="17518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2"/>
            <p:cNvSpPr/>
            <p:nvPr/>
          </p:nvSpPr>
          <p:spPr>
            <a:xfrm>
              <a:off x="17518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2"/>
            <p:cNvSpPr/>
            <p:nvPr/>
          </p:nvSpPr>
          <p:spPr>
            <a:xfrm>
              <a:off x="190075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2"/>
            <p:cNvSpPr/>
            <p:nvPr/>
          </p:nvSpPr>
          <p:spPr>
            <a:xfrm>
              <a:off x="190075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2"/>
            <p:cNvSpPr/>
            <p:nvPr/>
          </p:nvSpPr>
          <p:spPr>
            <a:xfrm>
              <a:off x="2049700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393" y="1096"/>
                    <a:pt x="1393" y="708"/>
                  </a:cubicBezTo>
                  <a:cubicBezTo>
                    <a:pt x="1393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2"/>
            <p:cNvSpPr/>
            <p:nvPr/>
          </p:nvSpPr>
          <p:spPr>
            <a:xfrm>
              <a:off x="2049700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393" y="1073"/>
                    <a:pt x="1393" y="685"/>
                  </a:cubicBezTo>
                  <a:cubicBezTo>
                    <a:pt x="1393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2"/>
            <p:cNvSpPr/>
            <p:nvPr/>
          </p:nvSpPr>
          <p:spPr>
            <a:xfrm>
              <a:off x="2198625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1" y="320"/>
                    <a:pt x="1" y="708"/>
                  </a:cubicBezTo>
                  <a:cubicBezTo>
                    <a:pt x="1" y="1096"/>
                    <a:pt x="297" y="1393"/>
                    <a:pt x="685" y="1393"/>
                  </a:cubicBezTo>
                  <a:cubicBezTo>
                    <a:pt x="1073" y="1393"/>
                    <a:pt x="1393" y="1096"/>
                    <a:pt x="1393" y="708"/>
                  </a:cubicBezTo>
                  <a:cubicBezTo>
                    <a:pt x="1393" y="320"/>
                    <a:pt x="1073" y="0"/>
                    <a:pt x="685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2"/>
            <p:cNvSpPr/>
            <p:nvPr/>
          </p:nvSpPr>
          <p:spPr>
            <a:xfrm>
              <a:off x="2198625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1" y="297"/>
                    <a:pt x="1" y="685"/>
                  </a:cubicBezTo>
                  <a:cubicBezTo>
                    <a:pt x="1" y="1073"/>
                    <a:pt x="297" y="1392"/>
                    <a:pt x="685" y="1392"/>
                  </a:cubicBezTo>
                  <a:cubicBezTo>
                    <a:pt x="1073" y="1392"/>
                    <a:pt x="1393" y="1073"/>
                    <a:pt x="1393" y="685"/>
                  </a:cubicBezTo>
                  <a:cubicBezTo>
                    <a:pt x="1393" y="297"/>
                    <a:pt x="1073" y="0"/>
                    <a:pt x="685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2"/>
            <p:cNvSpPr/>
            <p:nvPr/>
          </p:nvSpPr>
          <p:spPr>
            <a:xfrm>
              <a:off x="234700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5" y="1096"/>
                    <a:pt x="1415" y="708"/>
                  </a:cubicBezTo>
                  <a:cubicBezTo>
                    <a:pt x="1415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2"/>
            <p:cNvSpPr/>
            <p:nvPr/>
          </p:nvSpPr>
          <p:spPr>
            <a:xfrm>
              <a:off x="234700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5" y="1073"/>
                    <a:pt x="1415" y="685"/>
                  </a:cubicBezTo>
                  <a:cubicBezTo>
                    <a:pt x="1415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2"/>
            <p:cNvSpPr/>
            <p:nvPr/>
          </p:nvSpPr>
          <p:spPr>
            <a:xfrm>
              <a:off x="24959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2"/>
            <p:cNvSpPr/>
            <p:nvPr/>
          </p:nvSpPr>
          <p:spPr>
            <a:xfrm>
              <a:off x="24959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2"/>
            <p:cNvSpPr/>
            <p:nvPr/>
          </p:nvSpPr>
          <p:spPr>
            <a:xfrm>
              <a:off x="2644850" y="7080325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320"/>
                    <a:pt x="1" y="708"/>
                  </a:cubicBezTo>
                  <a:cubicBezTo>
                    <a:pt x="1" y="1096"/>
                    <a:pt x="321" y="1393"/>
                    <a:pt x="709" y="1393"/>
                  </a:cubicBezTo>
                  <a:cubicBezTo>
                    <a:pt x="1097" y="1393"/>
                    <a:pt x="1416" y="1096"/>
                    <a:pt x="1416" y="708"/>
                  </a:cubicBezTo>
                  <a:cubicBezTo>
                    <a:pt x="1416" y="320"/>
                    <a:pt x="1097" y="0"/>
                    <a:pt x="709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2"/>
            <p:cNvSpPr/>
            <p:nvPr/>
          </p:nvSpPr>
          <p:spPr>
            <a:xfrm>
              <a:off x="2644850" y="7237250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297"/>
                    <a:pt x="1" y="685"/>
                  </a:cubicBezTo>
                  <a:cubicBezTo>
                    <a:pt x="1" y="1073"/>
                    <a:pt x="321" y="1392"/>
                    <a:pt x="709" y="1392"/>
                  </a:cubicBezTo>
                  <a:cubicBezTo>
                    <a:pt x="1097" y="1392"/>
                    <a:pt x="1416" y="1073"/>
                    <a:pt x="1416" y="685"/>
                  </a:cubicBezTo>
                  <a:cubicBezTo>
                    <a:pt x="1416" y="297"/>
                    <a:pt x="1097" y="0"/>
                    <a:pt x="709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2"/>
            <p:cNvSpPr/>
            <p:nvPr/>
          </p:nvSpPr>
          <p:spPr>
            <a:xfrm>
              <a:off x="2793800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393" y="1096"/>
                    <a:pt x="1393" y="708"/>
                  </a:cubicBezTo>
                  <a:cubicBezTo>
                    <a:pt x="1393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2"/>
            <p:cNvSpPr/>
            <p:nvPr/>
          </p:nvSpPr>
          <p:spPr>
            <a:xfrm>
              <a:off x="2793800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393" y="1073"/>
                    <a:pt x="1393" y="685"/>
                  </a:cubicBezTo>
                  <a:cubicBezTo>
                    <a:pt x="1393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2"/>
            <p:cNvSpPr/>
            <p:nvPr/>
          </p:nvSpPr>
          <p:spPr>
            <a:xfrm>
              <a:off x="2942725" y="7080325"/>
              <a:ext cx="34850" cy="34825"/>
            </a:xfrm>
            <a:custGeom>
              <a:avLst/>
              <a:gdLst/>
              <a:ahLst/>
              <a:cxnLst/>
              <a:rect l="l" t="t" r="r" b="b"/>
              <a:pathLst>
                <a:path w="1394" h="1393" extrusionOk="0">
                  <a:moveTo>
                    <a:pt x="686" y="0"/>
                  </a:moveTo>
                  <a:cubicBezTo>
                    <a:pt x="298" y="0"/>
                    <a:pt x="1" y="320"/>
                    <a:pt x="1" y="708"/>
                  </a:cubicBezTo>
                  <a:cubicBezTo>
                    <a:pt x="1" y="1096"/>
                    <a:pt x="298" y="1393"/>
                    <a:pt x="686" y="1393"/>
                  </a:cubicBezTo>
                  <a:cubicBezTo>
                    <a:pt x="1074" y="1393"/>
                    <a:pt x="1393" y="1096"/>
                    <a:pt x="1393" y="708"/>
                  </a:cubicBezTo>
                  <a:cubicBezTo>
                    <a:pt x="1393" y="320"/>
                    <a:pt x="1074" y="0"/>
                    <a:pt x="686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2"/>
            <p:cNvSpPr/>
            <p:nvPr/>
          </p:nvSpPr>
          <p:spPr>
            <a:xfrm>
              <a:off x="2942725" y="7237250"/>
              <a:ext cx="34850" cy="34825"/>
            </a:xfrm>
            <a:custGeom>
              <a:avLst/>
              <a:gdLst/>
              <a:ahLst/>
              <a:cxnLst/>
              <a:rect l="l" t="t" r="r" b="b"/>
              <a:pathLst>
                <a:path w="1394" h="1393" extrusionOk="0">
                  <a:moveTo>
                    <a:pt x="686" y="0"/>
                  </a:moveTo>
                  <a:cubicBezTo>
                    <a:pt x="298" y="0"/>
                    <a:pt x="1" y="297"/>
                    <a:pt x="1" y="685"/>
                  </a:cubicBezTo>
                  <a:cubicBezTo>
                    <a:pt x="1" y="1073"/>
                    <a:pt x="298" y="1392"/>
                    <a:pt x="686" y="1392"/>
                  </a:cubicBezTo>
                  <a:cubicBezTo>
                    <a:pt x="1074" y="1392"/>
                    <a:pt x="1393" y="1073"/>
                    <a:pt x="1393" y="685"/>
                  </a:cubicBezTo>
                  <a:cubicBezTo>
                    <a:pt x="1393" y="297"/>
                    <a:pt x="1074" y="0"/>
                    <a:pt x="686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2"/>
            <p:cNvSpPr/>
            <p:nvPr/>
          </p:nvSpPr>
          <p:spPr>
            <a:xfrm>
              <a:off x="309110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2"/>
            <p:cNvSpPr/>
            <p:nvPr/>
          </p:nvSpPr>
          <p:spPr>
            <a:xfrm>
              <a:off x="309110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2"/>
            <p:cNvSpPr/>
            <p:nvPr/>
          </p:nvSpPr>
          <p:spPr>
            <a:xfrm>
              <a:off x="32400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2"/>
            <p:cNvSpPr/>
            <p:nvPr/>
          </p:nvSpPr>
          <p:spPr>
            <a:xfrm>
              <a:off x="32400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2"/>
            <p:cNvSpPr/>
            <p:nvPr/>
          </p:nvSpPr>
          <p:spPr>
            <a:xfrm>
              <a:off x="338897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5" y="1096"/>
                    <a:pt x="1415" y="708"/>
                  </a:cubicBezTo>
                  <a:cubicBezTo>
                    <a:pt x="1415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2"/>
            <p:cNvSpPr/>
            <p:nvPr/>
          </p:nvSpPr>
          <p:spPr>
            <a:xfrm>
              <a:off x="338897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5" y="1073"/>
                    <a:pt x="1415" y="685"/>
                  </a:cubicBezTo>
                  <a:cubicBezTo>
                    <a:pt x="1415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3" name="Google Shape;153;p2"/>
          <p:cNvSpPr/>
          <p:nvPr/>
        </p:nvSpPr>
        <p:spPr>
          <a:xfrm>
            <a:off x="3271800" y="276481"/>
            <a:ext cx="323700" cy="320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2"/>
          <p:cNvSpPr/>
          <p:nvPr/>
        </p:nvSpPr>
        <p:spPr>
          <a:xfrm>
            <a:off x="3563163" y="139505"/>
            <a:ext cx="323700" cy="320100"/>
          </a:xfrm>
          <a:prstGeom prst="ellipse">
            <a:avLst/>
          </a:prstGeom>
          <a:solidFill>
            <a:srgbClr val="F8B0AD">
              <a:alpha val="687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2"/>
          <p:cNvSpPr/>
          <p:nvPr/>
        </p:nvSpPr>
        <p:spPr>
          <a:xfrm>
            <a:off x="3871992" y="42375"/>
            <a:ext cx="323700" cy="320100"/>
          </a:xfrm>
          <a:prstGeom prst="ellipse">
            <a:avLst/>
          </a:prstGeom>
          <a:solidFill>
            <a:srgbClr val="F8B0AD">
              <a:alpha val="424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56" name="Google Shape;156;p2"/>
          <p:cNvCxnSpPr/>
          <p:nvPr/>
        </p:nvCxnSpPr>
        <p:spPr>
          <a:xfrm>
            <a:off x="-208975" y="3388500"/>
            <a:ext cx="1928400" cy="0"/>
          </a:xfrm>
          <a:prstGeom prst="straightConnector1">
            <a:avLst/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57" name="Google Shape;157;p2"/>
          <p:cNvSpPr/>
          <p:nvPr/>
        </p:nvSpPr>
        <p:spPr>
          <a:xfrm rot="5400000">
            <a:off x="6645675" y="-1331487"/>
            <a:ext cx="2551500" cy="2565300"/>
          </a:xfrm>
          <a:prstGeom prst="arc">
            <a:avLst>
              <a:gd name="adj1" fmla="val 16200000"/>
              <a:gd name="adj2" fmla="val 0"/>
            </a:avLst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2"/>
          <p:cNvSpPr/>
          <p:nvPr/>
        </p:nvSpPr>
        <p:spPr>
          <a:xfrm rot="-5400000">
            <a:off x="7145775" y="-877652"/>
            <a:ext cx="1551300" cy="1551300"/>
          </a:xfrm>
          <a:prstGeom prst="pie">
            <a:avLst>
              <a:gd name="adj1" fmla="val 5393868"/>
              <a:gd name="adj2" fmla="val 16186904"/>
            </a:avLst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2"/>
          <p:cNvSpPr/>
          <p:nvPr/>
        </p:nvSpPr>
        <p:spPr>
          <a:xfrm rot="8113155">
            <a:off x="6735410" y="3106126"/>
            <a:ext cx="332625" cy="32901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2"/>
          <p:cNvSpPr/>
          <p:nvPr/>
        </p:nvSpPr>
        <p:spPr>
          <a:xfrm rot="8113155">
            <a:off x="6622197" y="3417227"/>
            <a:ext cx="332625" cy="329018"/>
          </a:xfrm>
          <a:prstGeom prst="ellipse">
            <a:avLst/>
          </a:prstGeom>
          <a:solidFill>
            <a:srgbClr val="F8B0AD">
              <a:alpha val="687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2"/>
          <p:cNvSpPr/>
          <p:nvPr/>
        </p:nvSpPr>
        <p:spPr>
          <a:xfrm rot="8113155">
            <a:off x="6467364" y="3711927"/>
            <a:ext cx="332625" cy="329018"/>
          </a:xfrm>
          <a:prstGeom prst="ellipse">
            <a:avLst/>
          </a:prstGeom>
          <a:solidFill>
            <a:srgbClr val="F8B0AD">
              <a:alpha val="424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p2"/>
          <p:cNvSpPr/>
          <p:nvPr/>
        </p:nvSpPr>
        <p:spPr>
          <a:xfrm>
            <a:off x="7846699" y="3274181"/>
            <a:ext cx="575700" cy="568200"/>
          </a:xfrm>
          <a:prstGeom prst="ellipse">
            <a:avLst/>
          </a:prstGeom>
          <a:solidFill>
            <a:srgbClr val="9FC5E8">
              <a:alpha val="558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63" name="Google Shape;163;p2"/>
          <p:cNvCxnSpPr>
            <a:stCxn id="162" idx="4"/>
            <a:endCxn id="162" idx="0"/>
          </p:cNvCxnSpPr>
          <p:nvPr/>
        </p:nvCxnSpPr>
        <p:spPr>
          <a:xfrm rot="10800000">
            <a:off x="8134549" y="3274181"/>
            <a:ext cx="0" cy="568200"/>
          </a:xfrm>
          <a:prstGeom prst="straightConnector1">
            <a:avLst/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64" name="Google Shape;164;p2"/>
          <p:cNvSpPr txBox="1">
            <a:spLocks noGrp="1"/>
          </p:cNvSpPr>
          <p:nvPr>
            <p:ph type="ctrTitle"/>
          </p:nvPr>
        </p:nvSpPr>
        <p:spPr>
          <a:xfrm>
            <a:off x="3087325" y="806250"/>
            <a:ext cx="3480600" cy="349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65" name="Google Shape;165;p2"/>
          <p:cNvSpPr txBox="1">
            <a:spLocks noGrp="1"/>
          </p:cNvSpPr>
          <p:nvPr>
            <p:ph type="subTitle" idx="1"/>
          </p:nvPr>
        </p:nvSpPr>
        <p:spPr>
          <a:xfrm>
            <a:off x="2157984" y="4105656"/>
            <a:ext cx="4846200" cy="59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 Medium"/>
              <a:buNone/>
              <a:defRPr>
                <a:latin typeface="Montserrat SemiBold"/>
                <a:ea typeface="Montserrat SemiBold"/>
                <a:cs typeface="Montserrat SemiBold"/>
                <a:sym typeface="Montserrat Semi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lt2"/>
        </a:solidFill>
        <a:effectLst/>
      </p:bgPr>
    </p:bg>
    <p:spTree>
      <p:nvGrpSpPr>
        <p:cNvPr id="1" name="Shape 8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5" name="Google Shape;845;p11"/>
          <p:cNvGrpSpPr/>
          <p:nvPr/>
        </p:nvGrpSpPr>
        <p:grpSpPr>
          <a:xfrm>
            <a:off x="-170" y="-1888"/>
            <a:ext cx="9144182" cy="5148055"/>
            <a:chOff x="-170" y="-1888"/>
            <a:chExt cx="9144182" cy="5148055"/>
          </a:xfrm>
        </p:grpSpPr>
        <p:sp>
          <p:nvSpPr>
            <p:cNvPr id="846" name="Google Shape;846;p11"/>
            <p:cNvSpPr/>
            <p:nvPr/>
          </p:nvSpPr>
          <p:spPr>
            <a:xfrm flipH="1">
              <a:off x="314364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847" name="Google Shape;847;p11"/>
            <p:cNvSpPr/>
            <p:nvPr/>
          </p:nvSpPr>
          <p:spPr>
            <a:xfrm flipH="1">
              <a:off x="-170" y="28485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848" name="Google Shape;848;p11"/>
            <p:cNvSpPr/>
            <p:nvPr/>
          </p:nvSpPr>
          <p:spPr>
            <a:xfrm flipH="1">
              <a:off x="914397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849" name="Google Shape;849;p11"/>
            <p:cNvSpPr/>
            <p:nvPr/>
          </p:nvSpPr>
          <p:spPr>
            <a:xfrm flipH="1">
              <a:off x="885824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850" name="Google Shape;850;p11"/>
            <p:cNvSpPr/>
            <p:nvPr/>
          </p:nvSpPr>
          <p:spPr>
            <a:xfrm flipH="1">
              <a:off x="8572510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851" name="Google Shape;851;p11"/>
            <p:cNvSpPr/>
            <p:nvPr/>
          </p:nvSpPr>
          <p:spPr>
            <a:xfrm flipH="1">
              <a:off x="828677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852" name="Google Shape;852;p11"/>
            <p:cNvSpPr/>
            <p:nvPr/>
          </p:nvSpPr>
          <p:spPr>
            <a:xfrm flipH="1">
              <a:off x="800104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853" name="Google Shape;853;p11"/>
            <p:cNvSpPr/>
            <p:nvPr/>
          </p:nvSpPr>
          <p:spPr>
            <a:xfrm flipH="1">
              <a:off x="771531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854" name="Google Shape;854;p11"/>
            <p:cNvSpPr/>
            <p:nvPr/>
          </p:nvSpPr>
          <p:spPr>
            <a:xfrm flipH="1">
              <a:off x="742958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855" name="Google Shape;855;p11"/>
            <p:cNvSpPr/>
            <p:nvPr/>
          </p:nvSpPr>
          <p:spPr>
            <a:xfrm flipH="1">
              <a:off x="714385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856" name="Google Shape;856;p11"/>
            <p:cNvSpPr/>
            <p:nvPr/>
          </p:nvSpPr>
          <p:spPr>
            <a:xfrm rot="10800000" flipH="1">
              <a:off x="6858158" y="-1888"/>
              <a:ext cx="0" cy="5147280"/>
            </a:xfrm>
            <a:custGeom>
              <a:avLst/>
              <a:gdLst/>
              <a:ahLst/>
              <a:cxnLst/>
              <a:rect l="l" t="t" r="r" b="b"/>
              <a:pathLst>
                <a:path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857" name="Google Shape;857;p11"/>
            <p:cNvSpPr/>
            <p:nvPr/>
          </p:nvSpPr>
          <p:spPr>
            <a:xfrm flipH="1">
              <a:off x="657242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858" name="Google Shape;858;p11"/>
            <p:cNvSpPr/>
            <p:nvPr/>
          </p:nvSpPr>
          <p:spPr>
            <a:xfrm flipH="1">
              <a:off x="628669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859" name="Google Shape;859;p11"/>
            <p:cNvSpPr/>
            <p:nvPr/>
          </p:nvSpPr>
          <p:spPr>
            <a:xfrm flipH="1">
              <a:off x="600096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860" name="Google Shape;860;p11"/>
            <p:cNvSpPr/>
            <p:nvPr/>
          </p:nvSpPr>
          <p:spPr>
            <a:xfrm flipH="1">
              <a:off x="571523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861" name="Google Shape;861;p11"/>
            <p:cNvSpPr/>
            <p:nvPr/>
          </p:nvSpPr>
          <p:spPr>
            <a:xfrm flipH="1">
              <a:off x="542949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862" name="Google Shape;862;p11"/>
            <p:cNvSpPr/>
            <p:nvPr/>
          </p:nvSpPr>
          <p:spPr>
            <a:xfrm flipH="1">
              <a:off x="514376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863" name="Google Shape;863;p11"/>
            <p:cNvSpPr/>
            <p:nvPr/>
          </p:nvSpPr>
          <p:spPr>
            <a:xfrm flipH="1">
              <a:off x="485803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864" name="Google Shape;864;p11"/>
            <p:cNvSpPr/>
            <p:nvPr/>
          </p:nvSpPr>
          <p:spPr>
            <a:xfrm flipH="1">
              <a:off x="457230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865" name="Google Shape;865;p11"/>
            <p:cNvSpPr/>
            <p:nvPr/>
          </p:nvSpPr>
          <p:spPr>
            <a:xfrm flipH="1">
              <a:off x="428657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866" name="Google Shape;866;p11"/>
            <p:cNvSpPr/>
            <p:nvPr/>
          </p:nvSpPr>
          <p:spPr>
            <a:xfrm flipH="1">
              <a:off x="400084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867" name="Google Shape;867;p11"/>
            <p:cNvSpPr/>
            <p:nvPr/>
          </p:nvSpPr>
          <p:spPr>
            <a:xfrm flipH="1">
              <a:off x="371510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868" name="Google Shape;868;p11"/>
            <p:cNvSpPr/>
            <p:nvPr/>
          </p:nvSpPr>
          <p:spPr>
            <a:xfrm flipH="1">
              <a:off x="342937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869" name="Google Shape;869;p11"/>
            <p:cNvSpPr/>
            <p:nvPr/>
          </p:nvSpPr>
          <p:spPr>
            <a:xfrm flipH="1">
              <a:off x="-170" y="285847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870" name="Google Shape;870;p11"/>
            <p:cNvSpPr/>
            <p:nvPr/>
          </p:nvSpPr>
          <p:spPr>
            <a:xfrm flipH="1">
              <a:off x="-170" y="257249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871" name="Google Shape;871;p11"/>
            <p:cNvSpPr/>
            <p:nvPr/>
          </p:nvSpPr>
          <p:spPr>
            <a:xfrm flipH="1">
              <a:off x="-170" y="228656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872" name="Google Shape;872;p11"/>
            <p:cNvSpPr/>
            <p:nvPr/>
          </p:nvSpPr>
          <p:spPr>
            <a:xfrm flipH="1">
              <a:off x="-170" y="2000585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873" name="Google Shape;873;p11"/>
            <p:cNvSpPr/>
            <p:nvPr/>
          </p:nvSpPr>
          <p:spPr>
            <a:xfrm flipH="1">
              <a:off x="-170" y="171461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874" name="Google Shape;874;p11"/>
            <p:cNvSpPr/>
            <p:nvPr/>
          </p:nvSpPr>
          <p:spPr>
            <a:xfrm flipH="1">
              <a:off x="-170" y="142867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875" name="Google Shape;875;p11"/>
            <p:cNvSpPr/>
            <p:nvPr/>
          </p:nvSpPr>
          <p:spPr>
            <a:xfrm flipH="1">
              <a:off x="-170" y="428750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876" name="Google Shape;876;p11"/>
            <p:cNvSpPr/>
            <p:nvPr/>
          </p:nvSpPr>
          <p:spPr>
            <a:xfrm flipH="1">
              <a:off x="-170" y="400152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877" name="Google Shape;877;p11"/>
            <p:cNvSpPr/>
            <p:nvPr/>
          </p:nvSpPr>
          <p:spPr>
            <a:xfrm flipH="1">
              <a:off x="-170" y="371632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878" name="Google Shape;878;p11"/>
            <p:cNvSpPr/>
            <p:nvPr/>
          </p:nvSpPr>
          <p:spPr>
            <a:xfrm flipH="1">
              <a:off x="-170" y="343038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879" name="Google Shape;879;p11"/>
            <p:cNvSpPr/>
            <p:nvPr/>
          </p:nvSpPr>
          <p:spPr>
            <a:xfrm flipH="1">
              <a:off x="-170" y="485941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880" name="Google Shape;880;p11"/>
            <p:cNvSpPr/>
            <p:nvPr/>
          </p:nvSpPr>
          <p:spPr>
            <a:xfrm flipH="1">
              <a:off x="-170" y="4573436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881" name="Google Shape;881;p11"/>
            <p:cNvSpPr/>
            <p:nvPr/>
          </p:nvSpPr>
          <p:spPr>
            <a:xfrm flipH="1">
              <a:off x="-170" y="3144409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882" name="Google Shape;882;p11"/>
            <p:cNvSpPr/>
            <p:nvPr/>
          </p:nvSpPr>
          <p:spPr>
            <a:xfrm flipH="1">
              <a:off x="-170" y="1142698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883" name="Google Shape;883;p11"/>
            <p:cNvSpPr/>
            <p:nvPr/>
          </p:nvSpPr>
          <p:spPr>
            <a:xfrm flipH="1">
              <a:off x="-170" y="85676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884" name="Google Shape;884;p11"/>
            <p:cNvSpPr/>
            <p:nvPr/>
          </p:nvSpPr>
          <p:spPr>
            <a:xfrm flipH="1">
              <a:off x="-170" y="57078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885" name="Google Shape;885;p11"/>
            <p:cNvSpPr/>
            <p:nvPr/>
          </p:nvSpPr>
          <p:spPr>
            <a:xfrm flipH="1">
              <a:off x="57206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886" name="Google Shape;886;p11"/>
            <p:cNvSpPr/>
            <p:nvPr/>
          </p:nvSpPr>
          <p:spPr>
            <a:xfrm flipH="1">
              <a:off x="2857914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887" name="Google Shape;887;p11"/>
            <p:cNvSpPr/>
            <p:nvPr/>
          </p:nvSpPr>
          <p:spPr>
            <a:xfrm flipH="1">
              <a:off x="2572182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888" name="Google Shape;888;p11"/>
            <p:cNvSpPr/>
            <p:nvPr/>
          </p:nvSpPr>
          <p:spPr>
            <a:xfrm flipH="1">
              <a:off x="228645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889" name="Google Shape;889;p11"/>
            <p:cNvSpPr/>
            <p:nvPr/>
          </p:nvSpPr>
          <p:spPr>
            <a:xfrm flipH="1">
              <a:off x="200071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890" name="Google Shape;890;p11"/>
            <p:cNvSpPr/>
            <p:nvPr/>
          </p:nvSpPr>
          <p:spPr>
            <a:xfrm flipH="1">
              <a:off x="1714987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891" name="Google Shape;891;p11"/>
            <p:cNvSpPr/>
            <p:nvPr/>
          </p:nvSpPr>
          <p:spPr>
            <a:xfrm flipH="1">
              <a:off x="1429255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892" name="Google Shape;892;p11"/>
            <p:cNvSpPr/>
            <p:nvPr/>
          </p:nvSpPr>
          <p:spPr>
            <a:xfrm flipH="1">
              <a:off x="1143523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893" name="Google Shape;893;p11"/>
            <p:cNvSpPr/>
            <p:nvPr/>
          </p:nvSpPr>
          <p:spPr>
            <a:xfrm flipH="1">
              <a:off x="857791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894" name="Google Shape;894;p11"/>
            <p:cNvSpPr/>
            <p:nvPr/>
          </p:nvSpPr>
          <p:spPr>
            <a:xfrm flipH="1">
              <a:off x="59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895" name="Google Shape;895;p11"/>
            <p:cNvSpPr/>
            <p:nvPr/>
          </p:nvSpPr>
          <p:spPr>
            <a:xfrm flipH="1">
              <a:off x="28632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</p:grpSp>
      <p:sp>
        <p:nvSpPr>
          <p:cNvPr id="896" name="Google Shape;896;p11"/>
          <p:cNvSpPr/>
          <p:nvPr/>
        </p:nvSpPr>
        <p:spPr>
          <a:xfrm>
            <a:off x="525" y="1799325"/>
            <a:ext cx="1028100" cy="255150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9FC5E8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7" name="Google Shape;897;p11"/>
          <p:cNvSpPr/>
          <p:nvPr/>
        </p:nvSpPr>
        <p:spPr>
          <a:xfrm>
            <a:off x="525" y="-75"/>
            <a:ext cx="3321900" cy="1444800"/>
          </a:xfrm>
          <a:prstGeom prst="rect">
            <a:avLst/>
          </a:prstGeom>
          <a:solidFill>
            <a:srgbClr val="FBBE18">
              <a:alpha val="52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8" name="Google Shape;898;p11"/>
          <p:cNvSpPr/>
          <p:nvPr/>
        </p:nvSpPr>
        <p:spPr>
          <a:xfrm>
            <a:off x="1890151" y="-123349"/>
            <a:ext cx="5378188" cy="5378188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9" name="Google Shape;899;p11"/>
          <p:cNvSpPr/>
          <p:nvPr/>
        </p:nvSpPr>
        <p:spPr>
          <a:xfrm>
            <a:off x="8124900" y="2866650"/>
            <a:ext cx="1079400" cy="2276700"/>
          </a:xfrm>
          <a:prstGeom prst="rect">
            <a:avLst/>
          </a:prstGeom>
          <a:solidFill>
            <a:srgbClr val="FBBE18">
              <a:alpha val="52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0" name="Google Shape;900;p11"/>
          <p:cNvSpPr/>
          <p:nvPr/>
        </p:nvSpPr>
        <p:spPr>
          <a:xfrm rot="-5400000">
            <a:off x="6698675" y="-1309375"/>
            <a:ext cx="2564700" cy="2573400"/>
          </a:xfrm>
          <a:prstGeom prst="pie">
            <a:avLst>
              <a:gd name="adj1" fmla="val 5393868"/>
              <a:gd name="adj2" fmla="val 16186904"/>
            </a:avLst>
          </a:prstGeom>
          <a:solidFill>
            <a:srgbClr val="F8B0AD">
              <a:alpha val="348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1" name="Google Shape;901;p11"/>
          <p:cNvSpPr/>
          <p:nvPr/>
        </p:nvSpPr>
        <p:spPr>
          <a:xfrm>
            <a:off x="8124800" y="1259675"/>
            <a:ext cx="1079400" cy="1603500"/>
          </a:xfrm>
          <a:prstGeom prst="rect">
            <a:avLst/>
          </a:prstGeom>
          <a:solidFill>
            <a:srgbClr val="FFFFFF">
              <a:alpha val="660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2" name="Google Shape;902;p11"/>
          <p:cNvSpPr/>
          <p:nvPr/>
        </p:nvSpPr>
        <p:spPr>
          <a:xfrm>
            <a:off x="1869969" y="-143531"/>
            <a:ext cx="5418553" cy="5418553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noFill/>
          <a:ln w="2286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3" name="Google Shape;903;p11"/>
          <p:cNvSpPr/>
          <p:nvPr/>
        </p:nvSpPr>
        <p:spPr>
          <a:xfrm>
            <a:off x="1719425" y="-294075"/>
            <a:ext cx="5719641" cy="5719641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noFill/>
          <a:ln w="2286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4" name="Google Shape;904;p11"/>
          <p:cNvSpPr/>
          <p:nvPr/>
        </p:nvSpPr>
        <p:spPr>
          <a:xfrm>
            <a:off x="1813232" y="-247017"/>
            <a:ext cx="5532027" cy="5625525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noFill/>
          <a:ln w="9525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5" name="Google Shape;905;p11"/>
          <p:cNvSpPr/>
          <p:nvPr/>
        </p:nvSpPr>
        <p:spPr>
          <a:xfrm>
            <a:off x="2093829" y="80328"/>
            <a:ext cx="4970834" cy="4970834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noFill/>
          <a:ln w="9525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6" name="Google Shape;906;p11"/>
          <p:cNvSpPr/>
          <p:nvPr/>
        </p:nvSpPr>
        <p:spPr>
          <a:xfrm>
            <a:off x="2217600" y="204100"/>
            <a:ext cx="4723291" cy="4723291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noFill/>
          <a:ln w="9525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7" name="Google Shape;907;p11"/>
          <p:cNvSpPr/>
          <p:nvPr/>
        </p:nvSpPr>
        <p:spPr>
          <a:xfrm>
            <a:off x="2319747" y="306247"/>
            <a:ext cx="4518996" cy="4518996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solidFill>
            <a:srgbClr val="FBBE18">
              <a:alpha val="638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8" name="Google Shape;908;p11"/>
          <p:cNvSpPr/>
          <p:nvPr/>
        </p:nvSpPr>
        <p:spPr>
          <a:xfrm>
            <a:off x="2576558" y="563057"/>
            <a:ext cx="4005376" cy="4005376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09" name="Google Shape;909;p11"/>
          <p:cNvGrpSpPr/>
          <p:nvPr/>
        </p:nvGrpSpPr>
        <p:grpSpPr>
          <a:xfrm>
            <a:off x="105400" y="571350"/>
            <a:ext cx="1969850" cy="191750"/>
            <a:chOff x="1454525" y="7080325"/>
            <a:chExt cx="1969850" cy="191750"/>
          </a:xfrm>
        </p:grpSpPr>
        <p:sp>
          <p:nvSpPr>
            <p:cNvPr id="910" name="Google Shape;910;p11"/>
            <p:cNvSpPr/>
            <p:nvPr/>
          </p:nvSpPr>
          <p:spPr>
            <a:xfrm>
              <a:off x="1454525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0" y="320"/>
                    <a:pt x="0" y="708"/>
                  </a:cubicBezTo>
                  <a:cubicBezTo>
                    <a:pt x="0" y="1096"/>
                    <a:pt x="297" y="1393"/>
                    <a:pt x="685" y="1393"/>
                  </a:cubicBezTo>
                  <a:cubicBezTo>
                    <a:pt x="1073" y="1393"/>
                    <a:pt x="1393" y="1096"/>
                    <a:pt x="1393" y="708"/>
                  </a:cubicBezTo>
                  <a:cubicBezTo>
                    <a:pt x="1393" y="320"/>
                    <a:pt x="1073" y="0"/>
                    <a:pt x="685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11"/>
            <p:cNvSpPr/>
            <p:nvPr/>
          </p:nvSpPr>
          <p:spPr>
            <a:xfrm>
              <a:off x="1454525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0" y="297"/>
                    <a:pt x="0" y="685"/>
                  </a:cubicBezTo>
                  <a:cubicBezTo>
                    <a:pt x="0" y="1073"/>
                    <a:pt x="297" y="1392"/>
                    <a:pt x="685" y="1392"/>
                  </a:cubicBezTo>
                  <a:cubicBezTo>
                    <a:pt x="1073" y="1392"/>
                    <a:pt x="1393" y="1073"/>
                    <a:pt x="1393" y="685"/>
                  </a:cubicBezTo>
                  <a:cubicBezTo>
                    <a:pt x="1393" y="297"/>
                    <a:pt x="1073" y="0"/>
                    <a:pt x="685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11"/>
            <p:cNvSpPr/>
            <p:nvPr/>
          </p:nvSpPr>
          <p:spPr>
            <a:xfrm>
              <a:off x="1602875" y="7080325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320"/>
                    <a:pt x="1" y="708"/>
                  </a:cubicBezTo>
                  <a:cubicBezTo>
                    <a:pt x="1" y="1096"/>
                    <a:pt x="321" y="1393"/>
                    <a:pt x="709" y="1393"/>
                  </a:cubicBezTo>
                  <a:cubicBezTo>
                    <a:pt x="1097" y="1393"/>
                    <a:pt x="1416" y="1096"/>
                    <a:pt x="1416" y="708"/>
                  </a:cubicBezTo>
                  <a:cubicBezTo>
                    <a:pt x="1416" y="320"/>
                    <a:pt x="1097" y="0"/>
                    <a:pt x="709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11"/>
            <p:cNvSpPr/>
            <p:nvPr/>
          </p:nvSpPr>
          <p:spPr>
            <a:xfrm>
              <a:off x="1602875" y="7237250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297"/>
                    <a:pt x="1" y="685"/>
                  </a:cubicBezTo>
                  <a:cubicBezTo>
                    <a:pt x="1" y="1073"/>
                    <a:pt x="321" y="1392"/>
                    <a:pt x="709" y="1392"/>
                  </a:cubicBezTo>
                  <a:cubicBezTo>
                    <a:pt x="1097" y="1392"/>
                    <a:pt x="1416" y="1073"/>
                    <a:pt x="1416" y="685"/>
                  </a:cubicBezTo>
                  <a:cubicBezTo>
                    <a:pt x="1416" y="297"/>
                    <a:pt x="1097" y="0"/>
                    <a:pt x="709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11"/>
            <p:cNvSpPr/>
            <p:nvPr/>
          </p:nvSpPr>
          <p:spPr>
            <a:xfrm>
              <a:off x="17518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11"/>
            <p:cNvSpPr/>
            <p:nvPr/>
          </p:nvSpPr>
          <p:spPr>
            <a:xfrm>
              <a:off x="17518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11"/>
            <p:cNvSpPr/>
            <p:nvPr/>
          </p:nvSpPr>
          <p:spPr>
            <a:xfrm>
              <a:off x="190075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11"/>
            <p:cNvSpPr/>
            <p:nvPr/>
          </p:nvSpPr>
          <p:spPr>
            <a:xfrm>
              <a:off x="190075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11"/>
            <p:cNvSpPr/>
            <p:nvPr/>
          </p:nvSpPr>
          <p:spPr>
            <a:xfrm>
              <a:off x="2049700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393" y="1096"/>
                    <a:pt x="1393" y="708"/>
                  </a:cubicBezTo>
                  <a:cubicBezTo>
                    <a:pt x="1393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11"/>
            <p:cNvSpPr/>
            <p:nvPr/>
          </p:nvSpPr>
          <p:spPr>
            <a:xfrm>
              <a:off x="2049700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393" y="1073"/>
                    <a:pt x="1393" y="685"/>
                  </a:cubicBezTo>
                  <a:cubicBezTo>
                    <a:pt x="1393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11"/>
            <p:cNvSpPr/>
            <p:nvPr/>
          </p:nvSpPr>
          <p:spPr>
            <a:xfrm>
              <a:off x="2198625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1" y="320"/>
                    <a:pt x="1" y="708"/>
                  </a:cubicBezTo>
                  <a:cubicBezTo>
                    <a:pt x="1" y="1096"/>
                    <a:pt x="297" y="1393"/>
                    <a:pt x="685" y="1393"/>
                  </a:cubicBezTo>
                  <a:cubicBezTo>
                    <a:pt x="1073" y="1393"/>
                    <a:pt x="1393" y="1096"/>
                    <a:pt x="1393" y="708"/>
                  </a:cubicBezTo>
                  <a:cubicBezTo>
                    <a:pt x="1393" y="320"/>
                    <a:pt x="1073" y="0"/>
                    <a:pt x="685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11"/>
            <p:cNvSpPr/>
            <p:nvPr/>
          </p:nvSpPr>
          <p:spPr>
            <a:xfrm>
              <a:off x="2198625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1" y="297"/>
                    <a:pt x="1" y="685"/>
                  </a:cubicBezTo>
                  <a:cubicBezTo>
                    <a:pt x="1" y="1073"/>
                    <a:pt x="297" y="1392"/>
                    <a:pt x="685" y="1392"/>
                  </a:cubicBezTo>
                  <a:cubicBezTo>
                    <a:pt x="1073" y="1392"/>
                    <a:pt x="1393" y="1073"/>
                    <a:pt x="1393" y="685"/>
                  </a:cubicBezTo>
                  <a:cubicBezTo>
                    <a:pt x="1393" y="297"/>
                    <a:pt x="1073" y="0"/>
                    <a:pt x="685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" name="Google Shape;922;p11"/>
            <p:cNvSpPr/>
            <p:nvPr/>
          </p:nvSpPr>
          <p:spPr>
            <a:xfrm>
              <a:off x="234700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5" y="1096"/>
                    <a:pt x="1415" y="708"/>
                  </a:cubicBezTo>
                  <a:cubicBezTo>
                    <a:pt x="1415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" name="Google Shape;923;p11"/>
            <p:cNvSpPr/>
            <p:nvPr/>
          </p:nvSpPr>
          <p:spPr>
            <a:xfrm>
              <a:off x="234700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5" y="1073"/>
                    <a:pt x="1415" y="685"/>
                  </a:cubicBezTo>
                  <a:cubicBezTo>
                    <a:pt x="1415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11"/>
            <p:cNvSpPr/>
            <p:nvPr/>
          </p:nvSpPr>
          <p:spPr>
            <a:xfrm>
              <a:off x="24959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" name="Google Shape;925;p11"/>
            <p:cNvSpPr/>
            <p:nvPr/>
          </p:nvSpPr>
          <p:spPr>
            <a:xfrm>
              <a:off x="24959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" name="Google Shape;926;p11"/>
            <p:cNvSpPr/>
            <p:nvPr/>
          </p:nvSpPr>
          <p:spPr>
            <a:xfrm>
              <a:off x="2644850" y="7080325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320"/>
                    <a:pt x="1" y="708"/>
                  </a:cubicBezTo>
                  <a:cubicBezTo>
                    <a:pt x="1" y="1096"/>
                    <a:pt x="321" y="1393"/>
                    <a:pt x="709" y="1393"/>
                  </a:cubicBezTo>
                  <a:cubicBezTo>
                    <a:pt x="1097" y="1393"/>
                    <a:pt x="1416" y="1096"/>
                    <a:pt x="1416" y="708"/>
                  </a:cubicBezTo>
                  <a:cubicBezTo>
                    <a:pt x="1416" y="320"/>
                    <a:pt x="1097" y="0"/>
                    <a:pt x="709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" name="Google Shape;927;p11"/>
            <p:cNvSpPr/>
            <p:nvPr/>
          </p:nvSpPr>
          <p:spPr>
            <a:xfrm>
              <a:off x="2644850" y="7237250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297"/>
                    <a:pt x="1" y="685"/>
                  </a:cubicBezTo>
                  <a:cubicBezTo>
                    <a:pt x="1" y="1073"/>
                    <a:pt x="321" y="1392"/>
                    <a:pt x="709" y="1392"/>
                  </a:cubicBezTo>
                  <a:cubicBezTo>
                    <a:pt x="1097" y="1392"/>
                    <a:pt x="1416" y="1073"/>
                    <a:pt x="1416" y="685"/>
                  </a:cubicBezTo>
                  <a:cubicBezTo>
                    <a:pt x="1416" y="297"/>
                    <a:pt x="1097" y="0"/>
                    <a:pt x="709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" name="Google Shape;928;p11"/>
            <p:cNvSpPr/>
            <p:nvPr/>
          </p:nvSpPr>
          <p:spPr>
            <a:xfrm>
              <a:off x="2793800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393" y="1096"/>
                    <a:pt x="1393" y="708"/>
                  </a:cubicBezTo>
                  <a:cubicBezTo>
                    <a:pt x="1393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" name="Google Shape;929;p11"/>
            <p:cNvSpPr/>
            <p:nvPr/>
          </p:nvSpPr>
          <p:spPr>
            <a:xfrm>
              <a:off x="2793800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393" y="1073"/>
                    <a:pt x="1393" y="685"/>
                  </a:cubicBezTo>
                  <a:cubicBezTo>
                    <a:pt x="1393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" name="Google Shape;930;p11"/>
            <p:cNvSpPr/>
            <p:nvPr/>
          </p:nvSpPr>
          <p:spPr>
            <a:xfrm>
              <a:off x="2942725" y="7080325"/>
              <a:ext cx="34850" cy="34825"/>
            </a:xfrm>
            <a:custGeom>
              <a:avLst/>
              <a:gdLst/>
              <a:ahLst/>
              <a:cxnLst/>
              <a:rect l="l" t="t" r="r" b="b"/>
              <a:pathLst>
                <a:path w="1394" h="1393" extrusionOk="0">
                  <a:moveTo>
                    <a:pt x="686" y="0"/>
                  </a:moveTo>
                  <a:cubicBezTo>
                    <a:pt x="298" y="0"/>
                    <a:pt x="1" y="320"/>
                    <a:pt x="1" y="708"/>
                  </a:cubicBezTo>
                  <a:cubicBezTo>
                    <a:pt x="1" y="1096"/>
                    <a:pt x="298" y="1393"/>
                    <a:pt x="686" y="1393"/>
                  </a:cubicBezTo>
                  <a:cubicBezTo>
                    <a:pt x="1074" y="1393"/>
                    <a:pt x="1393" y="1096"/>
                    <a:pt x="1393" y="708"/>
                  </a:cubicBezTo>
                  <a:cubicBezTo>
                    <a:pt x="1393" y="320"/>
                    <a:pt x="1074" y="0"/>
                    <a:pt x="686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" name="Google Shape;931;p11"/>
            <p:cNvSpPr/>
            <p:nvPr/>
          </p:nvSpPr>
          <p:spPr>
            <a:xfrm>
              <a:off x="2942725" y="7237250"/>
              <a:ext cx="34850" cy="34825"/>
            </a:xfrm>
            <a:custGeom>
              <a:avLst/>
              <a:gdLst/>
              <a:ahLst/>
              <a:cxnLst/>
              <a:rect l="l" t="t" r="r" b="b"/>
              <a:pathLst>
                <a:path w="1394" h="1393" extrusionOk="0">
                  <a:moveTo>
                    <a:pt x="686" y="0"/>
                  </a:moveTo>
                  <a:cubicBezTo>
                    <a:pt x="298" y="0"/>
                    <a:pt x="1" y="297"/>
                    <a:pt x="1" y="685"/>
                  </a:cubicBezTo>
                  <a:cubicBezTo>
                    <a:pt x="1" y="1073"/>
                    <a:pt x="298" y="1392"/>
                    <a:pt x="686" y="1392"/>
                  </a:cubicBezTo>
                  <a:cubicBezTo>
                    <a:pt x="1074" y="1392"/>
                    <a:pt x="1393" y="1073"/>
                    <a:pt x="1393" y="685"/>
                  </a:cubicBezTo>
                  <a:cubicBezTo>
                    <a:pt x="1393" y="297"/>
                    <a:pt x="1074" y="0"/>
                    <a:pt x="686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" name="Google Shape;932;p11"/>
            <p:cNvSpPr/>
            <p:nvPr/>
          </p:nvSpPr>
          <p:spPr>
            <a:xfrm>
              <a:off x="309110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" name="Google Shape;933;p11"/>
            <p:cNvSpPr/>
            <p:nvPr/>
          </p:nvSpPr>
          <p:spPr>
            <a:xfrm>
              <a:off x="309110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" name="Google Shape;934;p11"/>
            <p:cNvSpPr/>
            <p:nvPr/>
          </p:nvSpPr>
          <p:spPr>
            <a:xfrm>
              <a:off x="32400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" name="Google Shape;935;p11"/>
            <p:cNvSpPr/>
            <p:nvPr/>
          </p:nvSpPr>
          <p:spPr>
            <a:xfrm>
              <a:off x="32400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" name="Google Shape;936;p11"/>
            <p:cNvSpPr/>
            <p:nvPr/>
          </p:nvSpPr>
          <p:spPr>
            <a:xfrm>
              <a:off x="338897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5" y="1096"/>
                    <a:pt x="1415" y="708"/>
                  </a:cubicBezTo>
                  <a:cubicBezTo>
                    <a:pt x="1415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" name="Google Shape;937;p11"/>
            <p:cNvSpPr/>
            <p:nvPr/>
          </p:nvSpPr>
          <p:spPr>
            <a:xfrm>
              <a:off x="338897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5" y="1073"/>
                    <a:pt x="1415" y="685"/>
                  </a:cubicBezTo>
                  <a:cubicBezTo>
                    <a:pt x="1415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38" name="Google Shape;938;p11"/>
          <p:cNvSpPr/>
          <p:nvPr/>
        </p:nvSpPr>
        <p:spPr>
          <a:xfrm>
            <a:off x="6469025" y="539496"/>
            <a:ext cx="225300" cy="222300"/>
          </a:xfrm>
          <a:prstGeom prst="ellipse">
            <a:avLst/>
          </a:prstGeom>
          <a:solidFill>
            <a:srgbClr val="FFFFFF">
              <a:alpha val="660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9" name="Google Shape;939;p11"/>
          <p:cNvSpPr/>
          <p:nvPr/>
        </p:nvSpPr>
        <p:spPr>
          <a:xfrm>
            <a:off x="1719425" y="2689459"/>
            <a:ext cx="225300" cy="222300"/>
          </a:xfrm>
          <a:prstGeom prst="ellipse">
            <a:avLst/>
          </a:prstGeom>
          <a:solidFill>
            <a:srgbClr val="FFFFFF">
              <a:alpha val="660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0" name="Google Shape;940;p11"/>
          <p:cNvSpPr/>
          <p:nvPr/>
        </p:nvSpPr>
        <p:spPr>
          <a:xfrm>
            <a:off x="-18182" y="3768875"/>
            <a:ext cx="3130800" cy="1377300"/>
          </a:xfrm>
          <a:prstGeom prst="rtTriangle">
            <a:avLst/>
          </a:prstGeom>
          <a:solidFill>
            <a:schemeClr val="accent4"/>
          </a:solidFill>
          <a:ln w="952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1" name="Google Shape;941;p11"/>
          <p:cNvSpPr/>
          <p:nvPr/>
        </p:nvSpPr>
        <p:spPr>
          <a:xfrm rot="5400000">
            <a:off x="809588" y="500475"/>
            <a:ext cx="380700" cy="2276100"/>
          </a:xfrm>
          <a:prstGeom prst="round2SameRect">
            <a:avLst>
              <a:gd name="adj1" fmla="val 46388"/>
              <a:gd name="adj2" fmla="val 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2" name="Google Shape;942;p11"/>
          <p:cNvSpPr/>
          <p:nvPr/>
        </p:nvSpPr>
        <p:spPr>
          <a:xfrm>
            <a:off x="1751163" y="1444727"/>
            <a:ext cx="392400" cy="3876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3" name="Google Shape;943;p11"/>
          <p:cNvSpPr/>
          <p:nvPr/>
        </p:nvSpPr>
        <p:spPr>
          <a:xfrm rot="-5400000">
            <a:off x="8134675" y="1534804"/>
            <a:ext cx="380700" cy="2276100"/>
          </a:xfrm>
          <a:prstGeom prst="round2SameRect">
            <a:avLst>
              <a:gd name="adj1" fmla="val 46388"/>
              <a:gd name="adj2" fmla="val 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4" name="Google Shape;944;p11"/>
          <p:cNvSpPr/>
          <p:nvPr/>
        </p:nvSpPr>
        <p:spPr>
          <a:xfrm rot="10800000">
            <a:off x="7181400" y="2479052"/>
            <a:ext cx="392400" cy="3876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5" name="Google Shape;945;p11"/>
          <p:cNvSpPr/>
          <p:nvPr/>
        </p:nvSpPr>
        <p:spPr>
          <a:xfrm>
            <a:off x="3271800" y="276481"/>
            <a:ext cx="323700" cy="320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6" name="Google Shape;946;p11"/>
          <p:cNvSpPr/>
          <p:nvPr/>
        </p:nvSpPr>
        <p:spPr>
          <a:xfrm>
            <a:off x="3563163" y="139505"/>
            <a:ext cx="323700" cy="320100"/>
          </a:xfrm>
          <a:prstGeom prst="ellipse">
            <a:avLst/>
          </a:prstGeom>
          <a:solidFill>
            <a:srgbClr val="F8B0AD">
              <a:alpha val="687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7" name="Google Shape;947;p11"/>
          <p:cNvSpPr/>
          <p:nvPr/>
        </p:nvSpPr>
        <p:spPr>
          <a:xfrm>
            <a:off x="3871992" y="42375"/>
            <a:ext cx="323700" cy="320100"/>
          </a:xfrm>
          <a:prstGeom prst="ellipse">
            <a:avLst/>
          </a:prstGeom>
          <a:solidFill>
            <a:srgbClr val="F8B0AD">
              <a:alpha val="424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8" name="Google Shape;948;p11"/>
          <p:cNvSpPr/>
          <p:nvPr/>
        </p:nvSpPr>
        <p:spPr>
          <a:xfrm rot="-5400000">
            <a:off x="7083241" y="-939870"/>
            <a:ext cx="1824300" cy="1824300"/>
          </a:xfrm>
          <a:prstGeom prst="pie">
            <a:avLst>
              <a:gd name="adj1" fmla="val 5393868"/>
              <a:gd name="adj2" fmla="val 16186904"/>
            </a:avLst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9" name="Google Shape;949;p11"/>
          <p:cNvSpPr/>
          <p:nvPr/>
        </p:nvSpPr>
        <p:spPr>
          <a:xfrm rot="8113155">
            <a:off x="6735410" y="3106126"/>
            <a:ext cx="332625" cy="32901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0" name="Google Shape;950;p11"/>
          <p:cNvSpPr/>
          <p:nvPr/>
        </p:nvSpPr>
        <p:spPr>
          <a:xfrm rot="8113155">
            <a:off x="6622197" y="3417227"/>
            <a:ext cx="332625" cy="329018"/>
          </a:xfrm>
          <a:prstGeom prst="ellipse">
            <a:avLst/>
          </a:prstGeom>
          <a:solidFill>
            <a:srgbClr val="F8B0AD">
              <a:alpha val="687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1" name="Google Shape;951;p11"/>
          <p:cNvSpPr/>
          <p:nvPr/>
        </p:nvSpPr>
        <p:spPr>
          <a:xfrm rot="8113155">
            <a:off x="6467364" y="3711927"/>
            <a:ext cx="332625" cy="329018"/>
          </a:xfrm>
          <a:prstGeom prst="ellipse">
            <a:avLst/>
          </a:prstGeom>
          <a:solidFill>
            <a:srgbClr val="F8B0AD">
              <a:alpha val="424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2" name="Google Shape;952;p11"/>
          <p:cNvSpPr/>
          <p:nvPr/>
        </p:nvSpPr>
        <p:spPr>
          <a:xfrm>
            <a:off x="1028700" y="1001100"/>
            <a:ext cx="7096200" cy="2836500"/>
          </a:xfrm>
          <a:prstGeom prst="roundRect">
            <a:avLst>
              <a:gd name="adj" fmla="val 4802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3" name="Google Shape;953;p11"/>
          <p:cNvSpPr/>
          <p:nvPr/>
        </p:nvSpPr>
        <p:spPr>
          <a:xfrm>
            <a:off x="1028625" y="2322850"/>
            <a:ext cx="7096200" cy="1258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4" name="Google Shape;954;p11"/>
          <p:cNvSpPr/>
          <p:nvPr/>
        </p:nvSpPr>
        <p:spPr>
          <a:xfrm>
            <a:off x="727250" y="3572175"/>
            <a:ext cx="7704000" cy="593400"/>
          </a:xfrm>
          <a:prstGeom prst="roundRect">
            <a:avLst>
              <a:gd name="adj" fmla="val 50000"/>
            </a:avLst>
          </a:prstGeom>
          <a:solidFill>
            <a:srgbClr val="FF736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55" name="Google Shape;955;p11"/>
          <p:cNvGrpSpPr/>
          <p:nvPr/>
        </p:nvGrpSpPr>
        <p:grpSpPr>
          <a:xfrm>
            <a:off x="727250" y="3572175"/>
            <a:ext cx="7704000" cy="593400"/>
            <a:chOff x="727250" y="4105575"/>
            <a:chExt cx="7704000" cy="593400"/>
          </a:xfrm>
        </p:grpSpPr>
        <p:sp>
          <p:nvSpPr>
            <p:cNvPr id="956" name="Google Shape;956;p11"/>
            <p:cNvSpPr/>
            <p:nvPr/>
          </p:nvSpPr>
          <p:spPr>
            <a:xfrm>
              <a:off x="774875" y="4174425"/>
              <a:ext cx="455700" cy="4557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" name="Google Shape;957;p11"/>
            <p:cNvSpPr/>
            <p:nvPr/>
          </p:nvSpPr>
          <p:spPr>
            <a:xfrm>
              <a:off x="727250" y="4105575"/>
              <a:ext cx="593400" cy="593400"/>
            </a:xfrm>
            <a:prstGeom prst="pie">
              <a:avLst>
                <a:gd name="adj1" fmla="val 5366593"/>
                <a:gd name="adj2" fmla="val 16200000"/>
              </a:avLst>
            </a:prstGeom>
            <a:solidFill>
              <a:srgbClr val="4088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" name="Google Shape;958;p11"/>
            <p:cNvSpPr/>
            <p:nvPr/>
          </p:nvSpPr>
          <p:spPr>
            <a:xfrm rot="10800000">
              <a:off x="7927925" y="4174425"/>
              <a:ext cx="455700" cy="4557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" name="Google Shape;959;p11"/>
            <p:cNvSpPr/>
            <p:nvPr/>
          </p:nvSpPr>
          <p:spPr>
            <a:xfrm rot="10800000">
              <a:off x="7837850" y="4105575"/>
              <a:ext cx="593400" cy="593400"/>
            </a:xfrm>
            <a:prstGeom prst="pie">
              <a:avLst>
                <a:gd name="adj1" fmla="val 5366593"/>
                <a:gd name="adj2" fmla="val 1620000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0" name="Google Shape;960;p11"/>
          <p:cNvSpPr/>
          <p:nvPr/>
        </p:nvSpPr>
        <p:spPr>
          <a:xfrm flipH="1">
            <a:off x="6047475" y="4162225"/>
            <a:ext cx="2083200" cy="981000"/>
          </a:xfrm>
          <a:prstGeom prst="rtTriangle">
            <a:avLst/>
          </a:prstGeom>
          <a:solidFill>
            <a:srgbClr val="F8B0AD">
              <a:alpha val="348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1" name="Google Shape;961;p11"/>
          <p:cNvSpPr txBox="1">
            <a:spLocks noGrp="1"/>
          </p:cNvSpPr>
          <p:nvPr>
            <p:ph type="title" hasCustomPrompt="1"/>
          </p:nvPr>
        </p:nvSpPr>
        <p:spPr>
          <a:xfrm>
            <a:off x="720000" y="1001100"/>
            <a:ext cx="7704000" cy="2564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962" name="Google Shape;962;p11"/>
          <p:cNvSpPr txBox="1">
            <a:spLocks noGrp="1"/>
          </p:cNvSpPr>
          <p:nvPr>
            <p:ph type="subTitle" idx="1"/>
          </p:nvPr>
        </p:nvSpPr>
        <p:spPr>
          <a:xfrm>
            <a:off x="1233463" y="3572175"/>
            <a:ext cx="6674100" cy="59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Font typeface="Montserrat Medium"/>
              <a:buNone/>
              <a:defRPr sz="1900"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 Medium"/>
              <a:buNone/>
              <a:defRPr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 Medium"/>
              <a:buNone/>
              <a:defRPr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 Medium"/>
              <a:buNone/>
              <a:defRPr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 Medium"/>
              <a:buNone/>
              <a:defRPr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 Medium"/>
              <a:buNone/>
              <a:defRPr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 Medium"/>
              <a:buNone/>
              <a:defRPr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 Medium"/>
              <a:buNone/>
              <a:defRPr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Montserrat Medium"/>
              <a:buNone/>
              <a:defRPr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96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">
  <p:cSld name="CUSTOM">
    <p:bg>
      <p:bgPr>
        <a:solidFill>
          <a:srgbClr val="FFFAEB"/>
        </a:solidFill>
        <a:effectLst/>
      </p:bgPr>
    </p:bg>
    <p:spTree>
      <p:nvGrpSpPr>
        <p:cNvPr id="1" name="Shape 9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5" name="Google Shape;965;p13"/>
          <p:cNvSpPr/>
          <p:nvPr/>
        </p:nvSpPr>
        <p:spPr>
          <a:xfrm rot="-5400000" flipH="1">
            <a:off x="7049875" y="1081750"/>
            <a:ext cx="3476700" cy="714000"/>
          </a:xfrm>
          <a:prstGeom prst="roundRect">
            <a:avLst>
              <a:gd name="adj" fmla="val 50000"/>
            </a:avLst>
          </a:prstGeom>
          <a:solidFill>
            <a:srgbClr val="FCD66C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66" name="Google Shape;966;p13"/>
          <p:cNvGrpSpPr/>
          <p:nvPr/>
        </p:nvGrpSpPr>
        <p:grpSpPr>
          <a:xfrm>
            <a:off x="-170" y="-1888"/>
            <a:ext cx="9144182" cy="5148055"/>
            <a:chOff x="-170" y="-1888"/>
            <a:chExt cx="9144182" cy="5148055"/>
          </a:xfrm>
        </p:grpSpPr>
        <p:sp>
          <p:nvSpPr>
            <p:cNvPr id="967" name="Google Shape;967;p13"/>
            <p:cNvSpPr/>
            <p:nvPr/>
          </p:nvSpPr>
          <p:spPr>
            <a:xfrm flipH="1">
              <a:off x="314364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968" name="Google Shape;968;p13"/>
            <p:cNvSpPr/>
            <p:nvPr/>
          </p:nvSpPr>
          <p:spPr>
            <a:xfrm flipH="1">
              <a:off x="-170" y="28485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969" name="Google Shape;969;p13"/>
            <p:cNvSpPr/>
            <p:nvPr/>
          </p:nvSpPr>
          <p:spPr>
            <a:xfrm flipH="1">
              <a:off x="914397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970" name="Google Shape;970;p13"/>
            <p:cNvSpPr/>
            <p:nvPr/>
          </p:nvSpPr>
          <p:spPr>
            <a:xfrm flipH="1">
              <a:off x="885824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971" name="Google Shape;971;p13"/>
            <p:cNvSpPr/>
            <p:nvPr/>
          </p:nvSpPr>
          <p:spPr>
            <a:xfrm flipH="1">
              <a:off x="8572510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972" name="Google Shape;972;p13"/>
            <p:cNvSpPr/>
            <p:nvPr/>
          </p:nvSpPr>
          <p:spPr>
            <a:xfrm flipH="1">
              <a:off x="828677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973" name="Google Shape;973;p13"/>
            <p:cNvSpPr/>
            <p:nvPr/>
          </p:nvSpPr>
          <p:spPr>
            <a:xfrm flipH="1">
              <a:off x="800104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974" name="Google Shape;974;p13"/>
            <p:cNvSpPr/>
            <p:nvPr/>
          </p:nvSpPr>
          <p:spPr>
            <a:xfrm flipH="1">
              <a:off x="771531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975" name="Google Shape;975;p13"/>
            <p:cNvSpPr/>
            <p:nvPr/>
          </p:nvSpPr>
          <p:spPr>
            <a:xfrm flipH="1">
              <a:off x="742958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976" name="Google Shape;976;p13"/>
            <p:cNvSpPr/>
            <p:nvPr/>
          </p:nvSpPr>
          <p:spPr>
            <a:xfrm flipH="1">
              <a:off x="714385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977" name="Google Shape;977;p13"/>
            <p:cNvSpPr/>
            <p:nvPr/>
          </p:nvSpPr>
          <p:spPr>
            <a:xfrm rot="10800000" flipH="1">
              <a:off x="6858158" y="-1888"/>
              <a:ext cx="0" cy="5147280"/>
            </a:xfrm>
            <a:custGeom>
              <a:avLst/>
              <a:gdLst/>
              <a:ahLst/>
              <a:cxnLst/>
              <a:rect l="l" t="t" r="r" b="b"/>
              <a:pathLst>
                <a:path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978" name="Google Shape;978;p13"/>
            <p:cNvSpPr/>
            <p:nvPr/>
          </p:nvSpPr>
          <p:spPr>
            <a:xfrm flipH="1">
              <a:off x="657242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979" name="Google Shape;979;p13"/>
            <p:cNvSpPr/>
            <p:nvPr/>
          </p:nvSpPr>
          <p:spPr>
            <a:xfrm flipH="1">
              <a:off x="628669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980" name="Google Shape;980;p13"/>
            <p:cNvSpPr/>
            <p:nvPr/>
          </p:nvSpPr>
          <p:spPr>
            <a:xfrm flipH="1">
              <a:off x="600096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981" name="Google Shape;981;p13"/>
            <p:cNvSpPr/>
            <p:nvPr/>
          </p:nvSpPr>
          <p:spPr>
            <a:xfrm flipH="1">
              <a:off x="571523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982" name="Google Shape;982;p13"/>
            <p:cNvSpPr/>
            <p:nvPr/>
          </p:nvSpPr>
          <p:spPr>
            <a:xfrm flipH="1">
              <a:off x="542949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983" name="Google Shape;983;p13"/>
            <p:cNvSpPr/>
            <p:nvPr/>
          </p:nvSpPr>
          <p:spPr>
            <a:xfrm flipH="1">
              <a:off x="514376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984" name="Google Shape;984;p13"/>
            <p:cNvSpPr/>
            <p:nvPr/>
          </p:nvSpPr>
          <p:spPr>
            <a:xfrm flipH="1">
              <a:off x="485803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985" name="Google Shape;985;p13"/>
            <p:cNvSpPr/>
            <p:nvPr/>
          </p:nvSpPr>
          <p:spPr>
            <a:xfrm flipH="1">
              <a:off x="457230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986" name="Google Shape;986;p13"/>
            <p:cNvSpPr/>
            <p:nvPr/>
          </p:nvSpPr>
          <p:spPr>
            <a:xfrm flipH="1">
              <a:off x="428657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987" name="Google Shape;987;p13"/>
            <p:cNvSpPr/>
            <p:nvPr/>
          </p:nvSpPr>
          <p:spPr>
            <a:xfrm flipH="1">
              <a:off x="400084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988" name="Google Shape;988;p13"/>
            <p:cNvSpPr/>
            <p:nvPr/>
          </p:nvSpPr>
          <p:spPr>
            <a:xfrm flipH="1">
              <a:off x="371510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989" name="Google Shape;989;p13"/>
            <p:cNvSpPr/>
            <p:nvPr/>
          </p:nvSpPr>
          <p:spPr>
            <a:xfrm flipH="1">
              <a:off x="342937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990" name="Google Shape;990;p13"/>
            <p:cNvSpPr/>
            <p:nvPr/>
          </p:nvSpPr>
          <p:spPr>
            <a:xfrm flipH="1">
              <a:off x="-170" y="285847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991" name="Google Shape;991;p13"/>
            <p:cNvSpPr/>
            <p:nvPr/>
          </p:nvSpPr>
          <p:spPr>
            <a:xfrm flipH="1">
              <a:off x="-170" y="257249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992" name="Google Shape;992;p13"/>
            <p:cNvSpPr/>
            <p:nvPr/>
          </p:nvSpPr>
          <p:spPr>
            <a:xfrm flipH="1">
              <a:off x="-170" y="228656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993" name="Google Shape;993;p13"/>
            <p:cNvSpPr/>
            <p:nvPr/>
          </p:nvSpPr>
          <p:spPr>
            <a:xfrm flipH="1">
              <a:off x="-170" y="2000585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994" name="Google Shape;994;p13"/>
            <p:cNvSpPr/>
            <p:nvPr/>
          </p:nvSpPr>
          <p:spPr>
            <a:xfrm flipH="1">
              <a:off x="-170" y="171461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995" name="Google Shape;995;p13"/>
            <p:cNvSpPr/>
            <p:nvPr/>
          </p:nvSpPr>
          <p:spPr>
            <a:xfrm flipH="1">
              <a:off x="-170" y="142867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996" name="Google Shape;996;p13"/>
            <p:cNvSpPr/>
            <p:nvPr/>
          </p:nvSpPr>
          <p:spPr>
            <a:xfrm flipH="1">
              <a:off x="-170" y="428750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997" name="Google Shape;997;p13"/>
            <p:cNvSpPr/>
            <p:nvPr/>
          </p:nvSpPr>
          <p:spPr>
            <a:xfrm flipH="1">
              <a:off x="-170" y="400152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998" name="Google Shape;998;p13"/>
            <p:cNvSpPr/>
            <p:nvPr/>
          </p:nvSpPr>
          <p:spPr>
            <a:xfrm flipH="1">
              <a:off x="-170" y="371632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999" name="Google Shape;999;p13"/>
            <p:cNvSpPr/>
            <p:nvPr/>
          </p:nvSpPr>
          <p:spPr>
            <a:xfrm flipH="1">
              <a:off x="-170" y="343038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000" name="Google Shape;1000;p13"/>
            <p:cNvSpPr/>
            <p:nvPr/>
          </p:nvSpPr>
          <p:spPr>
            <a:xfrm flipH="1">
              <a:off x="-170" y="485941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001" name="Google Shape;1001;p13"/>
            <p:cNvSpPr/>
            <p:nvPr/>
          </p:nvSpPr>
          <p:spPr>
            <a:xfrm flipH="1">
              <a:off x="-170" y="4573436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002" name="Google Shape;1002;p13"/>
            <p:cNvSpPr/>
            <p:nvPr/>
          </p:nvSpPr>
          <p:spPr>
            <a:xfrm flipH="1">
              <a:off x="-170" y="3144409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003" name="Google Shape;1003;p13"/>
            <p:cNvSpPr/>
            <p:nvPr/>
          </p:nvSpPr>
          <p:spPr>
            <a:xfrm flipH="1">
              <a:off x="-170" y="1142698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004" name="Google Shape;1004;p13"/>
            <p:cNvSpPr/>
            <p:nvPr/>
          </p:nvSpPr>
          <p:spPr>
            <a:xfrm flipH="1">
              <a:off x="-170" y="85676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005" name="Google Shape;1005;p13"/>
            <p:cNvSpPr/>
            <p:nvPr/>
          </p:nvSpPr>
          <p:spPr>
            <a:xfrm flipH="1">
              <a:off x="-170" y="57078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006" name="Google Shape;1006;p13"/>
            <p:cNvSpPr/>
            <p:nvPr/>
          </p:nvSpPr>
          <p:spPr>
            <a:xfrm flipH="1">
              <a:off x="57206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007" name="Google Shape;1007;p13"/>
            <p:cNvSpPr/>
            <p:nvPr/>
          </p:nvSpPr>
          <p:spPr>
            <a:xfrm flipH="1">
              <a:off x="2857914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008" name="Google Shape;1008;p13"/>
            <p:cNvSpPr/>
            <p:nvPr/>
          </p:nvSpPr>
          <p:spPr>
            <a:xfrm flipH="1">
              <a:off x="2572182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009" name="Google Shape;1009;p13"/>
            <p:cNvSpPr/>
            <p:nvPr/>
          </p:nvSpPr>
          <p:spPr>
            <a:xfrm flipH="1">
              <a:off x="228645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010" name="Google Shape;1010;p13"/>
            <p:cNvSpPr/>
            <p:nvPr/>
          </p:nvSpPr>
          <p:spPr>
            <a:xfrm flipH="1">
              <a:off x="200071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011" name="Google Shape;1011;p13"/>
            <p:cNvSpPr/>
            <p:nvPr/>
          </p:nvSpPr>
          <p:spPr>
            <a:xfrm flipH="1">
              <a:off x="1714987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012" name="Google Shape;1012;p13"/>
            <p:cNvSpPr/>
            <p:nvPr/>
          </p:nvSpPr>
          <p:spPr>
            <a:xfrm flipH="1">
              <a:off x="1429255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013" name="Google Shape;1013;p13"/>
            <p:cNvSpPr/>
            <p:nvPr/>
          </p:nvSpPr>
          <p:spPr>
            <a:xfrm flipH="1">
              <a:off x="1143523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014" name="Google Shape;1014;p13"/>
            <p:cNvSpPr/>
            <p:nvPr/>
          </p:nvSpPr>
          <p:spPr>
            <a:xfrm flipH="1">
              <a:off x="857791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015" name="Google Shape;1015;p13"/>
            <p:cNvSpPr/>
            <p:nvPr/>
          </p:nvSpPr>
          <p:spPr>
            <a:xfrm flipH="1">
              <a:off x="59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016" name="Google Shape;1016;p13"/>
            <p:cNvSpPr/>
            <p:nvPr/>
          </p:nvSpPr>
          <p:spPr>
            <a:xfrm flipH="1">
              <a:off x="28632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</p:grpSp>
      <p:sp>
        <p:nvSpPr>
          <p:cNvPr id="1017" name="Google Shape;1017;p13"/>
          <p:cNvSpPr/>
          <p:nvPr/>
        </p:nvSpPr>
        <p:spPr>
          <a:xfrm>
            <a:off x="720000" y="1024150"/>
            <a:ext cx="7704000" cy="3589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8" name="Google Shape;1018;p13"/>
          <p:cNvSpPr/>
          <p:nvPr/>
        </p:nvSpPr>
        <p:spPr>
          <a:xfrm>
            <a:off x="876926" y="1240482"/>
            <a:ext cx="1518000" cy="15180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9" name="Google Shape;1019;p13"/>
          <p:cNvSpPr/>
          <p:nvPr/>
        </p:nvSpPr>
        <p:spPr>
          <a:xfrm>
            <a:off x="876926" y="2945705"/>
            <a:ext cx="1518000" cy="15180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0" name="Google Shape;1020;p13"/>
          <p:cNvSpPr/>
          <p:nvPr/>
        </p:nvSpPr>
        <p:spPr>
          <a:xfrm>
            <a:off x="4686896" y="1240482"/>
            <a:ext cx="1518000" cy="15180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1" name="Google Shape;1021;p13"/>
          <p:cNvSpPr/>
          <p:nvPr/>
        </p:nvSpPr>
        <p:spPr>
          <a:xfrm>
            <a:off x="4686896" y="2945705"/>
            <a:ext cx="1518000" cy="1518000"/>
          </a:xfrm>
          <a:prstGeom prst="ellipse">
            <a:avLst/>
          </a:prstGeom>
          <a:solidFill>
            <a:srgbClr val="FBBE18">
              <a:alpha val="638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2" name="Google Shape;1022;p13"/>
          <p:cNvSpPr/>
          <p:nvPr/>
        </p:nvSpPr>
        <p:spPr>
          <a:xfrm>
            <a:off x="1014777" y="1378332"/>
            <a:ext cx="1242300" cy="12423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3" name="Google Shape;1023;p13"/>
          <p:cNvSpPr/>
          <p:nvPr/>
        </p:nvSpPr>
        <p:spPr>
          <a:xfrm>
            <a:off x="1083627" y="1447182"/>
            <a:ext cx="1104600" cy="1104600"/>
          </a:xfrm>
          <a:prstGeom prst="ellipse">
            <a:avLst/>
          </a:prstGeom>
          <a:solidFill>
            <a:srgbClr val="4088B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4" name="Google Shape;1024;p13"/>
          <p:cNvSpPr txBox="1">
            <a:spLocks noGrp="1"/>
          </p:cNvSpPr>
          <p:nvPr>
            <p:ph type="subTitle" idx="1"/>
          </p:nvPr>
        </p:nvSpPr>
        <p:spPr>
          <a:xfrm>
            <a:off x="2393170" y="2065400"/>
            <a:ext cx="2103000" cy="54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>
            <a:endParaRPr/>
          </a:p>
        </p:txBody>
      </p:sp>
      <p:sp>
        <p:nvSpPr>
          <p:cNvPr id="1025" name="Google Shape;1025;p13"/>
          <p:cNvSpPr txBox="1">
            <a:spLocks noGrp="1"/>
          </p:cNvSpPr>
          <p:nvPr>
            <p:ph type="title" hasCustomPrompt="1"/>
          </p:nvPr>
        </p:nvSpPr>
        <p:spPr>
          <a:xfrm>
            <a:off x="1181877" y="1560282"/>
            <a:ext cx="908100" cy="878400"/>
          </a:xfrm>
          <a:prstGeom prst="rect">
            <a:avLst/>
          </a:prstGeom>
          <a:noFill/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bril Fatface"/>
              <a:buNone/>
              <a:defRPr sz="480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bril Fatface"/>
              <a:buNone/>
              <a:defRPr sz="480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bril Fatface"/>
              <a:buNone/>
              <a:defRPr sz="480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bril Fatface"/>
              <a:buNone/>
              <a:defRPr sz="480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bril Fatface"/>
              <a:buNone/>
              <a:defRPr sz="480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bril Fatface"/>
              <a:buNone/>
              <a:defRPr sz="480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bril Fatface"/>
              <a:buNone/>
              <a:defRPr sz="480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bril Fatface"/>
              <a:buNone/>
              <a:defRPr sz="480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r>
              <a:t>xx%</a:t>
            </a:r>
          </a:p>
        </p:txBody>
      </p:sp>
      <p:sp>
        <p:nvSpPr>
          <p:cNvPr id="1026" name="Google Shape;1026;p13"/>
          <p:cNvSpPr txBox="1">
            <a:spLocks noGrp="1"/>
          </p:cNvSpPr>
          <p:nvPr>
            <p:ph type="subTitle" idx="2"/>
          </p:nvPr>
        </p:nvSpPr>
        <p:spPr>
          <a:xfrm>
            <a:off x="6202126" y="2065400"/>
            <a:ext cx="2103000" cy="54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>
            <a:endParaRPr/>
          </a:p>
        </p:txBody>
      </p:sp>
      <p:sp>
        <p:nvSpPr>
          <p:cNvPr id="1027" name="Google Shape;1027;p13"/>
          <p:cNvSpPr txBox="1">
            <a:spLocks noGrp="1"/>
          </p:cNvSpPr>
          <p:nvPr>
            <p:ph type="ctrTitle" idx="3"/>
          </p:nvPr>
        </p:nvSpPr>
        <p:spPr>
          <a:xfrm>
            <a:off x="2393165" y="3208400"/>
            <a:ext cx="2103000" cy="428400"/>
          </a:xfrm>
          <a:prstGeom prst="rect">
            <a:avLst/>
          </a:prstGeom>
        </p:spPr>
        <p:txBody>
          <a:bodyPr spcFirstLastPara="1" wrap="square" lIns="91425" tIns="91425" rIns="0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None/>
              <a:defRPr sz="1800">
                <a:solidFill>
                  <a:srgbClr val="595959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bril Fatface"/>
              <a:buNone/>
              <a:defRPr sz="1800">
                <a:solidFill>
                  <a:srgbClr val="595959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bril Fatface"/>
              <a:buNone/>
              <a:defRPr sz="1800">
                <a:solidFill>
                  <a:srgbClr val="595959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bril Fatface"/>
              <a:buNone/>
              <a:defRPr sz="1800">
                <a:solidFill>
                  <a:srgbClr val="595959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bril Fatface"/>
              <a:buNone/>
              <a:defRPr sz="1800">
                <a:solidFill>
                  <a:srgbClr val="595959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bril Fatface"/>
              <a:buNone/>
              <a:defRPr sz="1800">
                <a:solidFill>
                  <a:srgbClr val="595959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bril Fatface"/>
              <a:buNone/>
              <a:defRPr sz="1800">
                <a:solidFill>
                  <a:srgbClr val="595959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bril Fatface"/>
              <a:buNone/>
              <a:defRPr sz="1800">
                <a:solidFill>
                  <a:srgbClr val="595959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bril Fatface"/>
              <a:buNone/>
              <a:defRPr sz="1800">
                <a:solidFill>
                  <a:srgbClr val="595959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028" name="Google Shape;1028;p13"/>
          <p:cNvSpPr txBox="1">
            <a:spLocks noGrp="1"/>
          </p:cNvSpPr>
          <p:nvPr>
            <p:ph type="subTitle" idx="4"/>
          </p:nvPr>
        </p:nvSpPr>
        <p:spPr>
          <a:xfrm>
            <a:off x="2393169" y="3741800"/>
            <a:ext cx="2103000" cy="54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>
            <a:endParaRPr/>
          </a:p>
        </p:txBody>
      </p:sp>
      <p:sp>
        <p:nvSpPr>
          <p:cNvPr id="1029" name="Google Shape;1029;p13"/>
          <p:cNvSpPr txBox="1">
            <a:spLocks noGrp="1"/>
          </p:cNvSpPr>
          <p:nvPr>
            <p:ph type="ctrTitle" idx="5"/>
          </p:nvPr>
        </p:nvSpPr>
        <p:spPr>
          <a:xfrm>
            <a:off x="6202121" y="3208400"/>
            <a:ext cx="2111400" cy="428400"/>
          </a:xfrm>
          <a:prstGeom prst="rect">
            <a:avLst/>
          </a:prstGeom>
        </p:spPr>
        <p:txBody>
          <a:bodyPr spcFirstLastPara="1" wrap="square" lIns="91425" tIns="91425" rIns="0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None/>
              <a:defRPr sz="1800">
                <a:solidFill>
                  <a:srgbClr val="595959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bril Fatface"/>
              <a:buNone/>
              <a:defRPr sz="1800">
                <a:solidFill>
                  <a:srgbClr val="595959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bril Fatface"/>
              <a:buNone/>
              <a:defRPr sz="1800">
                <a:solidFill>
                  <a:srgbClr val="595959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bril Fatface"/>
              <a:buNone/>
              <a:defRPr sz="1800">
                <a:solidFill>
                  <a:srgbClr val="595959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bril Fatface"/>
              <a:buNone/>
              <a:defRPr sz="1800">
                <a:solidFill>
                  <a:srgbClr val="595959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bril Fatface"/>
              <a:buNone/>
              <a:defRPr sz="1800">
                <a:solidFill>
                  <a:srgbClr val="595959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bril Fatface"/>
              <a:buNone/>
              <a:defRPr sz="1800">
                <a:solidFill>
                  <a:srgbClr val="595959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bril Fatface"/>
              <a:buNone/>
              <a:defRPr sz="1800">
                <a:solidFill>
                  <a:srgbClr val="595959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bril Fatface"/>
              <a:buNone/>
              <a:defRPr sz="1800">
                <a:solidFill>
                  <a:srgbClr val="595959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030" name="Google Shape;1030;p13"/>
          <p:cNvSpPr txBox="1">
            <a:spLocks noGrp="1"/>
          </p:cNvSpPr>
          <p:nvPr>
            <p:ph type="subTitle" idx="6"/>
          </p:nvPr>
        </p:nvSpPr>
        <p:spPr>
          <a:xfrm>
            <a:off x="6202127" y="3741800"/>
            <a:ext cx="2103000" cy="54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>
            <a:endParaRPr/>
          </a:p>
        </p:txBody>
      </p:sp>
      <p:sp>
        <p:nvSpPr>
          <p:cNvPr id="1031" name="Google Shape;1031;p13"/>
          <p:cNvSpPr txBox="1">
            <a:spLocks noGrp="1"/>
          </p:cNvSpPr>
          <p:nvPr>
            <p:ph type="ctrTitle" idx="7"/>
          </p:nvPr>
        </p:nvSpPr>
        <p:spPr>
          <a:xfrm>
            <a:off x="2393165" y="1532000"/>
            <a:ext cx="2103000" cy="428400"/>
          </a:xfrm>
          <a:prstGeom prst="rect">
            <a:avLst/>
          </a:prstGeom>
        </p:spPr>
        <p:txBody>
          <a:bodyPr spcFirstLastPara="1" wrap="square" lIns="91425" tIns="91425" rIns="0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None/>
              <a:defRPr sz="1800">
                <a:solidFill>
                  <a:srgbClr val="595959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bril Fatface"/>
              <a:buNone/>
              <a:defRPr sz="1800">
                <a:solidFill>
                  <a:srgbClr val="595959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bril Fatface"/>
              <a:buNone/>
              <a:defRPr sz="1800">
                <a:solidFill>
                  <a:srgbClr val="595959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bril Fatface"/>
              <a:buNone/>
              <a:defRPr sz="1800">
                <a:solidFill>
                  <a:srgbClr val="595959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bril Fatface"/>
              <a:buNone/>
              <a:defRPr sz="1800">
                <a:solidFill>
                  <a:srgbClr val="595959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bril Fatface"/>
              <a:buNone/>
              <a:defRPr sz="1800">
                <a:solidFill>
                  <a:srgbClr val="595959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bril Fatface"/>
              <a:buNone/>
              <a:defRPr sz="1800">
                <a:solidFill>
                  <a:srgbClr val="595959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bril Fatface"/>
              <a:buNone/>
              <a:defRPr sz="1800">
                <a:solidFill>
                  <a:srgbClr val="595959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bril Fatface"/>
              <a:buNone/>
              <a:defRPr sz="1800">
                <a:solidFill>
                  <a:srgbClr val="595959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032" name="Google Shape;1032;p13"/>
          <p:cNvSpPr txBox="1">
            <a:spLocks noGrp="1"/>
          </p:cNvSpPr>
          <p:nvPr>
            <p:ph type="ctrTitle" idx="8"/>
          </p:nvPr>
        </p:nvSpPr>
        <p:spPr>
          <a:xfrm>
            <a:off x="6202121" y="1532000"/>
            <a:ext cx="2103000" cy="428400"/>
          </a:xfrm>
          <a:prstGeom prst="rect">
            <a:avLst/>
          </a:prstGeom>
        </p:spPr>
        <p:txBody>
          <a:bodyPr spcFirstLastPara="1" wrap="square" lIns="91425" tIns="91425" rIns="0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None/>
              <a:defRPr sz="1800">
                <a:solidFill>
                  <a:srgbClr val="595959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bril Fatface"/>
              <a:buNone/>
              <a:defRPr sz="1800">
                <a:solidFill>
                  <a:srgbClr val="595959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bril Fatface"/>
              <a:buNone/>
              <a:defRPr sz="1800">
                <a:solidFill>
                  <a:srgbClr val="595959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bril Fatface"/>
              <a:buNone/>
              <a:defRPr sz="1800">
                <a:solidFill>
                  <a:srgbClr val="595959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bril Fatface"/>
              <a:buNone/>
              <a:defRPr sz="1800">
                <a:solidFill>
                  <a:srgbClr val="595959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bril Fatface"/>
              <a:buNone/>
              <a:defRPr sz="1800">
                <a:solidFill>
                  <a:srgbClr val="595959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bril Fatface"/>
              <a:buNone/>
              <a:defRPr sz="1800">
                <a:solidFill>
                  <a:srgbClr val="595959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bril Fatface"/>
              <a:buNone/>
              <a:defRPr sz="1800">
                <a:solidFill>
                  <a:srgbClr val="595959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bril Fatface"/>
              <a:buNone/>
              <a:defRPr sz="1800">
                <a:solidFill>
                  <a:srgbClr val="595959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033" name="Google Shape;1033;p13"/>
          <p:cNvSpPr/>
          <p:nvPr/>
        </p:nvSpPr>
        <p:spPr>
          <a:xfrm rot="-9261381">
            <a:off x="944910" y="1289661"/>
            <a:ext cx="1409978" cy="1409978"/>
          </a:xfrm>
          <a:prstGeom prst="arc">
            <a:avLst>
              <a:gd name="adj1" fmla="val 16200000"/>
              <a:gd name="adj2" fmla="val 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4" name="Google Shape;1034;p13"/>
          <p:cNvSpPr/>
          <p:nvPr/>
        </p:nvSpPr>
        <p:spPr>
          <a:xfrm>
            <a:off x="876918" y="1922532"/>
            <a:ext cx="124800" cy="124800"/>
          </a:xfrm>
          <a:prstGeom prst="ellipse">
            <a:avLst/>
          </a:prstGeom>
          <a:solidFill>
            <a:srgbClr val="FF736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5" name="Google Shape;1035;p13"/>
          <p:cNvSpPr/>
          <p:nvPr/>
        </p:nvSpPr>
        <p:spPr>
          <a:xfrm>
            <a:off x="1014777" y="3083555"/>
            <a:ext cx="1242300" cy="12423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6" name="Google Shape;1036;p13"/>
          <p:cNvSpPr/>
          <p:nvPr/>
        </p:nvSpPr>
        <p:spPr>
          <a:xfrm>
            <a:off x="1083627" y="3152405"/>
            <a:ext cx="1104600" cy="1104600"/>
          </a:xfrm>
          <a:prstGeom prst="ellipse">
            <a:avLst/>
          </a:prstGeom>
          <a:solidFill>
            <a:srgbClr val="4088B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7" name="Google Shape;1037;p13"/>
          <p:cNvSpPr txBox="1">
            <a:spLocks noGrp="1"/>
          </p:cNvSpPr>
          <p:nvPr>
            <p:ph type="title" idx="9" hasCustomPrompt="1"/>
          </p:nvPr>
        </p:nvSpPr>
        <p:spPr>
          <a:xfrm>
            <a:off x="1181877" y="3265505"/>
            <a:ext cx="908100" cy="878400"/>
          </a:xfrm>
          <a:prstGeom prst="rect">
            <a:avLst/>
          </a:prstGeom>
          <a:noFill/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bril Fatface"/>
              <a:buNone/>
              <a:defRPr sz="480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bril Fatface"/>
              <a:buNone/>
              <a:defRPr sz="480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bril Fatface"/>
              <a:buNone/>
              <a:defRPr sz="480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bril Fatface"/>
              <a:buNone/>
              <a:defRPr sz="480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bril Fatface"/>
              <a:buNone/>
              <a:defRPr sz="480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bril Fatface"/>
              <a:buNone/>
              <a:defRPr sz="480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bril Fatface"/>
              <a:buNone/>
              <a:defRPr sz="480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bril Fatface"/>
              <a:buNone/>
              <a:defRPr sz="480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r>
              <a:t>xx%</a:t>
            </a:r>
          </a:p>
        </p:txBody>
      </p:sp>
      <p:sp>
        <p:nvSpPr>
          <p:cNvPr id="1038" name="Google Shape;1038;p13"/>
          <p:cNvSpPr/>
          <p:nvPr/>
        </p:nvSpPr>
        <p:spPr>
          <a:xfrm rot="-10195228">
            <a:off x="947736" y="2991828"/>
            <a:ext cx="1405594" cy="1405594"/>
          </a:xfrm>
          <a:prstGeom prst="arc">
            <a:avLst>
              <a:gd name="adj1" fmla="val 16200000"/>
              <a:gd name="adj2" fmla="val 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9" name="Google Shape;1039;p13"/>
          <p:cNvSpPr/>
          <p:nvPr/>
        </p:nvSpPr>
        <p:spPr>
          <a:xfrm>
            <a:off x="876918" y="3642305"/>
            <a:ext cx="124800" cy="124800"/>
          </a:xfrm>
          <a:prstGeom prst="ellipse">
            <a:avLst/>
          </a:prstGeom>
          <a:solidFill>
            <a:srgbClr val="FF736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0" name="Google Shape;1040;p13"/>
          <p:cNvSpPr/>
          <p:nvPr/>
        </p:nvSpPr>
        <p:spPr>
          <a:xfrm>
            <a:off x="4824746" y="1378332"/>
            <a:ext cx="1242300" cy="12423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1" name="Google Shape;1041;p13"/>
          <p:cNvSpPr/>
          <p:nvPr/>
        </p:nvSpPr>
        <p:spPr>
          <a:xfrm>
            <a:off x="4893596" y="1447182"/>
            <a:ext cx="1104600" cy="1104600"/>
          </a:xfrm>
          <a:prstGeom prst="ellipse">
            <a:avLst/>
          </a:prstGeom>
          <a:solidFill>
            <a:srgbClr val="4088B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2" name="Google Shape;1042;p13"/>
          <p:cNvSpPr txBox="1">
            <a:spLocks noGrp="1"/>
          </p:cNvSpPr>
          <p:nvPr>
            <p:ph type="title" idx="13" hasCustomPrompt="1"/>
          </p:nvPr>
        </p:nvSpPr>
        <p:spPr>
          <a:xfrm>
            <a:off x="4991846" y="1560282"/>
            <a:ext cx="908100" cy="878400"/>
          </a:xfrm>
          <a:prstGeom prst="rect">
            <a:avLst/>
          </a:prstGeom>
          <a:noFill/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bril Fatface"/>
              <a:buNone/>
              <a:defRPr sz="480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bril Fatface"/>
              <a:buNone/>
              <a:defRPr sz="480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bril Fatface"/>
              <a:buNone/>
              <a:defRPr sz="480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bril Fatface"/>
              <a:buNone/>
              <a:defRPr sz="480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bril Fatface"/>
              <a:buNone/>
              <a:defRPr sz="480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bril Fatface"/>
              <a:buNone/>
              <a:defRPr sz="480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bril Fatface"/>
              <a:buNone/>
              <a:defRPr sz="480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bril Fatface"/>
              <a:buNone/>
              <a:defRPr sz="480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r>
              <a:t>xx%</a:t>
            </a:r>
          </a:p>
        </p:txBody>
      </p:sp>
      <p:sp>
        <p:nvSpPr>
          <p:cNvPr id="1043" name="Google Shape;1043;p13"/>
          <p:cNvSpPr/>
          <p:nvPr/>
        </p:nvSpPr>
        <p:spPr>
          <a:xfrm rot="-8573366">
            <a:off x="4750701" y="1290804"/>
            <a:ext cx="1414092" cy="1414092"/>
          </a:xfrm>
          <a:prstGeom prst="arc">
            <a:avLst>
              <a:gd name="adj1" fmla="val 16200000"/>
              <a:gd name="adj2" fmla="val 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4" name="Google Shape;1044;p13"/>
          <p:cNvSpPr/>
          <p:nvPr/>
        </p:nvSpPr>
        <p:spPr>
          <a:xfrm>
            <a:off x="4688893" y="1922532"/>
            <a:ext cx="124800" cy="124800"/>
          </a:xfrm>
          <a:prstGeom prst="ellipse">
            <a:avLst/>
          </a:prstGeom>
          <a:solidFill>
            <a:srgbClr val="FF736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5" name="Google Shape;1045;p13"/>
          <p:cNvSpPr/>
          <p:nvPr/>
        </p:nvSpPr>
        <p:spPr>
          <a:xfrm>
            <a:off x="4824746" y="3083555"/>
            <a:ext cx="1242300" cy="12423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6" name="Google Shape;1046;p13"/>
          <p:cNvSpPr/>
          <p:nvPr/>
        </p:nvSpPr>
        <p:spPr>
          <a:xfrm>
            <a:off x="4893596" y="3152405"/>
            <a:ext cx="1104600" cy="1104600"/>
          </a:xfrm>
          <a:prstGeom prst="ellipse">
            <a:avLst/>
          </a:prstGeom>
          <a:solidFill>
            <a:srgbClr val="4088B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7" name="Google Shape;1047;p13"/>
          <p:cNvSpPr txBox="1">
            <a:spLocks noGrp="1"/>
          </p:cNvSpPr>
          <p:nvPr>
            <p:ph type="title" idx="14" hasCustomPrompt="1"/>
          </p:nvPr>
        </p:nvSpPr>
        <p:spPr>
          <a:xfrm>
            <a:off x="4991846" y="3265505"/>
            <a:ext cx="908100" cy="878400"/>
          </a:xfrm>
          <a:prstGeom prst="rect">
            <a:avLst/>
          </a:prstGeom>
          <a:noFill/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bril Fatface"/>
              <a:buNone/>
              <a:defRPr sz="480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bril Fatface"/>
              <a:buNone/>
              <a:defRPr sz="480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bril Fatface"/>
              <a:buNone/>
              <a:defRPr sz="480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bril Fatface"/>
              <a:buNone/>
              <a:defRPr sz="480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bril Fatface"/>
              <a:buNone/>
              <a:defRPr sz="480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bril Fatface"/>
              <a:buNone/>
              <a:defRPr sz="480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bril Fatface"/>
              <a:buNone/>
              <a:defRPr sz="480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bril Fatface"/>
              <a:buNone/>
              <a:defRPr sz="480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r>
              <a:t>xx%</a:t>
            </a:r>
          </a:p>
        </p:txBody>
      </p:sp>
      <p:sp>
        <p:nvSpPr>
          <p:cNvPr id="1048" name="Google Shape;1048;p13"/>
          <p:cNvSpPr/>
          <p:nvPr/>
        </p:nvSpPr>
        <p:spPr>
          <a:xfrm rot="-6931960">
            <a:off x="4758064" y="3006579"/>
            <a:ext cx="1407341" cy="1407341"/>
          </a:xfrm>
          <a:prstGeom prst="arc">
            <a:avLst>
              <a:gd name="adj1" fmla="val 16200000"/>
              <a:gd name="adj2" fmla="val 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" name="Google Shape;1049;p13"/>
          <p:cNvSpPr/>
          <p:nvPr/>
        </p:nvSpPr>
        <p:spPr>
          <a:xfrm>
            <a:off x="4991843" y="3083554"/>
            <a:ext cx="124800" cy="124800"/>
          </a:xfrm>
          <a:prstGeom prst="ellipse">
            <a:avLst/>
          </a:prstGeom>
          <a:solidFill>
            <a:srgbClr val="FF736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0" name="Google Shape;1050;p13"/>
          <p:cNvSpPr/>
          <p:nvPr/>
        </p:nvSpPr>
        <p:spPr>
          <a:xfrm>
            <a:off x="767625" y="499600"/>
            <a:ext cx="455700" cy="455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1" name="Google Shape;1051;p13"/>
          <p:cNvSpPr/>
          <p:nvPr/>
        </p:nvSpPr>
        <p:spPr>
          <a:xfrm rot="10800000">
            <a:off x="7920675" y="499600"/>
            <a:ext cx="455700" cy="455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2" name="Google Shape;1052;p13"/>
          <p:cNvSpPr/>
          <p:nvPr/>
        </p:nvSpPr>
        <p:spPr>
          <a:xfrm rot="-5400000" flipH="1">
            <a:off x="4670737" y="-46940"/>
            <a:ext cx="927600" cy="1043400"/>
          </a:xfrm>
          <a:prstGeom prst="pie">
            <a:avLst>
              <a:gd name="adj1" fmla="val 5366593"/>
              <a:gd name="adj2" fmla="val 16200000"/>
            </a:avLst>
          </a:prstGeom>
          <a:solidFill>
            <a:srgbClr val="F8B0AD">
              <a:alpha val="348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3" name="Google Shape;1053;p13"/>
          <p:cNvSpPr/>
          <p:nvPr/>
        </p:nvSpPr>
        <p:spPr>
          <a:xfrm rot="10800000" flipH="1">
            <a:off x="2244363" y="-6259"/>
            <a:ext cx="2386200" cy="475800"/>
          </a:xfrm>
          <a:prstGeom prst="roundRect">
            <a:avLst>
              <a:gd name="adj" fmla="val 50000"/>
            </a:avLst>
          </a:prstGeom>
          <a:solidFill>
            <a:srgbClr val="FCD66C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054" name="Google Shape;1054;p13"/>
          <p:cNvCxnSpPr>
            <a:endCxn id="1053" idx="3"/>
          </p:cNvCxnSpPr>
          <p:nvPr/>
        </p:nvCxnSpPr>
        <p:spPr>
          <a:xfrm>
            <a:off x="1368063" y="231641"/>
            <a:ext cx="3262500" cy="0"/>
          </a:xfrm>
          <a:prstGeom prst="straightConnector1">
            <a:avLst/>
          </a:prstGeom>
          <a:noFill/>
          <a:ln w="9525" cap="flat" cmpd="sng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55" name="Google Shape;1055;p13"/>
          <p:cNvSpPr/>
          <p:nvPr/>
        </p:nvSpPr>
        <p:spPr>
          <a:xfrm rot="5400000" flipH="1">
            <a:off x="2908105" y="2388"/>
            <a:ext cx="465900" cy="459600"/>
          </a:xfrm>
          <a:prstGeom prst="ellipse">
            <a:avLst/>
          </a:prstGeom>
          <a:solidFill>
            <a:srgbClr val="FFFFFF">
              <a:alpha val="747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6" name="Google Shape;1056;p13"/>
          <p:cNvSpPr/>
          <p:nvPr/>
        </p:nvSpPr>
        <p:spPr>
          <a:xfrm rot="5400000" flipH="1">
            <a:off x="3837429" y="2388"/>
            <a:ext cx="465900" cy="4596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7" name="Google Shape;1057;p13"/>
          <p:cNvSpPr/>
          <p:nvPr/>
        </p:nvSpPr>
        <p:spPr>
          <a:xfrm flipH="1">
            <a:off x="5698204" y="-1065"/>
            <a:ext cx="1809000" cy="465900"/>
          </a:xfrm>
          <a:prstGeom prst="rtTriangle">
            <a:avLst/>
          </a:prstGeom>
          <a:solidFill>
            <a:srgbClr val="9FC5E8">
              <a:alpha val="598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8" name="Google Shape;1058;p13"/>
          <p:cNvSpPr/>
          <p:nvPr/>
        </p:nvSpPr>
        <p:spPr>
          <a:xfrm rot="5400000" flipH="1">
            <a:off x="7968550" y="2388"/>
            <a:ext cx="465900" cy="4596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9" name="Google Shape;1059;p13"/>
          <p:cNvSpPr/>
          <p:nvPr/>
        </p:nvSpPr>
        <p:spPr>
          <a:xfrm rot="10800000" flipH="1">
            <a:off x="5650541" y="-491"/>
            <a:ext cx="1809000" cy="465900"/>
          </a:xfrm>
          <a:prstGeom prst="rtTriangle">
            <a:avLst/>
          </a:prstGeom>
          <a:solidFill>
            <a:srgbClr val="FFFFFF">
              <a:alpha val="767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060" name="Google Shape;1060;p13"/>
          <p:cNvCxnSpPr>
            <a:endCxn id="1057" idx="0"/>
          </p:cNvCxnSpPr>
          <p:nvPr/>
        </p:nvCxnSpPr>
        <p:spPr>
          <a:xfrm rot="10800000" flipH="1">
            <a:off x="5719804" y="-1065"/>
            <a:ext cx="1787400" cy="461100"/>
          </a:xfrm>
          <a:prstGeom prst="straightConnector1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61" name="Google Shape;1061;p13"/>
          <p:cNvSpPr/>
          <p:nvPr/>
        </p:nvSpPr>
        <p:spPr>
          <a:xfrm rot="5400000" flipH="1">
            <a:off x="7508866" y="-497"/>
            <a:ext cx="465900" cy="459600"/>
          </a:xfrm>
          <a:prstGeom prst="ellipse">
            <a:avLst/>
          </a:prstGeom>
          <a:solidFill>
            <a:srgbClr val="FCD66C">
              <a:alpha val="6294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2" name="Google Shape;1062;p13"/>
          <p:cNvSpPr/>
          <p:nvPr/>
        </p:nvSpPr>
        <p:spPr>
          <a:xfrm rot="-5400000" flipH="1">
            <a:off x="-1677025" y="1282000"/>
            <a:ext cx="4067700" cy="714000"/>
          </a:xfrm>
          <a:prstGeom prst="roundRect">
            <a:avLst>
              <a:gd name="adj" fmla="val 50000"/>
            </a:avLst>
          </a:prstGeom>
          <a:solidFill>
            <a:srgbClr val="FCD66C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063" name="Google Shape;1063;p13"/>
          <p:cNvCxnSpPr>
            <a:stCxn id="1062" idx="1"/>
          </p:cNvCxnSpPr>
          <p:nvPr/>
        </p:nvCxnSpPr>
        <p:spPr>
          <a:xfrm>
            <a:off x="356825" y="-394850"/>
            <a:ext cx="0" cy="3840300"/>
          </a:xfrm>
          <a:prstGeom prst="straightConnector1">
            <a:avLst/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64" name="Google Shape;1064;p13"/>
          <p:cNvSpPr/>
          <p:nvPr/>
        </p:nvSpPr>
        <p:spPr>
          <a:xfrm rot="-5400000" flipH="1">
            <a:off x="-283" y="1955154"/>
            <a:ext cx="714000" cy="704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5" name="Google Shape;1065;p13"/>
          <p:cNvSpPr/>
          <p:nvPr/>
        </p:nvSpPr>
        <p:spPr>
          <a:xfrm rot="-5400000" flipH="1">
            <a:off x="-283" y="1241229"/>
            <a:ext cx="714000" cy="704400"/>
          </a:xfrm>
          <a:prstGeom prst="ellipse">
            <a:avLst/>
          </a:prstGeom>
          <a:solidFill>
            <a:srgbClr val="9FC5E8">
              <a:alpha val="558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6" name="Google Shape;1066;p13"/>
          <p:cNvSpPr/>
          <p:nvPr/>
        </p:nvSpPr>
        <p:spPr>
          <a:xfrm rot="-5400000" flipH="1">
            <a:off x="-283" y="527305"/>
            <a:ext cx="714000" cy="704400"/>
          </a:xfrm>
          <a:prstGeom prst="ellipse">
            <a:avLst/>
          </a:prstGeom>
          <a:solidFill>
            <a:srgbClr val="9FC5E8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7" name="Google Shape;1067;p13"/>
          <p:cNvSpPr/>
          <p:nvPr/>
        </p:nvSpPr>
        <p:spPr>
          <a:xfrm rot="-5400000" flipH="1">
            <a:off x="-943075" y="3882225"/>
            <a:ext cx="2599800" cy="714000"/>
          </a:xfrm>
          <a:prstGeom prst="roundRect">
            <a:avLst>
              <a:gd name="adj" fmla="val 50000"/>
            </a:avLst>
          </a:prstGeom>
          <a:solidFill>
            <a:srgbClr val="F8B0AD">
              <a:alpha val="4688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8" name="Google Shape;1068;p13"/>
          <p:cNvSpPr/>
          <p:nvPr/>
        </p:nvSpPr>
        <p:spPr>
          <a:xfrm rot="-5400000" flipH="1">
            <a:off x="82659" y="2996618"/>
            <a:ext cx="548400" cy="5484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9" name="Google Shape;1069;p13"/>
          <p:cNvSpPr/>
          <p:nvPr/>
        </p:nvSpPr>
        <p:spPr>
          <a:xfrm rot="-5400000" flipH="1">
            <a:off x="-175" y="2939320"/>
            <a:ext cx="714000" cy="714000"/>
          </a:xfrm>
          <a:prstGeom prst="pie">
            <a:avLst>
              <a:gd name="adj1" fmla="val 5366593"/>
              <a:gd name="adj2" fmla="val 16200000"/>
            </a:avLst>
          </a:prstGeom>
          <a:solidFill>
            <a:srgbClr val="FBBE18">
              <a:alpha val="638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0" name="Google Shape;1070;p13"/>
          <p:cNvSpPr/>
          <p:nvPr/>
        </p:nvSpPr>
        <p:spPr>
          <a:xfrm rot="10800000" flipH="1">
            <a:off x="768150" y="495275"/>
            <a:ext cx="455700" cy="455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1" name="Google Shape;1071;p13"/>
          <p:cNvSpPr/>
          <p:nvPr/>
        </p:nvSpPr>
        <p:spPr>
          <a:xfrm flipH="1">
            <a:off x="8431225" y="3209856"/>
            <a:ext cx="730200" cy="707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2" name="Google Shape;1072;p13"/>
          <p:cNvSpPr/>
          <p:nvPr/>
        </p:nvSpPr>
        <p:spPr>
          <a:xfrm flipH="1">
            <a:off x="8424526" y="3229425"/>
            <a:ext cx="730200" cy="684600"/>
          </a:xfrm>
          <a:prstGeom prst="rtTriangle">
            <a:avLst/>
          </a:prstGeom>
          <a:solidFill>
            <a:srgbClr val="F8B0AD">
              <a:alpha val="46880"/>
            </a:srgbClr>
          </a:solidFill>
          <a:ln>
            <a:noFill/>
          </a:ln>
          <a:effectLst>
            <a:reflection fadeDir="5400012" sy="-100000" algn="bl" rotWithShape="0"/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3" name="Google Shape;1073;p13"/>
          <p:cNvSpPr/>
          <p:nvPr/>
        </p:nvSpPr>
        <p:spPr>
          <a:xfrm flipH="1">
            <a:off x="8545364" y="3299522"/>
            <a:ext cx="501900" cy="495600"/>
          </a:xfrm>
          <a:prstGeom prst="ellipse">
            <a:avLst/>
          </a:prstGeom>
          <a:solidFill>
            <a:srgbClr val="FBBE18">
              <a:alpha val="638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074" name="Google Shape;1074;p13"/>
          <p:cNvCxnSpPr/>
          <p:nvPr/>
        </p:nvCxnSpPr>
        <p:spPr>
          <a:xfrm rot="10800000">
            <a:off x="8424700" y="3917575"/>
            <a:ext cx="928800" cy="0"/>
          </a:xfrm>
          <a:prstGeom prst="straightConnector1">
            <a:avLst/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75" name="Google Shape;1075;p13"/>
          <p:cNvSpPr/>
          <p:nvPr/>
        </p:nvSpPr>
        <p:spPr>
          <a:xfrm rot="5400000" flipH="1">
            <a:off x="4069800" y="3953775"/>
            <a:ext cx="1038900" cy="1319100"/>
          </a:xfrm>
          <a:prstGeom prst="pie">
            <a:avLst>
              <a:gd name="adj1" fmla="val 5366593"/>
              <a:gd name="adj2" fmla="val 16200000"/>
            </a:avLst>
          </a:prstGeom>
          <a:solidFill>
            <a:srgbClr val="F8B0AD">
              <a:alpha val="348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6" name="Google Shape;1076;p13"/>
          <p:cNvSpPr/>
          <p:nvPr/>
        </p:nvSpPr>
        <p:spPr>
          <a:xfrm flipH="1">
            <a:off x="5195342" y="4604250"/>
            <a:ext cx="2750400" cy="548400"/>
          </a:xfrm>
          <a:prstGeom prst="roundRect">
            <a:avLst>
              <a:gd name="adj" fmla="val 50000"/>
            </a:avLst>
          </a:prstGeom>
          <a:solidFill>
            <a:srgbClr val="FCD66C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077" name="Google Shape;1077;p13"/>
          <p:cNvCxnSpPr>
            <a:endCxn id="1076" idx="3"/>
          </p:cNvCxnSpPr>
          <p:nvPr/>
        </p:nvCxnSpPr>
        <p:spPr>
          <a:xfrm rot="10800000">
            <a:off x="5195342" y="4878450"/>
            <a:ext cx="3596700" cy="0"/>
          </a:xfrm>
          <a:prstGeom prst="straightConnector1">
            <a:avLst/>
          </a:prstGeom>
          <a:noFill/>
          <a:ln w="9525" cap="flat" cmpd="sng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78" name="Google Shape;1078;p13"/>
          <p:cNvSpPr/>
          <p:nvPr/>
        </p:nvSpPr>
        <p:spPr>
          <a:xfrm rot="-5400000" flipH="1">
            <a:off x="6643825" y="4612925"/>
            <a:ext cx="537000" cy="529800"/>
          </a:xfrm>
          <a:prstGeom prst="ellipse">
            <a:avLst/>
          </a:prstGeom>
          <a:solidFill>
            <a:srgbClr val="FFFFFF">
              <a:alpha val="747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9" name="Google Shape;1079;p13"/>
          <p:cNvSpPr/>
          <p:nvPr/>
        </p:nvSpPr>
        <p:spPr>
          <a:xfrm rot="-5400000" flipH="1">
            <a:off x="5572750" y="4612925"/>
            <a:ext cx="537000" cy="5298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0" name="Google Shape;1080;p13"/>
          <p:cNvSpPr/>
          <p:nvPr/>
        </p:nvSpPr>
        <p:spPr>
          <a:xfrm rot="-5400000" flipH="1">
            <a:off x="8389250" y="4392900"/>
            <a:ext cx="751500" cy="7413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81" name="Google Shape;1081;p13"/>
          <p:cNvGrpSpPr/>
          <p:nvPr/>
        </p:nvGrpSpPr>
        <p:grpSpPr>
          <a:xfrm rot="-5400000" flipH="1">
            <a:off x="7811400" y="1263825"/>
            <a:ext cx="1969850" cy="191750"/>
            <a:chOff x="1454525" y="7080325"/>
            <a:chExt cx="1969850" cy="191750"/>
          </a:xfrm>
        </p:grpSpPr>
        <p:sp>
          <p:nvSpPr>
            <p:cNvPr id="1082" name="Google Shape;1082;p13"/>
            <p:cNvSpPr/>
            <p:nvPr/>
          </p:nvSpPr>
          <p:spPr>
            <a:xfrm>
              <a:off x="1454525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0" y="320"/>
                    <a:pt x="0" y="708"/>
                  </a:cubicBezTo>
                  <a:cubicBezTo>
                    <a:pt x="0" y="1096"/>
                    <a:pt x="297" y="1393"/>
                    <a:pt x="685" y="1393"/>
                  </a:cubicBezTo>
                  <a:cubicBezTo>
                    <a:pt x="1073" y="1393"/>
                    <a:pt x="1393" y="1096"/>
                    <a:pt x="1393" y="708"/>
                  </a:cubicBezTo>
                  <a:cubicBezTo>
                    <a:pt x="1393" y="320"/>
                    <a:pt x="1073" y="0"/>
                    <a:pt x="685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3" name="Google Shape;1083;p13"/>
            <p:cNvSpPr/>
            <p:nvPr/>
          </p:nvSpPr>
          <p:spPr>
            <a:xfrm>
              <a:off x="1454525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0" y="297"/>
                    <a:pt x="0" y="685"/>
                  </a:cubicBezTo>
                  <a:cubicBezTo>
                    <a:pt x="0" y="1073"/>
                    <a:pt x="297" y="1392"/>
                    <a:pt x="685" y="1392"/>
                  </a:cubicBezTo>
                  <a:cubicBezTo>
                    <a:pt x="1073" y="1392"/>
                    <a:pt x="1393" y="1073"/>
                    <a:pt x="1393" y="685"/>
                  </a:cubicBezTo>
                  <a:cubicBezTo>
                    <a:pt x="1393" y="297"/>
                    <a:pt x="1073" y="0"/>
                    <a:pt x="685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4" name="Google Shape;1084;p13"/>
            <p:cNvSpPr/>
            <p:nvPr/>
          </p:nvSpPr>
          <p:spPr>
            <a:xfrm>
              <a:off x="1602875" y="7080325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320"/>
                    <a:pt x="1" y="708"/>
                  </a:cubicBezTo>
                  <a:cubicBezTo>
                    <a:pt x="1" y="1096"/>
                    <a:pt x="321" y="1393"/>
                    <a:pt x="709" y="1393"/>
                  </a:cubicBezTo>
                  <a:cubicBezTo>
                    <a:pt x="1097" y="1393"/>
                    <a:pt x="1416" y="1096"/>
                    <a:pt x="1416" y="708"/>
                  </a:cubicBezTo>
                  <a:cubicBezTo>
                    <a:pt x="1416" y="320"/>
                    <a:pt x="1097" y="0"/>
                    <a:pt x="709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5" name="Google Shape;1085;p13"/>
            <p:cNvSpPr/>
            <p:nvPr/>
          </p:nvSpPr>
          <p:spPr>
            <a:xfrm>
              <a:off x="1602875" y="7237250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297"/>
                    <a:pt x="1" y="685"/>
                  </a:cubicBezTo>
                  <a:cubicBezTo>
                    <a:pt x="1" y="1073"/>
                    <a:pt x="321" y="1392"/>
                    <a:pt x="709" y="1392"/>
                  </a:cubicBezTo>
                  <a:cubicBezTo>
                    <a:pt x="1097" y="1392"/>
                    <a:pt x="1416" y="1073"/>
                    <a:pt x="1416" y="685"/>
                  </a:cubicBezTo>
                  <a:cubicBezTo>
                    <a:pt x="1416" y="297"/>
                    <a:pt x="1097" y="0"/>
                    <a:pt x="709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6" name="Google Shape;1086;p13"/>
            <p:cNvSpPr/>
            <p:nvPr/>
          </p:nvSpPr>
          <p:spPr>
            <a:xfrm>
              <a:off x="17518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7" name="Google Shape;1087;p13"/>
            <p:cNvSpPr/>
            <p:nvPr/>
          </p:nvSpPr>
          <p:spPr>
            <a:xfrm>
              <a:off x="17518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8" name="Google Shape;1088;p13"/>
            <p:cNvSpPr/>
            <p:nvPr/>
          </p:nvSpPr>
          <p:spPr>
            <a:xfrm>
              <a:off x="190075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9" name="Google Shape;1089;p13"/>
            <p:cNvSpPr/>
            <p:nvPr/>
          </p:nvSpPr>
          <p:spPr>
            <a:xfrm>
              <a:off x="190075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0" name="Google Shape;1090;p13"/>
            <p:cNvSpPr/>
            <p:nvPr/>
          </p:nvSpPr>
          <p:spPr>
            <a:xfrm>
              <a:off x="2049700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393" y="1096"/>
                    <a:pt x="1393" y="708"/>
                  </a:cubicBezTo>
                  <a:cubicBezTo>
                    <a:pt x="1393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1" name="Google Shape;1091;p13"/>
            <p:cNvSpPr/>
            <p:nvPr/>
          </p:nvSpPr>
          <p:spPr>
            <a:xfrm>
              <a:off x="2049700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393" y="1073"/>
                    <a:pt x="1393" y="685"/>
                  </a:cubicBezTo>
                  <a:cubicBezTo>
                    <a:pt x="1393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2" name="Google Shape;1092;p13"/>
            <p:cNvSpPr/>
            <p:nvPr/>
          </p:nvSpPr>
          <p:spPr>
            <a:xfrm>
              <a:off x="2198625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1" y="320"/>
                    <a:pt x="1" y="708"/>
                  </a:cubicBezTo>
                  <a:cubicBezTo>
                    <a:pt x="1" y="1096"/>
                    <a:pt x="297" y="1393"/>
                    <a:pt x="685" y="1393"/>
                  </a:cubicBezTo>
                  <a:cubicBezTo>
                    <a:pt x="1073" y="1393"/>
                    <a:pt x="1393" y="1096"/>
                    <a:pt x="1393" y="708"/>
                  </a:cubicBezTo>
                  <a:cubicBezTo>
                    <a:pt x="1393" y="320"/>
                    <a:pt x="1073" y="0"/>
                    <a:pt x="685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3" name="Google Shape;1093;p13"/>
            <p:cNvSpPr/>
            <p:nvPr/>
          </p:nvSpPr>
          <p:spPr>
            <a:xfrm>
              <a:off x="2198625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1" y="297"/>
                    <a:pt x="1" y="685"/>
                  </a:cubicBezTo>
                  <a:cubicBezTo>
                    <a:pt x="1" y="1073"/>
                    <a:pt x="297" y="1392"/>
                    <a:pt x="685" y="1392"/>
                  </a:cubicBezTo>
                  <a:cubicBezTo>
                    <a:pt x="1073" y="1392"/>
                    <a:pt x="1393" y="1073"/>
                    <a:pt x="1393" y="685"/>
                  </a:cubicBezTo>
                  <a:cubicBezTo>
                    <a:pt x="1393" y="297"/>
                    <a:pt x="1073" y="0"/>
                    <a:pt x="685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4" name="Google Shape;1094;p13"/>
            <p:cNvSpPr/>
            <p:nvPr/>
          </p:nvSpPr>
          <p:spPr>
            <a:xfrm>
              <a:off x="234700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5" y="1096"/>
                    <a:pt x="1415" y="708"/>
                  </a:cubicBezTo>
                  <a:cubicBezTo>
                    <a:pt x="1415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5" name="Google Shape;1095;p13"/>
            <p:cNvSpPr/>
            <p:nvPr/>
          </p:nvSpPr>
          <p:spPr>
            <a:xfrm>
              <a:off x="234700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5" y="1073"/>
                    <a:pt x="1415" y="685"/>
                  </a:cubicBezTo>
                  <a:cubicBezTo>
                    <a:pt x="1415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6" name="Google Shape;1096;p13"/>
            <p:cNvSpPr/>
            <p:nvPr/>
          </p:nvSpPr>
          <p:spPr>
            <a:xfrm>
              <a:off x="24959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7" name="Google Shape;1097;p13"/>
            <p:cNvSpPr/>
            <p:nvPr/>
          </p:nvSpPr>
          <p:spPr>
            <a:xfrm>
              <a:off x="24959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8" name="Google Shape;1098;p13"/>
            <p:cNvSpPr/>
            <p:nvPr/>
          </p:nvSpPr>
          <p:spPr>
            <a:xfrm>
              <a:off x="2644850" y="7080325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320"/>
                    <a:pt x="1" y="708"/>
                  </a:cubicBezTo>
                  <a:cubicBezTo>
                    <a:pt x="1" y="1096"/>
                    <a:pt x="321" y="1393"/>
                    <a:pt x="709" y="1393"/>
                  </a:cubicBezTo>
                  <a:cubicBezTo>
                    <a:pt x="1097" y="1393"/>
                    <a:pt x="1416" y="1096"/>
                    <a:pt x="1416" y="708"/>
                  </a:cubicBezTo>
                  <a:cubicBezTo>
                    <a:pt x="1416" y="320"/>
                    <a:pt x="1097" y="0"/>
                    <a:pt x="709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9" name="Google Shape;1099;p13"/>
            <p:cNvSpPr/>
            <p:nvPr/>
          </p:nvSpPr>
          <p:spPr>
            <a:xfrm>
              <a:off x="2644850" y="7237250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297"/>
                    <a:pt x="1" y="685"/>
                  </a:cubicBezTo>
                  <a:cubicBezTo>
                    <a:pt x="1" y="1073"/>
                    <a:pt x="321" y="1392"/>
                    <a:pt x="709" y="1392"/>
                  </a:cubicBezTo>
                  <a:cubicBezTo>
                    <a:pt x="1097" y="1392"/>
                    <a:pt x="1416" y="1073"/>
                    <a:pt x="1416" y="685"/>
                  </a:cubicBezTo>
                  <a:cubicBezTo>
                    <a:pt x="1416" y="297"/>
                    <a:pt x="1097" y="0"/>
                    <a:pt x="709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0" name="Google Shape;1100;p13"/>
            <p:cNvSpPr/>
            <p:nvPr/>
          </p:nvSpPr>
          <p:spPr>
            <a:xfrm>
              <a:off x="2793800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393" y="1096"/>
                    <a:pt x="1393" y="708"/>
                  </a:cubicBezTo>
                  <a:cubicBezTo>
                    <a:pt x="1393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1" name="Google Shape;1101;p13"/>
            <p:cNvSpPr/>
            <p:nvPr/>
          </p:nvSpPr>
          <p:spPr>
            <a:xfrm>
              <a:off x="2793800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393" y="1073"/>
                    <a:pt x="1393" y="685"/>
                  </a:cubicBezTo>
                  <a:cubicBezTo>
                    <a:pt x="1393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2" name="Google Shape;1102;p13"/>
            <p:cNvSpPr/>
            <p:nvPr/>
          </p:nvSpPr>
          <p:spPr>
            <a:xfrm>
              <a:off x="2942725" y="7080325"/>
              <a:ext cx="34850" cy="34825"/>
            </a:xfrm>
            <a:custGeom>
              <a:avLst/>
              <a:gdLst/>
              <a:ahLst/>
              <a:cxnLst/>
              <a:rect l="l" t="t" r="r" b="b"/>
              <a:pathLst>
                <a:path w="1394" h="1393" extrusionOk="0">
                  <a:moveTo>
                    <a:pt x="686" y="0"/>
                  </a:moveTo>
                  <a:cubicBezTo>
                    <a:pt x="298" y="0"/>
                    <a:pt x="1" y="320"/>
                    <a:pt x="1" y="708"/>
                  </a:cubicBezTo>
                  <a:cubicBezTo>
                    <a:pt x="1" y="1096"/>
                    <a:pt x="298" y="1393"/>
                    <a:pt x="686" y="1393"/>
                  </a:cubicBezTo>
                  <a:cubicBezTo>
                    <a:pt x="1074" y="1393"/>
                    <a:pt x="1393" y="1096"/>
                    <a:pt x="1393" y="708"/>
                  </a:cubicBezTo>
                  <a:cubicBezTo>
                    <a:pt x="1393" y="320"/>
                    <a:pt x="1074" y="0"/>
                    <a:pt x="686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3" name="Google Shape;1103;p13"/>
            <p:cNvSpPr/>
            <p:nvPr/>
          </p:nvSpPr>
          <p:spPr>
            <a:xfrm>
              <a:off x="2942725" y="7237250"/>
              <a:ext cx="34850" cy="34825"/>
            </a:xfrm>
            <a:custGeom>
              <a:avLst/>
              <a:gdLst/>
              <a:ahLst/>
              <a:cxnLst/>
              <a:rect l="l" t="t" r="r" b="b"/>
              <a:pathLst>
                <a:path w="1394" h="1393" extrusionOk="0">
                  <a:moveTo>
                    <a:pt x="686" y="0"/>
                  </a:moveTo>
                  <a:cubicBezTo>
                    <a:pt x="298" y="0"/>
                    <a:pt x="1" y="297"/>
                    <a:pt x="1" y="685"/>
                  </a:cubicBezTo>
                  <a:cubicBezTo>
                    <a:pt x="1" y="1073"/>
                    <a:pt x="298" y="1392"/>
                    <a:pt x="686" y="1392"/>
                  </a:cubicBezTo>
                  <a:cubicBezTo>
                    <a:pt x="1074" y="1392"/>
                    <a:pt x="1393" y="1073"/>
                    <a:pt x="1393" y="685"/>
                  </a:cubicBezTo>
                  <a:cubicBezTo>
                    <a:pt x="1393" y="297"/>
                    <a:pt x="1074" y="0"/>
                    <a:pt x="686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4" name="Google Shape;1104;p13"/>
            <p:cNvSpPr/>
            <p:nvPr/>
          </p:nvSpPr>
          <p:spPr>
            <a:xfrm>
              <a:off x="309110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5" name="Google Shape;1105;p13"/>
            <p:cNvSpPr/>
            <p:nvPr/>
          </p:nvSpPr>
          <p:spPr>
            <a:xfrm>
              <a:off x="309110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6" name="Google Shape;1106;p13"/>
            <p:cNvSpPr/>
            <p:nvPr/>
          </p:nvSpPr>
          <p:spPr>
            <a:xfrm>
              <a:off x="32400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7" name="Google Shape;1107;p13"/>
            <p:cNvSpPr/>
            <p:nvPr/>
          </p:nvSpPr>
          <p:spPr>
            <a:xfrm>
              <a:off x="32400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8" name="Google Shape;1108;p13"/>
            <p:cNvSpPr/>
            <p:nvPr/>
          </p:nvSpPr>
          <p:spPr>
            <a:xfrm>
              <a:off x="338897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5" y="1096"/>
                    <a:pt x="1415" y="708"/>
                  </a:cubicBezTo>
                  <a:cubicBezTo>
                    <a:pt x="1415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9" name="Google Shape;1109;p13"/>
            <p:cNvSpPr/>
            <p:nvPr/>
          </p:nvSpPr>
          <p:spPr>
            <a:xfrm>
              <a:off x="338897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5" y="1073"/>
                    <a:pt x="1415" y="685"/>
                  </a:cubicBezTo>
                  <a:cubicBezTo>
                    <a:pt x="1415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10" name="Google Shape;1110;p13"/>
          <p:cNvSpPr/>
          <p:nvPr/>
        </p:nvSpPr>
        <p:spPr>
          <a:xfrm rot="10800000" flipH="1">
            <a:off x="1796150" y="4609638"/>
            <a:ext cx="2084700" cy="537000"/>
          </a:xfrm>
          <a:prstGeom prst="rtTriangle">
            <a:avLst/>
          </a:prstGeom>
          <a:solidFill>
            <a:srgbClr val="9FC5E8">
              <a:alpha val="598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1" name="Google Shape;1111;p13"/>
          <p:cNvSpPr/>
          <p:nvPr/>
        </p:nvSpPr>
        <p:spPr>
          <a:xfrm rot="-5400000" flipH="1">
            <a:off x="727500" y="4612925"/>
            <a:ext cx="537000" cy="529800"/>
          </a:xfrm>
          <a:prstGeom prst="ellipse">
            <a:avLst/>
          </a:prstGeom>
          <a:solidFill>
            <a:srgbClr val="FCD66C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2" name="Google Shape;1112;p13"/>
          <p:cNvSpPr/>
          <p:nvPr/>
        </p:nvSpPr>
        <p:spPr>
          <a:xfrm flipH="1">
            <a:off x="1851313" y="4609013"/>
            <a:ext cx="2084700" cy="537000"/>
          </a:xfrm>
          <a:prstGeom prst="rtTriangle">
            <a:avLst/>
          </a:prstGeom>
          <a:solidFill>
            <a:srgbClr val="FFFFFF">
              <a:alpha val="767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113" name="Google Shape;1113;p13"/>
          <p:cNvCxnSpPr>
            <a:endCxn id="1110" idx="0"/>
          </p:cNvCxnSpPr>
          <p:nvPr/>
        </p:nvCxnSpPr>
        <p:spPr>
          <a:xfrm flipH="1">
            <a:off x="1796150" y="4615038"/>
            <a:ext cx="2060100" cy="531600"/>
          </a:xfrm>
          <a:prstGeom prst="straightConnector1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114" name="Google Shape;1114;p13"/>
          <p:cNvSpPr/>
          <p:nvPr/>
        </p:nvSpPr>
        <p:spPr>
          <a:xfrm rot="-5400000" flipH="1">
            <a:off x="1257300" y="4616250"/>
            <a:ext cx="537000" cy="529800"/>
          </a:xfrm>
          <a:prstGeom prst="ellipse">
            <a:avLst/>
          </a:prstGeom>
          <a:solidFill>
            <a:srgbClr val="FCD66C">
              <a:alpha val="6294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5" name="Google Shape;1115;p13"/>
          <p:cNvSpPr/>
          <p:nvPr/>
        </p:nvSpPr>
        <p:spPr>
          <a:xfrm>
            <a:off x="709050" y="-29275"/>
            <a:ext cx="1534500" cy="455700"/>
          </a:xfrm>
          <a:prstGeom prst="rtTriangle">
            <a:avLst/>
          </a:prstGeom>
          <a:solidFill>
            <a:srgbClr val="FFFFFF">
              <a:alpha val="767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6" name="Google Shape;1116;p13"/>
          <p:cNvSpPr/>
          <p:nvPr/>
        </p:nvSpPr>
        <p:spPr>
          <a:xfrm flipH="1">
            <a:off x="7921200" y="495275"/>
            <a:ext cx="455700" cy="455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7" name="Google Shape;1117;p13"/>
          <p:cNvSpPr/>
          <p:nvPr/>
        </p:nvSpPr>
        <p:spPr>
          <a:xfrm>
            <a:off x="720000" y="430750"/>
            <a:ext cx="7704000" cy="593400"/>
          </a:xfrm>
          <a:prstGeom prst="roundRect">
            <a:avLst>
              <a:gd name="adj" fmla="val 50000"/>
            </a:avLst>
          </a:prstGeom>
          <a:solidFill>
            <a:srgbClr val="FF736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8" name="Google Shape;1118;p13"/>
          <p:cNvSpPr txBox="1">
            <a:spLocks noGrp="1"/>
          </p:cNvSpPr>
          <p:nvPr>
            <p:ph type="title" idx="15"/>
          </p:nvPr>
        </p:nvSpPr>
        <p:spPr>
          <a:xfrm>
            <a:off x="1159825" y="539500"/>
            <a:ext cx="6784200" cy="37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119" name="Google Shape;1119;p13"/>
          <p:cNvSpPr/>
          <p:nvPr/>
        </p:nvSpPr>
        <p:spPr>
          <a:xfrm>
            <a:off x="767625" y="499600"/>
            <a:ext cx="455700" cy="455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0" name="Google Shape;1120;p13"/>
          <p:cNvSpPr/>
          <p:nvPr/>
        </p:nvSpPr>
        <p:spPr>
          <a:xfrm>
            <a:off x="720000" y="430750"/>
            <a:ext cx="593400" cy="593400"/>
          </a:xfrm>
          <a:prstGeom prst="pie">
            <a:avLst>
              <a:gd name="adj1" fmla="val 5366593"/>
              <a:gd name="adj2" fmla="val 16200000"/>
            </a:avLst>
          </a:prstGeom>
          <a:solidFill>
            <a:srgbClr val="4088B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1" name="Google Shape;1121;p13"/>
          <p:cNvSpPr/>
          <p:nvPr/>
        </p:nvSpPr>
        <p:spPr>
          <a:xfrm rot="10800000">
            <a:off x="7920675" y="499600"/>
            <a:ext cx="455700" cy="455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2" name="Google Shape;1122;p13"/>
          <p:cNvSpPr/>
          <p:nvPr/>
        </p:nvSpPr>
        <p:spPr>
          <a:xfrm rot="10800000">
            <a:off x="7830600" y="430750"/>
            <a:ext cx="593400" cy="593400"/>
          </a:xfrm>
          <a:prstGeom prst="pie">
            <a:avLst>
              <a:gd name="adj1" fmla="val 5366593"/>
              <a:gd name="adj2" fmla="val 1620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CUSTOM_1">
    <p:bg>
      <p:bgPr>
        <a:solidFill>
          <a:schemeClr val="lt2"/>
        </a:solidFill>
        <a:effectLst/>
      </p:bgPr>
    </p:bg>
    <p:spTree>
      <p:nvGrpSpPr>
        <p:cNvPr id="1" name="Shape 1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4" name="Google Shape;1124;p14"/>
          <p:cNvGrpSpPr/>
          <p:nvPr/>
        </p:nvGrpSpPr>
        <p:grpSpPr>
          <a:xfrm>
            <a:off x="-170" y="-1888"/>
            <a:ext cx="9144182" cy="5148055"/>
            <a:chOff x="-170" y="-1888"/>
            <a:chExt cx="9144182" cy="5148055"/>
          </a:xfrm>
        </p:grpSpPr>
        <p:sp>
          <p:nvSpPr>
            <p:cNvPr id="1125" name="Google Shape;1125;p14"/>
            <p:cNvSpPr/>
            <p:nvPr/>
          </p:nvSpPr>
          <p:spPr>
            <a:xfrm flipH="1">
              <a:off x="314364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126" name="Google Shape;1126;p14"/>
            <p:cNvSpPr/>
            <p:nvPr/>
          </p:nvSpPr>
          <p:spPr>
            <a:xfrm flipH="1">
              <a:off x="-170" y="28485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127" name="Google Shape;1127;p14"/>
            <p:cNvSpPr/>
            <p:nvPr/>
          </p:nvSpPr>
          <p:spPr>
            <a:xfrm flipH="1">
              <a:off x="914397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128" name="Google Shape;1128;p14"/>
            <p:cNvSpPr/>
            <p:nvPr/>
          </p:nvSpPr>
          <p:spPr>
            <a:xfrm flipH="1">
              <a:off x="885824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129" name="Google Shape;1129;p14"/>
            <p:cNvSpPr/>
            <p:nvPr/>
          </p:nvSpPr>
          <p:spPr>
            <a:xfrm flipH="1">
              <a:off x="8572510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130" name="Google Shape;1130;p14"/>
            <p:cNvSpPr/>
            <p:nvPr/>
          </p:nvSpPr>
          <p:spPr>
            <a:xfrm flipH="1">
              <a:off x="828677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131" name="Google Shape;1131;p14"/>
            <p:cNvSpPr/>
            <p:nvPr/>
          </p:nvSpPr>
          <p:spPr>
            <a:xfrm flipH="1">
              <a:off x="800104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132" name="Google Shape;1132;p14"/>
            <p:cNvSpPr/>
            <p:nvPr/>
          </p:nvSpPr>
          <p:spPr>
            <a:xfrm flipH="1">
              <a:off x="771531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133" name="Google Shape;1133;p14"/>
            <p:cNvSpPr/>
            <p:nvPr/>
          </p:nvSpPr>
          <p:spPr>
            <a:xfrm flipH="1">
              <a:off x="742958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134" name="Google Shape;1134;p14"/>
            <p:cNvSpPr/>
            <p:nvPr/>
          </p:nvSpPr>
          <p:spPr>
            <a:xfrm flipH="1">
              <a:off x="714385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135" name="Google Shape;1135;p14"/>
            <p:cNvSpPr/>
            <p:nvPr/>
          </p:nvSpPr>
          <p:spPr>
            <a:xfrm rot="10800000" flipH="1">
              <a:off x="6858158" y="-1888"/>
              <a:ext cx="0" cy="5147280"/>
            </a:xfrm>
            <a:custGeom>
              <a:avLst/>
              <a:gdLst/>
              <a:ahLst/>
              <a:cxnLst/>
              <a:rect l="l" t="t" r="r" b="b"/>
              <a:pathLst>
                <a:path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136" name="Google Shape;1136;p14"/>
            <p:cNvSpPr/>
            <p:nvPr/>
          </p:nvSpPr>
          <p:spPr>
            <a:xfrm flipH="1">
              <a:off x="657242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137" name="Google Shape;1137;p14"/>
            <p:cNvSpPr/>
            <p:nvPr/>
          </p:nvSpPr>
          <p:spPr>
            <a:xfrm flipH="1">
              <a:off x="628669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138" name="Google Shape;1138;p14"/>
            <p:cNvSpPr/>
            <p:nvPr/>
          </p:nvSpPr>
          <p:spPr>
            <a:xfrm flipH="1">
              <a:off x="600096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139" name="Google Shape;1139;p14"/>
            <p:cNvSpPr/>
            <p:nvPr/>
          </p:nvSpPr>
          <p:spPr>
            <a:xfrm flipH="1">
              <a:off x="571523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140" name="Google Shape;1140;p14"/>
            <p:cNvSpPr/>
            <p:nvPr/>
          </p:nvSpPr>
          <p:spPr>
            <a:xfrm flipH="1">
              <a:off x="542949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141" name="Google Shape;1141;p14"/>
            <p:cNvSpPr/>
            <p:nvPr/>
          </p:nvSpPr>
          <p:spPr>
            <a:xfrm flipH="1">
              <a:off x="514376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142" name="Google Shape;1142;p14"/>
            <p:cNvSpPr/>
            <p:nvPr/>
          </p:nvSpPr>
          <p:spPr>
            <a:xfrm flipH="1">
              <a:off x="485803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143" name="Google Shape;1143;p14"/>
            <p:cNvSpPr/>
            <p:nvPr/>
          </p:nvSpPr>
          <p:spPr>
            <a:xfrm flipH="1">
              <a:off x="457230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144" name="Google Shape;1144;p14"/>
            <p:cNvSpPr/>
            <p:nvPr/>
          </p:nvSpPr>
          <p:spPr>
            <a:xfrm flipH="1">
              <a:off x="428657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145" name="Google Shape;1145;p14"/>
            <p:cNvSpPr/>
            <p:nvPr/>
          </p:nvSpPr>
          <p:spPr>
            <a:xfrm flipH="1">
              <a:off x="400084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146" name="Google Shape;1146;p14"/>
            <p:cNvSpPr/>
            <p:nvPr/>
          </p:nvSpPr>
          <p:spPr>
            <a:xfrm flipH="1">
              <a:off x="371510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147" name="Google Shape;1147;p14"/>
            <p:cNvSpPr/>
            <p:nvPr/>
          </p:nvSpPr>
          <p:spPr>
            <a:xfrm flipH="1">
              <a:off x="342937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148" name="Google Shape;1148;p14"/>
            <p:cNvSpPr/>
            <p:nvPr/>
          </p:nvSpPr>
          <p:spPr>
            <a:xfrm flipH="1">
              <a:off x="-170" y="285847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149" name="Google Shape;1149;p14"/>
            <p:cNvSpPr/>
            <p:nvPr/>
          </p:nvSpPr>
          <p:spPr>
            <a:xfrm flipH="1">
              <a:off x="-170" y="257249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150" name="Google Shape;1150;p14"/>
            <p:cNvSpPr/>
            <p:nvPr/>
          </p:nvSpPr>
          <p:spPr>
            <a:xfrm flipH="1">
              <a:off x="-170" y="228656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151" name="Google Shape;1151;p14"/>
            <p:cNvSpPr/>
            <p:nvPr/>
          </p:nvSpPr>
          <p:spPr>
            <a:xfrm flipH="1">
              <a:off x="-170" y="2000585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152" name="Google Shape;1152;p14"/>
            <p:cNvSpPr/>
            <p:nvPr/>
          </p:nvSpPr>
          <p:spPr>
            <a:xfrm flipH="1">
              <a:off x="-170" y="171461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153" name="Google Shape;1153;p14"/>
            <p:cNvSpPr/>
            <p:nvPr/>
          </p:nvSpPr>
          <p:spPr>
            <a:xfrm flipH="1">
              <a:off x="-170" y="142867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154" name="Google Shape;1154;p14"/>
            <p:cNvSpPr/>
            <p:nvPr/>
          </p:nvSpPr>
          <p:spPr>
            <a:xfrm flipH="1">
              <a:off x="-170" y="428750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155" name="Google Shape;1155;p14"/>
            <p:cNvSpPr/>
            <p:nvPr/>
          </p:nvSpPr>
          <p:spPr>
            <a:xfrm flipH="1">
              <a:off x="-170" y="400152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156" name="Google Shape;1156;p14"/>
            <p:cNvSpPr/>
            <p:nvPr/>
          </p:nvSpPr>
          <p:spPr>
            <a:xfrm flipH="1">
              <a:off x="-170" y="371632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157" name="Google Shape;1157;p14"/>
            <p:cNvSpPr/>
            <p:nvPr/>
          </p:nvSpPr>
          <p:spPr>
            <a:xfrm flipH="1">
              <a:off x="-170" y="343038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158" name="Google Shape;1158;p14"/>
            <p:cNvSpPr/>
            <p:nvPr/>
          </p:nvSpPr>
          <p:spPr>
            <a:xfrm flipH="1">
              <a:off x="-170" y="485941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159" name="Google Shape;1159;p14"/>
            <p:cNvSpPr/>
            <p:nvPr/>
          </p:nvSpPr>
          <p:spPr>
            <a:xfrm flipH="1">
              <a:off x="-170" y="4573436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160" name="Google Shape;1160;p14"/>
            <p:cNvSpPr/>
            <p:nvPr/>
          </p:nvSpPr>
          <p:spPr>
            <a:xfrm flipH="1">
              <a:off x="-170" y="3144409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161" name="Google Shape;1161;p14"/>
            <p:cNvSpPr/>
            <p:nvPr/>
          </p:nvSpPr>
          <p:spPr>
            <a:xfrm flipH="1">
              <a:off x="-170" y="1142698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162" name="Google Shape;1162;p14"/>
            <p:cNvSpPr/>
            <p:nvPr/>
          </p:nvSpPr>
          <p:spPr>
            <a:xfrm flipH="1">
              <a:off x="-170" y="85676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163" name="Google Shape;1163;p14"/>
            <p:cNvSpPr/>
            <p:nvPr/>
          </p:nvSpPr>
          <p:spPr>
            <a:xfrm flipH="1">
              <a:off x="-170" y="57078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164" name="Google Shape;1164;p14"/>
            <p:cNvSpPr/>
            <p:nvPr/>
          </p:nvSpPr>
          <p:spPr>
            <a:xfrm flipH="1">
              <a:off x="57206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165" name="Google Shape;1165;p14"/>
            <p:cNvSpPr/>
            <p:nvPr/>
          </p:nvSpPr>
          <p:spPr>
            <a:xfrm flipH="1">
              <a:off x="2857914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166" name="Google Shape;1166;p14"/>
            <p:cNvSpPr/>
            <p:nvPr/>
          </p:nvSpPr>
          <p:spPr>
            <a:xfrm flipH="1">
              <a:off x="2572182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167" name="Google Shape;1167;p14"/>
            <p:cNvSpPr/>
            <p:nvPr/>
          </p:nvSpPr>
          <p:spPr>
            <a:xfrm flipH="1">
              <a:off x="228645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168" name="Google Shape;1168;p14"/>
            <p:cNvSpPr/>
            <p:nvPr/>
          </p:nvSpPr>
          <p:spPr>
            <a:xfrm flipH="1">
              <a:off x="200071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169" name="Google Shape;1169;p14"/>
            <p:cNvSpPr/>
            <p:nvPr/>
          </p:nvSpPr>
          <p:spPr>
            <a:xfrm flipH="1">
              <a:off x="1714987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170" name="Google Shape;1170;p14"/>
            <p:cNvSpPr/>
            <p:nvPr/>
          </p:nvSpPr>
          <p:spPr>
            <a:xfrm flipH="1">
              <a:off x="1429255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171" name="Google Shape;1171;p14"/>
            <p:cNvSpPr/>
            <p:nvPr/>
          </p:nvSpPr>
          <p:spPr>
            <a:xfrm flipH="1">
              <a:off x="1143523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172" name="Google Shape;1172;p14"/>
            <p:cNvSpPr/>
            <p:nvPr/>
          </p:nvSpPr>
          <p:spPr>
            <a:xfrm flipH="1">
              <a:off x="857791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173" name="Google Shape;1173;p14"/>
            <p:cNvSpPr/>
            <p:nvPr/>
          </p:nvSpPr>
          <p:spPr>
            <a:xfrm flipH="1">
              <a:off x="59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174" name="Google Shape;1174;p14"/>
            <p:cNvSpPr/>
            <p:nvPr/>
          </p:nvSpPr>
          <p:spPr>
            <a:xfrm flipH="1">
              <a:off x="28632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</p:grpSp>
      <p:sp>
        <p:nvSpPr>
          <p:cNvPr id="1175" name="Google Shape;1175;p14"/>
          <p:cNvSpPr/>
          <p:nvPr/>
        </p:nvSpPr>
        <p:spPr>
          <a:xfrm>
            <a:off x="316788" y="1138000"/>
            <a:ext cx="8510400" cy="18063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 w="2286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6" name="Google Shape;1176;p14"/>
          <p:cNvSpPr/>
          <p:nvPr/>
        </p:nvSpPr>
        <p:spPr>
          <a:xfrm>
            <a:off x="316788" y="1138000"/>
            <a:ext cx="8510400" cy="1806300"/>
          </a:xfrm>
          <a:prstGeom prst="roundRect">
            <a:avLst>
              <a:gd name="adj" fmla="val 50000"/>
            </a:avLst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7" name="Google Shape;1177;p14"/>
          <p:cNvSpPr/>
          <p:nvPr/>
        </p:nvSpPr>
        <p:spPr>
          <a:xfrm>
            <a:off x="316788" y="2944310"/>
            <a:ext cx="8510400" cy="18063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 w="2286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8" name="Google Shape;1178;p14"/>
          <p:cNvSpPr/>
          <p:nvPr/>
        </p:nvSpPr>
        <p:spPr>
          <a:xfrm>
            <a:off x="316788" y="2944310"/>
            <a:ext cx="8510400" cy="1806300"/>
          </a:xfrm>
          <a:prstGeom prst="roundRect">
            <a:avLst>
              <a:gd name="adj" fmla="val 50000"/>
            </a:avLst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9" name="Google Shape;1179;p14"/>
          <p:cNvSpPr/>
          <p:nvPr/>
        </p:nvSpPr>
        <p:spPr>
          <a:xfrm rot="5400000" flipH="1">
            <a:off x="-515375" y="2448275"/>
            <a:ext cx="1015800" cy="1002000"/>
          </a:xfrm>
          <a:prstGeom prst="ellipse">
            <a:avLst/>
          </a:prstGeom>
          <a:solidFill>
            <a:srgbClr val="FCD66C">
              <a:alpha val="6294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0" name="Google Shape;1180;p14"/>
          <p:cNvSpPr/>
          <p:nvPr/>
        </p:nvSpPr>
        <p:spPr>
          <a:xfrm>
            <a:off x="767625" y="499600"/>
            <a:ext cx="455700" cy="455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1" name="Google Shape;1181;p14"/>
          <p:cNvSpPr/>
          <p:nvPr/>
        </p:nvSpPr>
        <p:spPr>
          <a:xfrm rot="10800000">
            <a:off x="7920675" y="499600"/>
            <a:ext cx="455700" cy="455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2" name="Google Shape;1182;p14"/>
          <p:cNvSpPr/>
          <p:nvPr/>
        </p:nvSpPr>
        <p:spPr>
          <a:xfrm rot="10800000" flipH="1">
            <a:off x="768150" y="495275"/>
            <a:ext cx="455700" cy="455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3" name="Google Shape;1183;p14"/>
          <p:cNvSpPr/>
          <p:nvPr/>
        </p:nvSpPr>
        <p:spPr>
          <a:xfrm flipH="1">
            <a:off x="7921200" y="495275"/>
            <a:ext cx="455700" cy="455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4" name="Google Shape;1184;p14"/>
          <p:cNvSpPr/>
          <p:nvPr/>
        </p:nvSpPr>
        <p:spPr>
          <a:xfrm>
            <a:off x="720000" y="430750"/>
            <a:ext cx="7704000" cy="593400"/>
          </a:xfrm>
          <a:prstGeom prst="roundRect">
            <a:avLst>
              <a:gd name="adj" fmla="val 50000"/>
            </a:avLst>
          </a:prstGeom>
          <a:solidFill>
            <a:srgbClr val="FF736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5" name="Google Shape;1185;p14"/>
          <p:cNvSpPr txBox="1">
            <a:spLocks noGrp="1"/>
          </p:cNvSpPr>
          <p:nvPr>
            <p:ph type="title"/>
          </p:nvPr>
        </p:nvSpPr>
        <p:spPr>
          <a:xfrm>
            <a:off x="1159825" y="539500"/>
            <a:ext cx="6784200" cy="37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186" name="Google Shape;1186;p14"/>
          <p:cNvSpPr/>
          <p:nvPr/>
        </p:nvSpPr>
        <p:spPr>
          <a:xfrm>
            <a:off x="767625" y="499600"/>
            <a:ext cx="455700" cy="455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7" name="Google Shape;1187;p14"/>
          <p:cNvSpPr/>
          <p:nvPr/>
        </p:nvSpPr>
        <p:spPr>
          <a:xfrm>
            <a:off x="720000" y="430750"/>
            <a:ext cx="593400" cy="593400"/>
          </a:xfrm>
          <a:prstGeom prst="pie">
            <a:avLst>
              <a:gd name="adj1" fmla="val 5366593"/>
              <a:gd name="adj2" fmla="val 1620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8" name="Google Shape;1188;p14"/>
          <p:cNvSpPr/>
          <p:nvPr/>
        </p:nvSpPr>
        <p:spPr>
          <a:xfrm rot="10800000">
            <a:off x="7920675" y="499600"/>
            <a:ext cx="455700" cy="455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9" name="Google Shape;1189;p14"/>
          <p:cNvSpPr/>
          <p:nvPr/>
        </p:nvSpPr>
        <p:spPr>
          <a:xfrm rot="10800000">
            <a:off x="7830600" y="430750"/>
            <a:ext cx="593400" cy="593400"/>
          </a:xfrm>
          <a:prstGeom prst="pie">
            <a:avLst>
              <a:gd name="adj1" fmla="val 5366593"/>
              <a:gd name="adj2" fmla="val 1620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0" name="Google Shape;1190;p14"/>
          <p:cNvSpPr txBox="1">
            <a:spLocks noGrp="1"/>
          </p:cNvSpPr>
          <p:nvPr>
            <p:ph type="title" idx="2"/>
          </p:nvPr>
        </p:nvSpPr>
        <p:spPr>
          <a:xfrm>
            <a:off x="1024737" y="1439300"/>
            <a:ext cx="2051400" cy="42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191" name="Google Shape;1191;p14"/>
          <p:cNvSpPr txBox="1">
            <a:spLocks noGrp="1"/>
          </p:cNvSpPr>
          <p:nvPr>
            <p:ph type="subTitle" idx="1"/>
          </p:nvPr>
        </p:nvSpPr>
        <p:spPr>
          <a:xfrm>
            <a:off x="1024737" y="1799300"/>
            <a:ext cx="2051400" cy="53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2" name="Google Shape;1192;p14"/>
          <p:cNvSpPr txBox="1">
            <a:spLocks noGrp="1"/>
          </p:cNvSpPr>
          <p:nvPr>
            <p:ph type="title" idx="3"/>
          </p:nvPr>
        </p:nvSpPr>
        <p:spPr>
          <a:xfrm>
            <a:off x="3546219" y="1439300"/>
            <a:ext cx="2051400" cy="42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193" name="Google Shape;1193;p14"/>
          <p:cNvSpPr txBox="1">
            <a:spLocks noGrp="1"/>
          </p:cNvSpPr>
          <p:nvPr>
            <p:ph type="subTitle" idx="4"/>
          </p:nvPr>
        </p:nvSpPr>
        <p:spPr>
          <a:xfrm>
            <a:off x="3546219" y="1799300"/>
            <a:ext cx="2051400" cy="53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4" name="Google Shape;1194;p14"/>
          <p:cNvSpPr txBox="1">
            <a:spLocks noGrp="1"/>
          </p:cNvSpPr>
          <p:nvPr>
            <p:ph type="title" idx="5"/>
          </p:nvPr>
        </p:nvSpPr>
        <p:spPr>
          <a:xfrm>
            <a:off x="6067863" y="1439300"/>
            <a:ext cx="2051400" cy="42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195" name="Google Shape;1195;p14"/>
          <p:cNvSpPr txBox="1">
            <a:spLocks noGrp="1"/>
          </p:cNvSpPr>
          <p:nvPr>
            <p:ph type="subTitle" idx="6"/>
          </p:nvPr>
        </p:nvSpPr>
        <p:spPr>
          <a:xfrm>
            <a:off x="6067863" y="1799300"/>
            <a:ext cx="2051400" cy="53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6" name="Google Shape;1196;p14"/>
          <p:cNvSpPr txBox="1">
            <a:spLocks noGrp="1"/>
          </p:cNvSpPr>
          <p:nvPr>
            <p:ph type="title" idx="7"/>
          </p:nvPr>
        </p:nvSpPr>
        <p:spPr>
          <a:xfrm>
            <a:off x="1024825" y="3267750"/>
            <a:ext cx="2051400" cy="42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197" name="Google Shape;1197;p14"/>
          <p:cNvSpPr txBox="1">
            <a:spLocks noGrp="1"/>
          </p:cNvSpPr>
          <p:nvPr>
            <p:ph type="subTitle" idx="8"/>
          </p:nvPr>
        </p:nvSpPr>
        <p:spPr>
          <a:xfrm>
            <a:off x="1024825" y="3627750"/>
            <a:ext cx="2051400" cy="53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8" name="Google Shape;1198;p14"/>
          <p:cNvSpPr txBox="1">
            <a:spLocks noGrp="1"/>
          </p:cNvSpPr>
          <p:nvPr>
            <p:ph type="title" idx="9"/>
          </p:nvPr>
        </p:nvSpPr>
        <p:spPr>
          <a:xfrm>
            <a:off x="3546307" y="3268345"/>
            <a:ext cx="2051400" cy="42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199" name="Google Shape;1199;p14"/>
          <p:cNvSpPr txBox="1">
            <a:spLocks noGrp="1"/>
          </p:cNvSpPr>
          <p:nvPr>
            <p:ph type="subTitle" idx="13"/>
          </p:nvPr>
        </p:nvSpPr>
        <p:spPr>
          <a:xfrm>
            <a:off x="3546307" y="3628345"/>
            <a:ext cx="2051400" cy="53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00" name="Google Shape;1200;p14"/>
          <p:cNvSpPr txBox="1">
            <a:spLocks noGrp="1"/>
          </p:cNvSpPr>
          <p:nvPr>
            <p:ph type="title" idx="14"/>
          </p:nvPr>
        </p:nvSpPr>
        <p:spPr>
          <a:xfrm>
            <a:off x="6067951" y="3268345"/>
            <a:ext cx="2051400" cy="42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201" name="Google Shape;1201;p14"/>
          <p:cNvSpPr txBox="1">
            <a:spLocks noGrp="1"/>
          </p:cNvSpPr>
          <p:nvPr>
            <p:ph type="subTitle" idx="15"/>
          </p:nvPr>
        </p:nvSpPr>
        <p:spPr>
          <a:xfrm>
            <a:off x="6067951" y="3628345"/>
            <a:ext cx="2051400" cy="53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02" name="Google Shape;1202;p14"/>
          <p:cNvSpPr/>
          <p:nvPr/>
        </p:nvSpPr>
        <p:spPr>
          <a:xfrm rot="5400000" flipH="1">
            <a:off x="8639500" y="2455150"/>
            <a:ext cx="995700" cy="982500"/>
          </a:xfrm>
          <a:prstGeom prst="ellipse">
            <a:avLst/>
          </a:prstGeom>
          <a:solidFill>
            <a:srgbClr val="FCD66C">
              <a:alpha val="6294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CUSTOM_2">
    <p:bg>
      <p:bgPr>
        <a:solidFill>
          <a:schemeClr val="lt2"/>
        </a:solidFill>
        <a:effectLst/>
      </p:bgPr>
    </p:bg>
    <p:spTree>
      <p:nvGrpSpPr>
        <p:cNvPr id="1" name="Shape 1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4" name="Google Shape;1204;p15"/>
          <p:cNvSpPr/>
          <p:nvPr/>
        </p:nvSpPr>
        <p:spPr>
          <a:xfrm>
            <a:off x="428625" y="1004900"/>
            <a:ext cx="8286900" cy="2124000"/>
          </a:xfrm>
          <a:prstGeom prst="roundRect">
            <a:avLst>
              <a:gd name="adj" fmla="val 50000"/>
            </a:avLst>
          </a:prstGeom>
          <a:solidFill>
            <a:srgbClr val="F8B0AD">
              <a:alpha val="687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05" name="Google Shape;1205;p15"/>
          <p:cNvGrpSpPr/>
          <p:nvPr/>
        </p:nvGrpSpPr>
        <p:grpSpPr>
          <a:xfrm>
            <a:off x="-170" y="-1888"/>
            <a:ext cx="9144182" cy="5148055"/>
            <a:chOff x="-170" y="-1888"/>
            <a:chExt cx="9144182" cy="5148055"/>
          </a:xfrm>
        </p:grpSpPr>
        <p:sp>
          <p:nvSpPr>
            <p:cNvPr id="1206" name="Google Shape;1206;p15"/>
            <p:cNvSpPr/>
            <p:nvPr/>
          </p:nvSpPr>
          <p:spPr>
            <a:xfrm flipH="1">
              <a:off x="314364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207" name="Google Shape;1207;p15"/>
            <p:cNvSpPr/>
            <p:nvPr/>
          </p:nvSpPr>
          <p:spPr>
            <a:xfrm flipH="1">
              <a:off x="-170" y="28485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208" name="Google Shape;1208;p15"/>
            <p:cNvSpPr/>
            <p:nvPr/>
          </p:nvSpPr>
          <p:spPr>
            <a:xfrm flipH="1">
              <a:off x="914397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209" name="Google Shape;1209;p15"/>
            <p:cNvSpPr/>
            <p:nvPr/>
          </p:nvSpPr>
          <p:spPr>
            <a:xfrm flipH="1">
              <a:off x="885824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210" name="Google Shape;1210;p15"/>
            <p:cNvSpPr/>
            <p:nvPr/>
          </p:nvSpPr>
          <p:spPr>
            <a:xfrm flipH="1">
              <a:off x="8572510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211" name="Google Shape;1211;p15"/>
            <p:cNvSpPr/>
            <p:nvPr/>
          </p:nvSpPr>
          <p:spPr>
            <a:xfrm flipH="1">
              <a:off x="828677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212" name="Google Shape;1212;p15"/>
            <p:cNvSpPr/>
            <p:nvPr/>
          </p:nvSpPr>
          <p:spPr>
            <a:xfrm flipH="1">
              <a:off x="800104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213" name="Google Shape;1213;p15"/>
            <p:cNvSpPr/>
            <p:nvPr/>
          </p:nvSpPr>
          <p:spPr>
            <a:xfrm flipH="1">
              <a:off x="771531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214" name="Google Shape;1214;p15"/>
            <p:cNvSpPr/>
            <p:nvPr/>
          </p:nvSpPr>
          <p:spPr>
            <a:xfrm flipH="1">
              <a:off x="742958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215" name="Google Shape;1215;p15"/>
            <p:cNvSpPr/>
            <p:nvPr/>
          </p:nvSpPr>
          <p:spPr>
            <a:xfrm flipH="1">
              <a:off x="714385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216" name="Google Shape;1216;p15"/>
            <p:cNvSpPr/>
            <p:nvPr/>
          </p:nvSpPr>
          <p:spPr>
            <a:xfrm rot="10800000" flipH="1">
              <a:off x="6858158" y="-1888"/>
              <a:ext cx="0" cy="5147280"/>
            </a:xfrm>
            <a:custGeom>
              <a:avLst/>
              <a:gdLst/>
              <a:ahLst/>
              <a:cxnLst/>
              <a:rect l="l" t="t" r="r" b="b"/>
              <a:pathLst>
                <a:path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217" name="Google Shape;1217;p15"/>
            <p:cNvSpPr/>
            <p:nvPr/>
          </p:nvSpPr>
          <p:spPr>
            <a:xfrm flipH="1">
              <a:off x="657242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218" name="Google Shape;1218;p15"/>
            <p:cNvSpPr/>
            <p:nvPr/>
          </p:nvSpPr>
          <p:spPr>
            <a:xfrm flipH="1">
              <a:off x="628669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219" name="Google Shape;1219;p15"/>
            <p:cNvSpPr/>
            <p:nvPr/>
          </p:nvSpPr>
          <p:spPr>
            <a:xfrm flipH="1">
              <a:off x="600096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220" name="Google Shape;1220;p15"/>
            <p:cNvSpPr/>
            <p:nvPr/>
          </p:nvSpPr>
          <p:spPr>
            <a:xfrm flipH="1">
              <a:off x="571523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221" name="Google Shape;1221;p15"/>
            <p:cNvSpPr/>
            <p:nvPr/>
          </p:nvSpPr>
          <p:spPr>
            <a:xfrm flipH="1">
              <a:off x="542949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222" name="Google Shape;1222;p15"/>
            <p:cNvSpPr/>
            <p:nvPr/>
          </p:nvSpPr>
          <p:spPr>
            <a:xfrm flipH="1">
              <a:off x="514376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223" name="Google Shape;1223;p15"/>
            <p:cNvSpPr/>
            <p:nvPr/>
          </p:nvSpPr>
          <p:spPr>
            <a:xfrm flipH="1">
              <a:off x="485803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224" name="Google Shape;1224;p15"/>
            <p:cNvSpPr/>
            <p:nvPr/>
          </p:nvSpPr>
          <p:spPr>
            <a:xfrm flipH="1">
              <a:off x="457230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225" name="Google Shape;1225;p15"/>
            <p:cNvSpPr/>
            <p:nvPr/>
          </p:nvSpPr>
          <p:spPr>
            <a:xfrm flipH="1">
              <a:off x="428657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226" name="Google Shape;1226;p15"/>
            <p:cNvSpPr/>
            <p:nvPr/>
          </p:nvSpPr>
          <p:spPr>
            <a:xfrm flipH="1">
              <a:off x="400084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227" name="Google Shape;1227;p15"/>
            <p:cNvSpPr/>
            <p:nvPr/>
          </p:nvSpPr>
          <p:spPr>
            <a:xfrm flipH="1">
              <a:off x="371510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228" name="Google Shape;1228;p15"/>
            <p:cNvSpPr/>
            <p:nvPr/>
          </p:nvSpPr>
          <p:spPr>
            <a:xfrm flipH="1">
              <a:off x="342937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229" name="Google Shape;1229;p15"/>
            <p:cNvSpPr/>
            <p:nvPr/>
          </p:nvSpPr>
          <p:spPr>
            <a:xfrm flipH="1">
              <a:off x="-170" y="285847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230" name="Google Shape;1230;p15"/>
            <p:cNvSpPr/>
            <p:nvPr/>
          </p:nvSpPr>
          <p:spPr>
            <a:xfrm flipH="1">
              <a:off x="-170" y="257249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231" name="Google Shape;1231;p15"/>
            <p:cNvSpPr/>
            <p:nvPr/>
          </p:nvSpPr>
          <p:spPr>
            <a:xfrm flipH="1">
              <a:off x="-170" y="228656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232" name="Google Shape;1232;p15"/>
            <p:cNvSpPr/>
            <p:nvPr/>
          </p:nvSpPr>
          <p:spPr>
            <a:xfrm flipH="1">
              <a:off x="-170" y="2000585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233" name="Google Shape;1233;p15"/>
            <p:cNvSpPr/>
            <p:nvPr/>
          </p:nvSpPr>
          <p:spPr>
            <a:xfrm flipH="1">
              <a:off x="-170" y="171461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234" name="Google Shape;1234;p15"/>
            <p:cNvSpPr/>
            <p:nvPr/>
          </p:nvSpPr>
          <p:spPr>
            <a:xfrm flipH="1">
              <a:off x="-170" y="142867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235" name="Google Shape;1235;p15"/>
            <p:cNvSpPr/>
            <p:nvPr/>
          </p:nvSpPr>
          <p:spPr>
            <a:xfrm flipH="1">
              <a:off x="-170" y="428750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236" name="Google Shape;1236;p15"/>
            <p:cNvSpPr/>
            <p:nvPr/>
          </p:nvSpPr>
          <p:spPr>
            <a:xfrm flipH="1">
              <a:off x="-170" y="400152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237" name="Google Shape;1237;p15"/>
            <p:cNvSpPr/>
            <p:nvPr/>
          </p:nvSpPr>
          <p:spPr>
            <a:xfrm flipH="1">
              <a:off x="-170" y="371632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238" name="Google Shape;1238;p15"/>
            <p:cNvSpPr/>
            <p:nvPr/>
          </p:nvSpPr>
          <p:spPr>
            <a:xfrm flipH="1">
              <a:off x="-170" y="343038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239" name="Google Shape;1239;p15"/>
            <p:cNvSpPr/>
            <p:nvPr/>
          </p:nvSpPr>
          <p:spPr>
            <a:xfrm flipH="1">
              <a:off x="-170" y="485941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240" name="Google Shape;1240;p15"/>
            <p:cNvSpPr/>
            <p:nvPr/>
          </p:nvSpPr>
          <p:spPr>
            <a:xfrm flipH="1">
              <a:off x="-170" y="4573436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241" name="Google Shape;1241;p15"/>
            <p:cNvSpPr/>
            <p:nvPr/>
          </p:nvSpPr>
          <p:spPr>
            <a:xfrm flipH="1">
              <a:off x="-170" y="3144409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242" name="Google Shape;1242;p15"/>
            <p:cNvSpPr/>
            <p:nvPr/>
          </p:nvSpPr>
          <p:spPr>
            <a:xfrm flipH="1">
              <a:off x="-170" y="1142698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243" name="Google Shape;1243;p15"/>
            <p:cNvSpPr/>
            <p:nvPr/>
          </p:nvSpPr>
          <p:spPr>
            <a:xfrm flipH="1">
              <a:off x="-170" y="85676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244" name="Google Shape;1244;p15"/>
            <p:cNvSpPr/>
            <p:nvPr/>
          </p:nvSpPr>
          <p:spPr>
            <a:xfrm flipH="1">
              <a:off x="-170" y="57078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245" name="Google Shape;1245;p15"/>
            <p:cNvSpPr/>
            <p:nvPr/>
          </p:nvSpPr>
          <p:spPr>
            <a:xfrm flipH="1">
              <a:off x="57206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246" name="Google Shape;1246;p15"/>
            <p:cNvSpPr/>
            <p:nvPr/>
          </p:nvSpPr>
          <p:spPr>
            <a:xfrm flipH="1">
              <a:off x="2857914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247" name="Google Shape;1247;p15"/>
            <p:cNvSpPr/>
            <p:nvPr/>
          </p:nvSpPr>
          <p:spPr>
            <a:xfrm flipH="1">
              <a:off x="2572182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248" name="Google Shape;1248;p15"/>
            <p:cNvSpPr/>
            <p:nvPr/>
          </p:nvSpPr>
          <p:spPr>
            <a:xfrm flipH="1">
              <a:off x="228645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249" name="Google Shape;1249;p15"/>
            <p:cNvSpPr/>
            <p:nvPr/>
          </p:nvSpPr>
          <p:spPr>
            <a:xfrm flipH="1">
              <a:off x="200071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250" name="Google Shape;1250;p15"/>
            <p:cNvSpPr/>
            <p:nvPr/>
          </p:nvSpPr>
          <p:spPr>
            <a:xfrm flipH="1">
              <a:off x="1714987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251" name="Google Shape;1251;p15"/>
            <p:cNvSpPr/>
            <p:nvPr/>
          </p:nvSpPr>
          <p:spPr>
            <a:xfrm flipH="1">
              <a:off x="1429255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252" name="Google Shape;1252;p15"/>
            <p:cNvSpPr/>
            <p:nvPr/>
          </p:nvSpPr>
          <p:spPr>
            <a:xfrm flipH="1">
              <a:off x="1143523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253" name="Google Shape;1253;p15"/>
            <p:cNvSpPr/>
            <p:nvPr/>
          </p:nvSpPr>
          <p:spPr>
            <a:xfrm flipH="1">
              <a:off x="857791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254" name="Google Shape;1254;p15"/>
            <p:cNvSpPr/>
            <p:nvPr/>
          </p:nvSpPr>
          <p:spPr>
            <a:xfrm flipH="1">
              <a:off x="59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255" name="Google Shape;1255;p15"/>
            <p:cNvSpPr/>
            <p:nvPr/>
          </p:nvSpPr>
          <p:spPr>
            <a:xfrm flipH="1">
              <a:off x="28632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</p:grpSp>
      <p:sp>
        <p:nvSpPr>
          <p:cNvPr id="1256" name="Google Shape;1256;p15"/>
          <p:cNvSpPr/>
          <p:nvPr/>
        </p:nvSpPr>
        <p:spPr>
          <a:xfrm>
            <a:off x="428625" y="2836025"/>
            <a:ext cx="8286900" cy="2097300"/>
          </a:xfrm>
          <a:prstGeom prst="roundRect">
            <a:avLst>
              <a:gd name="adj" fmla="val 50000"/>
            </a:avLst>
          </a:prstGeom>
          <a:solidFill>
            <a:srgbClr val="F8B0AD">
              <a:alpha val="687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7" name="Google Shape;1257;p15"/>
          <p:cNvSpPr/>
          <p:nvPr/>
        </p:nvSpPr>
        <p:spPr>
          <a:xfrm>
            <a:off x="720000" y="3084575"/>
            <a:ext cx="7704000" cy="16002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8" name="Google Shape;1258;p15"/>
          <p:cNvSpPr/>
          <p:nvPr/>
        </p:nvSpPr>
        <p:spPr>
          <a:xfrm>
            <a:off x="710550" y="1257300"/>
            <a:ext cx="7704000" cy="16002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9" name="Google Shape;1259;p15"/>
          <p:cNvSpPr/>
          <p:nvPr/>
        </p:nvSpPr>
        <p:spPr>
          <a:xfrm>
            <a:off x="-375300" y="3510725"/>
            <a:ext cx="1895400" cy="747900"/>
          </a:xfrm>
          <a:prstGeom prst="roundRect">
            <a:avLst>
              <a:gd name="adj" fmla="val 50000"/>
            </a:avLst>
          </a:prstGeom>
          <a:solidFill>
            <a:srgbClr val="FCD66C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0" name="Google Shape;1260;p15"/>
          <p:cNvSpPr/>
          <p:nvPr/>
        </p:nvSpPr>
        <p:spPr>
          <a:xfrm>
            <a:off x="-375300" y="1697806"/>
            <a:ext cx="1895400" cy="747900"/>
          </a:xfrm>
          <a:prstGeom prst="roundRect">
            <a:avLst>
              <a:gd name="adj" fmla="val 50000"/>
            </a:avLst>
          </a:prstGeom>
          <a:solidFill>
            <a:srgbClr val="FCD66C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1" name="Google Shape;1261;p15"/>
          <p:cNvSpPr/>
          <p:nvPr/>
        </p:nvSpPr>
        <p:spPr>
          <a:xfrm flipH="1">
            <a:off x="7593450" y="3510725"/>
            <a:ext cx="1895400" cy="747900"/>
          </a:xfrm>
          <a:prstGeom prst="roundRect">
            <a:avLst>
              <a:gd name="adj" fmla="val 50000"/>
            </a:avLst>
          </a:prstGeom>
          <a:solidFill>
            <a:srgbClr val="FCD66C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2" name="Google Shape;1262;p15"/>
          <p:cNvSpPr/>
          <p:nvPr/>
        </p:nvSpPr>
        <p:spPr>
          <a:xfrm flipH="1">
            <a:off x="7593450" y="1697806"/>
            <a:ext cx="1895400" cy="747900"/>
          </a:xfrm>
          <a:prstGeom prst="roundRect">
            <a:avLst>
              <a:gd name="adj" fmla="val 50000"/>
            </a:avLst>
          </a:prstGeom>
          <a:solidFill>
            <a:srgbClr val="FCD66C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3" name="Google Shape;1263;p15"/>
          <p:cNvSpPr/>
          <p:nvPr/>
        </p:nvSpPr>
        <p:spPr>
          <a:xfrm>
            <a:off x="582925" y="1117650"/>
            <a:ext cx="7981800" cy="1859100"/>
          </a:xfrm>
          <a:prstGeom prst="roundRect">
            <a:avLst>
              <a:gd name="adj" fmla="val 50000"/>
            </a:avLst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4" name="Google Shape;1264;p15"/>
          <p:cNvSpPr/>
          <p:nvPr/>
        </p:nvSpPr>
        <p:spPr>
          <a:xfrm>
            <a:off x="582825" y="2976750"/>
            <a:ext cx="7981800" cy="1859100"/>
          </a:xfrm>
          <a:prstGeom prst="roundRect">
            <a:avLst>
              <a:gd name="adj" fmla="val 50000"/>
            </a:avLst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265" name="Google Shape;1265;p15"/>
          <p:cNvCxnSpPr/>
          <p:nvPr/>
        </p:nvCxnSpPr>
        <p:spPr>
          <a:xfrm>
            <a:off x="4571925" y="955675"/>
            <a:ext cx="0" cy="4349700"/>
          </a:xfrm>
          <a:prstGeom prst="straightConnector1">
            <a:avLst/>
          </a:prstGeom>
          <a:noFill/>
          <a:ln w="228600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266" name="Google Shape;1266;p15"/>
          <p:cNvSpPr txBox="1">
            <a:spLocks noGrp="1"/>
          </p:cNvSpPr>
          <p:nvPr>
            <p:ph type="subTitle" idx="1"/>
          </p:nvPr>
        </p:nvSpPr>
        <p:spPr>
          <a:xfrm>
            <a:off x="1596303" y="1960519"/>
            <a:ext cx="2434800" cy="57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7" name="Google Shape;1267;p15"/>
          <p:cNvSpPr txBox="1">
            <a:spLocks noGrp="1"/>
          </p:cNvSpPr>
          <p:nvPr>
            <p:ph type="subTitle" idx="2"/>
          </p:nvPr>
        </p:nvSpPr>
        <p:spPr>
          <a:xfrm>
            <a:off x="5066858" y="1960519"/>
            <a:ext cx="2434800" cy="57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8" name="Google Shape;1268;p15"/>
          <p:cNvSpPr txBox="1">
            <a:spLocks noGrp="1"/>
          </p:cNvSpPr>
          <p:nvPr>
            <p:ph type="title"/>
          </p:nvPr>
        </p:nvSpPr>
        <p:spPr>
          <a:xfrm>
            <a:off x="1596300" y="1532125"/>
            <a:ext cx="2792700" cy="4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269" name="Google Shape;1269;p15"/>
          <p:cNvSpPr txBox="1">
            <a:spLocks noGrp="1"/>
          </p:cNvSpPr>
          <p:nvPr>
            <p:ph type="title" idx="3"/>
          </p:nvPr>
        </p:nvSpPr>
        <p:spPr>
          <a:xfrm>
            <a:off x="1604260" y="3397475"/>
            <a:ext cx="2792700" cy="4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270" name="Google Shape;1270;p15"/>
          <p:cNvSpPr txBox="1">
            <a:spLocks noGrp="1"/>
          </p:cNvSpPr>
          <p:nvPr>
            <p:ph type="subTitle" idx="4"/>
          </p:nvPr>
        </p:nvSpPr>
        <p:spPr>
          <a:xfrm>
            <a:off x="1604101" y="3833675"/>
            <a:ext cx="2434800" cy="53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1" name="Google Shape;1271;p15"/>
          <p:cNvSpPr txBox="1">
            <a:spLocks noGrp="1"/>
          </p:cNvSpPr>
          <p:nvPr>
            <p:ph type="title" idx="5"/>
          </p:nvPr>
        </p:nvSpPr>
        <p:spPr>
          <a:xfrm>
            <a:off x="4708958" y="1532125"/>
            <a:ext cx="2792700" cy="4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272" name="Google Shape;1272;p15"/>
          <p:cNvSpPr txBox="1">
            <a:spLocks noGrp="1"/>
          </p:cNvSpPr>
          <p:nvPr>
            <p:ph type="title" idx="6"/>
          </p:nvPr>
        </p:nvSpPr>
        <p:spPr>
          <a:xfrm>
            <a:off x="4716758" y="3397475"/>
            <a:ext cx="2792700" cy="4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273" name="Google Shape;1273;p15"/>
          <p:cNvSpPr txBox="1">
            <a:spLocks noGrp="1"/>
          </p:cNvSpPr>
          <p:nvPr>
            <p:ph type="subTitle" idx="7"/>
          </p:nvPr>
        </p:nvSpPr>
        <p:spPr>
          <a:xfrm>
            <a:off x="5074658" y="3833675"/>
            <a:ext cx="2434800" cy="53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4" name="Google Shape;1274;p15"/>
          <p:cNvSpPr/>
          <p:nvPr/>
        </p:nvSpPr>
        <p:spPr>
          <a:xfrm rot="10800000">
            <a:off x="7830600" y="430750"/>
            <a:ext cx="593400" cy="593400"/>
          </a:xfrm>
          <a:prstGeom prst="pie">
            <a:avLst>
              <a:gd name="adj1" fmla="val 5366593"/>
              <a:gd name="adj2" fmla="val 1620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275" name="Google Shape;1275;p15"/>
          <p:cNvCxnSpPr/>
          <p:nvPr/>
        </p:nvCxnSpPr>
        <p:spPr>
          <a:xfrm>
            <a:off x="4571925" y="955675"/>
            <a:ext cx="0" cy="4349700"/>
          </a:xfrm>
          <a:prstGeom prst="straightConnector1">
            <a:avLst/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276" name="Google Shape;1276;p15"/>
          <p:cNvSpPr/>
          <p:nvPr/>
        </p:nvSpPr>
        <p:spPr>
          <a:xfrm>
            <a:off x="720000" y="430750"/>
            <a:ext cx="7704000" cy="593400"/>
          </a:xfrm>
          <a:prstGeom prst="roundRect">
            <a:avLst>
              <a:gd name="adj" fmla="val 50000"/>
            </a:avLst>
          </a:prstGeom>
          <a:solidFill>
            <a:srgbClr val="FF736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7" name="Google Shape;1277;p15"/>
          <p:cNvSpPr txBox="1">
            <a:spLocks noGrp="1"/>
          </p:cNvSpPr>
          <p:nvPr>
            <p:ph type="title" idx="8"/>
          </p:nvPr>
        </p:nvSpPr>
        <p:spPr>
          <a:xfrm>
            <a:off x="1223325" y="539500"/>
            <a:ext cx="6697200" cy="37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278" name="Google Shape;1278;p15"/>
          <p:cNvSpPr/>
          <p:nvPr/>
        </p:nvSpPr>
        <p:spPr>
          <a:xfrm>
            <a:off x="767625" y="499600"/>
            <a:ext cx="455700" cy="455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9" name="Google Shape;1279;p15"/>
          <p:cNvSpPr/>
          <p:nvPr/>
        </p:nvSpPr>
        <p:spPr>
          <a:xfrm rot="10800000">
            <a:off x="7920675" y="499600"/>
            <a:ext cx="455700" cy="455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0" name="Google Shape;1280;p15"/>
          <p:cNvSpPr/>
          <p:nvPr/>
        </p:nvSpPr>
        <p:spPr>
          <a:xfrm>
            <a:off x="720000" y="430750"/>
            <a:ext cx="593400" cy="593400"/>
          </a:xfrm>
          <a:prstGeom prst="pie">
            <a:avLst>
              <a:gd name="adj1" fmla="val 5366593"/>
              <a:gd name="adj2" fmla="val 1620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1" name="Google Shape;1281;p15"/>
          <p:cNvSpPr/>
          <p:nvPr/>
        </p:nvSpPr>
        <p:spPr>
          <a:xfrm rot="10800000">
            <a:off x="7830600" y="430750"/>
            <a:ext cx="593400" cy="593400"/>
          </a:xfrm>
          <a:prstGeom prst="pie">
            <a:avLst>
              <a:gd name="adj1" fmla="val 5366593"/>
              <a:gd name="adj2" fmla="val 1620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CUSTOM_3">
    <p:bg>
      <p:bgPr>
        <a:solidFill>
          <a:schemeClr val="lt2"/>
        </a:solidFill>
        <a:effectLst/>
      </p:bgPr>
    </p:bg>
    <p:spTree>
      <p:nvGrpSpPr>
        <p:cNvPr id="1" name="Shape 1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3" name="Google Shape;1283;p16"/>
          <p:cNvGrpSpPr/>
          <p:nvPr/>
        </p:nvGrpSpPr>
        <p:grpSpPr>
          <a:xfrm>
            <a:off x="-170" y="-1888"/>
            <a:ext cx="9144182" cy="5148055"/>
            <a:chOff x="-170" y="-1888"/>
            <a:chExt cx="9144182" cy="5148055"/>
          </a:xfrm>
        </p:grpSpPr>
        <p:sp>
          <p:nvSpPr>
            <p:cNvPr id="1284" name="Google Shape;1284;p16"/>
            <p:cNvSpPr/>
            <p:nvPr/>
          </p:nvSpPr>
          <p:spPr>
            <a:xfrm flipH="1">
              <a:off x="314364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285" name="Google Shape;1285;p16"/>
            <p:cNvSpPr/>
            <p:nvPr/>
          </p:nvSpPr>
          <p:spPr>
            <a:xfrm flipH="1">
              <a:off x="-170" y="28485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286" name="Google Shape;1286;p16"/>
            <p:cNvSpPr/>
            <p:nvPr/>
          </p:nvSpPr>
          <p:spPr>
            <a:xfrm flipH="1">
              <a:off x="914397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287" name="Google Shape;1287;p16"/>
            <p:cNvSpPr/>
            <p:nvPr/>
          </p:nvSpPr>
          <p:spPr>
            <a:xfrm flipH="1">
              <a:off x="885824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288" name="Google Shape;1288;p16"/>
            <p:cNvSpPr/>
            <p:nvPr/>
          </p:nvSpPr>
          <p:spPr>
            <a:xfrm flipH="1">
              <a:off x="8572510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289" name="Google Shape;1289;p16"/>
            <p:cNvSpPr/>
            <p:nvPr/>
          </p:nvSpPr>
          <p:spPr>
            <a:xfrm flipH="1">
              <a:off x="828677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290" name="Google Shape;1290;p16"/>
            <p:cNvSpPr/>
            <p:nvPr/>
          </p:nvSpPr>
          <p:spPr>
            <a:xfrm flipH="1">
              <a:off x="800104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291" name="Google Shape;1291;p16"/>
            <p:cNvSpPr/>
            <p:nvPr/>
          </p:nvSpPr>
          <p:spPr>
            <a:xfrm flipH="1">
              <a:off x="771531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292" name="Google Shape;1292;p16"/>
            <p:cNvSpPr/>
            <p:nvPr/>
          </p:nvSpPr>
          <p:spPr>
            <a:xfrm flipH="1">
              <a:off x="742958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293" name="Google Shape;1293;p16"/>
            <p:cNvSpPr/>
            <p:nvPr/>
          </p:nvSpPr>
          <p:spPr>
            <a:xfrm flipH="1">
              <a:off x="714385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294" name="Google Shape;1294;p16"/>
            <p:cNvSpPr/>
            <p:nvPr/>
          </p:nvSpPr>
          <p:spPr>
            <a:xfrm rot="10800000" flipH="1">
              <a:off x="6858158" y="-1888"/>
              <a:ext cx="0" cy="5147280"/>
            </a:xfrm>
            <a:custGeom>
              <a:avLst/>
              <a:gdLst/>
              <a:ahLst/>
              <a:cxnLst/>
              <a:rect l="l" t="t" r="r" b="b"/>
              <a:pathLst>
                <a:path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295" name="Google Shape;1295;p16"/>
            <p:cNvSpPr/>
            <p:nvPr/>
          </p:nvSpPr>
          <p:spPr>
            <a:xfrm flipH="1">
              <a:off x="657242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296" name="Google Shape;1296;p16"/>
            <p:cNvSpPr/>
            <p:nvPr/>
          </p:nvSpPr>
          <p:spPr>
            <a:xfrm flipH="1">
              <a:off x="628669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297" name="Google Shape;1297;p16"/>
            <p:cNvSpPr/>
            <p:nvPr/>
          </p:nvSpPr>
          <p:spPr>
            <a:xfrm flipH="1">
              <a:off x="600096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298" name="Google Shape;1298;p16"/>
            <p:cNvSpPr/>
            <p:nvPr/>
          </p:nvSpPr>
          <p:spPr>
            <a:xfrm flipH="1">
              <a:off x="571523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299" name="Google Shape;1299;p16"/>
            <p:cNvSpPr/>
            <p:nvPr/>
          </p:nvSpPr>
          <p:spPr>
            <a:xfrm flipH="1">
              <a:off x="542949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300" name="Google Shape;1300;p16"/>
            <p:cNvSpPr/>
            <p:nvPr/>
          </p:nvSpPr>
          <p:spPr>
            <a:xfrm flipH="1">
              <a:off x="514376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301" name="Google Shape;1301;p16"/>
            <p:cNvSpPr/>
            <p:nvPr/>
          </p:nvSpPr>
          <p:spPr>
            <a:xfrm flipH="1">
              <a:off x="485803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302" name="Google Shape;1302;p16"/>
            <p:cNvSpPr/>
            <p:nvPr/>
          </p:nvSpPr>
          <p:spPr>
            <a:xfrm flipH="1">
              <a:off x="457230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303" name="Google Shape;1303;p16"/>
            <p:cNvSpPr/>
            <p:nvPr/>
          </p:nvSpPr>
          <p:spPr>
            <a:xfrm flipH="1">
              <a:off x="428657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304" name="Google Shape;1304;p16"/>
            <p:cNvSpPr/>
            <p:nvPr/>
          </p:nvSpPr>
          <p:spPr>
            <a:xfrm flipH="1">
              <a:off x="400084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305" name="Google Shape;1305;p16"/>
            <p:cNvSpPr/>
            <p:nvPr/>
          </p:nvSpPr>
          <p:spPr>
            <a:xfrm flipH="1">
              <a:off x="371510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306" name="Google Shape;1306;p16"/>
            <p:cNvSpPr/>
            <p:nvPr/>
          </p:nvSpPr>
          <p:spPr>
            <a:xfrm flipH="1">
              <a:off x="342937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307" name="Google Shape;1307;p16"/>
            <p:cNvSpPr/>
            <p:nvPr/>
          </p:nvSpPr>
          <p:spPr>
            <a:xfrm flipH="1">
              <a:off x="-170" y="285847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308" name="Google Shape;1308;p16"/>
            <p:cNvSpPr/>
            <p:nvPr/>
          </p:nvSpPr>
          <p:spPr>
            <a:xfrm flipH="1">
              <a:off x="-170" y="257249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309" name="Google Shape;1309;p16"/>
            <p:cNvSpPr/>
            <p:nvPr/>
          </p:nvSpPr>
          <p:spPr>
            <a:xfrm flipH="1">
              <a:off x="-170" y="228656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310" name="Google Shape;1310;p16"/>
            <p:cNvSpPr/>
            <p:nvPr/>
          </p:nvSpPr>
          <p:spPr>
            <a:xfrm flipH="1">
              <a:off x="-170" y="2000585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311" name="Google Shape;1311;p16"/>
            <p:cNvSpPr/>
            <p:nvPr/>
          </p:nvSpPr>
          <p:spPr>
            <a:xfrm flipH="1">
              <a:off x="-170" y="171461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312" name="Google Shape;1312;p16"/>
            <p:cNvSpPr/>
            <p:nvPr/>
          </p:nvSpPr>
          <p:spPr>
            <a:xfrm flipH="1">
              <a:off x="-170" y="142867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313" name="Google Shape;1313;p16"/>
            <p:cNvSpPr/>
            <p:nvPr/>
          </p:nvSpPr>
          <p:spPr>
            <a:xfrm flipH="1">
              <a:off x="-170" y="428750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314" name="Google Shape;1314;p16"/>
            <p:cNvSpPr/>
            <p:nvPr/>
          </p:nvSpPr>
          <p:spPr>
            <a:xfrm flipH="1">
              <a:off x="-170" y="400152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315" name="Google Shape;1315;p16"/>
            <p:cNvSpPr/>
            <p:nvPr/>
          </p:nvSpPr>
          <p:spPr>
            <a:xfrm flipH="1">
              <a:off x="-170" y="371632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316" name="Google Shape;1316;p16"/>
            <p:cNvSpPr/>
            <p:nvPr/>
          </p:nvSpPr>
          <p:spPr>
            <a:xfrm flipH="1">
              <a:off x="-170" y="343038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317" name="Google Shape;1317;p16"/>
            <p:cNvSpPr/>
            <p:nvPr/>
          </p:nvSpPr>
          <p:spPr>
            <a:xfrm flipH="1">
              <a:off x="-170" y="485941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318" name="Google Shape;1318;p16"/>
            <p:cNvSpPr/>
            <p:nvPr/>
          </p:nvSpPr>
          <p:spPr>
            <a:xfrm flipH="1">
              <a:off x="-170" y="4573436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319" name="Google Shape;1319;p16"/>
            <p:cNvSpPr/>
            <p:nvPr/>
          </p:nvSpPr>
          <p:spPr>
            <a:xfrm flipH="1">
              <a:off x="-170" y="3144409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320" name="Google Shape;1320;p16"/>
            <p:cNvSpPr/>
            <p:nvPr/>
          </p:nvSpPr>
          <p:spPr>
            <a:xfrm flipH="1">
              <a:off x="-170" y="1142698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321" name="Google Shape;1321;p16"/>
            <p:cNvSpPr/>
            <p:nvPr/>
          </p:nvSpPr>
          <p:spPr>
            <a:xfrm flipH="1">
              <a:off x="-170" y="85676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322" name="Google Shape;1322;p16"/>
            <p:cNvSpPr/>
            <p:nvPr/>
          </p:nvSpPr>
          <p:spPr>
            <a:xfrm flipH="1">
              <a:off x="-170" y="57078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323" name="Google Shape;1323;p16"/>
            <p:cNvSpPr/>
            <p:nvPr/>
          </p:nvSpPr>
          <p:spPr>
            <a:xfrm flipH="1">
              <a:off x="57206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324" name="Google Shape;1324;p16"/>
            <p:cNvSpPr/>
            <p:nvPr/>
          </p:nvSpPr>
          <p:spPr>
            <a:xfrm flipH="1">
              <a:off x="2857914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325" name="Google Shape;1325;p16"/>
            <p:cNvSpPr/>
            <p:nvPr/>
          </p:nvSpPr>
          <p:spPr>
            <a:xfrm flipH="1">
              <a:off x="2572182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326" name="Google Shape;1326;p16"/>
            <p:cNvSpPr/>
            <p:nvPr/>
          </p:nvSpPr>
          <p:spPr>
            <a:xfrm flipH="1">
              <a:off x="228645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327" name="Google Shape;1327;p16"/>
            <p:cNvSpPr/>
            <p:nvPr/>
          </p:nvSpPr>
          <p:spPr>
            <a:xfrm flipH="1">
              <a:off x="200071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328" name="Google Shape;1328;p16"/>
            <p:cNvSpPr/>
            <p:nvPr/>
          </p:nvSpPr>
          <p:spPr>
            <a:xfrm flipH="1">
              <a:off x="1714987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329" name="Google Shape;1329;p16"/>
            <p:cNvSpPr/>
            <p:nvPr/>
          </p:nvSpPr>
          <p:spPr>
            <a:xfrm flipH="1">
              <a:off x="1429255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330" name="Google Shape;1330;p16"/>
            <p:cNvSpPr/>
            <p:nvPr/>
          </p:nvSpPr>
          <p:spPr>
            <a:xfrm flipH="1">
              <a:off x="1143523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331" name="Google Shape;1331;p16"/>
            <p:cNvSpPr/>
            <p:nvPr/>
          </p:nvSpPr>
          <p:spPr>
            <a:xfrm flipH="1">
              <a:off x="857791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332" name="Google Shape;1332;p16"/>
            <p:cNvSpPr/>
            <p:nvPr/>
          </p:nvSpPr>
          <p:spPr>
            <a:xfrm flipH="1">
              <a:off x="59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333" name="Google Shape;1333;p16"/>
            <p:cNvSpPr/>
            <p:nvPr/>
          </p:nvSpPr>
          <p:spPr>
            <a:xfrm flipH="1">
              <a:off x="28632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</p:grpSp>
      <p:sp>
        <p:nvSpPr>
          <p:cNvPr id="1334" name="Google Shape;1334;p16"/>
          <p:cNvSpPr/>
          <p:nvPr/>
        </p:nvSpPr>
        <p:spPr>
          <a:xfrm rot="5400000">
            <a:off x="-564075" y="2533350"/>
            <a:ext cx="5263500" cy="24717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 w="2286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5" name="Google Shape;1335;p16"/>
          <p:cNvSpPr/>
          <p:nvPr/>
        </p:nvSpPr>
        <p:spPr>
          <a:xfrm rot="5400000">
            <a:off x="-564075" y="2533350"/>
            <a:ext cx="5263500" cy="2471700"/>
          </a:xfrm>
          <a:prstGeom prst="roundRect">
            <a:avLst>
              <a:gd name="adj" fmla="val 50000"/>
            </a:avLst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6" name="Google Shape;1336;p16"/>
          <p:cNvSpPr/>
          <p:nvPr/>
        </p:nvSpPr>
        <p:spPr>
          <a:xfrm rot="5400000">
            <a:off x="1924075" y="2513700"/>
            <a:ext cx="5263500" cy="25110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 w="22860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7" name="Google Shape;1337;p16"/>
          <p:cNvSpPr/>
          <p:nvPr/>
        </p:nvSpPr>
        <p:spPr>
          <a:xfrm rot="5400000">
            <a:off x="1924075" y="2513700"/>
            <a:ext cx="5263500" cy="2511000"/>
          </a:xfrm>
          <a:prstGeom prst="roundRect">
            <a:avLst>
              <a:gd name="adj" fmla="val 50000"/>
            </a:avLst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8" name="Google Shape;1338;p16"/>
          <p:cNvSpPr/>
          <p:nvPr/>
        </p:nvSpPr>
        <p:spPr>
          <a:xfrm rot="5400000">
            <a:off x="4438175" y="2520000"/>
            <a:ext cx="5263500" cy="24984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 w="228600" cap="flat" cmpd="sng">
            <a:solidFill>
              <a:srgbClr val="F8B0A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9" name="Google Shape;1339;p16"/>
          <p:cNvSpPr/>
          <p:nvPr/>
        </p:nvSpPr>
        <p:spPr>
          <a:xfrm rot="5400000">
            <a:off x="4438175" y="2520000"/>
            <a:ext cx="5263500" cy="2498400"/>
          </a:xfrm>
          <a:prstGeom prst="roundRect">
            <a:avLst>
              <a:gd name="adj" fmla="val 50000"/>
            </a:avLst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0" name="Google Shape;1340;p16"/>
          <p:cNvSpPr/>
          <p:nvPr/>
        </p:nvSpPr>
        <p:spPr>
          <a:xfrm>
            <a:off x="720000" y="430750"/>
            <a:ext cx="7704000" cy="593400"/>
          </a:xfrm>
          <a:prstGeom prst="roundRect">
            <a:avLst>
              <a:gd name="adj" fmla="val 50000"/>
            </a:avLst>
          </a:prstGeom>
          <a:solidFill>
            <a:srgbClr val="FF736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1" name="Google Shape;1341;p16"/>
          <p:cNvSpPr txBox="1">
            <a:spLocks noGrp="1"/>
          </p:cNvSpPr>
          <p:nvPr>
            <p:ph type="title"/>
          </p:nvPr>
        </p:nvSpPr>
        <p:spPr>
          <a:xfrm>
            <a:off x="1223325" y="539500"/>
            <a:ext cx="6697500" cy="37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1342" name="Google Shape;1342;p16"/>
          <p:cNvGrpSpPr/>
          <p:nvPr/>
        </p:nvGrpSpPr>
        <p:grpSpPr>
          <a:xfrm rot="5400000" flipH="1">
            <a:off x="-627825" y="584250"/>
            <a:ext cx="1969850" cy="191750"/>
            <a:chOff x="1454525" y="7080325"/>
            <a:chExt cx="1969850" cy="191750"/>
          </a:xfrm>
        </p:grpSpPr>
        <p:sp>
          <p:nvSpPr>
            <p:cNvPr id="1343" name="Google Shape;1343;p16"/>
            <p:cNvSpPr/>
            <p:nvPr/>
          </p:nvSpPr>
          <p:spPr>
            <a:xfrm>
              <a:off x="1454525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0" y="320"/>
                    <a:pt x="0" y="708"/>
                  </a:cubicBezTo>
                  <a:cubicBezTo>
                    <a:pt x="0" y="1096"/>
                    <a:pt x="297" y="1393"/>
                    <a:pt x="685" y="1393"/>
                  </a:cubicBezTo>
                  <a:cubicBezTo>
                    <a:pt x="1073" y="1393"/>
                    <a:pt x="1393" y="1096"/>
                    <a:pt x="1393" y="708"/>
                  </a:cubicBezTo>
                  <a:cubicBezTo>
                    <a:pt x="1393" y="320"/>
                    <a:pt x="1073" y="0"/>
                    <a:pt x="68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4" name="Google Shape;1344;p16"/>
            <p:cNvSpPr/>
            <p:nvPr/>
          </p:nvSpPr>
          <p:spPr>
            <a:xfrm>
              <a:off x="1454525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0" y="297"/>
                    <a:pt x="0" y="685"/>
                  </a:cubicBezTo>
                  <a:cubicBezTo>
                    <a:pt x="0" y="1073"/>
                    <a:pt x="297" y="1392"/>
                    <a:pt x="685" y="1392"/>
                  </a:cubicBezTo>
                  <a:cubicBezTo>
                    <a:pt x="1073" y="1392"/>
                    <a:pt x="1393" y="1073"/>
                    <a:pt x="1393" y="685"/>
                  </a:cubicBezTo>
                  <a:cubicBezTo>
                    <a:pt x="1393" y="297"/>
                    <a:pt x="1073" y="0"/>
                    <a:pt x="68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5" name="Google Shape;1345;p16"/>
            <p:cNvSpPr/>
            <p:nvPr/>
          </p:nvSpPr>
          <p:spPr>
            <a:xfrm>
              <a:off x="1602875" y="7080325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320"/>
                    <a:pt x="1" y="708"/>
                  </a:cubicBezTo>
                  <a:cubicBezTo>
                    <a:pt x="1" y="1096"/>
                    <a:pt x="321" y="1393"/>
                    <a:pt x="709" y="1393"/>
                  </a:cubicBezTo>
                  <a:cubicBezTo>
                    <a:pt x="1097" y="1393"/>
                    <a:pt x="1416" y="1096"/>
                    <a:pt x="1416" y="708"/>
                  </a:cubicBezTo>
                  <a:cubicBezTo>
                    <a:pt x="1416" y="320"/>
                    <a:pt x="1097" y="0"/>
                    <a:pt x="70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6" name="Google Shape;1346;p16"/>
            <p:cNvSpPr/>
            <p:nvPr/>
          </p:nvSpPr>
          <p:spPr>
            <a:xfrm>
              <a:off x="1602875" y="7237250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297"/>
                    <a:pt x="1" y="685"/>
                  </a:cubicBezTo>
                  <a:cubicBezTo>
                    <a:pt x="1" y="1073"/>
                    <a:pt x="321" y="1392"/>
                    <a:pt x="709" y="1392"/>
                  </a:cubicBezTo>
                  <a:cubicBezTo>
                    <a:pt x="1097" y="1392"/>
                    <a:pt x="1416" y="1073"/>
                    <a:pt x="1416" y="685"/>
                  </a:cubicBezTo>
                  <a:cubicBezTo>
                    <a:pt x="1416" y="297"/>
                    <a:pt x="1097" y="0"/>
                    <a:pt x="70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7" name="Google Shape;1347;p16"/>
            <p:cNvSpPr/>
            <p:nvPr/>
          </p:nvSpPr>
          <p:spPr>
            <a:xfrm>
              <a:off x="17518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8" name="Google Shape;1348;p16"/>
            <p:cNvSpPr/>
            <p:nvPr/>
          </p:nvSpPr>
          <p:spPr>
            <a:xfrm>
              <a:off x="17518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9" name="Google Shape;1349;p16"/>
            <p:cNvSpPr/>
            <p:nvPr/>
          </p:nvSpPr>
          <p:spPr>
            <a:xfrm>
              <a:off x="190075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0" name="Google Shape;1350;p16"/>
            <p:cNvSpPr/>
            <p:nvPr/>
          </p:nvSpPr>
          <p:spPr>
            <a:xfrm>
              <a:off x="190075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1" name="Google Shape;1351;p16"/>
            <p:cNvSpPr/>
            <p:nvPr/>
          </p:nvSpPr>
          <p:spPr>
            <a:xfrm>
              <a:off x="2049700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393" y="1096"/>
                    <a:pt x="1393" y="708"/>
                  </a:cubicBezTo>
                  <a:cubicBezTo>
                    <a:pt x="1393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2" name="Google Shape;1352;p16"/>
            <p:cNvSpPr/>
            <p:nvPr/>
          </p:nvSpPr>
          <p:spPr>
            <a:xfrm>
              <a:off x="2049700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393" y="1073"/>
                    <a:pt x="1393" y="685"/>
                  </a:cubicBezTo>
                  <a:cubicBezTo>
                    <a:pt x="1393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3" name="Google Shape;1353;p16"/>
            <p:cNvSpPr/>
            <p:nvPr/>
          </p:nvSpPr>
          <p:spPr>
            <a:xfrm>
              <a:off x="2198625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1" y="320"/>
                    <a:pt x="1" y="708"/>
                  </a:cubicBezTo>
                  <a:cubicBezTo>
                    <a:pt x="1" y="1096"/>
                    <a:pt x="297" y="1393"/>
                    <a:pt x="685" y="1393"/>
                  </a:cubicBezTo>
                  <a:cubicBezTo>
                    <a:pt x="1073" y="1393"/>
                    <a:pt x="1393" y="1096"/>
                    <a:pt x="1393" y="708"/>
                  </a:cubicBezTo>
                  <a:cubicBezTo>
                    <a:pt x="1393" y="320"/>
                    <a:pt x="1073" y="0"/>
                    <a:pt x="68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4" name="Google Shape;1354;p16"/>
            <p:cNvSpPr/>
            <p:nvPr/>
          </p:nvSpPr>
          <p:spPr>
            <a:xfrm>
              <a:off x="2198625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1" y="297"/>
                    <a:pt x="1" y="685"/>
                  </a:cubicBezTo>
                  <a:cubicBezTo>
                    <a:pt x="1" y="1073"/>
                    <a:pt x="297" y="1392"/>
                    <a:pt x="685" y="1392"/>
                  </a:cubicBezTo>
                  <a:cubicBezTo>
                    <a:pt x="1073" y="1392"/>
                    <a:pt x="1393" y="1073"/>
                    <a:pt x="1393" y="685"/>
                  </a:cubicBezTo>
                  <a:cubicBezTo>
                    <a:pt x="1393" y="297"/>
                    <a:pt x="1073" y="0"/>
                    <a:pt x="68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5" name="Google Shape;1355;p16"/>
            <p:cNvSpPr/>
            <p:nvPr/>
          </p:nvSpPr>
          <p:spPr>
            <a:xfrm>
              <a:off x="234700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5" y="1096"/>
                    <a:pt x="1415" y="708"/>
                  </a:cubicBezTo>
                  <a:cubicBezTo>
                    <a:pt x="1415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6" name="Google Shape;1356;p16"/>
            <p:cNvSpPr/>
            <p:nvPr/>
          </p:nvSpPr>
          <p:spPr>
            <a:xfrm>
              <a:off x="234700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5" y="1073"/>
                    <a:pt x="1415" y="685"/>
                  </a:cubicBezTo>
                  <a:cubicBezTo>
                    <a:pt x="1415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7" name="Google Shape;1357;p16"/>
            <p:cNvSpPr/>
            <p:nvPr/>
          </p:nvSpPr>
          <p:spPr>
            <a:xfrm>
              <a:off x="24959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8" name="Google Shape;1358;p16"/>
            <p:cNvSpPr/>
            <p:nvPr/>
          </p:nvSpPr>
          <p:spPr>
            <a:xfrm>
              <a:off x="24959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9" name="Google Shape;1359;p16"/>
            <p:cNvSpPr/>
            <p:nvPr/>
          </p:nvSpPr>
          <p:spPr>
            <a:xfrm>
              <a:off x="2644850" y="7080325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320"/>
                    <a:pt x="1" y="708"/>
                  </a:cubicBezTo>
                  <a:cubicBezTo>
                    <a:pt x="1" y="1096"/>
                    <a:pt x="321" y="1393"/>
                    <a:pt x="709" y="1393"/>
                  </a:cubicBezTo>
                  <a:cubicBezTo>
                    <a:pt x="1097" y="1393"/>
                    <a:pt x="1416" y="1096"/>
                    <a:pt x="1416" y="708"/>
                  </a:cubicBezTo>
                  <a:cubicBezTo>
                    <a:pt x="1416" y="320"/>
                    <a:pt x="1097" y="0"/>
                    <a:pt x="70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0" name="Google Shape;1360;p16"/>
            <p:cNvSpPr/>
            <p:nvPr/>
          </p:nvSpPr>
          <p:spPr>
            <a:xfrm>
              <a:off x="2644850" y="7237250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297"/>
                    <a:pt x="1" y="685"/>
                  </a:cubicBezTo>
                  <a:cubicBezTo>
                    <a:pt x="1" y="1073"/>
                    <a:pt x="321" y="1392"/>
                    <a:pt x="709" y="1392"/>
                  </a:cubicBezTo>
                  <a:cubicBezTo>
                    <a:pt x="1097" y="1392"/>
                    <a:pt x="1416" y="1073"/>
                    <a:pt x="1416" y="685"/>
                  </a:cubicBezTo>
                  <a:cubicBezTo>
                    <a:pt x="1416" y="297"/>
                    <a:pt x="1097" y="0"/>
                    <a:pt x="70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1" name="Google Shape;1361;p16"/>
            <p:cNvSpPr/>
            <p:nvPr/>
          </p:nvSpPr>
          <p:spPr>
            <a:xfrm>
              <a:off x="2793800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393" y="1096"/>
                    <a:pt x="1393" y="708"/>
                  </a:cubicBezTo>
                  <a:cubicBezTo>
                    <a:pt x="1393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2" name="Google Shape;1362;p16"/>
            <p:cNvSpPr/>
            <p:nvPr/>
          </p:nvSpPr>
          <p:spPr>
            <a:xfrm>
              <a:off x="2793800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393" y="1073"/>
                    <a:pt x="1393" y="685"/>
                  </a:cubicBezTo>
                  <a:cubicBezTo>
                    <a:pt x="1393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3" name="Google Shape;1363;p16"/>
            <p:cNvSpPr/>
            <p:nvPr/>
          </p:nvSpPr>
          <p:spPr>
            <a:xfrm>
              <a:off x="2942725" y="7080325"/>
              <a:ext cx="34850" cy="34825"/>
            </a:xfrm>
            <a:custGeom>
              <a:avLst/>
              <a:gdLst/>
              <a:ahLst/>
              <a:cxnLst/>
              <a:rect l="l" t="t" r="r" b="b"/>
              <a:pathLst>
                <a:path w="1394" h="1393" extrusionOk="0">
                  <a:moveTo>
                    <a:pt x="686" y="0"/>
                  </a:moveTo>
                  <a:cubicBezTo>
                    <a:pt x="298" y="0"/>
                    <a:pt x="1" y="320"/>
                    <a:pt x="1" y="708"/>
                  </a:cubicBezTo>
                  <a:cubicBezTo>
                    <a:pt x="1" y="1096"/>
                    <a:pt x="298" y="1393"/>
                    <a:pt x="686" y="1393"/>
                  </a:cubicBezTo>
                  <a:cubicBezTo>
                    <a:pt x="1074" y="1393"/>
                    <a:pt x="1393" y="1096"/>
                    <a:pt x="1393" y="708"/>
                  </a:cubicBezTo>
                  <a:cubicBezTo>
                    <a:pt x="1393" y="320"/>
                    <a:pt x="1074" y="0"/>
                    <a:pt x="68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4" name="Google Shape;1364;p16"/>
            <p:cNvSpPr/>
            <p:nvPr/>
          </p:nvSpPr>
          <p:spPr>
            <a:xfrm>
              <a:off x="2942725" y="7237250"/>
              <a:ext cx="34850" cy="34825"/>
            </a:xfrm>
            <a:custGeom>
              <a:avLst/>
              <a:gdLst/>
              <a:ahLst/>
              <a:cxnLst/>
              <a:rect l="l" t="t" r="r" b="b"/>
              <a:pathLst>
                <a:path w="1394" h="1393" extrusionOk="0">
                  <a:moveTo>
                    <a:pt x="686" y="0"/>
                  </a:moveTo>
                  <a:cubicBezTo>
                    <a:pt x="298" y="0"/>
                    <a:pt x="1" y="297"/>
                    <a:pt x="1" y="685"/>
                  </a:cubicBezTo>
                  <a:cubicBezTo>
                    <a:pt x="1" y="1073"/>
                    <a:pt x="298" y="1392"/>
                    <a:pt x="686" y="1392"/>
                  </a:cubicBezTo>
                  <a:cubicBezTo>
                    <a:pt x="1074" y="1392"/>
                    <a:pt x="1393" y="1073"/>
                    <a:pt x="1393" y="685"/>
                  </a:cubicBezTo>
                  <a:cubicBezTo>
                    <a:pt x="1393" y="297"/>
                    <a:pt x="1074" y="0"/>
                    <a:pt x="68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5" name="Google Shape;1365;p16"/>
            <p:cNvSpPr/>
            <p:nvPr/>
          </p:nvSpPr>
          <p:spPr>
            <a:xfrm>
              <a:off x="309110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6" name="Google Shape;1366;p16"/>
            <p:cNvSpPr/>
            <p:nvPr/>
          </p:nvSpPr>
          <p:spPr>
            <a:xfrm>
              <a:off x="309110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7" name="Google Shape;1367;p16"/>
            <p:cNvSpPr/>
            <p:nvPr/>
          </p:nvSpPr>
          <p:spPr>
            <a:xfrm>
              <a:off x="32400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8" name="Google Shape;1368;p16"/>
            <p:cNvSpPr/>
            <p:nvPr/>
          </p:nvSpPr>
          <p:spPr>
            <a:xfrm>
              <a:off x="32400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9" name="Google Shape;1369;p16"/>
            <p:cNvSpPr/>
            <p:nvPr/>
          </p:nvSpPr>
          <p:spPr>
            <a:xfrm>
              <a:off x="338897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5" y="1096"/>
                    <a:pt x="1415" y="708"/>
                  </a:cubicBezTo>
                  <a:cubicBezTo>
                    <a:pt x="1415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0" name="Google Shape;1370;p16"/>
            <p:cNvSpPr/>
            <p:nvPr/>
          </p:nvSpPr>
          <p:spPr>
            <a:xfrm>
              <a:off x="338897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5" y="1073"/>
                    <a:pt x="1415" y="685"/>
                  </a:cubicBezTo>
                  <a:cubicBezTo>
                    <a:pt x="1415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71" name="Google Shape;1371;p16"/>
          <p:cNvSpPr/>
          <p:nvPr/>
        </p:nvSpPr>
        <p:spPr>
          <a:xfrm>
            <a:off x="767625" y="499600"/>
            <a:ext cx="455700" cy="455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2" name="Google Shape;1372;p16"/>
          <p:cNvSpPr/>
          <p:nvPr/>
        </p:nvSpPr>
        <p:spPr>
          <a:xfrm>
            <a:off x="720000" y="430750"/>
            <a:ext cx="593400" cy="593400"/>
          </a:xfrm>
          <a:prstGeom prst="pie">
            <a:avLst>
              <a:gd name="adj1" fmla="val 5366593"/>
              <a:gd name="adj2" fmla="val 1620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3" name="Google Shape;1373;p16"/>
          <p:cNvSpPr/>
          <p:nvPr/>
        </p:nvSpPr>
        <p:spPr>
          <a:xfrm rot="10800000">
            <a:off x="7920675" y="499600"/>
            <a:ext cx="455700" cy="455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4" name="Google Shape;1374;p16"/>
          <p:cNvSpPr/>
          <p:nvPr/>
        </p:nvSpPr>
        <p:spPr>
          <a:xfrm rot="10800000">
            <a:off x="7830600" y="430750"/>
            <a:ext cx="593400" cy="593400"/>
          </a:xfrm>
          <a:prstGeom prst="pie">
            <a:avLst>
              <a:gd name="adj1" fmla="val 5366593"/>
              <a:gd name="adj2" fmla="val 1620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5" name="Google Shape;1375;p16"/>
          <p:cNvSpPr/>
          <p:nvPr/>
        </p:nvSpPr>
        <p:spPr>
          <a:xfrm rot="5400000">
            <a:off x="6696100" y="1228451"/>
            <a:ext cx="4183200" cy="7140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376" name="Google Shape;1376;p16"/>
          <p:cNvCxnSpPr>
            <a:stCxn id="1375" idx="1"/>
          </p:cNvCxnSpPr>
          <p:nvPr/>
        </p:nvCxnSpPr>
        <p:spPr>
          <a:xfrm>
            <a:off x="8787700" y="-506149"/>
            <a:ext cx="0" cy="39927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377" name="Google Shape;1377;p16"/>
          <p:cNvSpPr/>
          <p:nvPr/>
        </p:nvSpPr>
        <p:spPr>
          <a:xfrm rot="5400000">
            <a:off x="8430808" y="1959479"/>
            <a:ext cx="714000" cy="704400"/>
          </a:xfrm>
          <a:prstGeom prst="ellipse">
            <a:avLst/>
          </a:prstGeom>
          <a:solidFill>
            <a:srgbClr val="F8B0AD">
              <a:alpha val="687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8" name="Google Shape;1378;p16"/>
          <p:cNvSpPr/>
          <p:nvPr/>
        </p:nvSpPr>
        <p:spPr>
          <a:xfrm rot="5400000">
            <a:off x="8430808" y="1245554"/>
            <a:ext cx="714000" cy="704400"/>
          </a:xfrm>
          <a:prstGeom prst="ellipse">
            <a:avLst/>
          </a:prstGeom>
          <a:solidFill>
            <a:srgbClr val="F8B0AD">
              <a:alpha val="4688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9" name="Google Shape;1379;p16"/>
          <p:cNvSpPr/>
          <p:nvPr/>
        </p:nvSpPr>
        <p:spPr>
          <a:xfrm rot="5400000">
            <a:off x="8430808" y="531630"/>
            <a:ext cx="714000" cy="704400"/>
          </a:xfrm>
          <a:prstGeom prst="ellipse">
            <a:avLst/>
          </a:prstGeom>
          <a:solidFill>
            <a:srgbClr val="F8B0AD">
              <a:alpha val="308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0" name="Google Shape;1380;p16"/>
          <p:cNvSpPr/>
          <p:nvPr/>
        </p:nvSpPr>
        <p:spPr>
          <a:xfrm rot="5400000">
            <a:off x="7498150" y="3876200"/>
            <a:ext cx="2579100" cy="714000"/>
          </a:xfrm>
          <a:prstGeom prst="roundRect">
            <a:avLst>
              <a:gd name="adj" fmla="val 50000"/>
            </a:avLst>
          </a:prstGeom>
          <a:solidFill>
            <a:srgbClr val="9FC5E8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1" name="Google Shape;1381;p16"/>
          <p:cNvSpPr/>
          <p:nvPr/>
        </p:nvSpPr>
        <p:spPr>
          <a:xfrm rot="5400000">
            <a:off x="8513466" y="3000943"/>
            <a:ext cx="548400" cy="5484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2" name="Google Shape;1382;p16"/>
          <p:cNvSpPr/>
          <p:nvPr/>
        </p:nvSpPr>
        <p:spPr>
          <a:xfrm rot="5400000">
            <a:off x="8430700" y="2943645"/>
            <a:ext cx="714000" cy="714000"/>
          </a:xfrm>
          <a:prstGeom prst="pie">
            <a:avLst>
              <a:gd name="adj1" fmla="val 5366593"/>
              <a:gd name="adj2" fmla="val 16200000"/>
            </a:avLst>
          </a:prstGeom>
          <a:solidFill>
            <a:srgbClr val="FBBE18">
              <a:alpha val="638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3" name="Google Shape;1383;p16"/>
          <p:cNvSpPr/>
          <p:nvPr/>
        </p:nvSpPr>
        <p:spPr>
          <a:xfrm rot="5400000">
            <a:off x="-1477800" y="3349725"/>
            <a:ext cx="3669600" cy="7140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384" name="Google Shape;1384;p16"/>
          <p:cNvCxnSpPr>
            <a:stCxn id="1383" idx="1"/>
          </p:cNvCxnSpPr>
          <p:nvPr/>
        </p:nvCxnSpPr>
        <p:spPr>
          <a:xfrm>
            <a:off x="357000" y="1871925"/>
            <a:ext cx="0" cy="39927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385" name="Google Shape;1385;p16"/>
          <p:cNvSpPr/>
          <p:nvPr/>
        </p:nvSpPr>
        <p:spPr>
          <a:xfrm rot="5400000">
            <a:off x="108" y="4337554"/>
            <a:ext cx="714000" cy="704400"/>
          </a:xfrm>
          <a:prstGeom prst="ellipse">
            <a:avLst/>
          </a:prstGeom>
          <a:solidFill>
            <a:srgbClr val="FCD66C">
              <a:alpha val="6294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6" name="Google Shape;1386;p16"/>
          <p:cNvSpPr/>
          <p:nvPr/>
        </p:nvSpPr>
        <p:spPr>
          <a:xfrm rot="5400000">
            <a:off x="108" y="3623629"/>
            <a:ext cx="714000" cy="704400"/>
          </a:xfrm>
          <a:prstGeom prst="ellipse">
            <a:avLst/>
          </a:prstGeom>
          <a:solidFill>
            <a:srgbClr val="FCD66C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7" name="Google Shape;1387;p16"/>
          <p:cNvSpPr/>
          <p:nvPr/>
        </p:nvSpPr>
        <p:spPr>
          <a:xfrm rot="5400000">
            <a:off x="108" y="2909705"/>
            <a:ext cx="714000" cy="704400"/>
          </a:xfrm>
          <a:prstGeom prst="ellipse">
            <a:avLst/>
          </a:prstGeom>
          <a:solidFill>
            <a:srgbClr val="FBBE18">
              <a:alpha val="1786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8" name="Google Shape;1388;p16"/>
          <p:cNvSpPr txBox="1">
            <a:spLocks noGrp="1"/>
          </p:cNvSpPr>
          <p:nvPr>
            <p:ph type="title" idx="2"/>
          </p:nvPr>
        </p:nvSpPr>
        <p:spPr>
          <a:xfrm>
            <a:off x="1005500" y="3104325"/>
            <a:ext cx="2190300" cy="42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389" name="Google Shape;1389;p16"/>
          <p:cNvSpPr txBox="1">
            <a:spLocks noGrp="1"/>
          </p:cNvSpPr>
          <p:nvPr>
            <p:ph type="subTitle" idx="1"/>
          </p:nvPr>
        </p:nvSpPr>
        <p:spPr>
          <a:xfrm>
            <a:off x="1005500" y="3616720"/>
            <a:ext cx="2067000" cy="54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0" name="Google Shape;1390;p16"/>
          <p:cNvSpPr txBox="1">
            <a:spLocks noGrp="1"/>
          </p:cNvSpPr>
          <p:nvPr>
            <p:ph type="title" idx="3"/>
          </p:nvPr>
        </p:nvSpPr>
        <p:spPr>
          <a:xfrm>
            <a:off x="5992413" y="3104325"/>
            <a:ext cx="2202600" cy="42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391" name="Google Shape;1391;p16"/>
          <p:cNvSpPr txBox="1">
            <a:spLocks noGrp="1"/>
          </p:cNvSpPr>
          <p:nvPr>
            <p:ph type="subTitle" idx="4"/>
          </p:nvPr>
        </p:nvSpPr>
        <p:spPr>
          <a:xfrm>
            <a:off x="5992413" y="3616720"/>
            <a:ext cx="2078700" cy="54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2" name="Google Shape;1392;p16"/>
          <p:cNvSpPr txBox="1">
            <a:spLocks noGrp="1"/>
          </p:cNvSpPr>
          <p:nvPr>
            <p:ph type="title" idx="5"/>
          </p:nvPr>
        </p:nvSpPr>
        <p:spPr>
          <a:xfrm>
            <a:off x="3477925" y="3104325"/>
            <a:ext cx="2202600" cy="42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393" name="Google Shape;1393;p16"/>
          <p:cNvSpPr txBox="1">
            <a:spLocks noGrp="1"/>
          </p:cNvSpPr>
          <p:nvPr>
            <p:ph type="subTitle" idx="6"/>
          </p:nvPr>
        </p:nvSpPr>
        <p:spPr>
          <a:xfrm>
            <a:off x="3477925" y="3616720"/>
            <a:ext cx="2079000" cy="54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s">
  <p:cSld name="CUSTOM_3_3">
    <p:bg>
      <p:bgPr>
        <a:solidFill>
          <a:schemeClr val="lt2"/>
        </a:solidFill>
        <a:effectLst/>
      </p:bgPr>
    </p:bg>
    <p:spTree>
      <p:nvGrpSpPr>
        <p:cNvPr id="1" name="Shape 1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95" name="Google Shape;1395;p17"/>
          <p:cNvGrpSpPr/>
          <p:nvPr/>
        </p:nvGrpSpPr>
        <p:grpSpPr>
          <a:xfrm>
            <a:off x="-170" y="-1888"/>
            <a:ext cx="9144182" cy="5148055"/>
            <a:chOff x="-170" y="-1888"/>
            <a:chExt cx="9144182" cy="5148055"/>
          </a:xfrm>
        </p:grpSpPr>
        <p:sp>
          <p:nvSpPr>
            <p:cNvPr id="1396" name="Google Shape;1396;p17"/>
            <p:cNvSpPr/>
            <p:nvPr/>
          </p:nvSpPr>
          <p:spPr>
            <a:xfrm flipH="1">
              <a:off x="314364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397" name="Google Shape;1397;p17"/>
            <p:cNvSpPr/>
            <p:nvPr/>
          </p:nvSpPr>
          <p:spPr>
            <a:xfrm flipH="1">
              <a:off x="-170" y="28485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398" name="Google Shape;1398;p17"/>
            <p:cNvSpPr/>
            <p:nvPr/>
          </p:nvSpPr>
          <p:spPr>
            <a:xfrm flipH="1">
              <a:off x="914397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399" name="Google Shape;1399;p17"/>
            <p:cNvSpPr/>
            <p:nvPr/>
          </p:nvSpPr>
          <p:spPr>
            <a:xfrm flipH="1">
              <a:off x="885824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400" name="Google Shape;1400;p17"/>
            <p:cNvSpPr/>
            <p:nvPr/>
          </p:nvSpPr>
          <p:spPr>
            <a:xfrm flipH="1">
              <a:off x="8572510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401" name="Google Shape;1401;p17"/>
            <p:cNvSpPr/>
            <p:nvPr/>
          </p:nvSpPr>
          <p:spPr>
            <a:xfrm flipH="1">
              <a:off x="828677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402" name="Google Shape;1402;p17"/>
            <p:cNvSpPr/>
            <p:nvPr/>
          </p:nvSpPr>
          <p:spPr>
            <a:xfrm flipH="1">
              <a:off x="800104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403" name="Google Shape;1403;p17"/>
            <p:cNvSpPr/>
            <p:nvPr/>
          </p:nvSpPr>
          <p:spPr>
            <a:xfrm flipH="1">
              <a:off x="771531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404" name="Google Shape;1404;p17"/>
            <p:cNvSpPr/>
            <p:nvPr/>
          </p:nvSpPr>
          <p:spPr>
            <a:xfrm flipH="1">
              <a:off x="742958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405" name="Google Shape;1405;p17"/>
            <p:cNvSpPr/>
            <p:nvPr/>
          </p:nvSpPr>
          <p:spPr>
            <a:xfrm flipH="1">
              <a:off x="714385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406" name="Google Shape;1406;p17"/>
            <p:cNvSpPr/>
            <p:nvPr/>
          </p:nvSpPr>
          <p:spPr>
            <a:xfrm rot="10800000" flipH="1">
              <a:off x="6858158" y="-1888"/>
              <a:ext cx="0" cy="5147280"/>
            </a:xfrm>
            <a:custGeom>
              <a:avLst/>
              <a:gdLst/>
              <a:ahLst/>
              <a:cxnLst/>
              <a:rect l="l" t="t" r="r" b="b"/>
              <a:pathLst>
                <a:path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407" name="Google Shape;1407;p17"/>
            <p:cNvSpPr/>
            <p:nvPr/>
          </p:nvSpPr>
          <p:spPr>
            <a:xfrm flipH="1">
              <a:off x="657242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408" name="Google Shape;1408;p17"/>
            <p:cNvSpPr/>
            <p:nvPr/>
          </p:nvSpPr>
          <p:spPr>
            <a:xfrm flipH="1">
              <a:off x="628669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409" name="Google Shape;1409;p17"/>
            <p:cNvSpPr/>
            <p:nvPr/>
          </p:nvSpPr>
          <p:spPr>
            <a:xfrm flipH="1">
              <a:off x="600096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410" name="Google Shape;1410;p17"/>
            <p:cNvSpPr/>
            <p:nvPr/>
          </p:nvSpPr>
          <p:spPr>
            <a:xfrm flipH="1">
              <a:off x="571523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411" name="Google Shape;1411;p17"/>
            <p:cNvSpPr/>
            <p:nvPr/>
          </p:nvSpPr>
          <p:spPr>
            <a:xfrm flipH="1">
              <a:off x="542949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412" name="Google Shape;1412;p17"/>
            <p:cNvSpPr/>
            <p:nvPr/>
          </p:nvSpPr>
          <p:spPr>
            <a:xfrm flipH="1">
              <a:off x="514376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413" name="Google Shape;1413;p17"/>
            <p:cNvSpPr/>
            <p:nvPr/>
          </p:nvSpPr>
          <p:spPr>
            <a:xfrm flipH="1">
              <a:off x="485803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414" name="Google Shape;1414;p17"/>
            <p:cNvSpPr/>
            <p:nvPr/>
          </p:nvSpPr>
          <p:spPr>
            <a:xfrm flipH="1">
              <a:off x="457230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415" name="Google Shape;1415;p17"/>
            <p:cNvSpPr/>
            <p:nvPr/>
          </p:nvSpPr>
          <p:spPr>
            <a:xfrm flipH="1">
              <a:off x="428657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416" name="Google Shape;1416;p17"/>
            <p:cNvSpPr/>
            <p:nvPr/>
          </p:nvSpPr>
          <p:spPr>
            <a:xfrm flipH="1">
              <a:off x="400084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417" name="Google Shape;1417;p17"/>
            <p:cNvSpPr/>
            <p:nvPr/>
          </p:nvSpPr>
          <p:spPr>
            <a:xfrm flipH="1">
              <a:off x="371510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418" name="Google Shape;1418;p17"/>
            <p:cNvSpPr/>
            <p:nvPr/>
          </p:nvSpPr>
          <p:spPr>
            <a:xfrm flipH="1">
              <a:off x="342937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419" name="Google Shape;1419;p17"/>
            <p:cNvSpPr/>
            <p:nvPr/>
          </p:nvSpPr>
          <p:spPr>
            <a:xfrm flipH="1">
              <a:off x="-170" y="285847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420" name="Google Shape;1420;p17"/>
            <p:cNvSpPr/>
            <p:nvPr/>
          </p:nvSpPr>
          <p:spPr>
            <a:xfrm flipH="1">
              <a:off x="-170" y="257249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421" name="Google Shape;1421;p17"/>
            <p:cNvSpPr/>
            <p:nvPr/>
          </p:nvSpPr>
          <p:spPr>
            <a:xfrm flipH="1">
              <a:off x="-170" y="228656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422" name="Google Shape;1422;p17"/>
            <p:cNvSpPr/>
            <p:nvPr/>
          </p:nvSpPr>
          <p:spPr>
            <a:xfrm flipH="1">
              <a:off x="-170" y="2000585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423" name="Google Shape;1423;p17"/>
            <p:cNvSpPr/>
            <p:nvPr/>
          </p:nvSpPr>
          <p:spPr>
            <a:xfrm flipH="1">
              <a:off x="-170" y="171461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424" name="Google Shape;1424;p17"/>
            <p:cNvSpPr/>
            <p:nvPr/>
          </p:nvSpPr>
          <p:spPr>
            <a:xfrm flipH="1">
              <a:off x="-170" y="142867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425" name="Google Shape;1425;p17"/>
            <p:cNvSpPr/>
            <p:nvPr/>
          </p:nvSpPr>
          <p:spPr>
            <a:xfrm flipH="1">
              <a:off x="-170" y="428750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426" name="Google Shape;1426;p17"/>
            <p:cNvSpPr/>
            <p:nvPr/>
          </p:nvSpPr>
          <p:spPr>
            <a:xfrm flipH="1">
              <a:off x="-170" y="400152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427" name="Google Shape;1427;p17"/>
            <p:cNvSpPr/>
            <p:nvPr/>
          </p:nvSpPr>
          <p:spPr>
            <a:xfrm flipH="1">
              <a:off x="-170" y="371632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428" name="Google Shape;1428;p17"/>
            <p:cNvSpPr/>
            <p:nvPr/>
          </p:nvSpPr>
          <p:spPr>
            <a:xfrm flipH="1">
              <a:off x="-170" y="343038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429" name="Google Shape;1429;p17"/>
            <p:cNvSpPr/>
            <p:nvPr/>
          </p:nvSpPr>
          <p:spPr>
            <a:xfrm flipH="1">
              <a:off x="-170" y="485941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430" name="Google Shape;1430;p17"/>
            <p:cNvSpPr/>
            <p:nvPr/>
          </p:nvSpPr>
          <p:spPr>
            <a:xfrm flipH="1">
              <a:off x="-170" y="4573436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431" name="Google Shape;1431;p17"/>
            <p:cNvSpPr/>
            <p:nvPr/>
          </p:nvSpPr>
          <p:spPr>
            <a:xfrm flipH="1">
              <a:off x="-170" y="3144409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432" name="Google Shape;1432;p17"/>
            <p:cNvSpPr/>
            <p:nvPr/>
          </p:nvSpPr>
          <p:spPr>
            <a:xfrm flipH="1">
              <a:off x="-170" y="1142698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433" name="Google Shape;1433;p17"/>
            <p:cNvSpPr/>
            <p:nvPr/>
          </p:nvSpPr>
          <p:spPr>
            <a:xfrm flipH="1">
              <a:off x="-170" y="85676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434" name="Google Shape;1434;p17"/>
            <p:cNvSpPr/>
            <p:nvPr/>
          </p:nvSpPr>
          <p:spPr>
            <a:xfrm flipH="1">
              <a:off x="-170" y="57078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435" name="Google Shape;1435;p17"/>
            <p:cNvSpPr/>
            <p:nvPr/>
          </p:nvSpPr>
          <p:spPr>
            <a:xfrm flipH="1">
              <a:off x="57206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436" name="Google Shape;1436;p17"/>
            <p:cNvSpPr/>
            <p:nvPr/>
          </p:nvSpPr>
          <p:spPr>
            <a:xfrm flipH="1">
              <a:off x="2857914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437" name="Google Shape;1437;p17"/>
            <p:cNvSpPr/>
            <p:nvPr/>
          </p:nvSpPr>
          <p:spPr>
            <a:xfrm flipH="1">
              <a:off x="2572182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438" name="Google Shape;1438;p17"/>
            <p:cNvSpPr/>
            <p:nvPr/>
          </p:nvSpPr>
          <p:spPr>
            <a:xfrm flipH="1">
              <a:off x="228645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439" name="Google Shape;1439;p17"/>
            <p:cNvSpPr/>
            <p:nvPr/>
          </p:nvSpPr>
          <p:spPr>
            <a:xfrm flipH="1">
              <a:off x="200071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440" name="Google Shape;1440;p17"/>
            <p:cNvSpPr/>
            <p:nvPr/>
          </p:nvSpPr>
          <p:spPr>
            <a:xfrm flipH="1">
              <a:off x="1714987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441" name="Google Shape;1441;p17"/>
            <p:cNvSpPr/>
            <p:nvPr/>
          </p:nvSpPr>
          <p:spPr>
            <a:xfrm flipH="1">
              <a:off x="1429255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442" name="Google Shape;1442;p17"/>
            <p:cNvSpPr/>
            <p:nvPr/>
          </p:nvSpPr>
          <p:spPr>
            <a:xfrm flipH="1">
              <a:off x="1143523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443" name="Google Shape;1443;p17"/>
            <p:cNvSpPr/>
            <p:nvPr/>
          </p:nvSpPr>
          <p:spPr>
            <a:xfrm flipH="1">
              <a:off x="857791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444" name="Google Shape;1444;p17"/>
            <p:cNvSpPr/>
            <p:nvPr/>
          </p:nvSpPr>
          <p:spPr>
            <a:xfrm flipH="1">
              <a:off x="59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445" name="Google Shape;1445;p17"/>
            <p:cNvSpPr/>
            <p:nvPr/>
          </p:nvSpPr>
          <p:spPr>
            <a:xfrm flipH="1">
              <a:off x="28632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</p:grpSp>
      <p:sp>
        <p:nvSpPr>
          <p:cNvPr id="1446" name="Google Shape;1446;p17"/>
          <p:cNvSpPr/>
          <p:nvPr/>
        </p:nvSpPr>
        <p:spPr>
          <a:xfrm rot="5400000">
            <a:off x="-564075" y="2533350"/>
            <a:ext cx="5263500" cy="24717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 w="2286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7" name="Google Shape;1447;p17"/>
          <p:cNvSpPr/>
          <p:nvPr/>
        </p:nvSpPr>
        <p:spPr>
          <a:xfrm rot="5400000">
            <a:off x="-564075" y="2533350"/>
            <a:ext cx="5263500" cy="2471700"/>
          </a:xfrm>
          <a:prstGeom prst="roundRect">
            <a:avLst>
              <a:gd name="adj" fmla="val 50000"/>
            </a:avLst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8" name="Google Shape;1448;p17"/>
          <p:cNvSpPr/>
          <p:nvPr/>
        </p:nvSpPr>
        <p:spPr>
          <a:xfrm rot="5400000">
            <a:off x="1940171" y="2513700"/>
            <a:ext cx="5263500" cy="25110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 w="2286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9" name="Google Shape;1449;p17"/>
          <p:cNvSpPr/>
          <p:nvPr/>
        </p:nvSpPr>
        <p:spPr>
          <a:xfrm rot="5400000">
            <a:off x="1940171" y="2513700"/>
            <a:ext cx="5263500" cy="2511000"/>
          </a:xfrm>
          <a:prstGeom prst="roundRect">
            <a:avLst>
              <a:gd name="adj" fmla="val 50000"/>
            </a:avLst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0" name="Google Shape;1450;p17"/>
          <p:cNvSpPr/>
          <p:nvPr/>
        </p:nvSpPr>
        <p:spPr>
          <a:xfrm rot="5400000">
            <a:off x="4438175" y="2520000"/>
            <a:ext cx="5263500" cy="24984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 w="2286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1" name="Google Shape;1451;p17"/>
          <p:cNvSpPr/>
          <p:nvPr/>
        </p:nvSpPr>
        <p:spPr>
          <a:xfrm rot="5400000">
            <a:off x="4438175" y="2520000"/>
            <a:ext cx="5263500" cy="2498400"/>
          </a:xfrm>
          <a:prstGeom prst="roundRect">
            <a:avLst>
              <a:gd name="adj" fmla="val 50000"/>
            </a:avLst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2" name="Google Shape;1452;p17"/>
          <p:cNvSpPr/>
          <p:nvPr/>
        </p:nvSpPr>
        <p:spPr>
          <a:xfrm>
            <a:off x="720000" y="430750"/>
            <a:ext cx="7704000" cy="593400"/>
          </a:xfrm>
          <a:prstGeom prst="roundRect">
            <a:avLst>
              <a:gd name="adj" fmla="val 50000"/>
            </a:avLst>
          </a:prstGeom>
          <a:solidFill>
            <a:srgbClr val="FF736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3" name="Google Shape;1453;p17"/>
          <p:cNvSpPr txBox="1">
            <a:spLocks noGrp="1"/>
          </p:cNvSpPr>
          <p:nvPr>
            <p:ph type="title"/>
          </p:nvPr>
        </p:nvSpPr>
        <p:spPr>
          <a:xfrm>
            <a:off x="1223325" y="539500"/>
            <a:ext cx="6697500" cy="37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1454" name="Google Shape;1454;p17"/>
          <p:cNvGrpSpPr/>
          <p:nvPr/>
        </p:nvGrpSpPr>
        <p:grpSpPr>
          <a:xfrm rot="5400000" flipH="1">
            <a:off x="-627825" y="584250"/>
            <a:ext cx="1969850" cy="191750"/>
            <a:chOff x="1454525" y="7080325"/>
            <a:chExt cx="1969850" cy="191750"/>
          </a:xfrm>
        </p:grpSpPr>
        <p:sp>
          <p:nvSpPr>
            <p:cNvPr id="1455" name="Google Shape;1455;p17"/>
            <p:cNvSpPr/>
            <p:nvPr/>
          </p:nvSpPr>
          <p:spPr>
            <a:xfrm>
              <a:off x="1454525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0" y="320"/>
                    <a:pt x="0" y="708"/>
                  </a:cubicBezTo>
                  <a:cubicBezTo>
                    <a:pt x="0" y="1096"/>
                    <a:pt x="297" y="1393"/>
                    <a:pt x="685" y="1393"/>
                  </a:cubicBezTo>
                  <a:cubicBezTo>
                    <a:pt x="1073" y="1393"/>
                    <a:pt x="1393" y="1096"/>
                    <a:pt x="1393" y="708"/>
                  </a:cubicBezTo>
                  <a:cubicBezTo>
                    <a:pt x="1393" y="320"/>
                    <a:pt x="1073" y="0"/>
                    <a:pt x="68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6" name="Google Shape;1456;p17"/>
            <p:cNvSpPr/>
            <p:nvPr/>
          </p:nvSpPr>
          <p:spPr>
            <a:xfrm>
              <a:off x="1454525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0" y="297"/>
                    <a:pt x="0" y="685"/>
                  </a:cubicBezTo>
                  <a:cubicBezTo>
                    <a:pt x="0" y="1073"/>
                    <a:pt x="297" y="1392"/>
                    <a:pt x="685" y="1392"/>
                  </a:cubicBezTo>
                  <a:cubicBezTo>
                    <a:pt x="1073" y="1392"/>
                    <a:pt x="1393" y="1073"/>
                    <a:pt x="1393" y="685"/>
                  </a:cubicBezTo>
                  <a:cubicBezTo>
                    <a:pt x="1393" y="297"/>
                    <a:pt x="1073" y="0"/>
                    <a:pt x="68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7" name="Google Shape;1457;p17"/>
            <p:cNvSpPr/>
            <p:nvPr/>
          </p:nvSpPr>
          <p:spPr>
            <a:xfrm>
              <a:off x="1602875" y="7080325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320"/>
                    <a:pt x="1" y="708"/>
                  </a:cubicBezTo>
                  <a:cubicBezTo>
                    <a:pt x="1" y="1096"/>
                    <a:pt x="321" y="1393"/>
                    <a:pt x="709" y="1393"/>
                  </a:cubicBezTo>
                  <a:cubicBezTo>
                    <a:pt x="1097" y="1393"/>
                    <a:pt x="1416" y="1096"/>
                    <a:pt x="1416" y="708"/>
                  </a:cubicBezTo>
                  <a:cubicBezTo>
                    <a:pt x="1416" y="320"/>
                    <a:pt x="1097" y="0"/>
                    <a:pt x="70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8" name="Google Shape;1458;p17"/>
            <p:cNvSpPr/>
            <p:nvPr/>
          </p:nvSpPr>
          <p:spPr>
            <a:xfrm>
              <a:off x="1602875" y="7237250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297"/>
                    <a:pt x="1" y="685"/>
                  </a:cubicBezTo>
                  <a:cubicBezTo>
                    <a:pt x="1" y="1073"/>
                    <a:pt x="321" y="1392"/>
                    <a:pt x="709" y="1392"/>
                  </a:cubicBezTo>
                  <a:cubicBezTo>
                    <a:pt x="1097" y="1392"/>
                    <a:pt x="1416" y="1073"/>
                    <a:pt x="1416" y="685"/>
                  </a:cubicBezTo>
                  <a:cubicBezTo>
                    <a:pt x="1416" y="297"/>
                    <a:pt x="1097" y="0"/>
                    <a:pt x="70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9" name="Google Shape;1459;p17"/>
            <p:cNvSpPr/>
            <p:nvPr/>
          </p:nvSpPr>
          <p:spPr>
            <a:xfrm>
              <a:off x="17518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0" name="Google Shape;1460;p17"/>
            <p:cNvSpPr/>
            <p:nvPr/>
          </p:nvSpPr>
          <p:spPr>
            <a:xfrm>
              <a:off x="17518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1" name="Google Shape;1461;p17"/>
            <p:cNvSpPr/>
            <p:nvPr/>
          </p:nvSpPr>
          <p:spPr>
            <a:xfrm>
              <a:off x="190075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2" name="Google Shape;1462;p17"/>
            <p:cNvSpPr/>
            <p:nvPr/>
          </p:nvSpPr>
          <p:spPr>
            <a:xfrm>
              <a:off x="190075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3" name="Google Shape;1463;p17"/>
            <p:cNvSpPr/>
            <p:nvPr/>
          </p:nvSpPr>
          <p:spPr>
            <a:xfrm>
              <a:off x="2049700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393" y="1096"/>
                    <a:pt x="1393" y="708"/>
                  </a:cubicBezTo>
                  <a:cubicBezTo>
                    <a:pt x="1393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4" name="Google Shape;1464;p17"/>
            <p:cNvSpPr/>
            <p:nvPr/>
          </p:nvSpPr>
          <p:spPr>
            <a:xfrm>
              <a:off x="2049700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393" y="1073"/>
                    <a:pt x="1393" y="685"/>
                  </a:cubicBezTo>
                  <a:cubicBezTo>
                    <a:pt x="1393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5" name="Google Shape;1465;p17"/>
            <p:cNvSpPr/>
            <p:nvPr/>
          </p:nvSpPr>
          <p:spPr>
            <a:xfrm>
              <a:off x="2198625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1" y="320"/>
                    <a:pt x="1" y="708"/>
                  </a:cubicBezTo>
                  <a:cubicBezTo>
                    <a:pt x="1" y="1096"/>
                    <a:pt x="297" y="1393"/>
                    <a:pt x="685" y="1393"/>
                  </a:cubicBezTo>
                  <a:cubicBezTo>
                    <a:pt x="1073" y="1393"/>
                    <a:pt x="1393" y="1096"/>
                    <a:pt x="1393" y="708"/>
                  </a:cubicBezTo>
                  <a:cubicBezTo>
                    <a:pt x="1393" y="320"/>
                    <a:pt x="1073" y="0"/>
                    <a:pt x="68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6" name="Google Shape;1466;p17"/>
            <p:cNvSpPr/>
            <p:nvPr/>
          </p:nvSpPr>
          <p:spPr>
            <a:xfrm>
              <a:off x="2198625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1" y="297"/>
                    <a:pt x="1" y="685"/>
                  </a:cubicBezTo>
                  <a:cubicBezTo>
                    <a:pt x="1" y="1073"/>
                    <a:pt x="297" y="1392"/>
                    <a:pt x="685" y="1392"/>
                  </a:cubicBezTo>
                  <a:cubicBezTo>
                    <a:pt x="1073" y="1392"/>
                    <a:pt x="1393" y="1073"/>
                    <a:pt x="1393" y="685"/>
                  </a:cubicBezTo>
                  <a:cubicBezTo>
                    <a:pt x="1393" y="297"/>
                    <a:pt x="1073" y="0"/>
                    <a:pt x="68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7" name="Google Shape;1467;p17"/>
            <p:cNvSpPr/>
            <p:nvPr/>
          </p:nvSpPr>
          <p:spPr>
            <a:xfrm>
              <a:off x="234700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5" y="1096"/>
                    <a:pt x="1415" y="708"/>
                  </a:cubicBezTo>
                  <a:cubicBezTo>
                    <a:pt x="1415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8" name="Google Shape;1468;p17"/>
            <p:cNvSpPr/>
            <p:nvPr/>
          </p:nvSpPr>
          <p:spPr>
            <a:xfrm>
              <a:off x="234700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5" y="1073"/>
                    <a:pt x="1415" y="685"/>
                  </a:cubicBezTo>
                  <a:cubicBezTo>
                    <a:pt x="1415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9" name="Google Shape;1469;p17"/>
            <p:cNvSpPr/>
            <p:nvPr/>
          </p:nvSpPr>
          <p:spPr>
            <a:xfrm>
              <a:off x="24959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0" name="Google Shape;1470;p17"/>
            <p:cNvSpPr/>
            <p:nvPr/>
          </p:nvSpPr>
          <p:spPr>
            <a:xfrm>
              <a:off x="24959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1" name="Google Shape;1471;p17"/>
            <p:cNvSpPr/>
            <p:nvPr/>
          </p:nvSpPr>
          <p:spPr>
            <a:xfrm>
              <a:off x="2644850" y="7080325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320"/>
                    <a:pt x="1" y="708"/>
                  </a:cubicBezTo>
                  <a:cubicBezTo>
                    <a:pt x="1" y="1096"/>
                    <a:pt x="321" y="1393"/>
                    <a:pt x="709" y="1393"/>
                  </a:cubicBezTo>
                  <a:cubicBezTo>
                    <a:pt x="1097" y="1393"/>
                    <a:pt x="1416" y="1096"/>
                    <a:pt x="1416" y="708"/>
                  </a:cubicBezTo>
                  <a:cubicBezTo>
                    <a:pt x="1416" y="320"/>
                    <a:pt x="1097" y="0"/>
                    <a:pt x="70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2" name="Google Shape;1472;p17"/>
            <p:cNvSpPr/>
            <p:nvPr/>
          </p:nvSpPr>
          <p:spPr>
            <a:xfrm>
              <a:off x="2644850" y="7237250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297"/>
                    <a:pt x="1" y="685"/>
                  </a:cubicBezTo>
                  <a:cubicBezTo>
                    <a:pt x="1" y="1073"/>
                    <a:pt x="321" y="1392"/>
                    <a:pt x="709" y="1392"/>
                  </a:cubicBezTo>
                  <a:cubicBezTo>
                    <a:pt x="1097" y="1392"/>
                    <a:pt x="1416" y="1073"/>
                    <a:pt x="1416" y="685"/>
                  </a:cubicBezTo>
                  <a:cubicBezTo>
                    <a:pt x="1416" y="297"/>
                    <a:pt x="1097" y="0"/>
                    <a:pt x="70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3" name="Google Shape;1473;p17"/>
            <p:cNvSpPr/>
            <p:nvPr/>
          </p:nvSpPr>
          <p:spPr>
            <a:xfrm>
              <a:off x="2793800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393" y="1096"/>
                    <a:pt x="1393" y="708"/>
                  </a:cubicBezTo>
                  <a:cubicBezTo>
                    <a:pt x="1393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4" name="Google Shape;1474;p17"/>
            <p:cNvSpPr/>
            <p:nvPr/>
          </p:nvSpPr>
          <p:spPr>
            <a:xfrm>
              <a:off x="2793800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393" y="1073"/>
                    <a:pt x="1393" y="685"/>
                  </a:cubicBezTo>
                  <a:cubicBezTo>
                    <a:pt x="1393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5" name="Google Shape;1475;p17"/>
            <p:cNvSpPr/>
            <p:nvPr/>
          </p:nvSpPr>
          <p:spPr>
            <a:xfrm>
              <a:off x="2942725" y="7080325"/>
              <a:ext cx="34850" cy="34825"/>
            </a:xfrm>
            <a:custGeom>
              <a:avLst/>
              <a:gdLst/>
              <a:ahLst/>
              <a:cxnLst/>
              <a:rect l="l" t="t" r="r" b="b"/>
              <a:pathLst>
                <a:path w="1394" h="1393" extrusionOk="0">
                  <a:moveTo>
                    <a:pt x="686" y="0"/>
                  </a:moveTo>
                  <a:cubicBezTo>
                    <a:pt x="298" y="0"/>
                    <a:pt x="1" y="320"/>
                    <a:pt x="1" y="708"/>
                  </a:cubicBezTo>
                  <a:cubicBezTo>
                    <a:pt x="1" y="1096"/>
                    <a:pt x="298" y="1393"/>
                    <a:pt x="686" y="1393"/>
                  </a:cubicBezTo>
                  <a:cubicBezTo>
                    <a:pt x="1074" y="1393"/>
                    <a:pt x="1393" y="1096"/>
                    <a:pt x="1393" y="708"/>
                  </a:cubicBezTo>
                  <a:cubicBezTo>
                    <a:pt x="1393" y="320"/>
                    <a:pt x="1074" y="0"/>
                    <a:pt x="68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6" name="Google Shape;1476;p17"/>
            <p:cNvSpPr/>
            <p:nvPr/>
          </p:nvSpPr>
          <p:spPr>
            <a:xfrm>
              <a:off x="2942725" y="7237250"/>
              <a:ext cx="34850" cy="34825"/>
            </a:xfrm>
            <a:custGeom>
              <a:avLst/>
              <a:gdLst/>
              <a:ahLst/>
              <a:cxnLst/>
              <a:rect l="l" t="t" r="r" b="b"/>
              <a:pathLst>
                <a:path w="1394" h="1393" extrusionOk="0">
                  <a:moveTo>
                    <a:pt x="686" y="0"/>
                  </a:moveTo>
                  <a:cubicBezTo>
                    <a:pt x="298" y="0"/>
                    <a:pt x="1" y="297"/>
                    <a:pt x="1" y="685"/>
                  </a:cubicBezTo>
                  <a:cubicBezTo>
                    <a:pt x="1" y="1073"/>
                    <a:pt x="298" y="1392"/>
                    <a:pt x="686" y="1392"/>
                  </a:cubicBezTo>
                  <a:cubicBezTo>
                    <a:pt x="1074" y="1392"/>
                    <a:pt x="1393" y="1073"/>
                    <a:pt x="1393" y="685"/>
                  </a:cubicBezTo>
                  <a:cubicBezTo>
                    <a:pt x="1393" y="297"/>
                    <a:pt x="1074" y="0"/>
                    <a:pt x="68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7" name="Google Shape;1477;p17"/>
            <p:cNvSpPr/>
            <p:nvPr/>
          </p:nvSpPr>
          <p:spPr>
            <a:xfrm>
              <a:off x="309110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8" name="Google Shape;1478;p17"/>
            <p:cNvSpPr/>
            <p:nvPr/>
          </p:nvSpPr>
          <p:spPr>
            <a:xfrm>
              <a:off x="309110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9" name="Google Shape;1479;p17"/>
            <p:cNvSpPr/>
            <p:nvPr/>
          </p:nvSpPr>
          <p:spPr>
            <a:xfrm>
              <a:off x="32400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0" name="Google Shape;1480;p17"/>
            <p:cNvSpPr/>
            <p:nvPr/>
          </p:nvSpPr>
          <p:spPr>
            <a:xfrm>
              <a:off x="32400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1" name="Google Shape;1481;p17"/>
            <p:cNvSpPr/>
            <p:nvPr/>
          </p:nvSpPr>
          <p:spPr>
            <a:xfrm>
              <a:off x="338897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5" y="1096"/>
                    <a:pt x="1415" y="708"/>
                  </a:cubicBezTo>
                  <a:cubicBezTo>
                    <a:pt x="1415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2" name="Google Shape;1482;p17"/>
            <p:cNvSpPr/>
            <p:nvPr/>
          </p:nvSpPr>
          <p:spPr>
            <a:xfrm>
              <a:off x="338897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5" y="1073"/>
                    <a:pt x="1415" y="685"/>
                  </a:cubicBezTo>
                  <a:cubicBezTo>
                    <a:pt x="1415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83" name="Google Shape;1483;p17"/>
          <p:cNvSpPr/>
          <p:nvPr/>
        </p:nvSpPr>
        <p:spPr>
          <a:xfrm>
            <a:off x="767625" y="499600"/>
            <a:ext cx="455700" cy="455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4" name="Google Shape;1484;p17"/>
          <p:cNvSpPr/>
          <p:nvPr/>
        </p:nvSpPr>
        <p:spPr>
          <a:xfrm>
            <a:off x="720000" y="430750"/>
            <a:ext cx="593400" cy="593400"/>
          </a:xfrm>
          <a:prstGeom prst="pie">
            <a:avLst>
              <a:gd name="adj1" fmla="val 5366593"/>
              <a:gd name="adj2" fmla="val 1620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5" name="Google Shape;1485;p17"/>
          <p:cNvSpPr/>
          <p:nvPr/>
        </p:nvSpPr>
        <p:spPr>
          <a:xfrm rot="10800000">
            <a:off x="7920675" y="499600"/>
            <a:ext cx="455700" cy="455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6" name="Google Shape;1486;p17"/>
          <p:cNvSpPr/>
          <p:nvPr/>
        </p:nvSpPr>
        <p:spPr>
          <a:xfrm rot="10800000">
            <a:off x="7830600" y="430750"/>
            <a:ext cx="593400" cy="593400"/>
          </a:xfrm>
          <a:prstGeom prst="pie">
            <a:avLst>
              <a:gd name="adj1" fmla="val 5366593"/>
              <a:gd name="adj2" fmla="val 1620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7" name="Google Shape;1487;p17"/>
          <p:cNvSpPr/>
          <p:nvPr/>
        </p:nvSpPr>
        <p:spPr>
          <a:xfrm rot="5400000">
            <a:off x="6696100" y="1228451"/>
            <a:ext cx="4183200" cy="7140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488" name="Google Shape;1488;p17"/>
          <p:cNvCxnSpPr>
            <a:stCxn id="1487" idx="1"/>
          </p:cNvCxnSpPr>
          <p:nvPr/>
        </p:nvCxnSpPr>
        <p:spPr>
          <a:xfrm>
            <a:off x="8787700" y="-506149"/>
            <a:ext cx="0" cy="39927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489" name="Google Shape;1489;p17"/>
          <p:cNvSpPr/>
          <p:nvPr/>
        </p:nvSpPr>
        <p:spPr>
          <a:xfrm rot="5400000">
            <a:off x="8430808" y="1959479"/>
            <a:ext cx="714000" cy="704400"/>
          </a:xfrm>
          <a:prstGeom prst="ellipse">
            <a:avLst/>
          </a:prstGeom>
          <a:solidFill>
            <a:srgbClr val="9FC5E8">
              <a:alpha val="558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0" name="Google Shape;1490;p17"/>
          <p:cNvSpPr/>
          <p:nvPr/>
        </p:nvSpPr>
        <p:spPr>
          <a:xfrm rot="5400000">
            <a:off x="8430808" y="1245554"/>
            <a:ext cx="714000" cy="704400"/>
          </a:xfrm>
          <a:prstGeom prst="ellipse">
            <a:avLst/>
          </a:prstGeom>
          <a:solidFill>
            <a:srgbClr val="9FC5E8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1" name="Google Shape;1491;p17"/>
          <p:cNvSpPr/>
          <p:nvPr/>
        </p:nvSpPr>
        <p:spPr>
          <a:xfrm rot="5400000">
            <a:off x="8430808" y="531630"/>
            <a:ext cx="714000" cy="704400"/>
          </a:xfrm>
          <a:prstGeom prst="ellipse">
            <a:avLst/>
          </a:prstGeom>
          <a:solidFill>
            <a:srgbClr val="9FC5E8">
              <a:alpha val="192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2" name="Google Shape;1492;p17"/>
          <p:cNvSpPr/>
          <p:nvPr/>
        </p:nvSpPr>
        <p:spPr>
          <a:xfrm rot="5400000">
            <a:off x="7498150" y="3876200"/>
            <a:ext cx="2579100" cy="714000"/>
          </a:xfrm>
          <a:prstGeom prst="roundRect">
            <a:avLst>
              <a:gd name="adj" fmla="val 50000"/>
            </a:avLst>
          </a:prstGeom>
          <a:solidFill>
            <a:srgbClr val="9FC5E8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3" name="Google Shape;1493;p17"/>
          <p:cNvSpPr/>
          <p:nvPr/>
        </p:nvSpPr>
        <p:spPr>
          <a:xfrm rot="5400000">
            <a:off x="8513466" y="3000943"/>
            <a:ext cx="548400" cy="5484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4" name="Google Shape;1494;p17"/>
          <p:cNvSpPr/>
          <p:nvPr/>
        </p:nvSpPr>
        <p:spPr>
          <a:xfrm rot="5400000">
            <a:off x="8430700" y="2943645"/>
            <a:ext cx="714000" cy="714000"/>
          </a:xfrm>
          <a:prstGeom prst="pie">
            <a:avLst>
              <a:gd name="adj1" fmla="val 5366593"/>
              <a:gd name="adj2" fmla="val 16200000"/>
            </a:avLst>
          </a:prstGeom>
          <a:solidFill>
            <a:srgbClr val="FBBE18">
              <a:alpha val="638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5" name="Google Shape;1495;p17"/>
          <p:cNvSpPr/>
          <p:nvPr/>
        </p:nvSpPr>
        <p:spPr>
          <a:xfrm rot="5400000">
            <a:off x="-1477800" y="3349725"/>
            <a:ext cx="3669600" cy="7140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496" name="Google Shape;1496;p17"/>
          <p:cNvCxnSpPr>
            <a:stCxn id="1495" idx="1"/>
          </p:cNvCxnSpPr>
          <p:nvPr/>
        </p:nvCxnSpPr>
        <p:spPr>
          <a:xfrm>
            <a:off x="357000" y="1871925"/>
            <a:ext cx="0" cy="39927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497" name="Google Shape;1497;p17"/>
          <p:cNvSpPr/>
          <p:nvPr/>
        </p:nvSpPr>
        <p:spPr>
          <a:xfrm rot="5400000">
            <a:off x="108" y="4337554"/>
            <a:ext cx="714000" cy="704400"/>
          </a:xfrm>
          <a:prstGeom prst="ellipse">
            <a:avLst/>
          </a:prstGeom>
          <a:solidFill>
            <a:srgbClr val="FCD66C">
              <a:alpha val="6294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8" name="Google Shape;1498;p17"/>
          <p:cNvSpPr/>
          <p:nvPr/>
        </p:nvSpPr>
        <p:spPr>
          <a:xfrm rot="5400000">
            <a:off x="108" y="3623629"/>
            <a:ext cx="714000" cy="704400"/>
          </a:xfrm>
          <a:prstGeom prst="ellipse">
            <a:avLst/>
          </a:prstGeom>
          <a:solidFill>
            <a:srgbClr val="FCD66C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9" name="Google Shape;1499;p17"/>
          <p:cNvSpPr/>
          <p:nvPr/>
        </p:nvSpPr>
        <p:spPr>
          <a:xfrm rot="5400000">
            <a:off x="108" y="2909705"/>
            <a:ext cx="714000" cy="704400"/>
          </a:xfrm>
          <a:prstGeom prst="ellipse">
            <a:avLst/>
          </a:prstGeom>
          <a:solidFill>
            <a:srgbClr val="FBBE18">
              <a:alpha val="1786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0" name="Google Shape;1500;p17"/>
          <p:cNvSpPr txBox="1">
            <a:spLocks noGrp="1"/>
          </p:cNvSpPr>
          <p:nvPr>
            <p:ph type="title" idx="2"/>
          </p:nvPr>
        </p:nvSpPr>
        <p:spPr>
          <a:xfrm>
            <a:off x="972525" y="3485325"/>
            <a:ext cx="2190300" cy="42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501" name="Google Shape;1501;p17"/>
          <p:cNvSpPr txBox="1">
            <a:spLocks noGrp="1"/>
          </p:cNvSpPr>
          <p:nvPr>
            <p:ph type="subTitle" idx="1"/>
          </p:nvPr>
        </p:nvSpPr>
        <p:spPr>
          <a:xfrm>
            <a:off x="1034175" y="3845320"/>
            <a:ext cx="2067000" cy="54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02" name="Google Shape;1502;p17"/>
          <p:cNvSpPr txBox="1">
            <a:spLocks noGrp="1"/>
          </p:cNvSpPr>
          <p:nvPr>
            <p:ph type="title" idx="3"/>
          </p:nvPr>
        </p:nvSpPr>
        <p:spPr>
          <a:xfrm>
            <a:off x="5968625" y="3485325"/>
            <a:ext cx="2202600" cy="42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503" name="Google Shape;1503;p17"/>
          <p:cNvSpPr txBox="1">
            <a:spLocks noGrp="1"/>
          </p:cNvSpPr>
          <p:nvPr>
            <p:ph type="subTitle" idx="4"/>
          </p:nvPr>
        </p:nvSpPr>
        <p:spPr>
          <a:xfrm>
            <a:off x="6030575" y="3845320"/>
            <a:ext cx="2078700" cy="54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04" name="Google Shape;1504;p17"/>
          <p:cNvSpPr txBox="1">
            <a:spLocks noGrp="1"/>
          </p:cNvSpPr>
          <p:nvPr>
            <p:ph type="title" idx="5"/>
          </p:nvPr>
        </p:nvSpPr>
        <p:spPr>
          <a:xfrm>
            <a:off x="3470621" y="3485325"/>
            <a:ext cx="2202600" cy="42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505" name="Google Shape;1505;p17"/>
          <p:cNvSpPr txBox="1">
            <a:spLocks noGrp="1"/>
          </p:cNvSpPr>
          <p:nvPr>
            <p:ph type="subTitle" idx="6"/>
          </p:nvPr>
        </p:nvSpPr>
        <p:spPr>
          <a:xfrm>
            <a:off x="3532421" y="3845320"/>
            <a:ext cx="2079000" cy="54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06" name="Google Shape;1506;p17"/>
          <p:cNvSpPr txBox="1">
            <a:spLocks noGrp="1"/>
          </p:cNvSpPr>
          <p:nvPr>
            <p:ph type="title" idx="7" hasCustomPrompt="1"/>
          </p:nvPr>
        </p:nvSpPr>
        <p:spPr>
          <a:xfrm>
            <a:off x="1622025" y="2093675"/>
            <a:ext cx="1196100" cy="878400"/>
          </a:xfrm>
          <a:prstGeom prst="rect">
            <a:avLst/>
          </a:prstGeom>
          <a:noFill/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000"/>
              <a:buFont typeface="Abril Fatface"/>
              <a:buNone/>
              <a:defRPr sz="400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000"/>
              <a:buFont typeface="Abril Fatface"/>
              <a:buNone/>
              <a:defRPr sz="400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000"/>
              <a:buFont typeface="Abril Fatface"/>
              <a:buNone/>
              <a:defRPr sz="400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000"/>
              <a:buFont typeface="Abril Fatface"/>
              <a:buNone/>
              <a:defRPr sz="400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000"/>
              <a:buFont typeface="Abril Fatface"/>
              <a:buNone/>
              <a:defRPr sz="400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000"/>
              <a:buFont typeface="Abril Fatface"/>
              <a:buNone/>
              <a:defRPr sz="400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000"/>
              <a:buFont typeface="Abril Fatface"/>
              <a:buNone/>
              <a:defRPr sz="400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000"/>
              <a:buFont typeface="Abril Fatface"/>
              <a:buNone/>
              <a:defRPr sz="400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r>
              <a:t>xx%</a:t>
            </a:r>
          </a:p>
        </p:txBody>
      </p:sp>
      <p:sp>
        <p:nvSpPr>
          <p:cNvPr id="1507" name="Google Shape;1507;p17"/>
          <p:cNvSpPr txBox="1">
            <a:spLocks noGrp="1"/>
          </p:cNvSpPr>
          <p:nvPr>
            <p:ph type="title" idx="8" hasCustomPrompt="1"/>
          </p:nvPr>
        </p:nvSpPr>
        <p:spPr>
          <a:xfrm>
            <a:off x="4116471" y="2093675"/>
            <a:ext cx="1196100" cy="878400"/>
          </a:xfrm>
          <a:prstGeom prst="rect">
            <a:avLst/>
          </a:prstGeom>
          <a:noFill/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000"/>
              <a:buFont typeface="Abril Fatface"/>
              <a:buNone/>
              <a:defRPr sz="400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000"/>
              <a:buFont typeface="Abril Fatface"/>
              <a:buNone/>
              <a:defRPr sz="400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000"/>
              <a:buFont typeface="Abril Fatface"/>
              <a:buNone/>
              <a:defRPr sz="400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000"/>
              <a:buFont typeface="Abril Fatface"/>
              <a:buNone/>
              <a:defRPr sz="400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000"/>
              <a:buFont typeface="Abril Fatface"/>
              <a:buNone/>
              <a:defRPr sz="400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000"/>
              <a:buFont typeface="Abril Fatface"/>
              <a:buNone/>
              <a:defRPr sz="400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000"/>
              <a:buFont typeface="Abril Fatface"/>
              <a:buNone/>
              <a:defRPr sz="400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000"/>
              <a:buFont typeface="Abril Fatface"/>
              <a:buNone/>
              <a:defRPr sz="400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r>
              <a:t>xx%</a:t>
            </a:r>
          </a:p>
        </p:txBody>
      </p:sp>
      <p:sp>
        <p:nvSpPr>
          <p:cNvPr id="1508" name="Google Shape;1508;p17"/>
          <p:cNvSpPr txBox="1">
            <a:spLocks noGrp="1"/>
          </p:cNvSpPr>
          <p:nvPr>
            <p:ph type="title" idx="9" hasCustomPrompt="1"/>
          </p:nvPr>
        </p:nvSpPr>
        <p:spPr>
          <a:xfrm>
            <a:off x="6624275" y="2093675"/>
            <a:ext cx="1196100" cy="878400"/>
          </a:xfrm>
          <a:prstGeom prst="rect">
            <a:avLst/>
          </a:prstGeom>
          <a:noFill/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000"/>
              <a:buFont typeface="Abril Fatface"/>
              <a:buNone/>
              <a:defRPr sz="400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000"/>
              <a:buFont typeface="Abril Fatface"/>
              <a:buNone/>
              <a:defRPr sz="400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000"/>
              <a:buFont typeface="Abril Fatface"/>
              <a:buNone/>
              <a:defRPr sz="400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000"/>
              <a:buFont typeface="Abril Fatface"/>
              <a:buNone/>
              <a:defRPr sz="400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000"/>
              <a:buFont typeface="Abril Fatface"/>
              <a:buNone/>
              <a:defRPr sz="400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000"/>
              <a:buFont typeface="Abril Fatface"/>
              <a:buNone/>
              <a:defRPr sz="400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000"/>
              <a:buFont typeface="Abril Fatface"/>
              <a:buNone/>
              <a:defRPr sz="400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000"/>
              <a:buFont typeface="Abril Fatface"/>
              <a:buNone/>
              <a:defRPr sz="400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2">
  <p:cSld name="CUSTOM_3_2">
    <p:bg>
      <p:bgPr>
        <a:solidFill>
          <a:schemeClr val="lt2"/>
        </a:solidFill>
        <a:effectLst/>
      </p:bgPr>
    </p:bg>
    <p:spTree>
      <p:nvGrpSpPr>
        <p:cNvPr id="1" name="Shape 1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0" name="Google Shape;1510;p18"/>
          <p:cNvSpPr/>
          <p:nvPr/>
        </p:nvSpPr>
        <p:spPr>
          <a:xfrm>
            <a:off x="6871325" y="430750"/>
            <a:ext cx="1564200" cy="15642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1" name="Google Shape;1511;p18"/>
          <p:cNvSpPr/>
          <p:nvPr/>
        </p:nvSpPr>
        <p:spPr>
          <a:xfrm>
            <a:off x="709300" y="1329325"/>
            <a:ext cx="2932500" cy="2932500"/>
          </a:xfrm>
          <a:prstGeom prst="ellipse">
            <a:avLst/>
          </a:prstGeom>
          <a:solidFill>
            <a:srgbClr val="F8B0AD">
              <a:alpha val="46880"/>
            </a:srgbClr>
          </a:solidFill>
          <a:ln>
            <a:noFill/>
          </a:ln>
          <a:effectLst>
            <a:reflection endPos="30000" fadeDir="5400012" sy="-100000" algn="bl" rotWithShape="0"/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12" name="Google Shape;1512;p18"/>
          <p:cNvGrpSpPr/>
          <p:nvPr/>
        </p:nvGrpSpPr>
        <p:grpSpPr>
          <a:xfrm>
            <a:off x="-108365" y="-51884"/>
            <a:ext cx="9312435" cy="5244324"/>
            <a:chOff x="-170" y="-1888"/>
            <a:chExt cx="9144182" cy="5148055"/>
          </a:xfrm>
        </p:grpSpPr>
        <p:sp>
          <p:nvSpPr>
            <p:cNvPr id="1513" name="Google Shape;1513;p18"/>
            <p:cNvSpPr/>
            <p:nvPr/>
          </p:nvSpPr>
          <p:spPr>
            <a:xfrm flipH="1">
              <a:off x="314364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514" name="Google Shape;1514;p18"/>
            <p:cNvSpPr/>
            <p:nvPr/>
          </p:nvSpPr>
          <p:spPr>
            <a:xfrm flipH="1">
              <a:off x="-170" y="28485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515" name="Google Shape;1515;p18"/>
            <p:cNvSpPr/>
            <p:nvPr/>
          </p:nvSpPr>
          <p:spPr>
            <a:xfrm flipH="1">
              <a:off x="914397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516" name="Google Shape;1516;p18"/>
            <p:cNvSpPr/>
            <p:nvPr/>
          </p:nvSpPr>
          <p:spPr>
            <a:xfrm flipH="1">
              <a:off x="885824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517" name="Google Shape;1517;p18"/>
            <p:cNvSpPr/>
            <p:nvPr/>
          </p:nvSpPr>
          <p:spPr>
            <a:xfrm flipH="1">
              <a:off x="8572510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518" name="Google Shape;1518;p18"/>
            <p:cNvSpPr/>
            <p:nvPr/>
          </p:nvSpPr>
          <p:spPr>
            <a:xfrm flipH="1">
              <a:off x="828677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519" name="Google Shape;1519;p18"/>
            <p:cNvSpPr/>
            <p:nvPr/>
          </p:nvSpPr>
          <p:spPr>
            <a:xfrm flipH="1">
              <a:off x="800104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520" name="Google Shape;1520;p18"/>
            <p:cNvSpPr/>
            <p:nvPr/>
          </p:nvSpPr>
          <p:spPr>
            <a:xfrm flipH="1">
              <a:off x="771531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521" name="Google Shape;1521;p18"/>
            <p:cNvSpPr/>
            <p:nvPr/>
          </p:nvSpPr>
          <p:spPr>
            <a:xfrm flipH="1">
              <a:off x="742958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522" name="Google Shape;1522;p18"/>
            <p:cNvSpPr/>
            <p:nvPr/>
          </p:nvSpPr>
          <p:spPr>
            <a:xfrm flipH="1">
              <a:off x="714385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523" name="Google Shape;1523;p18"/>
            <p:cNvSpPr/>
            <p:nvPr/>
          </p:nvSpPr>
          <p:spPr>
            <a:xfrm rot="10800000" flipH="1">
              <a:off x="6858158" y="-1888"/>
              <a:ext cx="0" cy="5147280"/>
            </a:xfrm>
            <a:custGeom>
              <a:avLst/>
              <a:gdLst/>
              <a:ahLst/>
              <a:cxnLst/>
              <a:rect l="l" t="t" r="r" b="b"/>
              <a:pathLst>
                <a:path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524" name="Google Shape;1524;p18"/>
            <p:cNvSpPr/>
            <p:nvPr/>
          </p:nvSpPr>
          <p:spPr>
            <a:xfrm flipH="1">
              <a:off x="657242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525" name="Google Shape;1525;p18"/>
            <p:cNvSpPr/>
            <p:nvPr/>
          </p:nvSpPr>
          <p:spPr>
            <a:xfrm flipH="1">
              <a:off x="628669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526" name="Google Shape;1526;p18"/>
            <p:cNvSpPr/>
            <p:nvPr/>
          </p:nvSpPr>
          <p:spPr>
            <a:xfrm flipH="1">
              <a:off x="600096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527" name="Google Shape;1527;p18"/>
            <p:cNvSpPr/>
            <p:nvPr/>
          </p:nvSpPr>
          <p:spPr>
            <a:xfrm flipH="1">
              <a:off x="571523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528" name="Google Shape;1528;p18"/>
            <p:cNvSpPr/>
            <p:nvPr/>
          </p:nvSpPr>
          <p:spPr>
            <a:xfrm flipH="1">
              <a:off x="542949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529" name="Google Shape;1529;p18"/>
            <p:cNvSpPr/>
            <p:nvPr/>
          </p:nvSpPr>
          <p:spPr>
            <a:xfrm flipH="1">
              <a:off x="514376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530" name="Google Shape;1530;p18"/>
            <p:cNvSpPr/>
            <p:nvPr/>
          </p:nvSpPr>
          <p:spPr>
            <a:xfrm flipH="1">
              <a:off x="485803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531" name="Google Shape;1531;p18"/>
            <p:cNvSpPr/>
            <p:nvPr/>
          </p:nvSpPr>
          <p:spPr>
            <a:xfrm flipH="1">
              <a:off x="457230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532" name="Google Shape;1532;p18"/>
            <p:cNvSpPr/>
            <p:nvPr/>
          </p:nvSpPr>
          <p:spPr>
            <a:xfrm flipH="1">
              <a:off x="428657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533" name="Google Shape;1533;p18"/>
            <p:cNvSpPr/>
            <p:nvPr/>
          </p:nvSpPr>
          <p:spPr>
            <a:xfrm flipH="1">
              <a:off x="400084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534" name="Google Shape;1534;p18"/>
            <p:cNvSpPr/>
            <p:nvPr/>
          </p:nvSpPr>
          <p:spPr>
            <a:xfrm flipH="1">
              <a:off x="371510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535" name="Google Shape;1535;p18"/>
            <p:cNvSpPr/>
            <p:nvPr/>
          </p:nvSpPr>
          <p:spPr>
            <a:xfrm flipH="1">
              <a:off x="342937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536" name="Google Shape;1536;p18"/>
            <p:cNvSpPr/>
            <p:nvPr/>
          </p:nvSpPr>
          <p:spPr>
            <a:xfrm flipH="1">
              <a:off x="-170" y="285847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537" name="Google Shape;1537;p18"/>
            <p:cNvSpPr/>
            <p:nvPr/>
          </p:nvSpPr>
          <p:spPr>
            <a:xfrm flipH="1">
              <a:off x="-170" y="257249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538" name="Google Shape;1538;p18"/>
            <p:cNvSpPr/>
            <p:nvPr/>
          </p:nvSpPr>
          <p:spPr>
            <a:xfrm flipH="1">
              <a:off x="-170" y="228656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539" name="Google Shape;1539;p18"/>
            <p:cNvSpPr/>
            <p:nvPr/>
          </p:nvSpPr>
          <p:spPr>
            <a:xfrm flipH="1">
              <a:off x="-170" y="2000585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540" name="Google Shape;1540;p18"/>
            <p:cNvSpPr/>
            <p:nvPr/>
          </p:nvSpPr>
          <p:spPr>
            <a:xfrm flipH="1">
              <a:off x="-170" y="171461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541" name="Google Shape;1541;p18"/>
            <p:cNvSpPr/>
            <p:nvPr/>
          </p:nvSpPr>
          <p:spPr>
            <a:xfrm flipH="1">
              <a:off x="-170" y="142867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542" name="Google Shape;1542;p18"/>
            <p:cNvSpPr/>
            <p:nvPr/>
          </p:nvSpPr>
          <p:spPr>
            <a:xfrm flipH="1">
              <a:off x="-170" y="428750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543" name="Google Shape;1543;p18"/>
            <p:cNvSpPr/>
            <p:nvPr/>
          </p:nvSpPr>
          <p:spPr>
            <a:xfrm flipH="1">
              <a:off x="-170" y="400152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544" name="Google Shape;1544;p18"/>
            <p:cNvSpPr/>
            <p:nvPr/>
          </p:nvSpPr>
          <p:spPr>
            <a:xfrm flipH="1">
              <a:off x="-170" y="371632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545" name="Google Shape;1545;p18"/>
            <p:cNvSpPr/>
            <p:nvPr/>
          </p:nvSpPr>
          <p:spPr>
            <a:xfrm flipH="1">
              <a:off x="-170" y="343038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546" name="Google Shape;1546;p18"/>
            <p:cNvSpPr/>
            <p:nvPr/>
          </p:nvSpPr>
          <p:spPr>
            <a:xfrm flipH="1">
              <a:off x="-170" y="485941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547" name="Google Shape;1547;p18"/>
            <p:cNvSpPr/>
            <p:nvPr/>
          </p:nvSpPr>
          <p:spPr>
            <a:xfrm flipH="1">
              <a:off x="-170" y="4573436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548" name="Google Shape;1548;p18"/>
            <p:cNvSpPr/>
            <p:nvPr/>
          </p:nvSpPr>
          <p:spPr>
            <a:xfrm flipH="1">
              <a:off x="-170" y="3144409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549" name="Google Shape;1549;p18"/>
            <p:cNvSpPr/>
            <p:nvPr/>
          </p:nvSpPr>
          <p:spPr>
            <a:xfrm flipH="1">
              <a:off x="-170" y="1142698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550" name="Google Shape;1550;p18"/>
            <p:cNvSpPr/>
            <p:nvPr/>
          </p:nvSpPr>
          <p:spPr>
            <a:xfrm flipH="1">
              <a:off x="-170" y="85676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551" name="Google Shape;1551;p18"/>
            <p:cNvSpPr/>
            <p:nvPr/>
          </p:nvSpPr>
          <p:spPr>
            <a:xfrm flipH="1">
              <a:off x="-170" y="57078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552" name="Google Shape;1552;p18"/>
            <p:cNvSpPr/>
            <p:nvPr/>
          </p:nvSpPr>
          <p:spPr>
            <a:xfrm flipH="1">
              <a:off x="57206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553" name="Google Shape;1553;p18"/>
            <p:cNvSpPr/>
            <p:nvPr/>
          </p:nvSpPr>
          <p:spPr>
            <a:xfrm flipH="1">
              <a:off x="2857914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554" name="Google Shape;1554;p18"/>
            <p:cNvSpPr/>
            <p:nvPr/>
          </p:nvSpPr>
          <p:spPr>
            <a:xfrm flipH="1">
              <a:off x="2572182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555" name="Google Shape;1555;p18"/>
            <p:cNvSpPr/>
            <p:nvPr/>
          </p:nvSpPr>
          <p:spPr>
            <a:xfrm flipH="1">
              <a:off x="228645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556" name="Google Shape;1556;p18"/>
            <p:cNvSpPr/>
            <p:nvPr/>
          </p:nvSpPr>
          <p:spPr>
            <a:xfrm flipH="1">
              <a:off x="200071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557" name="Google Shape;1557;p18"/>
            <p:cNvSpPr/>
            <p:nvPr/>
          </p:nvSpPr>
          <p:spPr>
            <a:xfrm flipH="1">
              <a:off x="1714987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558" name="Google Shape;1558;p18"/>
            <p:cNvSpPr/>
            <p:nvPr/>
          </p:nvSpPr>
          <p:spPr>
            <a:xfrm flipH="1">
              <a:off x="1429255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559" name="Google Shape;1559;p18"/>
            <p:cNvSpPr/>
            <p:nvPr/>
          </p:nvSpPr>
          <p:spPr>
            <a:xfrm flipH="1">
              <a:off x="1143523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560" name="Google Shape;1560;p18"/>
            <p:cNvSpPr/>
            <p:nvPr/>
          </p:nvSpPr>
          <p:spPr>
            <a:xfrm flipH="1">
              <a:off x="857791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561" name="Google Shape;1561;p18"/>
            <p:cNvSpPr/>
            <p:nvPr/>
          </p:nvSpPr>
          <p:spPr>
            <a:xfrm flipH="1">
              <a:off x="59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562" name="Google Shape;1562;p18"/>
            <p:cNvSpPr/>
            <p:nvPr/>
          </p:nvSpPr>
          <p:spPr>
            <a:xfrm flipH="1">
              <a:off x="28632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</p:grpSp>
      <p:sp>
        <p:nvSpPr>
          <p:cNvPr id="1563" name="Google Shape;1563;p18"/>
          <p:cNvSpPr/>
          <p:nvPr/>
        </p:nvSpPr>
        <p:spPr>
          <a:xfrm>
            <a:off x="825975" y="1133525"/>
            <a:ext cx="4706400" cy="17811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 w="2286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4" name="Google Shape;1564;p18"/>
          <p:cNvSpPr/>
          <p:nvPr/>
        </p:nvSpPr>
        <p:spPr>
          <a:xfrm>
            <a:off x="825975" y="1133525"/>
            <a:ext cx="4706400" cy="1781100"/>
          </a:xfrm>
          <a:prstGeom prst="roundRect">
            <a:avLst>
              <a:gd name="adj" fmla="val 50000"/>
            </a:avLst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5" name="Google Shape;1565;p18"/>
          <p:cNvSpPr/>
          <p:nvPr/>
        </p:nvSpPr>
        <p:spPr>
          <a:xfrm>
            <a:off x="720000" y="430750"/>
            <a:ext cx="7704000" cy="593400"/>
          </a:xfrm>
          <a:prstGeom prst="roundRect">
            <a:avLst>
              <a:gd name="adj" fmla="val 50000"/>
            </a:avLst>
          </a:prstGeom>
          <a:solidFill>
            <a:srgbClr val="FF736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6" name="Google Shape;1566;p18"/>
          <p:cNvSpPr txBox="1">
            <a:spLocks noGrp="1"/>
          </p:cNvSpPr>
          <p:nvPr>
            <p:ph type="title"/>
          </p:nvPr>
        </p:nvSpPr>
        <p:spPr>
          <a:xfrm>
            <a:off x="1223325" y="539500"/>
            <a:ext cx="6697500" cy="37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1567" name="Google Shape;1567;p18"/>
          <p:cNvGrpSpPr/>
          <p:nvPr/>
        </p:nvGrpSpPr>
        <p:grpSpPr>
          <a:xfrm rot="5400000" flipH="1">
            <a:off x="-627825" y="584250"/>
            <a:ext cx="1969850" cy="191750"/>
            <a:chOff x="1454525" y="7080325"/>
            <a:chExt cx="1969850" cy="191750"/>
          </a:xfrm>
        </p:grpSpPr>
        <p:sp>
          <p:nvSpPr>
            <p:cNvPr id="1568" name="Google Shape;1568;p18"/>
            <p:cNvSpPr/>
            <p:nvPr/>
          </p:nvSpPr>
          <p:spPr>
            <a:xfrm>
              <a:off x="1454525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0" y="320"/>
                    <a:pt x="0" y="708"/>
                  </a:cubicBezTo>
                  <a:cubicBezTo>
                    <a:pt x="0" y="1096"/>
                    <a:pt x="297" y="1393"/>
                    <a:pt x="685" y="1393"/>
                  </a:cubicBezTo>
                  <a:cubicBezTo>
                    <a:pt x="1073" y="1393"/>
                    <a:pt x="1393" y="1096"/>
                    <a:pt x="1393" y="708"/>
                  </a:cubicBezTo>
                  <a:cubicBezTo>
                    <a:pt x="1393" y="320"/>
                    <a:pt x="1073" y="0"/>
                    <a:pt x="685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9" name="Google Shape;1569;p18"/>
            <p:cNvSpPr/>
            <p:nvPr/>
          </p:nvSpPr>
          <p:spPr>
            <a:xfrm>
              <a:off x="1454525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0" y="297"/>
                    <a:pt x="0" y="685"/>
                  </a:cubicBezTo>
                  <a:cubicBezTo>
                    <a:pt x="0" y="1073"/>
                    <a:pt x="297" y="1392"/>
                    <a:pt x="685" y="1392"/>
                  </a:cubicBezTo>
                  <a:cubicBezTo>
                    <a:pt x="1073" y="1392"/>
                    <a:pt x="1393" y="1073"/>
                    <a:pt x="1393" y="685"/>
                  </a:cubicBezTo>
                  <a:cubicBezTo>
                    <a:pt x="1393" y="297"/>
                    <a:pt x="1073" y="0"/>
                    <a:pt x="685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0" name="Google Shape;1570;p18"/>
            <p:cNvSpPr/>
            <p:nvPr/>
          </p:nvSpPr>
          <p:spPr>
            <a:xfrm>
              <a:off x="1602875" y="7080325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320"/>
                    <a:pt x="1" y="708"/>
                  </a:cubicBezTo>
                  <a:cubicBezTo>
                    <a:pt x="1" y="1096"/>
                    <a:pt x="321" y="1393"/>
                    <a:pt x="709" y="1393"/>
                  </a:cubicBezTo>
                  <a:cubicBezTo>
                    <a:pt x="1097" y="1393"/>
                    <a:pt x="1416" y="1096"/>
                    <a:pt x="1416" y="708"/>
                  </a:cubicBezTo>
                  <a:cubicBezTo>
                    <a:pt x="1416" y="320"/>
                    <a:pt x="1097" y="0"/>
                    <a:pt x="709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1" name="Google Shape;1571;p18"/>
            <p:cNvSpPr/>
            <p:nvPr/>
          </p:nvSpPr>
          <p:spPr>
            <a:xfrm>
              <a:off x="1602875" y="7237250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297"/>
                    <a:pt x="1" y="685"/>
                  </a:cubicBezTo>
                  <a:cubicBezTo>
                    <a:pt x="1" y="1073"/>
                    <a:pt x="321" y="1392"/>
                    <a:pt x="709" y="1392"/>
                  </a:cubicBezTo>
                  <a:cubicBezTo>
                    <a:pt x="1097" y="1392"/>
                    <a:pt x="1416" y="1073"/>
                    <a:pt x="1416" y="685"/>
                  </a:cubicBezTo>
                  <a:cubicBezTo>
                    <a:pt x="1416" y="297"/>
                    <a:pt x="1097" y="0"/>
                    <a:pt x="709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2" name="Google Shape;1572;p18"/>
            <p:cNvSpPr/>
            <p:nvPr/>
          </p:nvSpPr>
          <p:spPr>
            <a:xfrm>
              <a:off x="17518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3" name="Google Shape;1573;p18"/>
            <p:cNvSpPr/>
            <p:nvPr/>
          </p:nvSpPr>
          <p:spPr>
            <a:xfrm>
              <a:off x="17518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4" name="Google Shape;1574;p18"/>
            <p:cNvSpPr/>
            <p:nvPr/>
          </p:nvSpPr>
          <p:spPr>
            <a:xfrm>
              <a:off x="190075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5" name="Google Shape;1575;p18"/>
            <p:cNvSpPr/>
            <p:nvPr/>
          </p:nvSpPr>
          <p:spPr>
            <a:xfrm>
              <a:off x="190075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6" name="Google Shape;1576;p18"/>
            <p:cNvSpPr/>
            <p:nvPr/>
          </p:nvSpPr>
          <p:spPr>
            <a:xfrm>
              <a:off x="2049700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393" y="1096"/>
                    <a:pt x="1393" y="708"/>
                  </a:cubicBezTo>
                  <a:cubicBezTo>
                    <a:pt x="1393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7" name="Google Shape;1577;p18"/>
            <p:cNvSpPr/>
            <p:nvPr/>
          </p:nvSpPr>
          <p:spPr>
            <a:xfrm>
              <a:off x="2049700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393" y="1073"/>
                    <a:pt x="1393" y="685"/>
                  </a:cubicBezTo>
                  <a:cubicBezTo>
                    <a:pt x="1393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8" name="Google Shape;1578;p18"/>
            <p:cNvSpPr/>
            <p:nvPr/>
          </p:nvSpPr>
          <p:spPr>
            <a:xfrm>
              <a:off x="2198625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1" y="320"/>
                    <a:pt x="1" y="708"/>
                  </a:cubicBezTo>
                  <a:cubicBezTo>
                    <a:pt x="1" y="1096"/>
                    <a:pt x="297" y="1393"/>
                    <a:pt x="685" y="1393"/>
                  </a:cubicBezTo>
                  <a:cubicBezTo>
                    <a:pt x="1073" y="1393"/>
                    <a:pt x="1393" y="1096"/>
                    <a:pt x="1393" y="708"/>
                  </a:cubicBezTo>
                  <a:cubicBezTo>
                    <a:pt x="1393" y="320"/>
                    <a:pt x="1073" y="0"/>
                    <a:pt x="685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9" name="Google Shape;1579;p18"/>
            <p:cNvSpPr/>
            <p:nvPr/>
          </p:nvSpPr>
          <p:spPr>
            <a:xfrm>
              <a:off x="2198625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1" y="297"/>
                    <a:pt x="1" y="685"/>
                  </a:cubicBezTo>
                  <a:cubicBezTo>
                    <a:pt x="1" y="1073"/>
                    <a:pt x="297" y="1392"/>
                    <a:pt x="685" y="1392"/>
                  </a:cubicBezTo>
                  <a:cubicBezTo>
                    <a:pt x="1073" y="1392"/>
                    <a:pt x="1393" y="1073"/>
                    <a:pt x="1393" y="685"/>
                  </a:cubicBezTo>
                  <a:cubicBezTo>
                    <a:pt x="1393" y="297"/>
                    <a:pt x="1073" y="0"/>
                    <a:pt x="685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0" name="Google Shape;1580;p18"/>
            <p:cNvSpPr/>
            <p:nvPr/>
          </p:nvSpPr>
          <p:spPr>
            <a:xfrm>
              <a:off x="234700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5" y="1096"/>
                    <a:pt x="1415" y="708"/>
                  </a:cubicBezTo>
                  <a:cubicBezTo>
                    <a:pt x="1415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1" name="Google Shape;1581;p18"/>
            <p:cNvSpPr/>
            <p:nvPr/>
          </p:nvSpPr>
          <p:spPr>
            <a:xfrm>
              <a:off x="234700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5" y="1073"/>
                    <a:pt x="1415" y="685"/>
                  </a:cubicBezTo>
                  <a:cubicBezTo>
                    <a:pt x="1415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2" name="Google Shape;1582;p18"/>
            <p:cNvSpPr/>
            <p:nvPr/>
          </p:nvSpPr>
          <p:spPr>
            <a:xfrm>
              <a:off x="24959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3" name="Google Shape;1583;p18"/>
            <p:cNvSpPr/>
            <p:nvPr/>
          </p:nvSpPr>
          <p:spPr>
            <a:xfrm>
              <a:off x="24959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4" name="Google Shape;1584;p18"/>
            <p:cNvSpPr/>
            <p:nvPr/>
          </p:nvSpPr>
          <p:spPr>
            <a:xfrm>
              <a:off x="2644850" y="7080325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320"/>
                    <a:pt x="1" y="708"/>
                  </a:cubicBezTo>
                  <a:cubicBezTo>
                    <a:pt x="1" y="1096"/>
                    <a:pt x="321" y="1393"/>
                    <a:pt x="709" y="1393"/>
                  </a:cubicBezTo>
                  <a:cubicBezTo>
                    <a:pt x="1097" y="1393"/>
                    <a:pt x="1416" y="1096"/>
                    <a:pt x="1416" y="708"/>
                  </a:cubicBezTo>
                  <a:cubicBezTo>
                    <a:pt x="1416" y="320"/>
                    <a:pt x="1097" y="0"/>
                    <a:pt x="709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5" name="Google Shape;1585;p18"/>
            <p:cNvSpPr/>
            <p:nvPr/>
          </p:nvSpPr>
          <p:spPr>
            <a:xfrm>
              <a:off x="2644850" y="7237250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297"/>
                    <a:pt x="1" y="685"/>
                  </a:cubicBezTo>
                  <a:cubicBezTo>
                    <a:pt x="1" y="1073"/>
                    <a:pt x="321" y="1392"/>
                    <a:pt x="709" y="1392"/>
                  </a:cubicBezTo>
                  <a:cubicBezTo>
                    <a:pt x="1097" y="1392"/>
                    <a:pt x="1416" y="1073"/>
                    <a:pt x="1416" y="685"/>
                  </a:cubicBezTo>
                  <a:cubicBezTo>
                    <a:pt x="1416" y="297"/>
                    <a:pt x="1097" y="0"/>
                    <a:pt x="709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6" name="Google Shape;1586;p18"/>
            <p:cNvSpPr/>
            <p:nvPr/>
          </p:nvSpPr>
          <p:spPr>
            <a:xfrm>
              <a:off x="2793800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393" y="1096"/>
                    <a:pt x="1393" y="708"/>
                  </a:cubicBezTo>
                  <a:cubicBezTo>
                    <a:pt x="1393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7" name="Google Shape;1587;p18"/>
            <p:cNvSpPr/>
            <p:nvPr/>
          </p:nvSpPr>
          <p:spPr>
            <a:xfrm>
              <a:off x="2793800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393" y="1073"/>
                    <a:pt x="1393" y="685"/>
                  </a:cubicBezTo>
                  <a:cubicBezTo>
                    <a:pt x="1393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8" name="Google Shape;1588;p18"/>
            <p:cNvSpPr/>
            <p:nvPr/>
          </p:nvSpPr>
          <p:spPr>
            <a:xfrm>
              <a:off x="2942725" y="7080325"/>
              <a:ext cx="34850" cy="34825"/>
            </a:xfrm>
            <a:custGeom>
              <a:avLst/>
              <a:gdLst/>
              <a:ahLst/>
              <a:cxnLst/>
              <a:rect l="l" t="t" r="r" b="b"/>
              <a:pathLst>
                <a:path w="1394" h="1393" extrusionOk="0">
                  <a:moveTo>
                    <a:pt x="686" y="0"/>
                  </a:moveTo>
                  <a:cubicBezTo>
                    <a:pt x="298" y="0"/>
                    <a:pt x="1" y="320"/>
                    <a:pt x="1" y="708"/>
                  </a:cubicBezTo>
                  <a:cubicBezTo>
                    <a:pt x="1" y="1096"/>
                    <a:pt x="298" y="1393"/>
                    <a:pt x="686" y="1393"/>
                  </a:cubicBezTo>
                  <a:cubicBezTo>
                    <a:pt x="1074" y="1393"/>
                    <a:pt x="1393" y="1096"/>
                    <a:pt x="1393" y="708"/>
                  </a:cubicBezTo>
                  <a:cubicBezTo>
                    <a:pt x="1393" y="320"/>
                    <a:pt x="1074" y="0"/>
                    <a:pt x="686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9" name="Google Shape;1589;p18"/>
            <p:cNvSpPr/>
            <p:nvPr/>
          </p:nvSpPr>
          <p:spPr>
            <a:xfrm>
              <a:off x="2942725" y="7237250"/>
              <a:ext cx="34850" cy="34825"/>
            </a:xfrm>
            <a:custGeom>
              <a:avLst/>
              <a:gdLst/>
              <a:ahLst/>
              <a:cxnLst/>
              <a:rect l="l" t="t" r="r" b="b"/>
              <a:pathLst>
                <a:path w="1394" h="1393" extrusionOk="0">
                  <a:moveTo>
                    <a:pt x="686" y="0"/>
                  </a:moveTo>
                  <a:cubicBezTo>
                    <a:pt x="298" y="0"/>
                    <a:pt x="1" y="297"/>
                    <a:pt x="1" y="685"/>
                  </a:cubicBezTo>
                  <a:cubicBezTo>
                    <a:pt x="1" y="1073"/>
                    <a:pt x="298" y="1392"/>
                    <a:pt x="686" y="1392"/>
                  </a:cubicBezTo>
                  <a:cubicBezTo>
                    <a:pt x="1074" y="1392"/>
                    <a:pt x="1393" y="1073"/>
                    <a:pt x="1393" y="685"/>
                  </a:cubicBezTo>
                  <a:cubicBezTo>
                    <a:pt x="1393" y="297"/>
                    <a:pt x="1074" y="0"/>
                    <a:pt x="686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0" name="Google Shape;1590;p18"/>
            <p:cNvSpPr/>
            <p:nvPr/>
          </p:nvSpPr>
          <p:spPr>
            <a:xfrm>
              <a:off x="309110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1" name="Google Shape;1591;p18"/>
            <p:cNvSpPr/>
            <p:nvPr/>
          </p:nvSpPr>
          <p:spPr>
            <a:xfrm>
              <a:off x="309110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2" name="Google Shape;1592;p18"/>
            <p:cNvSpPr/>
            <p:nvPr/>
          </p:nvSpPr>
          <p:spPr>
            <a:xfrm>
              <a:off x="32400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3" name="Google Shape;1593;p18"/>
            <p:cNvSpPr/>
            <p:nvPr/>
          </p:nvSpPr>
          <p:spPr>
            <a:xfrm>
              <a:off x="32400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4" name="Google Shape;1594;p18"/>
            <p:cNvSpPr/>
            <p:nvPr/>
          </p:nvSpPr>
          <p:spPr>
            <a:xfrm>
              <a:off x="338897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5" y="1096"/>
                    <a:pt x="1415" y="708"/>
                  </a:cubicBezTo>
                  <a:cubicBezTo>
                    <a:pt x="1415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5" name="Google Shape;1595;p18"/>
            <p:cNvSpPr/>
            <p:nvPr/>
          </p:nvSpPr>
          <p:spPr>
            <a:xfrm>
              <a:off x="338897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5" y="1073"/>
                    <a:pt x="1415" y="685"/>
                  </a:cubicBezTo>
                  <a:cubicBezTo>
                    <a:pt x="1415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96" name="Google Shape;1596;p18"/>
          <p:cNvSpPr/>
          <p:nvPr/>
        </p:nvSpPr>
        <p:spPr>
          <a:xfrm>
            <a:off x="767625" y="499600"/>
            <a:ext cx="455700" cy="455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7" name="Google Shape;1597;p18"/>
          <p:cNvSpPr/>
          <p:nvPr/>
        </p:nvSpPr>
        <p:spPr>
          <a:xfrm>
            <a:off x="720000" y="430750"/>
            <a:ext cx="593400" cy="593400"/>
          </a:xfrm>
          <a:prstGeom prst="pie">
            <a:avLst>
              <a:gd name="adj1" fmla="val 5366593"/>
              <a:gd name="adj2" fmla="val 1620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8" name="Google Shape;1598;p18"/>
          <p:cNvSpPr/>
          <p:nvPr/>
        </p:nvSpPr>
        <p:spPr>
          <a:xfrm rot="10800000">
            <a:off x="7920675" y="499600"/>
            <a:ext cx="455700" cy="455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9" name="Google Shape;1599;p18"/>
          <p:cNvSpPr/>
          <p:nvPr/>
        </p:nvSpPr>
        <p:spPr>
          <a:xfrm rot="10800000">
            <a:off x="7830600" y="430750"/>
            <a:ext cx="593400" cy="593400"/>
          </a:xfrm>
          <a:prstGeom prst="pie">
            <a:avLst>
              <a:gd name="adj1" fmla="val 5366593"/>
              <a:gd name="adj2" fmla="val 1620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0" name="Google Shape;1600;p18"/>
          <p:cNvSpPr/>
          <p:nvPr/>
        </p:nvSpPr>
        <p:spPr>
          <a:xfrm rot="5400000">
            <a:off x="6696100" y="1228451"/>
            <a:ext cx="4183200" cy="7140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601" name="Google Shape;1601;p18"/>
          <p:cNvCxnSpPr>
            <a:stCxn id="1600" idx="1"/>
          </p:cNvCxnSpPr>
          <p:nvPr/>
        </p:nvCxnSpPr>
        <p:spPr>
          <a:xfrm>
            <a:off x="8787700" y="-506149"/>
            <a:ext cx="0" cy="3992700"/>
          </a:xfrm>
          <a:prstGeom prst="straightConnector1">
            <a:avLst/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602" name="Google Shape;1602;p18"/>
          <p:cNvSpPr/>
          <p:nvPr/>
        </p:nvSpPr>
        <p:spPr>
          <a:xfrm rot="5400000">
            <a:off x="8430808" y="1959479"/>
            <a:ext cx="714000" cy="704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3" name="Google Shape;1603;p18"/>
          <p:cNvSpPr/>
          <p:nvPr/>
        </p:nvSpPr>
        <p:spPr>
          <a:xfrm rot="5400000">
            <a:off x="8430808" y="1245554"/>
            <a:ext cx="714000" cy="704400"/>
          </a:xfrm>
          <a:prstGeom prst="ellipse">
            <a:avLst/>
          </a:prstGeom>
          <a:solidFill>
            <a:srgbClr val="9FC5E8">
              <a:alpha val="558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4" name="Google Shape;1604;p18"/>
          <p:cNvSpPr/>
          <p:nvPr/>
        </p:nvSpPr>
        <p:spPr>
          <a:xfrm rot="5400000">
            <a:off x="8430808" y="531630"/>
            <a:ext cx="714000" cy="704400"/>
          </a:xfrm>
          <a:prstGeom prst="ellipse">
            <a:avLst/>
          </a:prstGeom>
          <a:solidFill>
            <a:srgbClr val="9FC5E8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5" name="Google Shape;1605;p18"/>
          <p:cNvSpPr/>
          <p:nvPr/>
        </p:nvSpPr>
        <p:spPr>
          <a:xfrm rot="5400000">
            <a:off x="7498150" y="3876200"/>
            <a:ext cx="2579100" cy="714000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6" name="Google Shape;1606;p18"/>
          <p:cNvSpPr/>
          <p:nvPr/>
        </p:nvSpPr>
        <p:spPr>
          <a:xfrm rot="5400000">
            <a:off x="8513466" y="3000943"/>
            <a:ext cx="548400" cy="5484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7" name="Google Shape;1607;p18"/>
          <p:cNvSpPr/>
          <p:nvPr/>
        </p:nvSpPr>
        <p:spPr>
          <a:xfrm rot="5400000">
            <a:off x="8430700" y="2943645"/>
            <a:ext cx="714000" cy="714000"/>
          </a:xfrm>
          <a:prstGeom prst="pie">
            <a:avLst>
              <a:gd name="adj1" fmla="val 5366593"/>
              <a:gd name="adj2" fmla="val 16200000"/>
            </a:avLst>
          </a:prstGeom>
          <a:solidFill>
            <a:srgbClr val="FBBE18">
              <a:alpha val="638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8" name="Google Shape;1608;p18"/>
          <p:cNvSpPr/>
          <p:nvPr/>
        </p:nvSpPr>
        <p:spPr>
          <a:xfrm rot="5400000">
            <a:off x="-1477800" y="3349725"/>
            <a:ext cx="3669600" cy="7140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609" name="Google Shape;1609;p18"/>
          <p:cNvCxnSpPr>
            <a:stCxn id="1608" idx="1"/>
          </p:cNvCxnSpPr>
          <p:nvPr/>
        </p:nvCxnSpPr>
        <p:spPr>
          <a:xfrm>
            <a:off x="357000" y="1871925"/>
            <a:ext cx="0" cy="3992700"/>
          </a:xfrm>
          <a:prstGeom prst="straightConnector1">
            <a:avLst/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610" name="Google Shape;1610;p18"/>
          <p:cNvSpPr/>
          <p:nvPr/>
        </p:nvSpPr>
        <p:spPr>
          <a:xfrm rot="5400000">
            <a:off x="108" y="4337554"/>
            <a:ext cx="714000" cy="704400"/>
          </a:xfrm>
          <a:prstGeom prst="ellipse">
            <a:avLst/>
          </a:prstGeom>
          <a:solidFill>
            <a:srgbClr val="FBBE1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1" name="Google Shape;1611;p18"/>
          <p:cNvSpPr/>
          <p:nvPr/>
        </p:nvSpPr>
        <p:spPr>
          <a:xfrm rot="5400000">
            <a:off x="108" y="3623629"/>
            <a:ext cx="714000" cy="704400"/>
          </a:xfrm>
          <a:prstGeom prst="ellipse">
            <a:avLst/>
          </a:prstGeom>
          <a:solidFill>
            <a:srgbClr val="FCD66C">
              <a:alpha val="6294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2" name="Google Shape;1612;p18"/>
          <p:cNvSpPr/>
          <p:nvPr/>
        </p:nvSpPr>
        <p:spPr>
          <a:xfrm rot="5400000">
            <a:off x="108" y="2909705"/>
            <a:ext cx="714000" cy="704400"/>
          </a:xfrm>
          <a:prstGeom prst="ellipse">
            <a:avLst/>
          </a:prstGeom>
          <a:solidFill>
            <a:srgbClr val="FBBE18">
              <a:alpha val="1786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3" name="Google Shape;1613;p18"/>
          <p:cNvSpPr/>
          <p:nvPr/>
        </p:nvSpPr>
        <p:spPr>
          <a:xfrm>
            <a:off x="5634400" y="1060400"/>
            <a:ext cx="2742000" cy="1401900"/>
          </a:xfrm>
          <a:prstGeom prst="rtTriangle">
            <a:avLst/>
          </a:prstGeom>
          <a:solidFill>
            <a:srgbClr val="9FC5E8">
              <a:alpha val="55800"/>
            </a:srgbClr>
          </a:solidFill>
          <a:ln>
            <a:noFill/>
          </a:ln>
          <a:effectLst>
            <a:reflection endPos="30000" fadeDir="5400012" sy="-100000" algn="bl" rotWithShape="0"/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4" name="Google Shape;1614;p18"/>
          <p:cNvSpPr/>
          <p:nvPr/>
        </p:nvSpPr>
        <p:spPr>
          <a:xfrm>
            <a:off x="3553625" y="2914784"/>
            <a:ext cx="4748700" cy="17970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 w="22860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5" name="Google Shape;1615;p18"/>
          <p:cNvSpPr/>
          <p:nvPr/>
        </p:nvSpPr>
        <p:spPr>
          <a:xfrm>
            <a:off x="3553625" y="2914784"/>
            <a:ext cx="4748700" cy="1797000"/>
          </a:xfrm>
          <a:prstGeom prst="roundRect">
            <a:avLst>
              <a:gd name="adj" fmla="val 50000"/>
            </a:avLst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6" name="Google Shape;1616;p18"/>
          <p:cNvSpPr txBox="1">
            <a:spLocks noGrp="1"/>
          </p:cNvSpPr>
          <p:nvPr>
            <p:ph type="title" idx="2"/>
          </p:nvPr>
        </p:nvSpPr>
        <p:spPr>
          <a:xfrm>
            <a:off x="4072845" y="3387190"/>
            <a:ext cx="2349900" cy="42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617" name="Google Shape;1617;p18"/>
          <p:cNvSpPr txBox="1">
            <a:spLocks noGrp="1"/>
          </p:cNvSpPr>
          <p:nvPr>
            <p:ph type="subTitle" idx="1"/>
          </p:nvPr>
        </p:nvSpPr>
        <p:spPr>
          <a:xfrm>
            <a:off x="4072845" y="3750420"/>
            <a:ext cx="2349900" cy="53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18" name="Google Shape;1618;p18"/>
          <p:cNvSpPr txBox="1">
            <a:spLocks noGrp="1"/>
          </p:cNvSpPr>
          <p:nvPr>
            <p:ph type="title" idx="3"/>
          </p:nvPr>
        </p:nvSpPr>
        <p:spPr>
          <a:xfrm>
            <a:off x="2682195" y="1572752"/>
            <a:ext cx="2349900" cy="42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619" name="Google Shape;1619;p18"/>
          <p:cNvSpPr txBox="1">
            <a:spLocks noGrp="1"/>
          </p:cNvSpPr>
          <p:nvPr>
            <p:ph type="subTitle" idx="4"/>
          </p:nvPr>
        </p:nvSpPr>
        <p:spPr>
          <a:xfrm>
            <a:off x="2682195" y="1935982"/>
            <a:ext cx="2349900" cy="53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 2">
  <p:cSld name="CUSTOM_3_2_1">
    <p:bg>
      <p:bgPr>
        <a:solidFill>
          <a:schemeClr val="lt2"/>
        </a:solidFill>
        <a:effectLst/>
      </p:bgPr>
    </p:bg>
    <p:spTree>
      <p:nvGrpSpPr>
        <p:cNvPr id="1" name="Shape 1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21" name="Google Shape;1621;p19"/>
          <p:cNvGrpSpPr/>
          <p:nvPr/>
        </p:nvGrpSpPr>
        <p:grpSpPr>
          <a:xfrm>
            <a:off x="-108365" y="-51884"/>
            <a:ext cx="9312435" cy="5244324"/>
            <a:chOff x="-170" y="-1888"/>
            <a:chExt cx="9144182" cy="5148055"/>
          </a:xfrm>
        </p:grpSpPr>
        <p:sp>
          <p:nvSpPr>
            <p:cNvPr id="1622" name="Google Shape;1622;p19"/>
            <p:cNvSpPr/>
            <p:nvPr/>
          </p:nvSpPr>
          <p:spPr>
            <a:xfrm flipH="1">
              <a:off x="314364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623" name="Google Shape;1623;p19"/>
            <p:cNvSpPr/>
            <p:nvPr/>
          </p:nvSpPr>
          <p:spPr>
            <a:xfrm flipH="1">
              <a:off x="-170" y="28485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624" name="Google Shape;1624;p19"/>
            <p:cNvSpPr/>
            <p:nvPr/>
          </p:nvSpPr>
          <p:spPr>
            <a:xfrm flipH="1">
              <a:off x="914397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625" name="Google Shape;1625;p19"/>
            <p:cNvSpPr/>
            <p:nvPr/>
          </p:nvSpPr>
          <p:spPr>
            <a:xfrm flipH="1">
              <a:off x="885824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626" name="Google Shape;1626;p19"/>
            <p:cNvSpPr/>
            <p:nvPr/>
          </p:nvSpPr>
          <p:spPr>
            <a:xfrm flipH="1">
              <a:off x="8572510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627" name="Google Shape;1627;p19"/>
            <p:cNvSpPr/>
            <p:nvPr/>
          </p:nvSpPr>
          <p:spPr>
            <a:xfrm flipH="1">
              <a:off x="828677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628" name="Google Shape;1628;p19"/>
            <p:cNvSpPr/>
            <p:nvPr/>
          </p:nvSpPr>
          <p:spPr>
            <a:xfrm flipH="1">
              <a:off x="800104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629" name="Google Shape;1629;p19"/>
            <p:cNvSpPr/>
            <p:nvPr/>
          </p:nvSpPr>
          <p:spPr>
            <a:xfrm flipH="1">
              <a:off x="771531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630" name="Google Shape;1630;p19"/>
            <p:cNvSpPr/>
            <p:nvPr/>
          </p:nvSpPr>
          <p:spPr>
            <a:xfrm flipH="1">
              <a:off x="742958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631" name="Google Shape;1631;p19"/>
            <p:cNvSpPr/>
            <p:nvPr/>
          </p:nvSpPr>
          <p:spPr>
            <a:xfrm flipH="1">
              <a:off x="714385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632" name="Google Shape;1632;p19"/>
            <p:cNvSpPr/>
            <p:nvPr/>
          </p:nvSpPr>
          <p:spPr>
            <a:xfrm rot="10800000" flipH="1">
              <a:off x="6858158" y="-1888"/>
              <a:ext cx="0" cy="5147280"/>
            </a:xfrm>
            <a:custGeom>
              <a:avLst/>
              <a:gdLst/>
              <a:ahLst/>
              <a:cxnLst/>
              <a:rect l="l" t="t" r="r" b="b"/>
              <a:pathLst>
                <a:path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633" name="Google Shape;1633;p19"/>
            <p:cNvSpPr/>
            <p:nvPr/>
          </p:nvSpPr>
          <p:spPr>
            <a:xfrm flipH="1">
              <a:off x="657242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634" name="Google Shape;1634;p19"/>
            <p:cNvSpPr/>
            <p:nvPr/>
          </p:nvSpPr>
          <p:spPr>
            <a:xfrm flipH="1">
              <a:off x="628669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635" name="Google Shape;1635;p19"/>
            <p:cNvSpPr/>
            <p:nvPr/>
          </p:nvSpPr>
          <p:spPr>
            <a:xfrm flipH="1">
              <a:off x="600096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636" name="Google Shape;1636;p19"/>
            <p:cNvSpPr/>
            <p:nvPr/>
          </p:nvSpPr>
          <p:spPr>
            <a:xfrm flipH="1">
              <a:off x="571523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637" name="Google Shape;1637;p19"/>
            <p:cNvSpPr/>
            <p:nvPr/>
          </p:nvSpPr>
          <p:spPr>
            <a:xfrm flipH="1">
              <a:off x="542949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638" name="Google Shape;1638;p19"/>
            <p:cNvSpPr/>
            <p:nvPr/>
          </p:nvSpPr>
          <p:spPr>
            <a:xfrm flipH="1">
              <a:off x="514376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639" name="Google Shape;1639;p19"/>
            <p:cNvSpPr/>
            <p:nvPr/>
          </p:nvSpPr>
          <p:spPr>
            <a:xfrm flipH="1">
              <a:off x="485803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640" name="Google Shape;1640;p19"/>
            <p:cNvSpPr/>
            <p:nvPr/>
          </p:nvSpPr>
          <p:spPr>
            <a:xfrm flipH="1">
              <a:off x="457230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641" name="Google Shape;1641;p19"/>
            <p:cNvSpPr/>
            <p:nvPr/>
          </p:nvSpPr>
          <p:spPr>
            <a:xfrm flipH="1">
              <a:off x="428657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642" name="Google Shape;1642;p19"/>
            <p:cNvSpPr/>
            <p:nvPr/>
          </p:nvSpPr>
          <p:spPr>
            <a:xfrm flipH="1">
              <a:off x="400084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643" name="Google Shape;1643;p19"/>
            <p:cNvSpPr/>
            <p:nvPr/>
          </p:nvSpPr>
          <p:spPr>
            <a:xfrm flipH="1">
              <a:off x="371510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644" name="Google Shape;1644;p19"/>
            <p:cNvSpPr/>
            <p:nvPr/>
          </p:nvSpPr>
          <p:spPr>
            <a:xfrm flipH="1">
              <a:off x="342937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645" name="Google Shape;1645;p19"/>
            <p:cNvSpPr/>
            <p:nvPr/>
          </p:nvSpPr>
          <p:spPr>
            <a:xfrm flipH="1">
              <a:off x="-170" y="285847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646" name="Google Shape;1646;p19"/>
            <p:cNvSpPr/>
            <p:nvPr/>
          </p:nvSpPr>
          <p:spPr>
            <a:xfrm flipH="1">
              <a:off x="-170" y="257249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647" name="Google Shape;1647;p19"/>
            <p:cNvSpPr/>
            <p:nvPr/>
          </p:nvSpPr>
          <p:spPr>
            <a:xfrm flipH="1">
              <a:off x="-170" y="228656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648" name="Google Shape;1648;p19"/>
            <p:cNvSpPr/>
            <p:nvPr/>
          </p:nvSpPr>
          <p:spPr>
            <a:xfrm flipH="1">
              <a:off x="-170" y="2000585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649" name="Google Shape;1649;p19"/>
            <p:cNvSpPr/>
            <p:nvPr/>
          </p:nvSpPr>
          <p:spPr>
            <a:xfrm flipH="1">
              <a:off x="-170" y="171461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650" name="Google Shape;1650;p19"/>
            <p:cNvSpPr/>
            <p:nvPr/>
          </p:nvSpPr>
          <p:spPr>
            <a:xfrm flipH="1">
              <a:off x="-170" y="142867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651" name="Google Shape;1651;p19"/>
            <p:cNvSpPr/>
            <p:nvPr/>
          </p:nvSpPr>
          <p:spPr>
            <a:xfrm flipH="1">
              <a:off x="-170" y="428750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652" name="Google Shape;1652;p19"/>
            <p:cNvSpPr/>
            <p:nvPr/>
          </p:nvSpPr>
          <p:spPr>
            <a:xfrm flipH="1">
              <a:off x="-170" y="400152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653" name="Google Shape;1653;p19"/>
            <p:cNvSpPr/>
            <p:nvPr/>
          </p:nvSpPr>
          <p:spPr>
            <a:xfrm flipH="1">
              <a:off x="-170" y="371632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654" name="Google Shape;1654;p19"/>
            <p:cNvSpPr/>
            <p:nvPr/>
          </p:nvSpPr>
          <p:spPr>
            <a:xfrm flipH="1">
              <a:off x="-170" y="343038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655" name="Google Shape;1655;p19"/>
            <p:cNvSpPr/>
            <p:nvPr/>
          </p:nvSpPr>
          <p:spPr>
            <a:xfrm flipH="1">
              <a:off x="-170" y="485941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656" name="Google Shape;1656;p19"/>
            <p:cNvSpPr/>
            <p:nvPr/>
          </p:nvSpPr>
          <p:spPr>
            <a:xfrm flipH="1">
              <a:off x="-170" y="4573436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657" name="Google Shape;1657;p19"/>
            <p:cNvSpPr/>
            <p:nvPr/>
          </p:nvSpPr>
          <p:spPr>
            <a:xfrm flipH="1">
              <a:off x="-170" y="3144409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658" name="Google Shape;1658;p19"/>
            <p:cNvSpPr/>
            <p:nvPr/>
          </p:nvSpPr>
          <p:spPr>
            <a:xfrm flipH="1">
              <a:off x="-170" y="1142698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659" name="Google Shape;1659;p19"/>
            <p:cNvSpPr/>
            <p:nvPr/>
          </p:nvSpPr>
          <p:spPr>
            <a:xfrm flipH="1">
              <a:off x="-170" y="85676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660" name="Google Shape;1660;p19"/>
            <p:cNvSpPr/>
            <p:nvPr/>
          </p:nvSpPr>
          <p:spPr>
            <a:xfrm flipH="1">
              <a:off x="-170" y="57078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661" name="Google Shape;1661;p19"/>
            <p:cNvSpPr/>
            <p:nvPr/>
          </p:nvSpPr>
          <p:spPr>
            <a:xfrm flipH="1">
              <a:off x="57206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662" name="Google Shape;1662;p19"/>
            <p:cNvSpPr/>
            <p:nvPr/>
          </p:nvSpPr>
          <p:spPr>
            <a:xfrm flipH="1">
              <a:off x="2857914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663" name="Google Shape;1663;p19"/>
            <p:cNvSpPr/>
            <p:nvPr/>
          </p:nvSpPr>
          <p:spPr>
            <a:xfrm flipH="1">
              <a:off x="2572182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664" name="Google Shape;1664;p19"/>
            <p:cNvSpPr/>
            <p:nvPr/>
          </p:nvSpPr>
          <p:spPr>
            <a:xfrm flipH="1">
              <a:off x="228645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665" name="Google Shape;1665;p19"/>
            <p:cNvSpPr/>
            <p:nvPr/>
          </p:nvSpPr>
          <p:spPr>
            <a:xfrm flipH="1">
              <a:off x="200071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666" name="Google Shape;1666;p19"/>
            <p:cNvSpPr/>
            <p:nvPr/>
          </p:nvSpPr>
          <p:spPr>
            <a:xfrm flipH="1">
              <a:off x="1714987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667" name="Google Shape;1667;p19"/>
            <p:cNvSpPr/>
            <p:nvPr/>
          </p:nvSpPr>
          <p:spPr>
            <a:xfrm flipH="1">
              <a:off x="1429255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668" name="Google Shape;1668;p19"/>
            <p:cNvSpPr/>
            <p:nvPr/>
          </p:nvSpPr>
          <p:spPr>
            <a:xfrm flipH="1">
              <a:off x="1143523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669" name="Google Shape;1669;p19"/>
            <p:cNvSpPr/>
            <p:nvPr/>
          </p:nvSpPr>
          <p:spPr>
            <a:xfrm flipH="1">
              <a:off x="857791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670" name="Google Shape;1670;p19"/>
            <p:cNvSpPr/>
            <p:nvPr/>
          </p:nvSpPr>
          <p:spPr>
            <a:xfrm flipH="1">
              <a:off x="59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671" name="Google Shape;1671;p19"/>
            <p:cNvSpPr/>
            <p:nvPr/>
          </p:nvSpPr>
          <p:spPr>
            <a:xfrm flipH="1">
              <a:off x="28632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</p:grpSp>
      <p:sp>
        <p:nvSpPr>
          <p:cNvPr id="1672" name="Google Shape;1672;p19"/>
          <p:cNvSpPr/>
          <p:nvPr/>
        </p:nvSpPr>
        <p:spPr>
          <a:xfrm>
            <a:off x="720000" y="430750"/>
            <a:ext cx="7704000" cy="593400"/>
          </a:xfrm>
          <a:prstGeom prst="roundRect">
            <a:avLst>
              <a:gd name="adj" fmla="val 50000"/>
            </a:avLst>
          </a:prstGeom>
          <a:solidFill>
            <a:srgbClr val="FF736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3" name="Google Shape;1673;p19"/>
          <p:cNvSpPr txBox="1">
            <a:spLocks noGrp="1"/>
          </p:cNvSpPr>
          <p:nvPr>
            <p:ph type="title"/>
          </p:nvPr>
        </p:nvSpPr>
        <p:spPr>
          <a:xfrm>
            <a:off x="1223325" y="539500"/>
            <a:ext cx="6697500" cy="37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1674" name="Google Shape;1674;p19"/>
          <p:cNvGrpSpPr/>
          <p:nvPr/>
        </p:nvGrpSpPr>
        <p:grpSpPr>
          <a:xfrm rot="5400000" flipH="1">
            <a:off x="-627825" y="584250"/>
            <a:ext cx="1969850" cy="191750"/>
            <a:chOff x="1454525" y="7080325"/>
            <a:chExt cx="1969850" cy="191750"/>
          </a:xfrm>
        </p:grpSpPr>
        <p:sp>
          <p:nvSpPr>
            <p:cNvPr id="1675" name="Google Shape;1675;p19"/>
            <p:cNvSpPr/>
            <p:nvPr/>
          </p:nvSpPr>
          <p:spPr>
            <a:xfrm>
              <a:off x="1454525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0" y="320"/>
                    <a:pt x="0" y="708"/>
                  </a:cubicBezTo>
                  <a:cubicBezTo>
                    <a:pt x="0" y="1096"/>
                    <a:pt x="297" y="1393"/>
                    <a:pt x="685" y="1393"/>
                  </a:cubicBezTo>
                  <a:cubicBezTo>
                    <a:pt x="1073" y="1393"/>
                    <a:pt x="1393" y="1096"/>
                    <a:pt x="1393" y="708"/>
                  </a:cubicBezTo>
                  <a:cubicBezTo>
                    <a:pt x="1393" y="320"/>
                    <a:pt x="1073" y="0"/>
                    <a:pt x="685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6" name="Google Shape;1676;p19"/>
            <p:cNvSpPr/>
            <p:nvPr/>
          </p:nvSpPr>
          <p:spPr>
            <a:xfrm>
              <a:off x="1454525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0" y="297"/>
                    <a:pt x="0" y="685"/>
                  </a:cubicBezTo>
                  <a:cubicBezTo>
                    <a:pt x="0" y="1073"/>
                    <a:pt x="297" y="1392"/>
                    <a:pt x="685" y="1392"/>
                  </a:cubicBezTo>
                  <a:cubicBezTo>
                    <a:pt x="1073" y="1392"/>
                    <a:pt x="1393" y="1073"/>
                    <a:pt x="1393" y="685"/>
                  </a:cubicBezTo>
                  <a:cubicBezTo>
                    <a:pt x="1393" y="297"/>
                    <a:pt x="1073" y="0"/>
                    <a:pt x="685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7" name="Google Shape;1677;p19"/>
            <p:cNvSpPr/>
            <p:nvPr/>
          </p:nvSpPr>
          <p:spPr>
            <a:xfrm>
              <a:off x="1602875" y="7080325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320"/>
                    <a:pt x="1" y="708"/>
                  </a:cubicBezTo>
                  <a:cubicBezTo>
                    <a:pt x="1" y="1096"/>
                    <a:pt x="321" y="1393"/>
                    <a:pt x="709" y="1393"/>
                  </a:cubicBezTo>
                  <a:cubicBezTo>
                    <a:pt x="1097" y="1393"/>
                    <a:pt x="1416" y="1096"/>
                    <a:pt x="1416" y="708"/>
                  </a:cubicBezTo>
                  <a:cubicBezTo>
                    <a:pt x="1416" y="320"/>
                    <a:pt x="1097" y="0"/>
                    <a:pt x="709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8" name="Google Shape;1678;p19"/>
            <p:cNvSpPr/>
            <p:nvPr/>
          </p:nvSpPr>
          <p:spPr>
            <a:xfrm>
              <a:off x="1602875" y="7237250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297"/>
                    <a:pt x="1" y="685"/>
                  </a:cubicBezTo>
                  <a:cubicBezTo>
                    <a:pt x="1" y="1073"/>
                    <a:pt x="321" y="1392"/>
                    <a:pt x="709" y="1392"/>
                  </a:cubicBezTo>
                  <a:cubicBezTo>
                    <a:pt x="1097" y="1392"/>
                    <a:pt x="1416" y="1073"/>
                    <a:pt x="1416" y="685"/>
                  </a:cubicBezTo>
                  <a:cubicBezTo>
                    <a:pt x="1416" y="297"/>
                    <a:pt x="1097" y="0"/>
                    <a:pt x="709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9" name="Google Shape;1679;p19"/>
            <p:cNvSpPr/>
            <p:nvPr/>
          </p:nvSpPr>
          <p:spPr>
            <a:xfrm>
              <a:off x="17518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0" name="Google Shape;1680;p19"/>
            <p:cNvSpPr/>
            <p:nvPr/>
          </p:nvSpPr>
          <p:spPr>
            <a:xfrm>
              <a:off x="17518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1" name="Google Shape;1681;p19"/>
            <p:cNvSpPr/>
            <p:nvPr/>
          </p:nvSpPr>
          <p:spPr>
            <a:xfrm>
              <a:off x="190075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2" name="Google Shape;1682;p19"/>
            <p:cNvSpPr/>
            <p:nvPr/>
          </p:nvSpPr>
          <p:spPr>
            <a:xfrm>
              <a:off x="190075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3" name="Google Shape;1683;p19"/>
            <p:cNvSpPr/>
            <p:nvPr/>
          </p:nvSpPr>
          <p:spPr>
            <a:xfrm>
              <a:off x="2049700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393" y="1096"/>
                    <a:pt x="1393" y="708"/>
                  </a:cubicBezTo>
                  <a:cubicBezTo>
                    <a:pt x="1393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4" name="Google Shape;1684;p19"/>
            <p:cNvSpPr/>
            <p:nvPr/>
          </p:nvSpPr>
          <p:spPr>
            <a:xfrm>
              <a:off x="2049700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393" y="1073"/>
                    <a:pt x="1393" y="685"/>
                  </a:cubicBezTo>
                  <a:cubicBezTo>
                    <a:pt x="1393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5" name="Google Shape;1685;p19"/>
            <p:cNvSpPr/>
            <p:nvPr/>
          </p:nvSpPr>
          <p:spPr>
            <a:xfrm>
              <a:off x="2198625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1" y="320"/>
                    <a:pt x="1" y="708"/>
                  </a:cubicBezTo>
                  <a:cubicBezTo>
                    <a:pt x="1" y="1096"/>
                    <a:pt x="297" y="1393"/>
                    <a:pt x="685" y="1393"/>
                  </a:cubicBezTo>
                  <a:cubicBezTo>
                    <a:pt x="1073" y="1393"/>
                    <a:pt x="1393" y="1096"/>
                    <a:pt x="1393" y="708"/>
                  </a:cubicBezTo>
                  <a:cubicBezTo>
                    <a:pt x="1393" y="320"/>
                    <a:pt x="1073" y="0"/>
                    <a:pt x="685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6" name="Google Shape;1686;p19"/>
            <p:cNvSpPr/>
            <p:nvPr/>
          </p:nvSpPr>
          <p:spPr>
            <a:xfrm>
              <a:off x="2198625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1" y="297"/>
                    <a:pt x="1" y="685"/>
                  </a:cubicBezTo>
                  <a:cubicBezTo>
                    <a:pt x="1" y="1073"/>
                    <a:pt x="297" y="1392"/>
                    <a:pt x="685" y="1392"/>
                  </a:cubicBezTo>
                  <a:cubicBezTo>
                    <a:pt x="1073" y="1392"/>
                    <a:pt x="1393" y="1073"/>
                    <a:pt x="1393" y="685"/>
                  </a:cubicBezTo>
                  <a:cubicBezTo>
                    <a:pt x="1393" y="297"/>
                    <a:pt x="1073" y="0"/>
                    <a:pt x="685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7" name="Google Shape;1687;p19"/>
            <p:cNvSpPr/>
            <p:nvPr/>
          </p:nvSpPr>
          <p:spPr>
            <a:xfrm>
              <a:off x="234700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5" y="1096"/>
                    <a:pt x="1415" y="708"/>
                  </a:cubicBezTo>
                  <a:cubicBezTo>
                    <a:pt x="1415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8" name="Google Shape;1688;p19"/>
            <p:cNvSpPr/>
            <p:nvPr/>
          </p:nvSpPr>
          <p:spPr>
            <a:xfrm>
              <a:off x="234700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5" y="1073"/>
                    <a:pt x="1415" y="685"/>
                  </a:cubicBezTo>
                  <a:cubicBezTo>
                    <a:pt x="1415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9" name="Google Shape;1689;p19"/>
            <p:cNvSpPr/>
            <p:nvPr/>
          </p:nvSpPr>
          <p:spPr>
            <a:xfrm>
              <a:off x="24959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0" name="Google Shape;1690;p19"/>
            <p:cNvSpPr/>
            <p:nvPr/>
          </p:nvSpPr>
          <p:spPr>
            <a:xfrm>
              <a:off x="24959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1" name="Google Shape;1691;p19"/>
            <p:cNvSpPr/>
            <p:nvPr/>
          </p:nvSpPr>
          <p:spPr>
            <a:xfrm>
              <a:off x="2644850" y="7080325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320"/>
                    <a:pt x="1" y="708"/>
                  </a:cubicBezTo>
                  <a:cubicBezTo>
                    <a:pt x="1" y="1096"/>
                    <a:pt x="321" y="1393"/>
                    <a:pt x="709" y="1393"/>
                  </a:cubicBezTo>
                  <a:cubicBezTo>
                    <a:pt x="1097" y="1393"/>
                    <a:pt x="1416" y="1096"/>
                    <a:pt x="1416" y="708"/>
                  </a:cubicBezTo>
                  <a:cubicBezTo>
                    <a:pt x="1416" y="320"/>
                    <a:pt x="1097" y="0"/>
                    <a:pt x="709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2" name="Google Shape;1692;p19"/>
            <p:cNvSpPr/>
            <p:nvPr/>
          </p:nvSpPr>
          <p:spPr>
            <a:xfrm>
              <a:off x="2644850" y="7237250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297"/>
                    <a:pt x="1" y="685"/>
                  </a:cubicBezTo>
                  <a:cubicBezTo>
                    <a:pt x="1" y="1073"/>
                    <a:pt x="321" y="1392"/>
                    <a:pt x="709" y="1392"/>
                  </a:cubicBezTo>
                  <a:cubicBezTo>
                    <a:pt x="1097" y="1392"/>
                    <a:pt x="1416" y="1073"/>
                    <a:pt x="1416" y="685"/>
                  </a:cubicBezTo>
                  <a:cubicBezTo>
                    <a:pt x="1416" y="297"/>
                    <a:pt x="1097" y="0"/>
                    <a:pt x="709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3" name="Google Shape;1693;p19"/>
            <p:cNvSpPr/>
            <p:nvPr/>
          </p:nvSpPr>
          <p:spPr>
            <a:xfrm>
              <a:off x="2793800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393" y="1096"/>
                    <a:pt x="1393" y="708"/>
                  </a:cubicBezTo>
                  <a:cubicBezTo>
                    <a:pt x="1393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4" name="Google Shape;1694;p19"/>
            <p:cNvSpPr/>
            <p:nvPr/>
          </p:nvSpPr>
          <p:spPr>
            <a:xfrm>
              <a:off x="2793800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393" y="1073"/>
                    <a:pt x="1393" y="685"/>
                  </a:cubicBezTo>
                  <a:cubicBezTo>
                    <a:pt x="1393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5" name="Google Shape;1695;p19"/>
            <p:cNvSpPr/>
            <p:nvPr/>
          </p:nvSpPr>
          <p:spPr>
            <a:xfrm>
              <a:off x="2942725" y="7080325"/>
              <a:ext cx="34850" cy="34825"/>
            </a:xfrm>
            <a:custGeom>
              <a:avLst/>
              <a:gdLst/>
              <a:ahLst/>
              <a:cxnLst/>
              <a:rect l="l" t="t" r="r" b="b"/>
              <a:pathLst>
                <a:path w="1394" h="1393" extrusionOk="0">
                  <a:moveTo>
                    <a:pt x="686" y="0"/>
                  </a:moveTo>
                  <a:cubicBezTo>
                    <a:pt x="298" y="0"/>
                    <a:pt x="1" y="320"/>
                    <a:pt x="1" y="708"/>
                  </a:cubicBezTo>
                  <a:cubicBezTo>
                    <a:pt x="1" y="1096"/>
                    <a:pt x="298" y="1393"/>
                    <a:pt x="686" y="1393"/>
                  </a:cubicBezTo>
                  <a:cubicBezTo>
                    <a:pt x="1074" y="1393"/>
                    <a:pt x="1393" y="1096"/>
                    <a:pt x="1393" y="708"/>
                  </a:cubicBezTo>
                  <a:cubicBezTo>
                    <a:pt x="1393" y="320"/>
                    <a:pt x="1074" y="0"/>
                    <a:pt x="686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6" name="Google Shape;1696;p19"/>
            <p:cNvSpPr/>
            <p:nvPr/>
          </p:nvSpPr>
          <p:spPr>
            <a:xfrm>
              <a:off x="2942725" y="7237250"/>
              <a:ext cx="34850" cy="34825"/>
            </a:xfrm>
            <a:custGeom>
              <a:avLst/>
              <a:gdLst/>
              <a:ahLst/>
              <a:cxnLst/>
              <a:rect l="l" t="t" r="r" b="b"/>
              <a:pathLst>
                <a:path w="1394" h="1393" extrusionOk="0">
                  <a:moveTo>
                    <a:pt x="686" y="0"/>
                  </a:moveTo>
                  <a:cubicBezTo>
                    <a:pt x="298" y="0"/>
                    <a:pt x="1" y="297"/>
                    <a:pt x="1" y="685"/>
                  </a:cubicBezTo>
                  <a:cubicBezTo>
                    <a:pt x="1" y="1073"/>
                    <a:pt x="298" y="1392"/>
                    <a:pt x="686" y="1392"/>
                  </a:cubicBezTo>
                  <a:cubicBezTo>
                    <a:pt x="1074" y="1392"/>
                    <a:pt x="1393" y="1073"/>
                    <a:pt x="1393" y="685"/>
                  </a:cubicBezTo>
                  <a:cubicBezTo>
                    <a:pt x="1393" y="297"/>
                    <a:pt x="1074" y="0"/>
                    <a:pt x="686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7" name="Google Shape;1697;p19"/>
            <p:cNvSpPr/>
            <p:nvPr/>
          </p:nvSpPr>
          <p:spPr>
            <a:xfrm>
              <a:off x="309110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8" name="Google Shape;1698;p19"/>
            <p:cNvSpPr/>
            <p:nvPr/>
          </p:nvSpPr>
          <p:spPr>
            <a:xfrm>
              <a:off x="309110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9" name="Google Shape;1699;p19"/>
            <p:cNvSpPr/>
            <p:nvPr/>
          </p:nvSpPr>
          <p:spPr>
            <a:xfrm>
              <a:off x="32400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0" name="Google Shape;1700;p19"/>
            <p:cNvSpPr/>
            <p:nvPr/>
          </p:nvSpPr>
          <p:spPr>
            <a:xfrm>
              <a:off x="32400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1" name="Google Shape;1701;p19"/>
            <p:cNvSpPr/>
            <p:nvPr/>
          </p:nvSpPr>
          <p:spPr>
            <a:xfrm>
              <a:off x="338897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5" y="1096"/>
                    <a:pt x="1415" y="708"/>
                  </a:cubicBezTo>
                  <a:cubicBezTo>
                    <a:pt x="1415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2" name="Google Shape;1702;p19"/>
            <p:cNvSpPr/>
            <p:nvPr/>
          </p:nvSpPr>
          <p:spPr>
            <a:xfrm>
              <a:off x="338897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5" y="1073"/>
                    <a:pt x="1415" y="685"/>
                  </a:cubicBezTo>
                  <a:cubicBezTo>
                    <a:pt x="1415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03" name="Google Shape;1703;p19"/>
          <p:cNvSpPr/>
          <p:nvPr/>
        </p:nvSpPr>
        <p:spPr>
          <a:xfrm>
            <a:off x="767625" y="499600"/>
            <a:ext cx="455700" cy="455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4" name="Google Shape;1704;p19"/>
          <p:cNvSpPr/>
          <p:nvPr/>
        </p:nvSpPr>
        <p:spPr>
          <a:xfrm>
            <a:off x="720000" y="430750"/>
            <a:ext cx="593400" cy="593400"/>
          </a:xfrm>
          <a:prstGeom prst="pie">
            <a:avLst>
              <a:gd name="adj1" fmla="val 5366593"/>
              <a:gd name="adj2" fmla="val 1620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5" name="Google Shape;1705;p19"/>
          <p:cNvSpPr/>
          <p:nvPr/>
        </p:nvSpPr>
        <p:spPr>
          <a:xfrm rot="10800000">
            <a:off x="7920675" y="499600"/>
            <a:ext cx="455700" cy="455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6" name="Google Shape;1706;p19"/>
          <p:cNvSpPr/>
          <p:nvPr/>
        </p:nvSpPr>
        <p:spPr>
          <a:xfrm rot="10800000">
            <a:off x="7830600" y="430750"/>
            <a:ext cx="593400" cy="593400"/>
          </a:xfrm>
          <a:prstGeom prst="pie">
            <a:avLst>
              <a:gd name="adj1" fmla="val 5366593"/>
              <a:gd name="adj2" fmla="val 1620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7" name="Google Shape;1707;p19"/>
          <p:cNvSpPr/>
          <p:nvPr/>
        </p:nvSpPr>
        <p:spPr>
          <a:xfrm rot="5400000">
            <a:off x="6696100" y="1228451"/>
            <a:ext cx="4183200" cy="7140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708" name="Google Shape;1708;p19"/>
          <p:cNvCxnSpPr>
            <a:stCxn id="1707" idx="1"/>
          </p:cNvCxnSpPr>
          <p:nvPr/>
        </p:nvCxnSpPr>
        <p:spPr>
          <a:xfrm>
            <a:off x="8787700" y="-506149"/>
            <a:ext cx="0" cy="39927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709" name="Google Shape;1709;p19"/>
          <p:cNvSpPr/>
          <p:nvPr/>
        </p:nvSpPr>
        <p:spPr>
          <a:xfrm rot="5400000">
            <a:off x="8430808" y="1245554"/>
            <a:ext cx="714000" cy="704400"/>
          </a:xfrm>
          <a:prstGeom prst="ellipse">
            <a:avLst/>
          </a:prstGeom>
          <a:solidFill>
            <a:srgbClr val="9FC5E8">
              <a:alpha val="558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0" name="Google Shape;1710;p19"/>
          <p:cNvSpPr/>
          <p:nvPr/>
        </p:nvSpPr>
        <p:spPr>
          <a:xfrm rot="5400000">
            <a:off x="8430808" y="531630"/>
            <a:ext cx="714000" cy="704400"/>
          </a:xfrm>
          <a:prstGeom prst="ellipse">
            <a:avLst/>
          </a:prstGeom>
          <a:solidFill>
            <a:srgbClr val="9FC5E8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1" name="Google Shape;1711;p19"/>
          <p:cNvSpPr/>
          <p:nvPr/>
        </p:nvSpPr>
        <p:spPr>
          <a:xfrm rot="5400000">
            <a:off x="7498150" y="3876200"/>
            <a:ext cx="2579100" cy="714000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2" name="Google Shape;1712;p19"/>
          <p:cNvSpPr/>
          <p:nvPr/>
        </p:nvSpPr>
        <p:spPr>
          <a:xfrm rot="5400000">
            <a:off x="8513466" y="3000943"/>
            <a:ext cx="548400" cy="5484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3" name="Google Shape;1713;p19"/>
          <p:cNvSpPr/>
          <p:nvPr/>
        </p:nvSpPr>
        <p:spPr>
          <a:xfrm rot="5400000">
            <a:off x="8430700" y="2943645"/>
            <a:ext cx="714000" cy="714000"/>
          </a:xfrm>
          <a:prstGeom prst="pie">
            <a:avLst>
              <a:gd name="adj1" fmla="val 5366593"/>
              <a:gd name="adj2" fmla="val 16200000"/>
            </a:avLst>
          </a:prstGeom>
          <a:solidFill>
            <a:srgbClr val="FBBE18">
              <a:alpha val="638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4" name="Google Shape;1714;p19"/>
          <p:cNvSpPr/>
          <p:nvPr/>
        </p:nvSpPr>
        <p:spPr>
          <a:xfrm rot="5400000">
            <a:off x="-1477800" y="3349725"/>
            <a:ext cx="3669600" cy="7140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715" name="Google Shape;1715;p19"/>
          <p:cNvCxnSpPr>
            <a:stCxn id="1714" idx="1"/>
            <a:endCxn id="1714" idx="3"/>
          </p:cNvCxnSpPr>
          <p:nvPr/>
        </p:nvCxnSpPr>
        <p:spPr>
          <a:xfrm>
            <a:off x="357000" y="1871925"/>
            <a:ext cx="0" cy="36696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716" name="Google Shape;1716;p19"/>
          <p:cNvSpPr/>
          <p:nvPr/>
        </p:nvSpPr>
        <p:spPr>
          <a:xfrm rot="5400000">
            <a:off x="108" y="4337554"/>
            <a:ext cx="714000" cy="704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7" name="Google Shape;1717;p19"/>
          <p:cNvSpPr/>
          <p:nvPr/>
        </p:nvSpPr>
        <p:spPr>
          <a:xfrm rot="5400000">
            <a:off x="108" y="3623629"/>
            <a:ext cx="714000" cy="704400"/>
          </a:xfrm>
          <a:prstGeom prst="ellipse">
            <a:avLst/>
          </a:prstGeom>
          <a:solidFill>
            <a:srgbClr val="F8B0AD">
              <a:alpha val="642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8" name="Google Shape;1718;p19"/>
          <p:cNvSpPr/>
          <p:nvPr/>
        </p:nvSpPr>
        <p:spPr>
          <a:xfrm rot="5400000">
            <a:off x="108" y="2909705"/>
            <a:ext cx="714000" cy="704400"/>
          </a:xfrm>
          <a:prstGeom prst="ellipse">
            <a:avLst/>
          </a:prstGeom>
          <a:solidFill>
            <a:srgbClr val="F8B0AD">
              <a:alpha val="348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719" name="Google Shape;1719;p19"/>
          <p:cNvGrpSpPr/>
          <p:nvPr/>
        </p:nvGrpSpPr>
        <p:grpSpPr>
          <a:xfrm>
            <a:off x="709350" y="1028700"/>
            <a:ext cx="2091000" cy="5105400"/>
            <a:chOff x="709350" y="1028700"/>
            <a:chExt cx="2091000" cy="5105400"/>
          </a:xfrm>
        </p:grpSpPr>
        <p:sp>
          <p:nvSpPr>
            <p:cNvPr id="1720" name="Google Shape;1720;p19"/>
            <p:cNvSpPr/>
            <p:nvPr/>
          </p:nvSpPr>
          <p:spPr>
            <a:xfrm rot="5400000">
              <a:off x="-797850" y="2535900"/>
              <a:ext cx="5105400" cy="2091000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1" name="Google Shape;1721;p19"/>
            <p:cNvSpPr/>
            <p:nvPr/>
          </p:nvSpPr>
          <p:spPr>
            <a:xfrm rot="5400000">
              <a:off x="-570275" y="2740824"/>
              <a:ext cx="4656900" cy="1654800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2" name="Google Shape;1722;p19"/>
            <p:cNvSpPr/>
            <p:nvPr/>
          </p:nvSpPr>
          <p:spPr>
            <a:xfrm rot="5400000">
              <a:off x="-675875" y="2632825"/>
              <a:ext cx="4868700" cy="1886100"/>
            </a:xfrm>
            <a:prstGeom prst="roundRect">
              <a:avLst>
                <a:gd name="adj" fmla="val 50000"/>
              </a:avLst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23" name="Google Shape;1723;p19"/>
          <p:cNvGrpSpPr/>
          <p:nvPr/>
        </p:nvGrpSpPr>
        <p:grpSpPr>
          <a:xfrm>
            <a:off x="2599325" y="1028700"/>
            <a:ext cx="2091000" cy="5105400"/>
            <a:chOff x="709350" y="1028700"/>
            <a:chExt cx="2091000" cy="5105400"/>
          </a:xfrm>
        </p:grpSpPr>
        <p:sp>
          <p:nvSpPr>
            <p:cNvPr id="1724" name="Google Shape;1724;p19"/>
            <p:cNvSpPr/>
            <p:nvPr/>
          </p:nvSpPr>
          <p:spPr>
            <a:xfrm rot="5400000">
              <a:off x="-797850" y="2535900"/>
              <a:ext cx="5105400" cy="2091000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5" name="Google Shape;1725;p19"/>
            <p:cNvSpPr/>
            <p:nvPr/>
          </p:nvSpPr>
          <p:spPr>
            <a:xfrm rot="5400000">
              <a:off x="-570275" y="2740824"/>
              <a:ext cx="4656900" cy="1654800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6" name="Google Shape;1726;p19"/>
            <p:cNvSpPr/>
            <p:nvPr/>
          </p:nvSpPr>
          <p:spPr>
            <a:xfrm rot="5400000">
              <a:off x="-675875" y="2632825"/>
              <a:ext cx="4868700" cy="1886100"/>
            </a:xfrm>
            <a:prstGeom prst="roundRect">
              <a:avLst>
                <a:gd name="adj" fmla="val 50000"/>
              </a:avLst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27" name="Google Shape;1727;p19"/>
          <p:cNvGrpSpPr/>
          <p:nvPr/>
        </p:nvGrpSpPr>
        <p:grpSpPr>
          <a:xfrm>
            <a:off x="4489300" y="1028700"/>
            <a:ext cx="2091000" cy="5105400"/>
            <a:chOff x="709350" y="1028700"/>
            <a:chExt cx="2091000" cy="5105400"/>
          </a:xfrm>
        </p:grpSpPr>
        <p:sp>
          <p:nvSpPr>
            <p:cNvPr id="1728" name="Google Shape;1728;p19"/>
            <p:cNvSpPr/>
            <p:nvPr/>
          </p:nvSpPr>
          <p:spPr>
            <a:xfrm rot="5400000">
              <a:off x="-797850" y="2535900"/>
              <a:ext cx="5105400" cy="2091000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9" name="Google Shape;1729;p19"/>
            <p:cNvSpPr/>
            <p:nvPr/>
          </p:nvSpPr>
          <p:spPr>
            <a:xfrm rot="5400000">
              <a:off x="-570275" y="2740824"/>
              <a:ext cx="4656900" cy="1654800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0" name="Google Shape;1730;p19"/>
            <p:cNvSpPr/>
            <p:nvPr/>
          </p:nvSpPr>
          <p:spPr>
            <a:xfrm rot="5400000">
              <a:off x="-675875" y="2632825"/>
              <a:ext cx="4868700" cy="1886100"/>
            </a:xfrm>
            <a:prstGeom prst="roundRect">
              <a:avLst>
                <a:gd name="adj" fmla="val 50000"/>
              </a:avLst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31" name="Google Shape;1731;p19"/>
          <p:cNvGrpSpPr/>
          <p:nvPr/>
        </p:nvGrpSpPr>
        <p:grpSpPr>
          <a:xfrm>
            <a:off x="6379275" y="1028700"/>
            <a:ext cx="2091000" cy="5105400"/>
            <a:chOff x="709350" y="1028700"/>
            <a:chExt cx="2091000" cy="5105400"/>
          </a:xfrm>
        </p:grpSpPr>
        <p:sp>
          <p:nvSpPr>
            <p:cNvPr id="1732" name="Google Shape;1732;p19"/>
            <p:cNvSpPr/>
            <p:nvPr/>
          </p:nvSpPr>
          <p:spPr>
            <a:xfrm rot="5400000">
              <a:off x="-797850" y="2535900"/>
              <a:ext cx="5105400" cy="2091000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3" name="Google Shape;1733;p19"/>
            <p:cNvSpPr/>
            <p:nvPr/>
          </p:nvSpPr>
          <p:spPr>
            <a:xfrm rot="5400000">
              <a:off x="-570275" y="2740824"/>
              <a:ext cx="4656900" cy="1654800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4" name="Google Shape;1734;p19"/>
            <p:cNvSpPr/>
            <p:nvPr/>
          </p:nvSpPr>
          <p:spPr>
            <a:xfrm rot="5400000">
              <a:off x="-675875" y="2632825"/>
              <a:ext cx="4868700" cy="1886100"/>
            </a:xfrm>
            <a:prstGeom prst="roundRect">
              <a:avLst>
                <a:gd name="adj" fmla="val 50000"/>
              </a:avLst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35" name="Google Shape;1735;p19"/>
          <p:cNvSpPr/>
          <p:nvPr/>
        </p:nvSpPr>
        <p:spPr>
          <a:xfrm rot="5400000">
            <a:off x="2159525" y="1894371"/>
            <a:ext cx="2970600" cy="1654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6" name="Google Shape;1736;p19"/>
          <p:cNvSpPr/>
          <p:nvPr/>
        </p:nvSpPr>
        <p:spPr>
          <a:xfrm rot="5400000">
            <a:off x="1307225" y="2740275"/>
            <a:ext cx="4675200" cy="16560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7" name="Google Shape;1737;p19"/>
          <p:cNvSpPr txBox="1">
            <a:spLocks noGrp="1"/>
          </p:cNvSpPr>
          <p:nvPr>
            <p:ph type="title" idx="2"/>
          </p:nvPr>
        </p:nvSpPr>
        <p:spPr>
          <a:xfrm>
            <a:off x="2965925" y="2805710"/>
            <a:ext cx="1357800" cy="24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738" name="Google Shape;1738;p19"/>
          <p:cNvSpPr txBox="1">
            <a:spLocks noGrp="1"/>
          </p:cNvSpPr>
          <p:nvPr>
            <p:ph type="subTitle" idx="1"/>
          </p:nvPr>
        </p:nvSpPr>
        <p:spPr>
          <a:xfrm>
            <a:off x="2965925" y="3318421"/>
            <a:ext cx="1357800" cy="31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39" name="Google Shape;1739;p19"/>
          <p:cNvSpPr txBox="1">
            <a:spLocks noGrp="1"/>
          </p:cNvSpPr>
          <p:nvPr>
            <p:ph type="title" idx="3"/>
          </p:nvPr>
        </p:nvSpPr>
        <p:spPr>
          <a:xfrm>
            <a:off x="1075950" y="2805710"/>
            <a:ext cx="1357800" cy="24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740" name="Google Shape;1740;p19"/>
          <p:cNvSpPr txBox="1">
            <a:spLocks noGrp="1"/>
          </p:cNvSpPr>
          <p:nvPr>
            <p:ph type="subTitle" idx="4"/>
          </p:nvPr>
        </p:nvSpPr>
        <p:spPr>
          <a:xfrm>
            <a:off x="1075950" y="3318421"/>
            <a:ext cx="1357800" cy="31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41" name="Google Shape;1741;p19"/>
          <p:cNvSpPr/>
          <p:nvPr/>
        </p:nvSpPr>
        <p:spPr>
          <a:xfrm rot="5400000">
            <a:off x="5939475" y="1900264"/>
            <a:ext cx="2970600" cy="1654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2" name="Google Shape;1742;p19"/>
          <p:cNvSpPr/>
          <p:nvPr/>
        </p:nvSpPr>
        <p:spPr>
          <a:xfrm rot="5400000">
            <a:off x="5087175" y="2749513"/>
            <a:ext cx="4675200" cy="16560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3" name="Google Shape;1743;p19"/>
          <p:cNvSpPr/>
          <p:nvPr/>
        </p:nvSpPr>
        <p:spPr>
          <a:xfrm rot="5400000">
            <a:off x="4049500" y="1900264"/>
            <a:ext cx="2970600" cy="1654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4" name="Google Shape;1744;p19"/>
          <p:cNvSpPr/>
          <p:nvPr/>
        </p:nvSpPr>
        <p:spPr>
          <a:xfrm rot="5400000">
            <a:off x="3206350" y="2750062"/>
            <a:ext cx="4656900" cy="16548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5" name="Google Shape;1745;p19"/>
          <p:cNvSpPr txBox="1">
            <a:spLocks noGrp="1"/>
          </p:cNvSpPr>
          <p:nvPr>
            <p:ph type="title" idx="5"/>
          </p:nvPr>
        </p:nvSpPr>
        <p:spPr>
          <a:xfrm>
            <a:off x="6745875" y="2811603"/>
            <a:ext cx="1357800" cy="24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746" name="Google Shape;1746;p19"/>
          <p:cNvSpPr txBox="1">
            <a:spLocks noGrp="1"/>
          </p:cNvSpPr>
          <p:nvPr>
            <p:ph type="subTitle" idx="6"/>
          </p:nvPr>
        </p:nvSpPr>
        <p:spPr>
          <a:xfrm>
            <a:off x="6745875" y="3324314"/>
            <a:ext cx="1357800" cy="31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47" name="Google Shape;1747;p19"/>
          <p:cNvSpPr txBox="1">
            <a:spLocks noGrp="1"/>
          </p:cNvSpPr>
          <p:nvPr>
            <p:ph type="title" idx="7"/>
          </p:nvPr>
        </p:nvSpPr>
        <p:spPr>
          <a:xfrm>
            <a:off x="4855900" y="2811603"/>
            <a:ext cx="1357800" cy="24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748" name="Google Shape;1748;p19"/>
          <p:cNvSpPr txBox="1">
            <a:spLocks noGrp="1"/>
          </p:cNvSpPr>
          <p:nvPr>
            <p:ph type="subTitle" idx="8"/>
          </p:nvPr>
        </p:nvSpPr>
        <p:spPr>
          <a:xfrm>
            <a:off x="4855900" y="3324314"/>
            <a:ext cx="1357800" cy="31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      <p15:guide id="1" pos="2880">
          <p15:clr>
            <a:srgbClr val="FA7B17"/>
          </p15:clr>
        </p15:guide>
        <p15:guide id="2" orient="horz" pos="1830">
          <p15:clr>
            <a:srgbClr val="FA7B17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 3">
  <p:cSld name="CUSTOM_3_2_1_1">
    <p:bg>
      <p:bgPr>
        <a:solidFill>
          <a:schemeClr val="lt2"/>
        </a:solidFill>
        <a:effectLst/>
      </p:bgPr>
    </p:bg>
    <p:spTree>
      <p:nvGrpSpPr>
        <p:cNvPr id="1" name="Shape 17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50" name="Google Shape;1750;p20"/>
          <p:cNvGrpSpPr/>
          <p:nvPr/>
        </p:nvGrpSpPr>
        <p:grpSpPr>
          <a:xfrm>
            <a:off x="-108365" y="-51884"/>
            <a:ext cx="9312435" cy="5244324"/>
            <a:chOff x="-170" y="-1888"/>
            <a:chExt cx="9144182" cy="5148055"/>
          </a:xfrm>
        </p:grpSpPr>
        <p:sp>
          <p:nvSpPr>
            <p:cNvPr id="1751" name="Google Shape;1751;p20"/>
            <p:cNvSpPr/>
            <p:nvPr/>
          </p:nvSpPr>
          <p:spPr>
            <a:xfrm flipH="1">
              <a:off x="314364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752" name="Google Shape;1752;p20"/>
            <p:cNvSpPr/>
            <p:nvPr/>
          </p:nvSpPr>
          <p:spPr>
            <a:xfrm flipH="1">
              <a:off x="-170" y="28485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753" name="Google Shape;1753;p20"/>
            <p:cNvSpPr/>
            <p:nvPr/>
          </p:nvSpPr>
          <p:spPr>
            <a:xfrm flipH="1">
              <a:off x="914397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754" name="Google Shape;1754;p20"/>
            <p:cNvSpPr/>
            <p:nvPr/>
          </p:nvSpPr>
          <p:spPr>
            <a:xfrm flipH="1">
              <a:off x="885824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755" name="Google Shape;1755;p20"/>
            <p:cNvSpPr/>
            <p:nvPr/>
          </p:nvSpPr>
          <p:spPr>
            <a:xfrm flipH="1">
              <a:off x="8572510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756" name="Google Shape;1756;p20"/>
            <p:cNvSpPr/>
            <p:nvPr/>
          </p:nvSpPr>
          <p:spPr>
            <a:xfrm flipH="1">
              <a:off x="828677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757" name="Google Shape;1757;p20"/>
            <p:cNvSpPr/>
            <p:nvPr/>
          </p:nvSpPr>
          <p:spPr>
            <a:xfrm flipH="1">
              <a:off x="800104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758" name="Google Shape;1758;p20"/>
            <p:cNvSpPr/>
            <p:nvPr/>
          </p:nvSpPr>
          <p:spPr>
            <a:xfrm flipH="1">
              <a:off x="771531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759" name="Google Shape;1759;p20"/>
            <p:cNvSpPr/>
            <p:nvPr/>
          </p:nvSpPr>
          <p:spPr>
            <a:xfrm flipH="1">
              <a:off x="742958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760" name="Google Shape;1760;p20"/>
            <p:cNvSpPr/>
            <p:nvPr/>
          </p:nvSpPr>
          <p:spPr>
            <a:xfrm flipH="1">
              <a:off x="714385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761" name="Google Shape;1761;p20"/>
            <p:cNvSpPr/>
            <p:nvPr/>
          </p:nvSpPr>
          <p:spPr>
            <a:xfrm rot="10800000" flipH="1">
              <a:off x="6858158" y="-1888"/>
              <a:ext cx="0" cy="5147280"/>
            </a:xfrm>
            <a:custGeom>
              <a:avLst/>
              <a:gdLst/>
              <a:ahLst/>
              <a:cxnLst/>
              <a:rect l="l" t="t" r="r" b="b"/>
              <a:pathLst>
                <a:path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762" name="Google Shape;1762;p20"/>
            <p:cNvSpPr/>
            <p:nvPr/>
          </p:nvSpPr>
          <p:spPr>
            <a:xfrm flipH="1">
              <a:off x="657242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763" name="Google Shape;1763;p20"/>
            <p:cNvSpPr/>
            <p:nvPr/>
          </p:nvSpPr>
          <p:spPr>
            <a:xfrm flipH="1">
              <a:off x="628669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764" name="Google Shape;1764;p20"/>
            <p:cNvSpPr/>
            <p:nvPr/>
          </p:nvSpPr>
          <p:spPr>
            <a:xfrm flipH="1">
              <a:off x="600096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765" name="Google Shape;1765;p20"/>
            <p:cNvSpPr/>
            <p:nvPr/>
          </p:nvSpPr>
          <p:spPr>
            <a:xfrm flipH="1">
              <a:off x="571523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766" name="Google Shape;1766;p20"/>
            <p:cNvSpPr/>
            <p:nvPr/>
          </p:nvSpPr>
          <p:spPr>
            <a:xfrm flipH="1">
              <a:off x="542949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767" name="Google Shape;1767;p20"/>
            <p:cNvSpPr/>
            <p:nvPr/>
          </p:nvSpPr>
          <p:spPr>
            <a:xfrm flipH="1">
              <a:off x="514376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768" name="Google Shape;1768;p20"/>
            <p:cNvSpPr/>
            <p:nvPr/>
          </p:nvSpPr>
          <p:spPr>
            <a:xfrm flipH="1">
              <a:off x="485803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769" name="Google Shape;1769;p20"/>
            <p:cNvSpPr/>
            <p:nvPr/>
          </p:nvSpPr>
          <p:spPr>
            <a:xfrm flipH="1">
              <a:off x="457230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770" name="Google Shape;1770;p20"/>
            <p:cNvSpPr/>
            <p:nvPr/>
          </p:nvSpPr>
          <p:spPr>
            <a:xfrm flipH="1">
              <a:off x="428657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771" name="Google Shape;1771;p20"/>
            <p:cNvSpPr/>
            <p:nvPr/>
          </p:nvSpPr>
          <p:spPr>
            <a:xfrm flipH="1">
              <a:off x="400084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772" name="Google Shape;1772;p20"/>
            <p:cNvSpPr/>
            <p:nvPr/>
          </p:nvSpPr>
          <p:spPr>
            <a:xfrm flipH="1">
              <a:off x="371510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773" name="Google Shape;1773;p20"/>
            <p:cNvSpPr/>
            <p:nvPr/>
          </p:nvSpPr>
          <p:spPr>
            <a:xfrm flipH="1">
              <a:off x="342937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774" name="Google Shape;1774;p20"/>
            <p:cNvSpPr/>
            <p:nvPr/>
          </p:nvSpPr>
          <p:spPr>
            <a:xfrm flipH="1">
              <a:off x="-170" y="285847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775" name="Google Shape;1775;p20"/>
            <p:cNvSpPr/>
            <p:nvPr/>
          </p:nvSpPr>
          <p:spPr>
            <a:xfrm flipH="1">
              <a:off x="-170" y="257249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776" name="Google Shape;1776;p20"/>
            <p:cNvSpPr/>
            <p:nvPr/>
          </p:nvSpPr>
          <p:spPr>
            <a:xfrm flipH="1">
              <a:off x="-170" y="228656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777" name="Google Shape;1777;p20"/>
            <p:cNvSpPr/>
            <p:nvPr/>
          </p:nvSpPr>
          <p:spPr>
            <a:xfrm flipH="1">
              <a:off x="-170" y="2000585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778" name="Google Shape;1778;p20"/>
            <p:cNvSpPr/>
            <p:nvPr/>
          </p:nvSpPr>
          <p:spPr>
            <a:xfrm flipH="1">
              <a:off x="-170" y="171461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779" name="Google Shape;1779;p20"/>
            <p:cNvSpPr/>
            <p:nvPr/>
          </p:nvSpPr>
          <p:spPr>
            <a:xfrm flipH="1">
              <a:off x="-170" y="142867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780" name="Google Shape;1780;p20"/>
            <p:cNvSpPr/>
            <p:nvPr/>
          </p:nvSpPr>
          <p:spPr>
            <a:xfrm flipH="1">
              <a:off x="-170" y="428750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781" name="Google Shape;1781;p20"/>
            <p:cNvSpPr/>
            <p:nvPr/>
          </p:nvSpPr>
          <p:spPr>
            <a:xfrm flipH="1">
              <a:off x="-170" y="400152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782" name="Google Shape;1782;p20"/>
            <p:cNvSpPr/>
            <p:nvPr/>
          </p:nvSpPr>
          <p:spPr>
            <a:xfrm flipH="1">
              <a:off x="-170" y="371632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783" name="Google Shape;1783;p20"/>
            <p:cNvSpPr/>
            <p:nvPr/>
          </p:nvSpPr>
          <p:spPr>
            <a:xfrm flipH="1">
              <a:off x="-170" y="343038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784" name="Google Shape;1784;p20"/>
            <p:cNvSpPr/>
            <p:nvPr/>
          </p:nvSpPr>
          <p:spPr>
            <a:xfrm flipH="1">
              <a:off x="-170" y="485941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785" name="Google Shape;1785;p20"/>
            <p:cNvSpPr/>
            <p:nvPr/>
          </p:nvSpPr>
          <p:spPr>
            <a:xfrm flipH="1">
              <a:off x="-170" y="4573436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786" name="Google Shape;1786;p20"/>
            <p:cNvSpPr/>
            <p:nvPr/>
          </p:nvSpPr>
          <p:spPr>
            <a:xfrm flipH="1">
              <a:off x="-170" y="3144409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787" name="Google Shape;1787;p20"/>
            <p:cNvSpPr/>
            <p:nvPr/>
          </p:nvSpPr>
          <p:spPr>
            <a:xfrm flipH="1">
              <a:off x="-170" y="1142698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788" name="Google Shape;1788;p20"/>
            <p:cNvSpPr/>
            <p:nvPr/>
          </p:nvSpPr>
          <p:spPr>
            <a:xfrm flipH="1">
              <a:off x="-170" y="85676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789" name="Google Shape;1789;p20"/>
            <p:cNvSpPr/>
            <p:nvPr/>
          </p:nvSpPr>
          <p:spPr>
            <a:xfrm flipH="1">
              <a:off x="-170" y="57078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790" name="Google Shape;1790;p20"/>
            <p:cNvSpPr/>
            <p:nvPr/>
          </p:nvSpPr>
          <p:spPr>
            <a:xfrm flipH="1">
              <a:off x="57206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791" name="Google Shape;1791;p20"/>
            <p:cNvSpPr/>
            <p:nvPr/>
          </p:nvSpPr>
          <p:spPr>
            <a:xfrm flipH="1">
              <a:off x="2857914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792" name="Google Shape;1792;p20"/>
            <p:cNvSpPr/>
            <p:nvPr/>
          </p:nvSpPr>
          <p:spPr>
            <a:xfrm flipH="1">
              <a:off x="2572182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793" name="Google Shape;1793;p20"/>
            <p:cNvSpPr/>
            <p:nvPr/>
          </p:nvSpPr>
          <p:spPr>
            <a:xfrm flipH="1">
              <a:off x="228645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794" name="Google Shape;1794;p20"/>
            <p:cNvSpPr/>
            <p:nvPr/>
          </p:nvSpPr>
          <p:spPr>
            <a:xfrm flipH="1">
              <a:off x="200071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795" name="Google Shape;1795;p20"/>
            <p:cNvSpPr/>
            <p:nvPr/>
          </p:nvSpPr>
          <p:spPr>
            <a:xfrm flipH="1">
              <a:off x="1714987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796" name="Google Shape;1796;p20"/>
            <p:cNvSpPr/>
            <p:nvPr/>
          </p:nvSpPr>
          <p:spPr>
            <a:xfrm flipH="1">
              <a:off x="1429255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797" name="Google Shape;1797;p20"/>
            <p:cNvSpPr/>
            <p:nvPr/>
          </p:nvSpPr>
          <p:spPr>
            <a:xfrm flipH="1">
              <a:off x="1143523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798" name="Google Shape;1798;p20"/>
            <p:cNvSpPr/>
            <p:nvPr/>
          </p:nvSpPr>
          <p:spPr>
            <a:xfrm flipH="1">
              <a:off x="857791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799" name="Google Shape;1799;p20"/>
            <p:cNvSpPr/>
            <p:nvPr/>
          </p:nvSpPr>
          <p:spPr>
            <a:xfrm flipH="1">
              <a:off x="59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800" name="Google Shape;1800;p20"/>
            <p:cNvSpPr/>
            <p:nvPr/>
          </p:nvSpPr>
          <p:spPr>
            <a:xfrm flipH="1">
              <a:off x="28632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</p:grpSp>
      <p:sp>
        <p:nvSpPr>
          <p:cNvPr id="1801" name="Google Shape;1801;p20"/>
          <p:cNvSpPr/>
          <p:nvPr/>
        </p:nvSpPr>
        <p:spPr>
          <a:xfrm>
            <a:off x="731700" y="615900"/>
            <a:ext cx="7704000" cy="3992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2" name="Google Shape;1802;p20"/>
          <p:cNvSpPr/>
          <p:nvPr/>
        </p:nvSpPr>
        <p:spPr>
          <a:xfrm>
            <a:off x="720000" y="430750"/>
            <a:ext cx="7704000" cy="593400"/>
          </a:xfrm>
          <a:prstGeom prst="roundRect">
            <a:avLst>
              <a:gd name="adj" fmla="val 50000"/>
            </a:avLst>
          </a:prstGeom>
          <a:solidFill>
            <a:srgbClr val="FF736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3" name="Google Shape;1803;p20"/>
          <p:cNvSpPr txBox="1">
            <a:spLocks noGrp="1"/>
          </p:cNvSpPr>
          <p:nvPr>
            <p:ph type="title"/>
          </p:nvPr>
        </p:nvSpPr>
        <p:spPr>
          <a:xfrm>
            <a:off x="1223325" y="539500"/>
            <a:ext cx="6697500" cy="37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1804" name="Google Shape;1804;p20"/>
          <p:cNvGrpSpPr/>
          <p:nvPr/>
        </p:nvGrpSpPr>
        <p:grpSpPr>
          <a:xfrm rot="5400000" flipH="1">
            <a:off x="-627825" y="584250"/>
            <a:ext cx="1969850" cy="191750"/>
            <a:chOff x="1454525" y="7080325"/>
            <a:chExt cx="1969850" cy="191750"/>
          </a:xfrm>
        </p:grpSpPr>
        <p:sp>
          <p:nvSpPr>
            <p:cNvPr id="1805" name="Google Shape;1805;p20"/>
            <p:cNvSpPr/>
            <p:nvPr/>
          </p:nvSpPr>
          <p:spPr>
            <a:xfrm>
              <a:off x="1454525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0" y="320"/>
                    <a:pt x="0" y="708"/>
                  </a:cubicBezTo>
                  <a:cubicBezTo>
                    <a:pt x="0" y="1096"/>
                    <a:pt x="297" y="1393"/>
                    <a:pt x="685" y="1393"/>
                  </a:cubicBezTo>
                  <a:cubicBezTo>
                    <a:pt x="1073" y="1393"/>
                    <a:pt x="1393" y="1096"/>
                    <a:pt x="1393" y="708"/>
                  </a:cubicBezTo>
                  <a:cubicBezTo>
                    <a:pt x="1393" y="320"/>
                    <a:pt x="1073" y="0"/>
                    <a:pt x="685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6" name="Google Shape;1806;p20"/>
            <p:cNvSpPr/>
            <p:nvPr/>
          </p:nvSpPr>
          <p:spPr>
            <a:xfrm>
              <a:off x="1454525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0" y="297"/>
                    <a:pt x="0" y="685"/>
                  </a:cubicBezTo>
                  <a:cubicBezTo>
                    <a:pt x="0" y="1073"/>
                    <a:pt x="297" y="1392"/>
                    <a:pt x="685" y="1392"/>
                  </a:cubicBezTo>
                  <a:cubicBezTo>
                    <a:pt x="1073" y="1392"/>
                    <a:pt x="1393" y="1073"/>
                    <a:pt x="1393" y="685"/>
                  </a:cubicBezTo>
                  <a:cubicBezTo>
                    <a:pt x="1393" y="297"/>
                    <a:pt x="1073" y="0"/>
                    <a:pt x="685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7" name="Google Shape;1807;p20"/>
            <p:cNvSpPr/>
            <p:nvPr/>
          </p:nvSpPr>
          <p:spPr>
            <a:xfrm>
              <a:off x="1602875" y="7080325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320"/>
                    <a:pt x="1" y="708"/>
                  </a:cubicBezTo>
                  <a:cubicBezTo>
                    <a:pt x="1" y="1096"/>
                    <a:pt x="321" y="1393"/>
                    <a:pt x="709" y="1393"/>
                  </a:cubicBezTo>
                  <a:cubicBezTo>
                    <a:pt x="1097" y="1393"/>
                    <a:pt x="1416" y="1096"/>
                    <a:pt x="1416" y="708"/>
                  </a:cubicBezTo>
                  <a:cubicBezTo>
                    <a:pt x="1416" y="320"/>
                    <a:pt x="1097" y="0"/>
                    <a:pt x="709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8" name="Google Shape;1808;p20"/>
            <p:cNvSpPr/>
            <p:nvPr/>
          </p:nvSpPr>
          <p:spPr>
            <a:xfrm>
              <a:off x="1602875" y="7237250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297"/>
                    <a:pt x="1" y="685"/>
                  </a:cubicBezTo>
                  <a:cubicBezTo>
                    <a:pt x="1" y="1073"/>
                    <a:pt x="321" y="1392"/>
                    <a:pt x="709" y="1392"/>
                  </a:cubicBezTo>
                  <a:cubicBezTo>
                    <a:pt x="1097" y="1392"/>
                    <a:pt x="1416" y="1073"/>
                    <a:pt x="1416" y="685"/>
                  </a:cubicBezTo>
                  <a:cubicBezTo>
                    <a:pt x="1416" y="297"/>
                    <a:pt x="1097" y="0"/>
                    <a:pt x="709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9" name="Google Shape;1809;p20"/>
            <p:cNvSpPr/>
            <p:nvPr/>
          </p:nvSpPr>
          <p:spPr>
            <a:xfrm>
              <a:off x="17518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0" name="Google Shape;1810;p20"/>
            <p:cNvSpPr/>
            <p:nvPr/>
          </p:nvSpPr>
          <p:spPr>
            <a:xfrm>
              <a:off x="17518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1" name="Google Shape;1811;p20"/>
            <p:cNvSpPr/>
            <p:nvPr/>
          </p:nvSpPr>
          <p:spPr>
            <a:xfrm>
              <a:off x="190075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2" name="Google Shape;1812;p20"/>
            <p:cNvSpPr/>
            <p:nvPr/>
          </p:nvSpPr>
          <p:spPr>
            <a:xfrm>
              <a:off x="190075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3" name="Google Shape;1813;p20"/>
            <p:cNvSpPr/>
            <p:nvPr/>
          </p:nvSpPr>
          <p:spPr>
            <a:xfrm>
              <a:off x="2049700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393" y="1096"/>
                    <a:pt x="1393" y="708"/>
                  </a:cubicBezTo>
                  <a:cubicBezTo>
                    <a:pt x="1393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4" name="Google Shape;1814;p20"/>
            <p:cNvSpPr/>
            <p:nvPr/>
          </p:nvSpPr>
          <p:spPr>
            <a:xfrm>
              <a:off x="2049700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393" y="1073"/>
                    <a:pt x="1393" y="685"/>
                  </a:cubicBezTo>
                  <a:cubicBezTo>
                    <a:pt x="1393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5" name="Google Shape;1815;p20"/>
            <p:cNvSpPr/>
            <p:nvPr/>
          </p:nvSpPr>
          <p:spPr>
            <a:xfrm>
              <a:off x="2198625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1" y="320"/>
                    <a:pt x="1" y="708"/>
                  </a:cubicBezTo>
                  <a:cubicBezTo>
                    <a:pt x="1" y="1096"/>
                    <a:pt x="297" y="1393"/>
                    <a:pt x="685" y="1393"/>
                  </a:cubicBezTo>
                  <a:cubicBezTo>
                    <a:pt x="1073" y="1393"/>
                    <a:pt x="1393" y="1096"/>
                    <a:pt x="1393" y="708"/>
                  </a:cubicBezTo>
                  <a:cubicBezTo>
                    <a:pt x="1393" y="320"/>
                    <a:pt x="1073" y="0"/>
                    <a:pt x="685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6" name="Google Shape;1816;p20"/>
            <p:cNvSpPr/>
            <p:nvPr/>
          </p:nvSpPr>
          <p:spPr>
            <a:xfrm>
              <a:off x="2198625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1" y="297"/>
                    <a:pt x="1" y="685"/>
                  </a:cubicBezTo>
                  <a:cubicBezTo>
                    <a:pt x="1" y="1073"/>
                    <a:pt x="297" y="1392"/>
                    <a:pt x="685" y="1392"/>
                  </a:cubicBezTo>
                  <a:cubicBezTo>
                    <a:pt x="1073" y="1392"/>
                    <a:pt x="1393" y="1073"/>
                    <a:pt x="1393" y="685"/>
                  </a:cubicBezTo>
                  <a:cubicBezTo>
                    <a:pt x="1393" y="297"/>
                    <a:pt x="1073" y="0"/>
                    <a:pt x="685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7" name="Google Shape;1817;p20"/>
            <p:cNvSpPr/>
            <p:nvPr/>
          </p:nvSpPr>
          <p:spPr>
            <a:xfrm>
              <a:off x="234700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5" y="1096"/>
                    <a:pt x="1415" y="708"/>
                  </a:cubicBezTo>
                  <a:cubicBezTo>
                    <a:pt x="1415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8" name="Google Shape;1818;p20"/>
            <p:cNvSpPr/>
            <p:nvPr/>
          </p:nvSpPr>
          <p:spPr>
            <a:xfrm>
              <a:off x="234700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5" y="1073"/>
                    <a:pt x="1415" y="685"/>
                  </a:cubicBezTo>
                  <a:cubicBezTo>
                    <a:pt x="1415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9" name="Google Shape;1819;p20"/>
            <p:cNvSpPr/>
            <p:nvPr/>
          </p:nvSpPr>
          <p:spPr>
            <a:xfrm>
              <a:off x="24959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0" name="Google Shape;1820;p20"/>
            <p:cNvSpPr/>
            <p:nvPr/>
          </p:nvSpPr>
          <p:spPr>
            <a:xfrm>
              <a:off x="24959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1" name="Google Shape;1821;p20"/>
            <p:cNvSpPr/>
            <p:nvPr/>
          </p:nvSpPr>
          <p:spPr>
            <a:xfrm>
              <a:off x="2644850" y="7080325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320"/>
                    <a:pt x="1" y="708"/>
                  </a:cubicBezTo>
                  <a:cubicBezTo>
                    <a:pt x="1" y="1096"/>
                    <a:pt x="321" y="1393"/>
                    <a:pt x="709" y="1393"/>
                  </a:cubicBezTo>
                  <a:cubicBezTo>
                    <a:pt x="1097" y="1393"/>
                    <a:pt x="1416" y="1096"/>
                    <a:pt x="1416" y="708"/>
                  </a:cubicBezTo>
                  <a:cubicBezTo>
                    <a:pt x="1416" y="320"/>
                    <a:pt x="1097" y="0"/>
                    <a:pt x="709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2" name="Google Shape;1822;p20"/>
            <p:cNvSpPr/>
            <p:nvPr/>
          </p:nvSpPr>
          <p:spPr>
            <a:xfrm>
              <a:off x="2644850" y="7237250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297"/>
                    <a:pt x="1" y="685"/>
                  </a:cubicBezTo>
                  <a:cubicBezTo>
                    <a:pt x="1" y="1073"/>
                    <a:pt x="321" y="1392"/>
                    <a:pt x="709" y="1392"/>
                  </a:cubicBezTo>
                  <a:cubicBezTo>
                    <a:pt x="1097" y="1392"/>
                    <a:pt x="1416" y="1073"/>
                    <a:pt x="1416" y="685"/>
                  </a:cubicBezTo>
                  <a:cubicBezTo>
                    <a:pt x="1416" y="297"/>
                    <a:pt x="1097" y="0"/>
                    <a:pt x="709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3" name="Google Shape;1823;p20"/>
            <p:cNvSpPr/>
            <p:nvPr/>
          </p:nvSpPr>
          <p:spPr>
            <a:xfrm>
              <a:off x="2793800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393" y="1096"/>
                    <a:pt x="1393" y="708"/>
                  </a:cubicBezTo>
                  <a:cubicBezTo>
                    <a:pt x="1393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4" name="Google Shape;1824;p20"/>
            <p:cNvSpPr/>
            <p:nvPr/>
          </p:nvSpPr>
          <p:spPr>
            <a:xfrm>
              <a:off x="2793800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393" y="1073"/>
                    <a:pt x="1393" y="685"/>
                  </a:cubicBezTo>
                  <a:cubicBezTo>
                    <a:pt x="1393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5" name="Google Shape;1825;p20"/>
            <p:cNvSpPr/>
            <p:nvPr/>
          </p:nvSpPr>
          <p:spPr>
            <a:xfrm>
              <a:off x="2942725" y="7080325"/>
              <a:ext cx="34850" cy="34825"/>
            </a:xfrm>
            <a:custGeom>
              <a:avLst/>
              <a:gdLst/>
              <a:ahLst/>
              <a:cxnLst/>
              <a:rect l="l" t="t" r="r" b="b"/>
              <a:pathLst>
                <a:path w="1394" h="1393" extrusionOk="0">
                  <a:moveTo>
                    <a:pt x="686" y="0"/>
                  </a:moveTo>
                  <a:cubicBezTo>
                    <a:pt x="298" y="0"/>
                    <a:pt x="1" y="320"/>
                    <a:pt x="1" y="708"/>
                  </a:cubicBezTo>
                  <a:cubicBezTo>
                    <a:pt x="1" y="1096"/>
                    <a:pt x="298" y="1393"/>
                    <a:pt x="686" y="1393"/>
                  </a:cubicBezTo>
                  <a:cubicBezTo>
                    <a:pt x="1074" y="1393"/>
                    <a:pt x="1393" y="1096"/>
                    <a:pt x="1393" y="708"/>
                  </a:cubicBezTo>
                  <a:cubicBezTo>
                    <a:pt x="1393" y="320"/>
                    <a:pt x="1074" y="0"/>
                    <a:pt x="686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6" name="Google Shape;1826;p20"/>
            <p:cNvSpPr/>
            <p:nvPr/>
          </p:nvSpPr>
          <p:spPr>
            <a:xfrm>
              <a:off x="2942725" y="7237250"/>
              <a:ext cx="34850" cy="34825"/>
            </a:xfrm>
            <a:custGeom>
              <a:avLst/>
              <a:gdLst/>
              <a:ahLst/>
              <a:cxnLst/>
              <a:rect l="l" t="t" r="r" b="b"/>
              <a:pathLst>
                <a:path w="1394" h="1393" extrusionOk="0">
                  <a:moveTo>
                    <a:pt x="686" y="0"/>
                  </a:moveTo>
                  <a:cubicBezTo>
                    <a:pt x="298" y="0"/>
                    <a:pt x="1" y="297"/>
                    <a:pt x="1" y="685"/>
                  </a:cubicBezTo>
                  <a:cubicBezTo>
                    <a:pt x="1" y="1073"/>
                    <a:pt x="298" y="1392"/>
                    <a:pt x="686" y="1392"/>
                  </a:cubicBezTo>
                  <a:cubicBezTo>
                    <a:pt x="1074" y="1392"/>
                    <a:pt x="1393" y="1073"/>
                    <a:pt x="1393" y="685"/>
                  </a:cubicBezTo>
                  <a:cubicBezTo>
                    <a:pt x="1393" y="297"/>
                    <a:pt x="1074" y="0"/>
                    <a:pt x="686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7" name="Google Shape;1827;p20"/>
            <p:cNvSpPr/>
            <p:nvPr/>
          </p:nvSpPr>
          <p:spPr>
            <a:xfrm>
              <a:off x="309110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8" name="Google Shape;1828;p20"/>
            <p:cNvSpPr/>
            <p:nvPr/>
          </p:nvSpPr>
          <p:spPr>
            <a:xfrm>
              <a:off x="309110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9" name="Google Shape;1829;p20"/>
            <p:cNvSpPr/>
            <p:nvPr/>
          </p:nvSpPr>
          <p:spPr>
            <a:xfrm>
              <a:off x="32400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0" name="Google Shape;1830;p20"/>
            <p:cNvSpPr/>
            <p:nvPr/>
          </p:nvSpPr>
          <p:spPr>
            <a:xfrm>
              <a:off x="32400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1" name="Google Shape;1831;p20"/>
            <p:cNvSpPr/>
            <p:nvPr/>
          </p:nvSpPr>
          <p:spPr>
            <a:xfrm>
              <a:off x="338897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5" y="1096"/>
                    <a:pt x="1415" y="708"/>
                  </a:cubicBezTo>
                  <a:cubicBezTo>
                    <a:pt x="1415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2" name="Google Shape;1832;p20"/>
            <p:cNvSpPr/>
            <p:nvPr/>
          </p:nvSpPr>
          <p:spPr>
            <a:xfrm>
              <a:off x="338897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5" y="1073"/>
                    <a:pt x="1415" y="685"/>
                  </a:cubicBezTo>
                  <a:cubicBezTo>
                    <a:pt x="1415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33" name="Google Shape;1833;p20"/>
          <p:cNvSpPr/>
          <p:nvPr/>
        </p:nvSpPr>
        <p:spPr>
          <a:xfrm>
            <a:off x="767625" y="499600"/>
            <a:ext cx="455700" cy="455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4" name="Google Shape;1834;p20"/>
          <p:cNvSpPr/>
          <p:nvPr/>
        </p:nvSpPr>
        <p:spPr>
          <a:xfrm>
            <a:off x="720000" y="430750"/>
            <a:ext cx="593400" cy="593400"/>
          </a:xfrm>
          <a:prstGeom prst="pie">
            <a:avLst>
              <a:gd name="adj1" fmla="val 5366593"/>
              <a:gd name="adj2" fmla="val 1620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5" name="Google Shape;1835;p20"/>
          <p:cNvSpPr/>
          <p:nvPr/>
        </p:nvSpPr>
        <p:spPr>
          <a:xfrm rot="10800000">
            <a:off x="7920675" y="499600"/>
            <a:ext cx="455700" cy="455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6" name="Google Shape;1836;p20"/>
          <p:cNvSpPr/>
          <p:nvPr/>
        </p:nvSpPr>
        <p:spPr>
          <a:xfrm rot="10800000">
            <a:off x="7830600" y="430750"/>
            <a:ext cx="593400" cy="593400"/>
          </a:xfrm>
          <a:prstGeom prst="pie">
            <a:avLst>
              <a:gd name="adj1" fmla="val 5366593"/>
              <a:gd name="adj2" fmla="val 1620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7" name="Google Shape;1837;p20"/>
          <p:cNvSpPr/>
          <p:nvPr/>
        </p:nvSpPr>
        <p:spPr>
          <a:xfrm rot="5400000">
            <a:off x="6696100" y="1228451"/>
            <a:ext cx="4183200" cy="714000"/>
          </a:xfrm>
          <a:prstGeom prst="roundRect">
            <a:avLst>
              <a:gd name="adj" fmla="val 50000"/>
            </a:avLst>
          </a:prstGeom>
          <a:solidFill>
            <a:srgbClr val="FCD66C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838" name="Google Shape;1838;p20"/>
          <p:cNvCxnSpPr>
            <a:stCxn id="1837" idx="1"/>
          </p:cNvCxnSpPr>
          <p:nvPr/>
        </p:nvCxnSpPr>
        <p:spPr>
          <a:xfrm>
            <a:off x="8787700" y="-506149"/>
            <a:ext cx="0" cy="39927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839" name="Google Shape;1839;p20"/>
          <p:cNvSpPr/>
          <p:nvPr/>
        </p:nvSpPr>
        <p:spPr>
          <a:xfrm rot="5400000">
            <a:off x="8430808" y="1245554"/>
            <a:ext cx="714000" cy="704400"/>
          </a:xfrm>
          <a:prstGeom prst="ellipse">
            <a:avLst/>
          </a:prstGeom>
          <a:solidFill>
            <a:srgbClr val="9FC5E8">
              <a:alpha val="558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0" name="Google Shape;1840;p20"/>
          <p:cNvSpPr/>
          <p:nvPr/>
        </p:nvSpPr>
        <p:spPr>
          <a:xfrm rot="5400000">
            <a:off x="8430808" y="531630"/>
            <a:ext cx="714000" cy="704400"/>
          </a:xfrm>
          <a:prstGeom prst="ellipse">
            <a:avLst/>
          </a:prstGeom>
          <a:solidFill>
            <a:srgbClr val="9FC5E8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1" name="Google Shape;1841;p20"/>
          <p:cNvSpPr/>
          <p:nvPr/>
        </p:nvSpPr>
        <p:spPr>
          <a:xfrm rot="5400000">
            <a:off x="7498150" y="3876200"/>
            <a:ext cx="2579100" cy="714000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2" name="Google Shape;1842;p20"/>
          <p:cNvSpPr/>
          <p:nvPr/>
        </p:nvSpPr>
        <p:spPr>
          <a:xfrm rot="5400000">
            <a:off x="8513466" y="3000943"/>
            <a:ext cx="548400" cy="5484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3" name="Google Shape;1843;p20"/>
          <p:cNvSpPr/>
          <p:nvPr/>
        </p:nvSpPr>
        <p:spPr>
          <a:xfrm rot="5400000">
            <a:off x="8430700" y="2943645"/>
            <a:ext cx="714000" cy="714000"/>
          </a:xfrm>
          <a:prstGeom prst="pie">
            <a:avLst>
              <a:gd name="adj1" fmla="val 5366593"/>
              <a:gd name="adj2" fmla="val 16200000"/>
            </a:avLst>
          </a:prstGeom>
          <a:solidFill>
            <a:srgbClr val="FBBE18">
              <a:alpha val="638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4" name="Google Shape;1844;p20"/>
          <p:cNvSpPr/>
          <p:nvPr/>
        </p:nvSpPr>
        <p:spPr>
          <a:xfrm rot="5400000">
            <a:off x="-1477800" y="3349725"/>
            <a:ext cx="3669600" cy="714000"/>
          </a:xfrm>
          <a:prstGeom prst="roundRect">
            <a:avLst>
              <a:gd name="adj" fmla="val 50000"/>
            </a:avLst>
          </a:prstGeom>
          <a:solidFill>
            <a:srgbClr val="FCD66C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845" name="Google Shape;1845;p20"/>
          <p:cNvCxnSpPr>
            <a:stCxn id="1844" idx="1"/>
            <a:endCxn id="1844" idx="3"/>
          </p:cNvCxnSpPr>
          <p:nvPr/>
        </p:nvCxnSpPr>
        <p:spPr>
          <a:xfrm>
            <a:off x="357000" y="1871925"/>
            <a:ext cx="0" cy="36696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846" name="Google Shape;1846;p20"/>
          <p:cNvSpPr/>
          <p:nvPr/>
        </p:nvSpPr>
        <p:spPr>
          <a:xfrm rot="5400000">
            <a:off x="108" y="4337554"/>
            <a:ext cx="714000" cy="704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7" name="Google Shape;1847;p20"/>
          <p:cNvSpPr/>
          <p:nvPr/>
        </p:nvSpPr>
        <p:spPr>
          <a:xfrm rot="5400000">
            <a:off x="108" y="3623629"/>
            <a:ext cx="714000" cy="704400"/>
          </a:xfrm>
          <a:prstGeom prst="ellipse">
            <a:avLst/>
          </a:prstGeom>
          <a:solidFill>
            <a:srgbClr val="F8B0AD">
              <a:alpha val="642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8" name="Google Shape;1848;p20"/>
          <p:cNvSpPr/>
          <p:nvPr/>
        </p:nvSpPr>
        <p:spPr>
          <a:xfrm rot="5400000">
            <a:off x="108" y="2909705"/>
            <a:ext cx="714000" cy="704400"/>
          </a:xfrm>
          <a:prstGeom prst="ellipse">
            <a:avLst/>
          </a:prstGeom>
          <a:solidFill>
            <a:srgbClr val="F8B0AD">
              <a:alpha val="348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9" name="Google Shape;1849;p20"/>
          <p:cNvSpPr txBox="1">
            <a:spLocks noGrp="1"/>
          </p:cNvSpPr>
          <p:nvPr>
            <p:ph type="subTitle" idx="1"/>
          </p:nvPr>
        </p:nvSpPr>
        <p:spPr>
          <a:xfrm>
            <a:off x="2100313" y="1604819"/>
            <a:ext cx="2434800" cy="57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50" name="Google Shape;1850;p20"/>
          <p:cNvSpPr txBox="1">
            <a:spLocks noGrp="1"/>
          </p:cNvSpPr>
          <p:nvPr>
            <p:ph type="subTitle" idx="2"/>
          </p:nvPr>
        </p:nvSpPr>
        <p:spPr>
          <a:xfrm>
            <a:off x="5369239" y="1604819"/>
            <a:ext cx="2434800" cy="57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51" name="Google Shape;1851;p20"/>
          <p:cNvSpPr txBox="1">
            <a:spLocks noGrp="1"/>
          </p:cNvSpPr>
          <p:nvPr>
            <p:ph type="title" idx="3"/>
          </p:nvPr>
        </p:nvSpPr>
        <p:spPr>
          <a:xfrm>
            <a:off x="1921363" y="1322170"/>
            <a:ext cx="2792700" cy="4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852" name="Google Shape;1852;p20"/>
          <p:cNvSpPr txBox="1">
            <a:spLocks noGrp="1"/>
          </p:cNvSpPr>
          <p:nvPr>
            <p:ph type="title" idx="4"/>
          </p:nvPr>
        </p:nvSpPr>
        <p:spPr>
          <a:xfrm>
            <a:off x="1921363" y="2672047"/>
            <a:ext cx="2792700" cy="4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853" name="Google Shape;1853;p20"/>
          <p:cNvSpPr txBox="1">
            <a:spLocks noGrp="1"/>
          </p:cNvSpPr>
          <p:nvPr>
            <p:ph type="subTitle" idx="5"/>
          </p:nvPr>
        </p:nvSpPr>
        <p:spPr>
          <a:xfrm>
            <a:off x="2100313" y="2954722"/>
            <a:ext cx="2434800" cy="53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54" name="Google Shape;1854;p20"/>
          <p:cNvSpPr txBox="1">
            <a:spLocks noGrp="1"/>
          </p:cNvSpPr>
          <p:nvPr>
            <p:ph type="title" idx="6"/>
          </p:nvPr>
        </p:nvSpPr>
        <p:spPr>
          <a:xfrm>
            <a:off x="5190289" y="1322170"/>
            <a:ext cx="2792700" cy="4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855" name="Google Shape;1855;p20"/>
          <p:cNvSpPr txBox="1">
            <a:spLocks noGrp="1"/>
          </p:cNvSpPr>
          <p:nvPr>
            <p:ph type="title" idx="7"/>
          </p:nvPr>
        </p:nvSpPr>
        <p:spPr>
          <a:xfrm>
            <a:off x="5190289" y="2672047"/>
            <a:ext cx="2792700" cy="4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856" name="Google Shape;1856;p20"/>
          <p:cNvSpPr txBox="1">
            <a:spLocks noGrp="1"/>
          </p:cNvSpPr>
          <p:nvPr>
            <p:ph type="subTitle" idx="8"/>
          </p:nvPr>
        </p:nvSpPr>
        <p:spPr>
          <a:xfrm>
            <a:off x="5369239" y="2954722"/>
            <a:ext cx="2434800" cy="53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      <p15:guide id="1" pos="2880">
          <p15:clr>
            <a:srgbClr val="FA7B17"/>
          </p15:clr>
        </p15:guide>
        <p15:guide id="2" orient="horz" pos="1830">
          <p15:clr>
            <a:srgbClr val="FA7B17"/>
          </p15:clr>
        </p15:guide>
        <p15:guide id="3" pos="1262">
          <p15:clr>
            <a:srgbClr val="FA7B17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lt2"/>
        </a:solidFill>
        <a:effectLst/>
      </p:bgPr>
    </p:bg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3"/>
          <p:cNvSpPr/>
          <p:nvPr/>
        </p:nvSpPr>
        <p:spPr>
          <a:xfrm rot="5400000">
            <a:off x="123400" y="3000125"/>
            <a:ext cx="2022900" cy="2309400"/>
          </a:xfrm>
          <a:prstGeom prst="rect">
            <a:avLst/>
          </a:prstGeom>
          <a:solidFill>
            <a:srgbClr val="FBBE18">
              <a:alpha val="52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p3"/>
          <p:cNvSpPr/>
          <p:nvPr/>
        </p:nvSpPr>
        <p:spPr>
          <a:xfrm rot="-5400000">
            <a:off x="576325" y="3452974"/>
            <a:ext cx="1088400" cy="2338200"/>
          </a:xfrm>
          <a:prstGeom prst="rtTriangle">
            <a:avLst/>
          </a:prstGeom>
          <a:solidFill>
            <a:srgbClr val="FFFFFF">
              <a:alpha val="660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" name="Google Shape;169;p3"/>
          <p:cNvSpPr/>
          <p:nvPr/>
        </p:nvSpPr>
        <p:spPr>
          <a:xfrm rot="-5400000">
            <a:off x="2256438" y="2562788"/>
            <a:ext cx="2543400" cy="2543400"/>
          </a:xfrm>
          <a:prstGeom prst="pie">
            <a:avLst>
              <a:gd name="adj1" fmla="val 5393868"/>
              <a:gd name="adj2" fmla="val 16186904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70" name="Google Shape;170;p3"/>
          <p:cNvGrpSpPr/>
          <p:nvPr/>
        </p:nvGrpSpPr>
        <p:grpSpPr>
          <a:xfrm>
            <a:off x="-13133" y="18224"/>
            <a:ext cx="9144182" cy="5148055"/>
            <a:chOff x="-170" y="-1888"/>
            <a:chExt cx="9144182" cy="5148055"/>
          </a:xfrm>
        </p:grpSpPr>
        <p:sp>
          <p:nvSpPr>
            <p:cNvPr id="171" name="Google Shape;171;p3"/>
            <p:cNvSpPr/>
            <p:nvPr/>
          </p:nvSpPr>
          <p:spPr>
            <a:xfrm flipH="1">
              <a:off x="314364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72" name="Google Shape;172;p3"/>
            <p:cNvSpPr/>
            <p:nvPr/>
          </p:nvSpPr>
          <p:spPr>
            <a:xfrm flipH="1">
              <a:off x="-170" y="28485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73" name="Google Shape;173;p3"/>
            <p:cNvSpPr/>
            <p:nvPr/>
          </p:nvSpPr>
          <p:spPr>
            <a:xfrm flipH="1">
              <a:off x="914397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74" name="Google Shape;174;p3"/>
            <p:cNvSpPr/>
            <p:nvPr/>
          </p:nvSpPr>
          <p:spPr>
            <a:xfrm flipH="1">
              <a:off x="885824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75" name="Google Shape;175;p3"/>
            <p:cNvSpPr/>
            <p:nvPr/>
          </p:nvSpPr>
          <p:spPr>
            <a:xfrm flipH="1">
              <a:off x="8572510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76" name="Google Shape;176;p3"/>
            <p:cNvSpPr/>
            <p:nvPr/>
          </p:nvSpPr>
          <p:spPr>
            <a:xfrm flipH="1">
              <a:off x="828677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77" name="Google Shape;177;p3"/>
            <p:cNvSpPr/>
            <p:nvPr/>
          </p:nvSpPr>
          <p:spPr>
            <a:xfrm flipH="1">
              <a:off x="800104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78" name="Google Shape;178;p3"/>
            <p:cNvSpPr/>
            <p:nvPr/>
          </p:nvSpPr>
          <p:spPr>
            <a:xfrm flipH="1">
              <a:off x="771531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79" name="Google Shape;179;p3"/>
            <p:cNvSpPr/>
            <p:nvPr/>
          </p:nvSpPr>
          <p:spPr>
            <a:xfrm flipH="1">
              <a:off x="742958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80" name="Google Shape;180;p3"/>
            <p:cNvSpPr/>
            <p:nvPr/>
          </p:nvSpPr>
          <p:spPr>
            <a:xfrm flipH="1">
              <a:off x="714385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81" name="Google Shape;181;p3"/>
            <p:cNvSpPr/>
            <p:nvPr/>
          </p:nvSpPr>
          <p:spPr>
            <a:xfrm rot="10800000" flipH="1">
              <a:off x="6858158" y="-1888"/>
              <a:ext cx="0" cy="5147280"/>
            </a:xfrm>
            <a:custGeom>
              <a:avLst/>
              <a:gdLst/>
              <a:ahLst/>
              <a:cxnLst/>
              <a:rect l="l" t="t" r="r" b="b"/>
              <a:pathLst>
                <a:path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82" name="Google Shape;182;p3"/>
            <p:cNvSpPr/>
            <p:nvPr/>
          </p:nvSpPr>
          <p:spPr>
            <a:xfrm flipH="1">
              <a:off x="657242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83" name="Google Shape;183;p3"/>
            <p:cNvSpPr/>
            <p:nvPr/>
          </p:nvSpPr>
          <p:spPr>
            <a:xfrm flipH="1">
              <a:off x="628669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84" name="Google Shape;184;p3"/>
            <p:cNvSpPr/>
            <p:nvPr/>
          </p:nvSpPr>
          <p:spPr>
            <a:xfrm flipH="1">
              <a:off x="600096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85" name="Google Shape;185;p3"/>
            <p:cNvSpPr/>
            <p:nvPr/>
          </p:nvSpPr>
          <p:spPr>
            <a:xfrm flipH="1">
              <a:off x="571523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86" name="Google Shape;186;p3"/>
            <p:cNvSpPr/>
            <p:nvPr/>
          </p:nvSpPr>
          <p:spPr>
            <a:xfrm flipH="1">
              <a:off x="542949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87" name="Google Shape;187;p3"/>
            <p:cNvSpPr/>
            <p:nvPr/>
          </p:nvSpPr>
          <p:spPr>
            <a:xfrm flipH="1">
              <a:off x="514376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88" name="Google Shape;188;p3"/>
            <p:cNvSpPr/>
            <p:nvPr/>
          </p:nvSpPr>
          <p:spPr>
            <a:xfrm flipH="1">
              <a:off x="485803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89" name="Google Shape;189;p3"/>
            <p:cNvSpPr/>
            <p:nvPr/>
          </p:nvSpPr>
          <p:spPr>
            <a:xfrm flipH="1">
              <a:off x="457230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90" name="Google Shape;190;p3"/>
            <p:cNvSpPr/>
            <p:nvPr/>
          </p:nvSpPr>
          <p:spPr>
            <a:xfrm flipH="1">
              <a:off x="428657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91" name="Google Shape;191;p3"/>
            <p:cNvSpPr/>
            <p:nvPr/>
          </p:nvSpPr>
          <p:spPr>
            <a:xfrm flipH="1">
              <a:off x="400084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92" name="Google Shape;192;p3"/>
            <p:cNvSpPr/>
            <p:nvPr/>
          </p:nvSpPr>
          <p:spPr>
            <a:xfrm flipH="1">
              <a:off x="371510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93" name="Google Shape;193;p3"/>
            <p:cNvSpPr/>
            <p:nvPr/>
          </p:nvSpPr>
          <p:spPr>
            <a:xfrm flipH="1">
              <a:off x="342937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94" name="Google Shape;194;p3"/>
            <p:cNvSpPr/>
            <p:nvPr/>
          </p:nvSpPr>
          <p:spPr>
            <a:xfrm flipH="1">
              <a:off x="-170" y="285847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95" name="Google Shape;195;p3"/>
            <p:cNvSpPr/>
            <p:nvPr/>
          </p:nvSpPr>
          <p:spPr>
            <a:xfrm flipH="1">
              <a:off x="-170" y="257249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96" name="Google Shape;196;p3"/>
            <p:cNvSpPr/>
            <p:nvPr/>
          </p:nvSpPr>
          <p:spPr>
            <a:xfrm flipH="1">
              <a:off x="-170" y="228656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97" name="Google Shape;197;p3"/>
            <p:cNvSpPr/>
            <p:nvPr/>
          </p:nvSpPr>
          <p:spPr>
            <a:xfrm flipH="1">
              <a:off x="-170" y="2000585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98" name="Google Shape;198;p3"/>
            <p:cNvSpPr/>
            <p:nvPr/>
          </p:nvSpPr>
          <p:spPr>
            <a:xfrm flipH="1">
              <a:off x="-170" y="171461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99" name="Google Shape;199;p3"/>
            <p:cNvSpPr/>
            <p:nvPr/>
          </p:nvSpPr>
          <p:spPr>
            <a:xfrm flipH="1">
              <a:off x="-170" y="142867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00" name="Google Shape;200;p3"/>
            <p:cNvSpPr/>
            <p:nvPr/>
          </p:nvSpPr>
          <p:spPr>
            <a:xfrm flipH="1">
              <a:off x="-170" y="428750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01" name="Google Shape;201;p3"/>
            <p:cNvSpPr/>
            <p:nvPr/>
          </p:nvSpPr>
          <p:spPr>
            <a:xfrm flipH="1">
              <a:off x="-170" y="400152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02" name="Google Shape;202;p3"/>
            <p:cNvSpPr/>
            <p:nvPr/>
          </p:nvSpPr>
          <p:spPr>
            <a:xfrm flipH="1">
              <a:off x="-170" y="371632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03" name="Google Shape;203;p3"/>
            <p:cNvSpPr/>
            <p:nvPr/>
          </p:nvSpPr>
          <p:spPr>
            <a:xfrm flipH="1">
              <a:off x="-170" y="343038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04" name="Google Shape;204;p3"/>
            <p:cNvSpPr/>
            <p:nvPr/>
          </p:nvSpPr>
          <p:spPr>
            <a:xfrm flipH="1">
              <a:off x="-170" y="485941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05" name="Google Shape;205;p3"/>
            <p:cNvSpPr/>
            <p:nvPr/>
          </p:nvSpPr>
          <p:spPr>
            <a:xfrm flipH="1">
              <a:off x="-170" y="4573436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06" name="Google Shape;206;p3"/>
            <p:cNvSpPr/>
            <p:nvPr/>
          </p:nvSpPr>
          <p:spPr>
            <a:xfrm flipH="1">
              <a:off x="-170" y="3144409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07" name="Google Shape;207;p3"/>
            <p:cNvSpPr/>
            <p:nvPr/>
          </p:nvSpPr>
          <p:spPr>
            <a:xfrm flipH="1">
              <a:off x="-170" y="1142698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08" name="Google Shape;208;p3"/>
            <p:cNvSpPr/>
            <p:nvPr/>
          </p:nvSpPr>
          <p:spPr>
            <a:xfrm flipH="1">
              <a:off x="-170" y="85676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09" name="Google Shape;209;p3"/>
            <p:cNvSpPr/>
            <p:nvPr/>
          </p:nvSpPr>
          <p:spPr>
            <a:xfrm flipH="1">
              <a:off x="-170" y="57078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10" name="Google Shape;210;p3"/>
            <p:cNvSpPr/>
            <p:nvPr/>
          </p:nvSpPr>
          <p:spPr>
            <a:xfrm flipH="1">
              <a:off x="57206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11" name="Google Shape;211;p3"/>
            <p:cNvSpPr/>
            <p:nvPr/>
          </p:nvSpPr>
          <p:spPr>
            <a:xfrm flipH="1">
              <a:off x="2857914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12" name="Google Shape;212;p3"/>
            <p:cNvSpPr/>
            <p:nvPr/>
          </p:nvSpPr>
          <p:spPr>
            <a:xfrm flipH="1">
              <a:off x="2572182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13" name="Google Shape;213;p3"/>
            <p:cNvSpPr/>
            <p:nvPr/>
          </p:nvSpPr>
          <p:spPr>
            <a:xfrm flipH="1">
              <a:off x="228645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14" name="Google Shape;214;p3"/>
            <p:cNvSpPr/>
            <p:nvPr/>
          </p:nvSpPr>
          <p:spPr>
            <a:xfrm flipH="1">
              <a:off x="200071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15" name="Google Shape;215;p3"/>
            <p:cNvSpPr/>
            <p:nvPr/>
          </p:nvSpPr>
          <p:spPr>
            <a:xfrm flipH="1">
              <a:off x="1714987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16" name="Google Shape;216;p3"/>
            <p:cNvSpPr/>
            <p:nvPr/>
          </p:nvSpPr>
          <p:spPr>
            <a:xfrm flipH="1">
              <a:off x="1429255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17" name="Google Shape;217;p3"/>
            <p:cNvSpPr/>
            <p:nvPr/>
          </p:nvSpPr>
          <p:spPr>
            <a:xfrm flipH="1">
              <a:off x="1143523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18" name="Google Shape;218;p3"/>
            <p:cNvSpPr/>
            <p:nvPr/>
          </p:nvSpPr>
          <p:spPr>
            <a:xfrm flipH="1">
              <a:off x="857791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19" name="Google Shape;219;p3"/>
            <p:cNvSpPr/>
            <p:nvPr/>
          </p:nvSpPr>
          <p:spPr>
            <a:xfrm flipH="1">
              <a:off x="59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20" name="Google Shape;220;p3"/>
            <p:cNvSpPr/>
            <p:nvPr/>
          </p:nvSpPr>
          <p:spPr>
            <a:xfrm flipH="1">
              <a:off x="28632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</p:grpSp>
      <p:sp>
        <p:nvSpPr>
          <p:cNvPr id="221" name="Google Shape;221;p3"/>
          <p:cNvSpPr/>
          <p:nvPr/>
        </p:nvSpPr>
        <p:spPr>
          <a:xfrm rot="-5400000">
            <a:off x="2640888" y="2947238"/>
            <a:ext cx="1774500" cy="1774500"/>
          </a:xfrm>
          <a:prstGeom prst="pie">
            <a:avLst>
              <a:gd name="adj1" fmla="val 5393868"/>
              <a:gd name="adj2" fmla="val 16186904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2" name="Google Shape;222;p3"/>
          <p:cNvSpPr/>
          <p:nvPr/>
        </p:nvSpPr>
        <p:spPr>
          <a:xfrm rot="-5400000">
            <a:off x="3086388" y="3392738"/>
            <a:ext cx="883500" cy="883500"/>
          </a:xfrm>
          <a:prstGeom prst="pie">
            <a:avLst>
              <a:gd name="adj1" fmla="val 5393868"/>
              <a:gd name="adj2" fmla="val 16186904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3" name="Google Shape;223;p3"/>
          <p:cNvSpPr/>
          <p:nvPr/>
        </p:nvSpPr>
        <p:spPr>
          <a:xfrm rot="-5400000">
            <a:off x="2752488" y="3005673"/>
            <a:ext cx="1551300" cy="1551300"/>
          </a:xfrm>
          <a:prstGeom prst="pie">
            <a:avLst>
              <a:gd name="adj1" fmla="val 5393868"/>
              <a:gd name="adj2" fmla="val 16186904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3"/>
          <p:cNvSpPr/>
          <p:nvPr/>
        </p:nvSpPr>
        <p:spPr>
          <a:xfrm>
            <a:off x="-39900" y="-12450"/>
            <a:ext cx="8232900" cy="1444800"/>
          </a:xfrm>
          <a:prstGeom prst="rect">
            <a:avLst/>
          </a:prstGeom>
          <a:solidFill>
            <a:srgbClr val="FBBE18">
              <a:alpha val="52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3"/>
          <p:cNvSpPr/>
          <p:nvPr/>
        </p:nvSpPr>
        <p:spPr>
          <a:xfrm>
            <a:off x="4866350" y="530550"/>
            <a:ext cx="1597800" cy="1611900"/>
          </a:xfrm>
          <a:prstGeom prst="round2SameRect">
            <a:avLst>
              <a:gd name="adj1" fmla="val 50000"/>
              <a:gd name="adj2" fmla="val 2084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6" name="Google Shape;226;p3"/>
          <p:cNvSpPr/>
          <p:nvPr/>
        </p:nvSpPr>
        <p:spPr>
          <a:xfrm>
            <a:off x="4871050" y="1819950"/>
            <a:ext cx="1597800" cy="1548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7" name="Google Shape;227;p3"/>
          <p:cNvSpPr/>
          <p:nvPr/>
        </p:nvSpPr>
        <p:spPr>
          <a:xfrm>
            <a:off x="4870950" y="1652700"/>
            <a:ext cx="1719000" cy="1611900"/>
          </a:xfrm>
          <a:prstGeom prst="rtTriangle">
            <a:avLst/>
          </a:prstGeom>
          <a:solidFill>
            <a:schemeClr val="accent4"/>
          </a:solidFill>
          <a:ln w="952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  <a:effectLst>
            <a:reflection fadeDir="5400012" sy="-100000" algn="bl" rotWithShape="0"/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8" name="Google Shape;228;p3"/>
          <p:cNvSpPr/>
          <p:nvPr/>
        </p:nvSpPr>
        <p:spPr>
          <a:xfrm>
            <a:off x="-39900" y="539500"/>
            <a:ext cx="4906200" cy="2836500"/>
          </a:xfrm>
          <a:prstGeom prst="roundRect">
            <a:avLst>
              <a:gd name="adj" fmla="val 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9" name="Google Shape;229;p3"/>
          <p:cNvSpPr/>
          <p:nvPr/>
        </p:nvSpPr>
        <p:spPr>
          <a:xfrm>
            <a:off x="-2327025" y="3270650"/>
            <a:ext cx="7704000" cy="593400"/>
          </a:xfrm>
          <a:prstGeom prst="roundRect">
            <a:avLst>
              <a:gd name="adj" fmla="val 50000"/>
            </a:avLst>
          </a:prstGeom>
          <a:solidFill>
            <a:srgbClr val="FF736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0" name="Google Shape;230;p3"/>
          <p:cNvSpPr txBox="1">
            <a:spLocks noGrp="1"/>
          </p:cNvSpPr>
          <p:nvPr>
            <p:ph type="title"/>
          </p:nvPr>
        </p:nvSpPr>
        <p:spPr>
          <a:xfrm>
            <a:off x="720000" y="2128400"/>
            <a:ext cx="4137000" cy="108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  <a:defRPr sz="34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31" name="Google Shape;231;p3"/>
          <p:cNvSpPr txBox="1">
            <a:spLocks noGrp="1"/>
          </p:cNvSpPr>
          <p:nvPr>
            <p:ph type="title" idx="2" hasCustomPrompt="1"/>
          </p:nvPr>
        </p:nvSpPr>
        <p:spPr>
          <a:xfrm>
            <a:off x="720000" y="1024800"/>
            <a:ext cx="3378600" cy="883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32" name="Google Shape;232;p3"/>
          <p:cNvSpPr txBox="1">
            <a:spLocks noGrp="1"/>
          </p:cNvSpPr>
          <p:nvPr>
            <p:ph type="subTitle" idx="1"/>
          </p:nvPr>
        </p:nvSpPr>
        <p:spPr>
          <a:xfrm>
            <a:off x="720000" y="3270650"/>
            <a:ext cx="2850600" cy="59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Montserrat Medium"/>
              <a:buNone/>
              <a:defRPr sz="1600"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lvl="1">
              <a:spcBef>
                <a:spcPts val="1600"/>
              </a:spcBef>
              <a:spcAft>
                <a:spcPts val="0"/>
              </a:spcAft>
              <a:buSzPts val="1400"/>
              <a:buFont typeface="Montserrat Medium"/>
              <a:buNone/>
              <a:defRPr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lvl="2">
              <a:spcBef>
                <a:spcPts val="1600"/>
              </a:spcBef>
              <a:spcAft>
                <a:spcPts val="0"/>
              </a:spcAft>
              <a:buSzPts val="1400"/>
              <a:buFont typeface="Montserrat Medium"/>
              <a:buNone/>
              <a:defRPr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lvl="3">
              <a:spcBef>
                <a:spcPts val="1600"/>
              </a:spcBef>
              <a:spcAft>
                <a:spcPts val="0"/>
              </a:spcAft>
              <a:buSzPts val="1400"/>
              <a:buFont typeface="Montserrat Medium"/>
              <a:buNone/>
              <a:defRPr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lvl="4">
              <a:spcBef>
                <a:spcPts val="1600"/>
              </a:spcBef>
              <a:spcAft>
                <a:spcPts val="0"/>
              </a:spcAft>
              <a:buSzPts val="1400"/>
              <a:buFont typeface="Montserrat Medium"/>
              <a:buNone/>
              <a:defRPr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lvl="5">
              <a:spcBef>
                <a:spcPts val="1600"/>
              </a:spcBef>
              <a:spcAft>
                <a:spcPts val="0"/>
              </a:spcAft>
              <a:buSzPts val="1400"/>
              <a:buFont typeface="Montserrat Medium"/>
              <a:buNone/>
              <a:defRPr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lvl="6">
              <a:spcBef>
                <a:spcPts val="1600"/>
              </a:spcBef>
              <a:spcAft>
                <a:spcPts val="0"/>
              </a:spcAft>
              <a:buSzPts val="1400"/>
              <a:buFont typeface="Montserrat Medium"/>
              <a:buNone/>
              <a:defRPr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lvl="7">
              <a:spcBef>
                <a:spcPts val="1600"/>
              </a:spcBef>
              <a:spcAft>
                <a:spcPts val="0"/>
              </a:spcAft>
              <a:buSzPts val="1400"/>
              <a:buFont typeface="Montserrat Medium"/>
              <a:buNone/>
              <a:defRPr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lvl="8">
              <a:spcBef>
                <a:spcPts val="1600"/>
              </a:spcBef>
              <a:spcAft>
                <a:spcPts val="1600"/>
              </a:spcAft>
              <a:buSzPts val="1400"/>
              <a:buFont typeface="Montserrat Medium"/>
              <a:buNone/>
              <a:defRPr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>
            <a:endParaRPr/>
          </a:p>
        </p:txBody>
      </p:sp>
      <p:sp>
        <p:nvSpPr>
          <p:cNvPr id="233" name="Google Shape;233;p3"/>
          <p:cNvSpPr/>
          <p:nvPr/>
        </p:nvSpPr>
        <p:spPr>
          <a:xfrm rot="-5400000">
            <a:off x="5829525" y="2699950"/>
            <a:ext cx="1812600" cy="350850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9FC5E8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4" name="Google Shape;234;p3"/>
          <p:cNvSpPr/>
          <p:nvPr/>
        </p:nvSpPr>
        <p:spPr>
          <a:xfrm>
            <a:off x="6760676" y="-135724"/>
            <a:ext cx="5378188" cy="5378188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" name="Google Shape;235;p3"/>
          <p:cNvSpPr/>
          <p:nvPr/>
        </p:nvSpPr>
        <p:spPr>
          <a:xfrm>
            <a:off x="6740494" y="-155906"/>
            <a:ext cx="5418553" cy="5418553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noFill/>
          <a:ln w="2286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6" name="Google Shape;236;p3"/>
          <p:cNvSpPr/>
          <p:nvPr/>
        </p:nvSpPr>
        <p:spPr>
          <a:xfrm>
            <a:off x="6589950" y="-306450"/>
            <a:ext cx="5719641" cy="5719641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noFill/>
          <a:ln w="2286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7" name="Google Shape;237;p3"/>
          <p:cNvSpPr/>
          <p:nvPr/>
        </p:nvSpPr>
        <p:spPr>
          <a:xfrm>
            <a:off x="6683757" y="-259392"/>
            <a:ext cx="5532027" cy="5625525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8" name="Google Shape;238;p3"/>
          <p:cNvSpPr/>
          <p:nvPr/>
        </p:nvSpPr>
        <p:spPr>
          <a:xfrm>
            <a:off x="6964354" y="67953"/>
            <a:ext cx="4970834" cy="4970834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9" name="Google Shape;239;p3"/>
          <p:cNvSpPr/>
          <p:nvPr/>
        </p:nvSpPr>
        <p:spPr>
          <a:xfrm>
            <a:off x="7088125" y="191725"/>
            <a:ext cx="4723291" cy="4723291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0" name="Google Shape;240;p3"/>
          <p:cNvSpPr/>
          <p:nvPr/>
        </p:nvSpPr>
        <p:spPr>
          <a:xfrm>
            <a:off x="7190272" y="293872"/>
            <a:ext cx="4518996" cy="4518996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solidFill>
            <a:srgbClr val="FBBE18">
              <a:alpha val="638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1" name="Google Shape;241;p3"/>
          <p:cNvSpPr/>
          <p:nvPr/>
        </p:nvSpPr>
        <p:spPr>
          <a:xfrm>
            <a:off x="7447083" y="550682"/>
            <a:ext cx="4005376" cy="4005376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2" name="Google Shape;242;p3"/>
          <p:cNvSpPr/>
          <p:nvPr/>
        </p:nvSpPr>
        <p:spPr>
          <a:xfrm>
            <a:off x="5148848" y="2001689"/>
            <a:ext cx="1042200" cy="1028700"/>
          </a:xfrm>
          <a:prstGeom prst="ellipse">
            <a:avLst/>
          </a:prstGeom>
          <a:solidFill>
            <a:srgbClr val="FBBE18">
              <a:alpha val="638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3" name="Google Shape;243;p3"/>
          <p:cNvSpPr/>
          <p:nvPr/>
        </p:nvSpPr>
        <p:spPr>
          <a:xfrm rot="5400000">
            <a:off x="5742374" y="550350"/>
            <a:ext cx="380700" cy="2151600"/>
          </a:xfrm>
          <a:prstGeom prst="round2SameRect">
            <a:avLst>
              <a:gd name="adj1" fmla="val 46388"/>
              <a:gd name="adj2" fmla="val 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4" name="Google Shape;244;p3"/>
          <p:cNvSpPr/>
          <p:nvPr/>
        </p:nvSpPr>
        <p:spPr>
          <a:xfrm>
            <a:off x="6621688" y="1432352"/>
            <a:ext cx="392400" cy="3876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5" name="Google Shape;245;p3"/>
          <p:cNvSpPr/>
          <p:nvPr/>
        </p:nvSpPr>
        <p:spPr>
          <a:xfrm rot="-5400000">
            <a:off x="9269250" y="2564075"/>
            <a:ext cx="380700" cy="3598200"/>
          </a:xfrm>
          <a:prstGeom prst="round2SameRect">
            <a:avLst>
              <a:gd name="adj1" fmla="val 46388"/>
              <a:gd name="adj2" fmla="val 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6" name="Google Shape;246;p3"/>
          <p:cNvSpPr/>
          <p:nvPr/>
        </p:nvSpPr>
        <p:spPr>
          <a:xfrm rot="10800000">
            <a:off x="7654925" y="4169377"/>
            <a:ext cx="392400" cy="3876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47" name="Google Shape;247;p3"/>
          <p:cNvGrpSpPr/>
          <p:nvPr/>
        </p:nvGrpSpPr>
        <p:grpSpPr>
          <a:xfrm rot="10800000">
            <a:off x="5240750" y="4595938"/>
            <a:ext cx="1969850" cy="191750"/>
            <a:chOff x="1454525" y="7080325"/>
            <a:chExt cx="1969850" cy="191750"/>
          </a:xfrm>
        </p:grpSpPr>
        <p:sp>
          <p:nvSpPr>
            <p:cNvPr id="248" name="Google Shape;248;p3"/>
            <p:cNvSpPr/>
            <p:nvPr/>
          </p:nvSpPr>
          <p:spPr>
            <a:xfrm>
              <a:off x="1454525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0" y="320"/>
                    <a:pt x="0" y="708"/>
                  </a:cubicBezTo>
                  <a:cubicBezTo>
                    <a:pt x="0" y="1096"/>
                    <a:pt x="297" y="1393"/>
                    <a:pt x="685" y="1393"/>
                  </a:cubicBezTo>
                  <a:cubicBezTo>
                    <a:pt x="1073" y="1393"/>
                    <a:pt x="1393" y="1096"/>
                    <a:pt x="1393" y="708"/>
                  </a:cubicBezTo>
                  <a:cubicBezTo>
                    <a:pt x="1393" y="320"/>
                    <a:pt x="1073" y="0"/>
                    <a:pt x="68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3"/>
            <p:cNvSpPr/>
            <p:nvPr/>
          </p:nvSpPr>
          <p:spPr>
            <a:xfrm>
              <a:off x="1454525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0" y="297"/>
                    <a:pt x="0" y="685"/>
                  </a:cubicBezTo>
                  <a:cubicBezTo>
                    <a:pt x="0" y="1073"/>
                    <a:pt x="297" y="1392"/>
                    <a:pt x="685" y="1392"/>
                  </a:cubicBezTo>
                  <a:cubicBezTo>
                    <a:pt x="1073" y="1392"/>
                    <a:pt x="1393" y="1073"/>
                    <a:pt x="1393" y="685"/>
                  </a:cubicBezTo>
                  <a:cubicBezTo>
                    <a:pt x="1393" y="297"/>
                    <a:pt x="1073" y="0"/>
                    <a:pt x="68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3"/>
            <p:cNvSpPr/>
            <p:nvPr/>
          </p:nvSpPr>
          <p:spPr>
            <a:xfrm>
              <a:off x="1602875" y="7080325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320"/>
                    <a:pt x="1" y="708"/>
                  </a:cubicBezTo>
                  <a:cubicBezTo>
                    <a:pt x="1" y="1096"/>
                    <a:pt x="321" y="1393"/>
                    <a:pt x="709" y="1393"/>
                  </a:cubicBezTo>
                  <a:cubicBezTo>
                    <a:pt x="1097" y="1393"/>
                    <a:pt x="1416" y="1096"/>
                    <a:pt x="1416" y="708"/>
                  </a:cubicBezTo>
                  <a:cubicBezTo>
                    <a:pt x="1416" y="320"/>
                    <a:pt x="1097" y="0"/>
                    <a:pt x="70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3"/>
            <p:cNvSpPr/>
            <p:nvPr/>
          </p:nvSpPr>
          <p:spPr>
            <a:xfrm>
              <a:off x="1602875" y="7237250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297"/>
                    <a:pt x="1" y="685"/>
                  </a:cubicBezTo>
                  <a:cubicBezTo>
                    <a:pt x="1" y="1073"/>
                    <a:pt x="321" y="1392"/>
                    <a:pt x="709" y="1392"/>
                  </a:cubicBezTo>
                  <a:cubicBezTo>
                    <a:pt x="1097" y="1392"/>
                    <a:pt x="1416" y="1073"/>
                    <a:pt x="1416" y="685"/>
                  </a:cubicBezTo>
                  <a:cubicBezTo>
                    <a:pt x="1416" y="297"/>
                    <a:pt x="1097" y="0"/>
                    <a:pt x="70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3"/>
            <p:cNvSpPr/>
            <p:nvPr/>
          </p:nvSpPr>
          <p:spPr>
            <a:xfrm>
              <a:off x="17518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3"/>
            <p:cNvSpPr/>
            <p:nvPr/>
          </p:nvSpPr>
          <p:spPr>
            <a:xfrm>
              <a:off x="17518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3"/>
            <p:cNvSpPr/>
            <p:nvPr/>
          </p:nvSpPr>
          <p:spPr>
            <a:xfrm>
              <a:off x="190075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3"/>
            <p:cNvSpPr/>
            <p:nvPr/>
          </p:nvSpPr>
          <p:spPr>
            <a:xfrm>
              <a:off x="190075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3"/>
            <p:cNvSpPr/>
            <p:nvPr/>
          </p:nvSpPr>
          <p:spPr>
            <a:xfrm>
              <a:off x="2049700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393" y="1096"/>
                    <a:pt x="1393" y="708"/>
                  </a:cubicBezTo>
                  <a:cubicBezTo>
                    <a:pt x="1393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3"/>
            <p:cNvSpPr/>
            <p:nvPr/>
          </p:nvSpPr>
          <p:spPr>
            <a:xfrm>
              <a:off x="2049700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393" y="1073"/>
                    <a:pt x="1393" y="685"/>
                  </a:cubicBezTo>
                  <a:cubicBezTo>
                    <a:pt x="1393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3"/>
            <p:cNvSpPr/>
            <p:nvPr/>
          </p:nvSpPr>
          <p:spPr>
            <a:xfrm>
              <a:off x="2198625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1" y="320"/>
                    <a:pt x="1" y="708"/>
                  </a:cubicBezTo>
                  <a:cubicBezTo>
                    <a:pt x="1" y="1096"/>
                    <a:pt x="297" y="1393"/>
                    <a:pt x="685" y="1393"/>
                  </a:cubicBezTo>
                  <a:cubicBezTo>
                    <a:pt x="1073" y="1393"/>
                    <a:pt x="1393" y="1096"/>
                    <a:pt x="1393" y="708"/>
                  </a:cubicBezTo>
                  <a:cubicBezTo>
                    <a:pt x="1393" y="320"/>
                    <a:pt x="1073" y="0"/>
                    <a:pt x="68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3"/>
            <p:cNvSpPr/>
            <p:nvPr/>
          </p:nvSpPr>
          <p:spPr>
            <a:xfrm>
              <a:off x="2198625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1" y="297"/>
                    <a:pt x="1" y="685"/>
                  </a:cubicBezTo>
                  <a:cubicBezTo>
                    <a:pt x="1" y="1073"/>
                    <a:pt x="297" y="1392"/>
                    <a:pt x="685" y="1392"/>
                  </a:cubicBezTo>
                  <a:cubicBezTo>
                    <a:pt x="1073" y="1392"/>
                    <a:pt x="1393" y="1073"/>
                    <a:pt x="1393" y="685"/>
                  </a:cubicBezTo>
                  <a:cubicBezTo>
                    <a:pt x="1393" y="297"/>
                    <a:pt x="1073" y="0"/>
                    <a:pt x="68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3"/>
            <p:cNvSpPr/>
            <p:nvPr/>
          </p:nvSpPr>
          <p:spPr>
            <a:xfrm>
              <a:off x="234700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5" y="1096"/>
                    <a:pt x="1415" y="708"/>
                  </a:cubicBezTo>
                  <a:cubicBezTo>
                    <a:pt x="1415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3"/>
            <p:cNvSpPr/>
            <p:nvPr/>
          </p:nvSpPr>
          <p:spPr>
            <a:xfrm>
              <a:off x="234700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5" y="1073"/>
                    <a:pt x="1415" y="685"/>
                  </a:cubicBezTo>
                  <a:cubicBezTo>
                    <a:pt x="1415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3"/>
            <p:cNvSpPr/>
            <p:nvPr/>
          </p:nvSpPr>
          <p:spPr>
            <a:xfrm>
              <a:off x="24959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3"/>
            <p:cNvSpPr/>
            <p:nvPr/>
          </p:nvSpPr>
          <p:spPr>
            <a:xfrm>
              <a:off x="24959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3"/>
            <p:cNvSpPr/>
            <p:nvPr/>
          </p:nvSpPr>
          <p:spPr>
            <a:xfrm>
              <a:off x="2644850" y="7080325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320"/>
                    <a:pt x="1" y="708"/>
                  </a:cubicBezTo>
                  <a:cubicBezTo>
                    <a:pt x="1" y="1096"/>
                    <a:pt x="321" y="1393"/>
                    <a:pt x="709" y="1393"/>
                  </a:cubicBezTo>
                  <a:cubicBezTo>
                    <a:pt x="1097" y="1393"/>
                    <a:pt x="1416" y="1096"/>
                    <a:pt x="1416" y="708"/>
                  </a:cubicBezTo>
                  <a:cubicBezTo>
                    <a:pt x="1416" y="320"/>
                    <a:pt x="1097" y="0"/>
                    <a:pt x="70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3"/>
            <p:cNvSpPr/>
            <p:nvPr/>
          </p:nvSpPr>
          <p:spPr>
            <a:xfrm>
              <a:off x="2644850" y="7237250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297"/>
                    <a:pt x="1" y="685"/>
                  </a:cubicBezTo>
                  <a:cubicBezTo>
                    <a:pt x="1" y="1073"/>
                    <a:pt x="321" y="1392"/>
                    <a:pt x="709" y="1392"/>
                  </a:cubicBezTo>
                  <a:cubicBezTo>
                    <a:pt x="1097" y="1392"/>
                    <a:pt x="1416" y="1073"/>
                    <a:pt x="1416" y="685"/>
                  </a:cubicBezTo>
                  <a:cubicBezTo>
                    <a:pt x="1416" y="297"/>
                    <a:pt x="1097" y="0"/>
                    <a:pt x="70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3"/>
            <p:cNvSpPr/>
            <p:nvPr/>
          </p:nvSpPr>
          <p:spPr>
            <a:xfrm>
              <a:off x="2793800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393" y="1096"/>
                    <a:pt x="1393" y="708"/>
                  </a:cubicBezTo>
                  <a:cubicBezTo>
                    <a:pt x="1393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3"/>
            <p:cNvSpPr/>
            <p:nvPr/>
          </p:nvSpPr>
          <p:spPr>
            <a:xfrm>
              <a:off x="2793800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393" y="1073"/>
                    <a:pt x="1393" y="685"/>
                  </a:cubicBezTo>
                  <a:cubicBezTo>
                    <a:pt x="1393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3"/>
            <p:cNvSpPr/>
            <p:nvPr/>
          </p:nvSpPr>
          <p:spPr>
            <a:xfrm>
              <a:off x="2942725" y="7080325"/>
              <a:ext cx="34850" cy="34825"/>
            </a:xfrm>
            <a:custGeom>
              <a:avLst/>
              <a:gdLst/>
              <a:ahLst/>
              <a:cxnLst/>
              <a:rect l="l" t="t" r="r" b="b"/>
              <a:pathLst>
                <a:path w="1394" h="1393" extrusionOk="0">
                  <a:moveTo>
                    <a:pt x="686" y="0"/>
                  </a:moveTo>
                  <a:cubicBezTo>
                    <a:pt x="298" y="0"/>
                    <a:pt x="1" y="320"/>
                    <a:pt x="1" y="708"/>
                  </a:cubicBezTo>
                  <a:cubicBezTo>
                    <a:pt x="1" y="1096"/>
                    <a:pt x="298" y="1393"/>
                    <a:pt x="686" y="1393"/>
                  </a:cubicBezTo>
                  <a:cubicBezTo>
                    <a:pt x="1074" y="1393"/>
                    <a:pt x="1393" y="1096"/>
                    <a:pt x="1393" y="708"/>
                  </a:cubicBezTo>
                  <a:cubicBezTo>
                    <a:pt x="1393" y="320"/>
                    <a:pt x="1074" y="0"/>
                    <a:pt x="68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3"/>
            <p:cNvSpPr/>
            <p:nvPr/>
          </p:nvSpPr>
          <p:spPr>
            <a:xfrm>
              <a:off x="2942725" y="7237250"/>
              <a:ext cx="34850" cy="34825"/>
            </a:xfrm>
            <a:custGeom>
              <a:avLst/>
              <a:gdLst/>
              <a:ahLst/>
              <a:cxnLst/>
              <a:rect l="l" t="t" r="r" b="b"/>
              <a:pathLst>
                <a:path w="1394" h="1393" extrusionOk="0">
                  <a:moveTo>
                    <a:pt x="686" y="0"/>
                  </a:moveTo>
                  <a:cubicBezTo>
                    <a:pt x="298" y="0"/>
                    <a:pt x="1" y="297"/>
                    <a:pt x="1" y="685"/>
                  </a:cubicBezTo>
                  <a:cubicBezTo>
                    <a:pt x="1" y="1073"/>
                    <a:pt x="298" y="1392"/>
                    <a:pt x="686" y="1392"/>
                  </a:cubicBezTo>
                  <a:cubicBezTo>
                    <a:pt x="1074" y="1392"/>
                    <a:pt x="1393" y="1073"/>
                    <a:pt x="1393" y="685"/>
                  </a:cubicBezTo>
                  <a:cubicBezTo>
                    <a:pt x="1393" y="297"/>
                    <a:pt x="1074" y="0"/>
                    <a:pt x="68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3"/>
            <p:cNvSpPr/>
            <p:nvPr/>
          </p:nvSpPr>
          <p:spPr>
            <a:xfrm>
              <a:off x="309110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3"/>
            <p:cNvSpPr/>
            <p:nvPr/>
          </p:nvSpPr>
          <p:spPr>
            <a:xfrm>
              <a:off x="309110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3"/>
            <p:cNvSpPr/>
            <p:nvPr/>
          </p:nvSpPr>
          <p:spPr>
            <a:xfrm>
              <a:off x="32400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3"/>
            <p:cNvSpPr/>
            <p:nvPr/>
          </p:nvSpPr>
          <p:spPr>
            <a:xfrm>
              <a:off x="32400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3"/>
            <p:cNvSpPr/>
            <p:nvPr/>
          </p:nvSpPr>
          <p:spPr>
            <a:xfrm>
              <a:off x="338897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5" y="1096"/>
                    <a:pt x="1415" y="708"/>
                  </a:cubicBezTo>
                  <a:cubicBezTo>
                    <a:pt x="1415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3"/>
            <p:cNvSpPr/>
            <p:nvPr/>
          </p:nvSpPr>
          <p:spPr>
            <a:xfrm>
              <a:off x="338897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5" y="1073"/>
                    <a:pt x="1415" y="685"/>
                  </a:cubicBezTo>
                  <a:cubicBezTo>
                    <a:pt x="1415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6" name="Google Shape;276;p3"/>
          <p:cNvSpPr/>
          <p:nvPr/>
        </p:nvSpPr>
        <p:spPr>
          <a:xfrm rot="-712991">
            <a:off x="7704920" y="555858"/>
            <a:ext cx="323431" cy="32001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7" name="Google Shape;277;p3"/>
          <p:cNvSpPr/>
          <p:nvPr/>
        </p:nvSpPr>
        <p:spPr>
          <a:xfrm rot="-712991">
            <a:off x="7961812" y="361792"/>
            <a:ext cx="323431" cy="320017"/>
          </a:xfrm>
          <a:prstGeom prst="ellipse">
            <a:avLst/>
          </a:prstGeom>
          <a:solidFill>
            <a:srgbClr val="F8B0AD">
              <a:alpha val="687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8" name="Google Shape;278;p3"/>
          <p:cNvSpPr/>
          <p:nvPr/>
        </p:nvSpPr>
        <p:spPr>
          <a:xfrm rot="-712991">
            <a:off x="8244003" y="203120"/>
            <a:ext cx="323431" cy="320017"/>
          </a:xfrm>
          <a:prstGeom prst="ellipse">
            <a:avLst/>
          </a:prstGeom>
          <a:solidFill>
            <a:srgbClr val="F8B0AD">
              <a:alpha val="424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79" name="Google Shape;279;p3"/>
          <p:cNvCxnSpPr/>
          <p:nvPr/>
        </p:nvCxnSpPr>
        <p:spPr>
          <a:xfrm>
            <a:off x="4866325" y="3271725"/>
            <a:ext cx="1905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80" name="Google Shape;280;p3"/>
          <p:cNvSpPr/>
          <p:nvPr/>
        </p:nvSpPr>
        <p:spPr>
          <a:xfrm rot="-6883382">
            <a:off x="681279" y="4407783"/>
            <a:ext cx="575996" cy="568075"/>
          </a:xfrm>
          <a:prstGeom prst="ellipse">
            <a:avLst/>
          </a:prstGeom>
          <a:solidFill>
            <a:srgbClr val="9FC5E8">
              <a:alpha val="558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81" name="Google Shape;281;p3"/>
          <p:cNvCxnSpPr>
            <a:stCxn id="280" idx="4"/>
            <a:endCxn id="280" idx="0"/>
          </p:cNvCxnSpPr>
          <p:nvPr/>
        </p:nvCxnSpPr>
        <p:spPr>
          <a:xfrm flipH="1">
            <a:off x="711277" y="4573020"/>
            <a:ext cx="516000" cy="2376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82" name="Google Shape;282;p3"/>
          <p:cNvSpPr/>
          <p:nvPr/>
        </p:nvSpPr>
        <p:spPr>
          <a:xfrm>
            <a:off x="-2279400" y="3339500"/>
            <a:ext cx="455700" cy="455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3" name="Google Shape;283;p3"/>
          <p:cNvSpPr/>
          <p:nvPr/>
        </p:nvSpPr>
        <p:spPr>
          <a:xfrm rot="10800000">
            <a:off x="4873650" y="3339500"/>
            <a:ext cx="455700" cy="455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4" name="Google Shape;284;p3"/>
          <p:cNvSpPr/>
          <p:nvPr/>
        </p:nvSpPr>
        <p:spPr>
          <a:xfrm rot="10800000">
            <a:off x="4783575" y="3270650"/>
            <a:ext cx="593400" cy="593400"/>
          </a:xfrm>
          <a:prstGeom prst="pie">
            <a:avLst>
              <a:gd name="adj1" fmla="val 5366593"/>
              <a:gd name="adj2" fmla="val 1620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5" name="Google Shape;285;p3"/>
          <p:cNvSpPr/>
          <p:nvPr/>
        </p:nvSpPr>
        <p:spPr>
          <a:xfrm>
            <a:off x="-504825" y="-54025"/>
            <a:ext cx="6900900" cy="593400"/>
          </a:xfrm>
          <a:prstGeom prst="roundRect">
            <a:avLst>
              <a:gd name="adj" fmla="val 50000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86" name="Google Shape;286;p3"/>
          <p:cNvCxnSpPr/>
          <p:nvPr/>
        </p:nvCxnSpPr>
        <p:spPr>
          <a:xfrm>
            <a:off x="-628650" y="242400"/>
            <a:ext cx="69282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87" name="Google Shape;287;p3"/>
          <p:cNvSpPr/>
          <p:nvPr/>
        </p:nvSpPr>
        <p:spPr>
          <a:xfrm>
            <a:off x="5802675" y="-50120"/>
            <a:ext cx="593400" cy="5856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8" name="Google Shape;288;p3"/>
          <p:cNvSpPr/>
          <p:nvPr/>
        </p:nvSpPr>
        <p:spPr>
          <a:xfrm>
            <a:off x="5209275" y="-50120"/>
            <a:ext cx="593400" cy="585600"/>
          </a:xfrm>
          <a:prstGeom prst="ellipse">
            <a:avLst/>
          </a:prstGeom>
          <a:solidFill>
            <a:srgbClr val="9FC5E8">
              <a:alpha val="558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9" name="Google Shape;289;p3"/>
          <p:cNvSpPr/>
          <p:nvPr/>
        </p:nvSpPr>
        <p:spPr>
          <a:xfrm>
            <a:off x="4615875" y="-46220"/>
            <a:ext cx="593400" cy="585600"/>
          </a:xfrm>
          <a:prstGeom prst="ellipse">
            <a:avLst/>
          </a:prstGeom>
          <a:solidFill>
            <a:srgbClr val="9FC5E8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3"/>
          <p:cNvSpPr/>
          <p:nvPr/>
        </p:nvSpPr>
        <p:spPr>
          <a:xfrm>
            <a:off x="6650100" y="3160584"/>
            <a:ext cx="225300" cy="222300"/>
          </a:xfrm>
          <a:prstGeom prst="ellipse">
            <a:avLst/>
          </a:prstGeom>
          <a:solidFill>
            <a:srgbClr val="FFFFFF">
              <a:alpha val="660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1" name="Google Shape;291;p3"/>
          <p:cNvSpPr/>
          <p:nvPr/>
        </p:nvSpPr>
        <p:spPr>
          <a:xfrm rot="5400000">
            <a:off x="7829370" y="974001"/>
            <a:ext cx="3240800" cy="3240800"/>
          </a:xfrm>
          <a:prstGeom prst="pie">
            <a:avLst>
              <a:gd name="adj1" fmla="val 5393868"/>
              <a:gd name="adj2" fmla="val 16186904"/>
            </a:avLst>
          </a:prstGeom>
          <a:solidFill>
            <a:srgbClr val="F8B0AD">
              <a:alpha val="68750"/>
            </a:srgbClr>
          </a:solidFill>
          <a:ln>
            <a:noFill/>
          </a:ln>
          <a:effectLst>
            <a:reflection endPos="35000" fadeDir="5400012" sy="-100000" algn="bl" rotWithShape="0"/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3"/>
          <p:cNvSpPr/>
          <p:nvPr/>
        </p:nvSpPr>
        <p:spPr>
          <a:xfrm rot="5400000">
            <a:off x="8319237" y="1463867"/>
            <a:ext cx="2261068" cy="2261068"/>
          </a:xfrm>
          <a:prstGeom prst="pie">
            <a:avLst>
              <a:gd name="adj1" fmla="val 5393868"/>
              <a:gd name="adj2" fmla="val 16186904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3" name="Google Shape;293;p3"/>
          <p:cNvSpPr/>
          <p:nvPr/>
        </p:nvSpPr>
        <p:spPr>
          <a:xfrm rot="-5400000">
            <a:off x="7664375" y="800099"/>
            <a:ext cx="3486600" cy="3505500"/>
          </a:xfrm>
          <a:prstGeom prst="arc">
            <a:avLst>
              <a:gd name="adj1" fmla="val 16200000"/>
              <a:gd name="adj2" fmla="val 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94" name="Google Shape;294;p3"/>
          <p:cNvCxnSpPr>
            <a:endCxn id="291" idx="3"/>
          </p:cNvCxnSpPr>
          <p:nvPr/>
        </p:nvCxnSpPr>
        <p:spPr>
          <a:xfrm rot="10800000" flipH="1">
            <a:off x="7829271" y="2594401"/>
            <a:ext cx="3240900" cy="72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 4">
  <p:cSld name="CUSTOM_3_2_1_1_3">
    <p:bg>
      <p:bgPr>
        <a:solidFill>
          <a:schemeClr val="lt2"/>
        </a:solidFill>
        <a:effectLst/>
      </p:bgPr>
    </p:bg>
    <p:spTree>
      <p:nvGrpSpPr>
        <p:cNvPr id="1" name="Shape 18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58" name="Google Shape;1858;p21"/>
          <p:cNvGrpSpPr/>
          <p:nvPr/>
        </p:nvGrpSpPr>
        <p:grpSpPr>
          <a:xfrm>
            <a:off x="-170" y="-1888"/>
            <a:ext cx="9144182" cy="5148055"/>
            <a:chOff x="-170" y="-1888"/>
            <a:chExt cx="9144182" cy="5148055"/>
          </a:xfrm>
        </p:grpSpPr>
        <p:sp>
          <p:nvSpPr>
            <p:cNvPr id="1859" name="Google Shape;1859;p21"/>
            <p:cNvSpPr/>
            <p:nvPr/>
          </p:nvSpPr>
          <p:spPr>
            <a:xfrm flipH="1">
              <a:off x="314364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860" name="Google Shape;1860;p21"/>
            <p:cNvSpPr/>
            <p:nvPr/>
          </p:nvSpPr>
          <p:spPr>
            <a:xfrm flipH="1">
              <a:off x="-170" y="28485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861" name="Google Shape;1861;p21"/>
            <p:cNvSpPr/>
            <p:nvPr/>
          </p:nvSpPr>
          <p:spPr>
            <a:xfrm flipH="1">
              <a:off x="914397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862" name="Google Shape;1862;p21"/>
            <p:cNvSpPr/>
            <p:nvPr/>
          </p:nvSpPr>
          <p:spPr>
            <a:xfrm flipH="1">
              <a:off x="885824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863" name="Google Shape;1863;p21"/>
            <p:cNvSpPr/>
            <p:nvPr/>
          </p:nvSpPr>
          <p:spPr>
            <a:xfrm flipH="1">
              <a:off x="8572510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864" name="Google Shape;1864;p21"/>
            <p:cNvSpPr/>
            <p:nvPr/>
          </p:nvSpPr>
          <p:spPr>
            <a:xfrm flipH="1">
              <a:off x="828677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865" name="Google Shape;1865;p21"/>
            <p:cNvSpPr/>
            <p:nvPr/>
          </p:nvSpPr>
          <p:spPr>
            <a:xfrm flipH="1">
              <a:off x="800104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866" name="Google Shape;1866;p21"/>
            <p:cNvSpPr/>
            <p:nvPr/>
          </p:nvSpPr>
          <p:spPr>
            <a:xfrm flipH="1">
              <a:off x="771531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867" name="Google Shape;1867;p21"/>
            <p:cNvSpPr/>
            <p:nvPr/>
          </p:nvSpPr>
          <p:spPr>
            <a:xfrm flipH="1">
              <a:off x="742958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868" name="Google Shape;1868;p21"/>
            <p:cNvSpPr/>
            <p:nvPr/>
          </p:nvSpPr>
          <p:spPr>
            <a:xfrm flipH="1">
              <a:off x="714385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869" name="Google Shape;1869;p21"/>
            <p:cNvSpPr/>
            <p:nvPr/>
          </p:nvSpPr>
          <p:spPr>
            <a:xfrm rot="10800000" flipH="1">
              <a:off x="6858158" y="-1888"/>
              <a:ext cx="0" cy="5147280"/>
            </a:xfrm>
            <a:custGeom>
              <a:avLst/>
              <a:gdLst/>
              <a:ahLst/>
              <a:cxnLst/>
              <a:rect l="l" t="t" r="r" b="b"/>
              <a:pathLst>
                <a:path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870" name="Google Shape;1870;p21"/>
            <p:cNvSpPr/>
            <p:nvPr/>
          </p:nvSpPr>
          <p:spPr>
            <a:xfrm flipH="1">
              <a:off x="657242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871" name="Google Shape;1871;p21"/>
            <p:cNvSpPr/>
            <p:nvPr/>
          </p:nvSpPr>
          <p:spPr>
            <a:xfrm flipH="1">
              <a:off x="628669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872" name="Google Shape;1872;p21"/>
            <p:cNvSpPr/>
            <p:nvPr/>
          </p:nvSpPr>
          <p:spPr>
            <a:xfrm flipH="1">
              <a:off x="600096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873" name="Google Shape;1873;p21"/>
            <p:cNvSpPr/>
            <p:nvPr/>
          </p:nvSpPr>
          <p:spPr>
            <a:xfrm flipH="1">
              <a:off x="571523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874" name="Google Shape;1874;p21"/>
            <p:cNvSpPr/>
            <p:nvPr/>
          </p:nvSpPr>
          <p:spPr>
            <a:xfrm flipH="1">
              <a:off x="542949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875" name="Google Shape;1875;p21"/>
            <p:cNvSpPr/>
            <p:nvPr/>
          </p:nvSpPr>
          <p:spPr>
            <a:xfrm flipH="1">
              <a:off x="514376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876" name="Google Shape;1876;p21"/>
            <p:cNvSpPr/>
            <p:nvPr/>
          </p:nvSpPr>
          <p:spPr>
            <a:xfrm flipH="1">
              <a:off x="485803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877" name="Google Shape;1877;p21"/>
            <p:cNvSpPr/>
            <p:nvPr/>
          </p:nvSpPr>
          <p:spPr>
            <a:xfrm flipH="1">
              <a:off x="457230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878" name="Google Shape;1878;p21"/>
            <p:cNvSpPr/>
            <p:nvPr/>
          </p:nvSpPr>
          <p:spPr>
            <a:xfrm flipH="1">
              <a:off x="428657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879" name="Google Shape;1879;p21"/>
            <p:cNvSpPr/>
            <p:nvPr/>
          </p:nvSpPr>
          <p:spPr>
            <a:xfrm flipH="1">
              <a:off x="400084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880" name="Google Shape;1880;p21"/>
            <p:cNvSpPr/>
            <p:nvPr/>
          </p:nvSpPr>
          <p:spPr>
            <a:xfrm flipH="1">
              <a:off x="371510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881" name="Google Shape;1881;p21"/>
            <p:cNvSpPr/>
            <p:nvPr/>
          </p:nvSpPr>
          <p:spPr>
            <a:xfrm flipH="1">
              <a:off x="342937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882" name="Google Shape;1882;p21"/>
            <p:cNvSpPr/>
            <p:nvPr/>
          </p:nvSpPr>
          <p:spPr>
            <a:xfrm flipH="1">
              <a:off x="-170" y="285847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883" name="Google Shape;1883;p21"/>
            <p:cNvSpPr/>
            <p:nvPr/>
          </p:nvSpPr>
          <p:spPr>
            <a:xfrm flipH="1">
              <a:off x="-170" y="257249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884" name="Google Shape;1884;p21"/>
            <p:cNvSpPr/>
            <p:nvPr/>
          </p:nvSpPr>
          <p:spPr>
            <a:xfrm flipH="1">
              <a:off x="-170" y="228656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885" name="Google Shape;1885;p21"/>
            <p:cNvSpPr/>
            <p:nvPr/>
          </p:nvSpPr>
          <p:spPr>
            <a:xfrm flipH="1">
              <a:off x="-170" y="2000585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886" name="Google Shape;1886;p21"/>
            <p:cNvSpPr/>
            <p:nvPr/>
          </p:nvSpPr>
          <p:spPr>
            <a:xfrm flipH="1">
              <a:off x="-170" y="171461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887" name="Google Shape;1887;p21"/>
            <p:cNvSpPr/>
            <p:nvPr/>
          </p:nvSpPr>
          <p:spPr>
            <a:xfrm flipH="1">
              <a:off x="-170" y="142867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888" name="Google Shape;1888;p21"/>
            <p:cNvSpPr/>
            <p:nvPr/>
          </p:nvSpPr>
          <p:spPr>
            <a:xfrm flipH="1">
              <a:off x="-170" y="428750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889" name="Google Shape;1889;p21"/>
            <p:cNvSpPr/>
            <p:nvPr/>
          </p:nvSpPr>
          <p:spPr>
            <a:xfrm flipH="1">
              <a:off x="-170" y="400152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890" name="Google Shape;1890;p21"/>
            <p:cNvSpPr/>
            <p:nvPr/>
          </p:nvSpPr>
          <p:spPr>
            <a:xfrm flipH="1">
              <a:off x="-170" y="371632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891" name="Google Shape;1891;p21"/>
            <p:cNvSpPr/>
            <p:nvPr/>
          </p:nvSpPr>
          <p:spPr>
            <a:xfrm flipH="1">
              <a:off x="-170" y="343038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892" name="Google Shape;1892;p21"/>
            <p:cNvSpPr/>
            <p:nvPr/>
          </p:nvSpPr>
          <p:spPr>
            <a:xfrm flipH="1">
              <a:off x="-170" y="485941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893" name="Google Shape;1893;p21"/>
            <p:cNvSpPr/>
            <p:nvPr/>
          </p:nvSpPr>
          <p:spPr>
            <a:xfrm flipH="1">
              <a:off x="-170" y="4573436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894" name="Google Shape;1894;p21"/>
            <p:cNvSpPr/>
            <p:nvPr/>
          </p:nvSpPr>
          <p:spPr>
            <a:xfrm flipH="1">
              <a:off x="-170" y="3144409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895" name="Google Shape;1895;p21"/>
            <p:cNvSpPr/>
            <p:nvPr/>
          </p:nvSpPr>
          <p:spPr>
            <a:xfrm flipH="1">
              <a:off x="-170" y="1142698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896" name="Google Shape;1896;p21"/>
            <p:cNvSpPr/>
            <p:nvPr/>
          </p:nvSpPr>
          <p:spPr>
            <a:xfrm flipH="1">
              <a:off x="-170" y="85676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897" name="Google Shape;1897;p21"/>
            <p:cNvSpPr/>
            <p:nvPr/>
          </p:nvSpPr>
          <p:spPr>
            <a:xfrm flipH="1">
              <a:off x="-170" y="57078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898" name="Google Shape;1898;p21"/>
            <p:cNvSpPr/>
            <p:nvPr/>
          </p:nvSpPr>
          <p:spPr>
            <a:xfrm flipH="1">
              <a:off x="57206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899" name="Google Shape;1899;p21"/>
            <p:cNvSpPr/>
            <p:nvPr/>
          </p:nvSpPr>
          <p:spPr>
            <a:xfrm flipH="1">
              <a:off x="2857914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900" name="Google Shape;1900;p21"/>
            <p:cNvSpPr/>
            <p:nvPr/>
          </p:nvSpPr>
          <p:spPr>
            <a:xfrm flipH="1">
              <a:off x="2572182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901" name="Google Shape;1901;p21"/>
            <p:cNvSpPr/>
            <p:nvPr/>
          </p:nvSpPr>
          <p:spPr>
            <a:xfrm flipH="1">
              <a:off x="228645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902" name="Google Shape;1902;p21"/>
            <p:cNvSpPr/>
            <p:nvPr/>
          </p:nvSpPr>
          <p:spPr>
            <a:xfrm flipH="1">
              <a:off x="200071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903" name="Google Shape;1903;p21"/>
            <p:cNvSpPr/>
            <p:nvPr/>
          </p:nvSpPr>
          <p:spPr>
            <a:xfrm flipH="1">
              <a:off x="1714987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904" name="Google Shape;1904;p21"/>
            <p:cNvSpPr/>
            <p:nvPr/>
          </p:nvSpPr>
          <p:spPr>
            <a:xfrm flipH="1">
              <a:off x="1429255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905" name="Google Shape;1905;p21"/>
            <p:cNvSpPr/>
            <p:nvPr/>
          </p:nvSpPr>
          <p:spPr>
            <a:xfrm flipH="1">
              <a:off x="1143523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906" name="Google Shape;1906;p21"/>
            <p:cNvSpPr/>
            <p:nvPr/>
          </p:nvSpPr>
          <p:spPr>
            <a:xfrm flipH="1">
              <a:off x="857791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907" name="Google Shape;1907;p21"/>
            <p:cNvSpPr/>
            <p:nvPr/>
          </p:nvSpPr>
          <p:spPr>
            <a:xfrm flipH="1">
              <a:off x="59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908" name="Google Shape;1908;p21"/>
            <p:cNvSpPr/>
            <p:nvPr/>
          </p:nvSpPr>
          <p:spPr>
            <a:xfrm flipH="1">
              <a:off x="28632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</p:grpSp>
      <p:sp>
        <p:nvSpPr>
          <p:cNvPr id="1909" name="Google Shape;1909;p21"/>
          <p:cNvSpPr/>
          <p:nvPr/>
        </p:nvSpPr>
        <p:spPr>
          <a:xfrm>
            <a:off x="720000" y="714425"/>
            <a:ext cx="7704000" cy="3899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10" name="Google Shape;1910;p21"/>
          <p:cNvSpPr txBox="1">
            <a:spLocks noGrp="1"/>
          </p:cNvSpPr>
          <p:nvPr>
            <p:ph type="title"/>
          </p:nvPr>
        </p:nvSpPr>
        <p:spPr>
          <a:xfrm>
            <a:off x="988274" y="3000950"/>
            <a:ext cx="1960800" cy="4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911" name="Google Shape;1911;p21"/>
          <p:cNvSpPr txBox="1">
            <a:spLocks noGrp="1"/>
          </p:cNvSpPr>
          <p:nvPr>
            <p:ph type="title" idx="2"/>
          </p:nvPr>
        </p:nvSpPr>
        <p:spPr>
          <a:xfrm>
            <a:off x="2753649" y="3000950"/>
            <a:ext cx="1960800" cy="4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912" name="Google Shape;1912;p21"/>
          <p:cNvSpPr/>
          <p:nvPr/>
        </p:nvSpPr>
        <p:spPr>
          <a:xfrm flipH="1">
            <a:off x="6233175" y="-24950"/>
            <a:ext cx="2202300" cy="888300"/>
          </a:xfrm>
          <a:prstGeom prst="rtTriangle">
            <a:avLst/>
          </a:prstGeom>
          <a:solidFill>
            <a:srgbClr val="FFFFFF">
              <a:alpha val="767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13" name="Google Shape;1913;p21"/>
          <p:cNvSpPr/>
          <p:nvPr/>
        </p:nvSpPr>
        <p:spPr>
          <a:xfrm rot="5400000">
            <a:off x="3546188" y="-42615"/>
            <a:ext cx="927600" cy="1043400"/>
          </a:xfrm>
          <a:prstGeom prst="pie">
            <a:avLst>
              <a:gd name="adj1" fmla="val 5366593"/>
              <a:gd name="adj2" fmla="val 16200000"/>
            </a:avLst>
          </a:prstGeom>
          <a:solidFill>
            <a:srgbClr val="F8B0AD">
              <a:alpha val="348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14" name="Google Shape;1914;p21"/>
          <p:cNvSpPr/>
          <p:nvPr/>
        </p:nvSpPr>
        <p:spPr>
          <a:xfrm rot="10800000">
            <a:off x="4513962" y="-1934"/>
            <a:ext cx="2386200" cy="475800"/>
          </a:xfrm>
          <a:prstGeom prst="roundRect">
            <a:avLst>
              <a:gd name="adj" fmla="val 50000"/>
            </a:avLst>
          </a:prstGeom>
          <a:solidFill>
            <a:srgbClr val="FCD66C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915" name="Google Shape;1915;p21"/>
          <p:cNvCxnSpPr>
            <a:endCxn id="1914" idx="3"/>
          </p:cNvCxnSpPr>
          <p:nvPr/>
        </p:nvCxnSpPr>
        <p:spPr>
          <a:xfrm rot="10800000">
            <a:off x="4513962" y="235966"/>
            <a:ext cx="3262500" cy="0"/>
          </a:xfrm>
          <a:prstGeom prst="straightConnector1">
            <a:avLst/>
          </a:prstGeom>
          <a:noFill/>
          <a:ln w="9525" cap="flat" cmpd="sng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916" name="Google Shape;1916;p21"/>
          <p:cNvSpPr/>
          <p:nvPr/>
        </p:nvSpPr>
        <p:spPr>
          <a:xfrm rot="-5400000">
            <a:off x="5770520" y="6713"/>
            <a:ext cx="465900" cy="459600"/>
          </a:xfrm>
          <a:prstGeom prst="ellipse">
            <a:avLst/>
          </a:prstGeom>
          <a:solidFill>
            <a:srgbClr val="FFFFFF">
              <a:alpha val="747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17" name="Google Shape;1917;p21"/>
          <p:cNvSpPr/>
          <p:nvPr/>
        </p:nvSpPr>
        <p:spPr>
          <a:xfrm rot="-5400000">
            <a:off x="4841196" y="6713"/>
            <a:ext cx="465900" cy="4596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18" name="Google Shape;1918;p21"/>
          <p:cNvSpPr/>
          <p:nvPr/>
        </p:nvSpPr>
        <p:spPr>
          <a:xfrm>
            <a:off x="1637321" y="3260"/>
            <a:ext cx="1809000" cy="465900"/>
          </a:xfrm>
          <a:prstGeom prst="rtTriangle">
            <a:avLst/>
          </a:prstGeom>
          <a:solidFill>
            <a:srgbClr val="9FC5E8">
              <a:alpha val="598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19" name="Google Shape;1919;p21"/>
          <p:cNvSpPr/>
          <p:nvPr/>
        </p:nvSpPr>
        <p:spPr>
          <a:xfrm rot="-5400000">
            <a:off x="710075" y="6713"/>
            <a:ext cx="465900" cy="4596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0" name="Google Shape;1920;p21"/>
          <p:cNvSpPr/>
          <p:nvPr/>
        </p:nvSpPr>
        <p:spPr>
          <a:xfrm rot="10800000">
            <a:off x="1684984" y="3834"/>
            <a:ext cx="1809000" cy="465900"/>
          </a:xfrm>
          <a:prstGeom prst="rtTriangle">
            <a:avLst/>
          </a:prstGeom>
          <a:solidFill>
            <a:srgbClr val="FFFFFF">
              <a:alpha val="767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921" name="Google Shape;1921;p21"/>
          <p:cNvCxnSpPr>
            <a:endCxn id="1918" idx="0"/>
          </p:cNvCxnSpPr>
          <p:nvPr/>
        </p:nvCxnSpPr>
        <p:spPr>
          <a:xfrm rot="10800000">
            <a:off x="1637321" y="3260"/>
            <a:ext cx="1787400" cy="461100"/>
          </a:xfrm>
          <a:prstGeom prst="straightConnector1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922" name="Google Shape;1922;p21"/>
          <p:cNvSpPr/>
          <p:nvPr/>
        </p:nvSpPr>
        <p:spPr>
          <a:xfrm rot="-5400000">
            <a:off x="1169759" y="3828"/>
            <a:ext cx="465900" cy="459600"/>
          </a:xfrm>
          <a:prstGeom prst="ellipse">
            <a:avLst/>
          </a:prstGeom>
          <a:solidFill>
            <a:srgbClr val="FCD66C">
              <a:alpha val="6294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3" name="Google Shape;1923;p21"/>
          <p:cNvSpPr/>
          <p:nvPr/>
        </p:nvSpPr>
        <p:spPr>
          <a:xfrm rot="5400000">
            <a:off x="-1382050" y="1086075"/>
            <a:ext cx="3476700" cy="714000"/>
          </a:xfrm>
          <a:prstGeom prst="roundRect">
            <a:avLst>
              <a:gd name="adj" fmla="val 50000"/>
            </a:avLst>
          </a:prstGeom>
          <a:solidFill>
            <a:srgbClr val="FCD66C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4" name="Google Shape;1924;p21"/>
          <p:cNvSpPr/>
          <p:nvPr/>
        </p:nvSpPr>
        <p:spPr>
          <a:xfrm rot="5400000">
            <a:off x="6753850" y="1286325"/>
            <a:ext cx="4067700" cy="714000"/>
          </a:xfrm>
          <a:prstGeom prst="roundRect">
            <a:avLst>
              <a:gd name="adj" fmla="val 50000"/>
            </a:avLst>
          </a:prstGeom>
          <a:solidFill>
            <a:srgbClr val="FCD66C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925" name="Google Shape;1925;p21"/>
          <p:cNvCxnSpPr>
            <a:stCxn id="1924" idx="1"/>
          </p:cNvCxnSpPr>
          <p:nvPr/>
        </p:nvCxnSpPr>
        <p:spPr>
          <a:xfrm>
            <a:off x="8787700" y="-390525"/>
            <a:ext cx="0" cy="3840300"/>
          </a:xfrm>
          <a:prstGeom prst="straightConnector1">
            <a:avLst/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926" name="Google Shape;1926;p21"/>
          <p:cNvSpPr/>
          <p:nvPr/>
        </p:nvSpPr>
        <p:spPr>
          <a:xfrm rot="5400000">
            <a:off x="8430808" y="1959479"/>
            <a:ext cx="714000" cy="704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7" name="Google Shape;1927;p21"/>
          <p:cNvSpPr/>
          <p:nvPr/>
        </p:nvSpPr>
        <p:spPr>
          <a:xfrm rot="5400000">
            <a:off x="8430808" y="1245554"/>
            <a:ext cx="714000" cy="704400"/>
          </a:xfrm>
          <a:prstGeom prst="ellipse">
            <a:avLst/>
          </a:prstGeom>
          <a:solidFill>
            <a:srgbClr val="9FC5E8">
              <a:alpha val="558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8" name="Google Shape;1928;p21"/>
          <p:cNvSpPr/>
          <p:nvPr/>
        </p:nvSpPr>
        <p:spPr>
          <a:xfrm rot="5400000">
            <a:off x="8430808" y="531630"/>
            <a:ext cx="714000" cy="704400"/>
          </a:xfrm>
          <a:prstGeom prst="ellipse">
            <a:avLst/>
          </a:prstGeom>
          <a:solidFill>
            <a:srgbClr val="9FC5E8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9" name="Google Shape;1929;p21"/>
          <p:cNvSpPr/>
          <p:nvPr/>
        </p:nvSpPr>
        <p:spPr>
          <a:xfrm rot="5400000">
            <a:off x="7487800" y="3886550"/>
            <a:ext cx="2599800" cy="714000"/>
          </a:xfrm>
          <a:prstGeom prst="roundRect">
            <a:avLst>
              <a:gd name="adj" fmla="val 50000"/>
            </a:avLst>
          </a:prstGeom>
          <a:solidFill>
            <a:srgbClr val="F8B0AD">
              <a:alpha val="4688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0" name="Google Shape;1930;p21"/>
          <p:cNvSpPr/>
          <p:nvPr/>
        </p:nvSpPr>
        <p:spPr>
          <a:xfrm rot="5400000">
            <a:off x="8513466" y="3000943"/>
            <a:ext cx="548400" cy="5484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1" name="Google Shape;1931;p21"/>
          <p:cNvSpPr/>
          <p:nvPr/>
        </p:nvSpPr>
        <p:spPr>
          <a:xfrm rot="5400000">
            <a:off x="8430700" y="2943645"/>
            <a:ext cx="714000" cy="714000"/>
          </a:xfrm>
          <a:prstGeom prst="pie">
            <a:avLst>
              <a:gd name="adj1" fmla="val 5366593"/>
              <a:gd name="adj2" fmla="val 16200000"/>
            </a:avLst>
          </a:prstGeom>
          <a:solidFill>
            <a:srgbClr val="FBBE18">
              <a:alpha val="638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2" name="Google Shape;1932;p21"/>
          <p:cNvSpPr/>
          <p:nvPr/>
        </p:nvSpPr>
        <p:spPr>
          <a:xfrm>
            <a:off x="720000" y="430750"/>
            <a:ext cx="7704000" cy="593400"/>
          </a:xfrm>
          <a:prstGeom prst="roundRect">
            <a:avLst>
              <a:gd name="adj" fmla="val 50000"/>
            </a:avLst>
          </a:prstGeom>
          <a:solidFill>
            <a:srgbClr val="FF736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3" name="Google Shape;1933;p21"/>
          <p:cNvSpPr txBox="1">
            <a:spLocks noGrp="1"/>
          </p:cNvSpPr>
          <p:nvPr>
            <p:ph type="title" idx="3"/>
          </p:nvPr>
        </p:nvSpPr>
        <p:spPr>
          <a:xfrm>
            <a:off x="1223325" y="539500"/>
            <a:ext cx="6697200" cy="37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934" name="Google Shape;1934;p21"/>
          <p:cNvSpPr/>
          <p:nvPr/>
        </p:nvSpPr>
        <p:spPr>
          <a:xfrm>
            <a:off x="767625" y="499600"/>
            <a:ext cx="455700" cy="455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5" name="Google Shape;1935;p21"/>
          <p:cNvSpPr/>
          <p:nvPr/>
        </p:nvSpPr>
        <p:spPr>
          <a:xfrm>
            <a:off x="720000" y="430750"/>
            <a:ext cx="593400" cy="593400"/>
          </a:xfrm>
          <a:prstGeom prst="pie">
            <a:avLst>
              <a:gd name="adj1" fmla="val 5366593"/>
              <a:gd name="adj2" fmla="val 1620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6" name="Google Shape;1936;p21"/>
          <p:cNvSpPr/>
          <p:nvPr/>
        </p:nvSpPr>
        <p:spPr>
          <a:xfrm rot="10800000">
            <a:off x="7920675" y="499600"/>
            <a:ext cx="455700" cy="455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7" name="Google Shape;1937;p21"/>
          <p:cNvSpPr/>
          <p:nvPr/>
        </p:nvSpPr>
        <p:spPr>
          <a:xfrm rot="10800000">
            <a:off x="7830600" y="430750"/>
            <a:ext cx="593400" cy="593400"/>
          </a:xfrm>
          <a:prstGeom prst="pie">
            <a:avLst>
              <a:gd name="adj1" fmla="val 5366593"/>
              <a:gd name="adj2" fmla="val 1620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8" name="Google Shape;1938;p21"/>
          <p:cNvSpPr/>
          <p:nvPr/>
        </p:nvSpPr>
        <p:spPr>
          <a:xfrm>
            <a:off x="-16900" y="3214181"/>
            <a:ext cx="730200" cy="707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9" name="Google Shape;1939;p21"/>
          <p:cNvSpPr/>
          <p:nvPr/>
        </p:nvSpPr>
        <p:spPr>
          <a:xfrm>
            <a:off x="-10201" y="3233750"/>
            <a:ext cx="730200" cy="684600"/>
          </a:xfrm>
          <a:prstGeom prst="rtTriangle">
            <a:avLst/>
          </a:prstGeom>
          <a:solidFill>
            <a:srgbClr val="F8B0AD">
              <a:alpha val="46880"/>
            </a:srgbClr>
          </a:solidFill>
          <a:ln>
            <a:noFill/>
          </a:ln>
          <a:effectLst>
            <a:reflection fadeDir="5400012" sy="-100000" algn="bl" rotWithShape="0"/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40" name="Google Shape;1940;p21"/>
          <p:cNvSpPr/>
          <p:nvPr/>
        </p:nvSpPr>
        <p:spPr>
          <a:xfrm>
            <a:off x="97261" y="3303847"/>
            <a:ext cx="501900" cy="495600"/>
          </a:xfrm>
          <a:prstGeom prst="ellipse">
            <a:avLst/>
          </a:prstGeom>
          <a:solidFill>
            <a:srgbClr val="FBBE18">
              <a:alpha val="638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941" name="Google Shape;1941;p21"/>
          <p:cNvCxnSpPr/>
          <p:nvPr/>
        </p:nvCxnSpPr>
        <p:spPr>
          <a:xfrm>
            <a:off x="-208975" y="3921900"/>
            <a:ext cx="928800" cy="0"/>
          </a:xfrm>
          <a:prstGeom prst="straightConnector1">
            <a:avLst/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942" name="Google Shape;1942;p21"/>
          <p:cNvSpPr/>
          <p:nvPr/>
        </p:nvSpPr>
        <p:spPr>
          <a:xfrm rot="-5400000">
            <a:off x="4035825" y="3958100"/>
            <a:ext cx="1038900" cy="1319100"/>
          </a:xfrm>
          <a:prstGeom prst="pie">
            <a:avLst>
              <a:gd name="adj1" fmla="val 5366593"/>
              <a:gd name="adj2" fmla="val 16200000"/>
            </a:avLst>
          </a:prstGeom>
          <a:solidFill>
            <a:srgbClr val="F8B0AD">
              <a:alpha val="348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43" name="Google Shape;1943;p21"/>
          <p:cNvSpPr/>
          <p:nvPr/>
        </p:nvSpPr>
        <p:spPr>
          <a:xfrm>
            <a:off x="1198783" y="4608575"/>
            <a:ext cx="2750400" cy="548400"/>
          </a:xfrm>
          <a:prstGeom prst="roundRect">
            <a:avLst>
              <a:gd name="adj" fmla="val 50000"/>
            </a:avLst>
          </a:prstGeom>
          <a:solidFill>
            <a:srgbClr val="FCD66C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944" name="Google Shape;1944;p21"/>
          <p:cNvCxnSpPr>
            <a:endCxn id="1943" idx="3"/>
          </p:cNvCxnSpPr>
          <p:nvPr/>
        </p:nvCxnSpPr>
        <p:spPr>
          <a:xfrm>
            <a:off x="352483" y="4882775"/>
            <a:ext cx="3596700" cy="0"/>
          </a:xfrm>
          <a:prstGeom prst="straightConnector1">
            <a:avLst/>
          </a:prstGeom>
          <a:noFill/>
          <a:ln w="9525" cap="flat" cmpd="sng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945" name="Google Shape;1945;p21"/>
          <p:cNvSpPr/>
          <p:nvPr/>
        </p:nvSpPr>
        <p:spPr>
          <a:xfrm rot="5400000">
            <a:off x="1963700" y="4617250"/>
            <a:ext cx="537000" cy="529800"/>
          </a:xfrm>
          <a:prstGeom prst="ellipse">
            <a:avLst/>
          </a:prstGeom>
          <a:solidFill>
            <a:srgbClr val="FFFFFF">
              <a:alpha val="747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46" name="Google Shape;1946;p21"/>
          <p:cNvSpPr/>
          <p:nvPr/>
        </p:nvSpPr>
        <p:spPr>
          <a:xfrm rot="5400000">
            <a:off x="3034775" y="4617250"/>
            <a:ext cx="537000" cy="5298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47" name="Google Shape;1947;p21"/>
          <p:cNvSpPr/>
          <p:nvPr/>
        </p:nvSpPr>
        <p:spPr>
          <a:xfrm rot="5400000">
            <a:off x="3775" y="4397225"/>
            <a:ext cx="751500" cy="7413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948" name="Google Shape;1948;p21"/>
          <p:cNvGrpSpPr/>
          <p:nvPr/>
        </p:nvGrpSpPr>
        <p:grpSpPr>
          <a:xfrm rot="5400000">
            <a:off x="-636725" y="1268150"/>
            <a:ext cx="1969850" cy="191750"/>
            <a:chOff x="1454525" y="7080325"/>
            <a:chExt cx="1969850" cy="191750"/>
          </a:xfrm>
        </p:grpSpPr>
        <p:sp>
          <p:nvSpPr>
            <p:cNvPr id="1949" name="Google Shape;1949;p21"/>
            <p:cNvSpPr/>
            <p:nvPr/>
          </p:nvSpPr>
          <p:spPr>
            <a:xfrm>
              <a:off x="1454525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0" y="320"/>
                    <a:pt x="0" y="708"/>
                  </a:cubicBezTo>
                  <a:cubicBezTo>
                    <a:pt x="0" y="1096"/>
                    <a:pt x="297" y="1393"/>
                    <a:pt x="685" y="1393"/>
                  </a:cubicBezTo>
                  <a:cubicBezTo>
                    <a:pt x="1073" y="1393"/>
                    <a:pt x="1393" y="1096"/>
                    <a:pt x="1393" y="708"/>
                  </a:cubicBezTo>
                  <a:cubicBezTo>
                    <a:pt x="1393" y="320"/>
                    <a:pt x="1073" y="0"/>
                    <a:pt x="685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0" name="Google Shape;1950;p21"/>
            <p:cNvSpPr/>
            <p:nvPr/>
          </p:nvSpPr>
          <p:spPr>
            <a:xfrm>
              <a:off x="1454525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0" y="297"/>
                    <a:pt x="0" y="685"/>
                  </a:cubicBezTo>
                  <a:cubicBezTo>
                    <a:pt x="0" y="1073"/>
                    <a:pt x="297" y="1392"/>
                    <a:pt x="685" y="1392"/>
                  </a:cubicBezTo>
                  <a:cubicBezTo>
                    <a:pt x="1073" y="1392"/>
                    <a:pt x="1393" y="1073"/>
                    <a:pt x="1393" y="685"/>
                  </a:cubicBezTo>
                  <a:cubicBezTo>
                    <a:pt x="1393" y="297"/>
                    <a:pt x="1073" y="0"/>
                    <a:pt x="685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1" name="Google Shape;1951;p21"/>
            <p:cNvSpPr/>
            <p:nvPr/>
          </p:nvSpPr>
          <p:spPr>
            <a:xfrm>
              <a:off x="1602875" y="7080325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320"/>
                    <a:pt x="1" y="708"/>
                  </a:cubicBezTo>
                  <a:cubicBezTo>
                    <a:pt x="1" y="1096"/>
                    <a:pt x="321" y="1393"/>
                    <a:pt x="709" y="1393"/>
                  </a:cubicBezTo>
                  <a:cubicBezTo>
                    <a:pt x="1097" y="1393"/>
                    <a:pt x="1416" y="1096"/>
                    <a:pt x="1416" y="708"/>
                  </a:cubicBezTo>
                  <a:cubicBezTo>
                    <a:pt x="1416" y="320"/>
                    <a:pt x="1097" y="0"/>
                    <a:pt x="709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2" name="Google Shape;1952;p21"/>
            <p:cNvSpPr/>
            <p:nvPr/>
          </p:nvSpPr>
          <p:spPr>
            <a:xfrm>
              <a:off x="1602875" y="7237250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297"/>
                    <a:pt x="1" y="685"/>
                  </a:cubicBezTo>
                  <a:cubicBezTo>
                    <a:pt x="1" y="1073"/>
                    <a:pt x="321" y="1392"/>
                    <a:pt x="709" y="1392"/>
                  </a:cubicBezTo>
                  <a:cubicBezTo>
                    <a:pt x="1097" y="1392"/>
                    <a:pt x="1416" y="1073"/>
                    <a:pt x="1416" y="685"/>
                  </a:cubicBezTo>
                  <a:cubicBezTo>
                    <a:pt x="1416" y="297"/>
                    <a:pt x="1097" y="0"/>
                    <a:pt x="709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3" name="Google Shape;1953;p21"/>
            <p:cNvSpPr/>
            <p:nvPr/>
          </p:nvSpPr>
          <p:spPr>
            <a:xfrm>
              <a:off x="17518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4" name="Google Shape;1954;p21"/>
            <p:cNvSpPr/>
            <p:nvPr/>
          </p:nvSpPr>
          <p:spPr>
            <a:xfrm>
              <a:off x="17518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5" name="Google Shape;1955;p21"/>
            <p:cNvSpPr/>
            <p:nvPr/>
          </p:nvSpPr>
          <p:spPr>
            <a:xfrm>
              <a:off x="190075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6" name="Google Shape;1956;p21"/>
            <p:cNvSpPr/>
            <p:nvPr/>
          </p:nvSpPr>
          <p:spPr>
            <a:xfrm>
              <a:off x="190075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7" name="Google Shape;1957;p21"/>
            <p:cNvSpPr/>
            <p:nvPr/>
          </p:nvSpPr>
          <p:spPr>
            <a:xfrm>
              <a:off x="2049700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393" y="1096"/>
                    <a:pt x="1393" y="708"/>
                  </a:cubicBezTo>
                  <a:cubicBezTo>
                    <a:pt x="1393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8" name="Google Shape;1958;p21"/>
            <p:cNvSpPr/>
            <p:nvPr/>
          </p:nvSpPr>
          <p:spPr>
            <a:xfrm>
              <a:off x="2049700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393" y="1073"/>
                    <a:pt x="1393" y="685"/>
                  </a:cubicBezTo>
                  <a:cubicBezTo>
                    <a:pt x="1393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9" name="Google Shape;1959;p21"/>
            <p:cNvSpPr/>
            <p:nvPr/>
          </p:nvSpPr>
          <p:spPr>
            <a:xfrm>
              <a:off x="2198625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1" y="320"/>
                    <a:pt x="1" y="708"/>
                  </a:cubicBezTo>
                  <a:cubicBezTo>
                    <a:pt x="1" y="1096"/>
                    <a:pt x="297" y="1393"/>
                    <a:pt x="685" y="1393"/>
                  </a:cubicBezTo>
                  <a:cubicBezTo>
                    <a:pt x="1073" y="1393"/>
                    <a:pt x="1393" y="1096"/>
                    <a:pt x="1393" y="708"/>
                  </a:cubicBezTo>
                  <a:cubicBezTo>
                    <a:pt x="1393" y="320"/>
                    <a:pt x="1073" y="0"/>
                    <a:pt x="685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0" name="Google Shape;1960;p21"/>
            <p:cNvSpPr/>
            <p:nvPr/>
          </p:nvSpPr>
          <p:spPr>
            <a:xfrm>
              <a:off x="2198625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1" y="297"/>
                    <a:pt x="1" y="685"/>
                  </a:cubicBezTo>
                  <a:cubicBezTo>
                    <a:pt x="1" y="1073"/>
                    <a:pt x="297" y="1392"/>
                    <a:pt x="685" y="1392"/>
                  </a:cubicBezTo>
                  <a:cubicBezTo>
                    <a:pt x="1073" y="1392"/>
                    <a:pt x="1393" y="1073"/>
                    <a:pt x="1393" y="685"/>
                  </a:cubicBezTo>
                  <a:cubicBezTo>
                    <a:pt x="1393" y="297"/>
                    <a:pt x="1073" y="0"/>
                    <a:pt x="685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1" name="Google Shape;1961;p21"/>
            <p:cNvSpPr/>
            <p:nvPr/>
          </p:nvSpPr>
          <p:spPr>
            <a:xfrm>
              <a:off x="234700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5" y="1096"/>
                    <a:pt x="1415" y="708"/>
                  </a:cubicBezTo>
                  <a:cubicBezTo>
                    <a:pt x="1415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2" name="Google Shape;1962;p21"/>
            <p:cNvSpPr/>
            <p:nvPr/>
          </p:nvSpPr>
          <p:spPr>
            <a:xfrm>
              <a:off x="234700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5" y="1073"/>
                    <a:pt x="1415" y="685"/>
                  </a:cubicBezTo>
                  <a:cubicBezTo>
                    <a:pt x="1415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3" name="Google Shape;1963;p21"/>
            <p:cNvSpPr/>
            <p:nvPr/>
          </p:nvSpPr>
          <p:spPr>
            <a:xfrm>
              <a:off x="24959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4" name="Google Shape;1964;p21"/>
            <p:cNvSpPr/>
            <p:nvPr/>
          </p:nvSpPr>
          <p:spPr>
            <a:xfrm>
              <a:off x="24959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5" name="Google Shape;1965;p21"/>
            <p:cNvSpPr/>
            <p:nvPr/>
          </p:nvSpPr>
          <p:spPr>
            <a:xfrm>
              <a:off x="2644850" y="7080325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320"/>
                    <a:pt x="1" y="708"/>
                  </a:cubicBezTo>
                  <a:cubicBezTo>
                    <a:pt x="1" y="1096"/>
                    <a:pt x="321" y="1393"/>
                    <a:pt x="709" y="1393"/>
                  </a:cubicBezTo>
                  <a:cubicBezTo>
                    <a:pt x="1097" y="1393"/>
                    <a:pt x="1416" y="1096"/>
                    <a:pt x="1416" y="708"/>
                  </a:cubicBezTo>
                  <a:cubicBezTo>
                    <a:pt x="1416" y="320"/>
                    <a:pt x="1097" y="0"/>
                    <a:pt x="709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6" name="Google Shape;1966;p21"/>
            <p:cNvSpPr/>
            <p:nvPr/>
          </p:nvSpPr>
          <p:spPr>
            <a:xfrm>
              <a:off x="2644850" y="7237250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297"/>
                    <a:pt x="1" y="685"/>
                  </a:cubicBezTo>
                  <a:cubicBezTo>
                    <a:pt x="1" y="1073"/>
                    <a:pt x="321" y="1392"/>
                    <a:pt x="709" y="1392"/>
                  </a:cubicBezTo>
                  <a:cubicBezTo>
                    <a:pt x="1097" y="1392"/>
                    <a:pt x="1416" y="1073"/>
                    <a:pt x="1416" y="685"/>
                  </a:cubicBezTo>
                  <a:cubicBezTo>
                    <a:pt x="1416" y="297"/>
                    <a:pt x="1097" y="0"/>
                    <a:pt x="709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7" name="Google Shape;1967;p21"/>
            <p:cNvSpPr/>
            <p:nvPr/>
          </p:nvSpPr>
          <p:spPr>
            <a:xfrm>
              <a:off x="2793800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393" y="1096"/>
                    <a:pt x="1393" y="708"/>
                  </a:cubicBezTo>
                  <a:cubicBezTo>
                    <a:pt x="1393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8" name="Google Shape;1968;p21"/>
            <p:cNvSpPr/>
            <p:nvPr/>
          </p:nvSpPr>
          <p:spPr>
            <a:xfrm>
              <a:off x="2793800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393" y="1073"/>
                    <a:pt x="1393" y="685"/>
                  </a:cubicBezTo>
                  <a:cubicBezTo>
                    <a:pt x="1393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9" name="Google Shape;1969;p21"/>
            <p:cNvSpPr/>
            <p:nvPr/>
          </p:nvSpPr>
          <p:spPr>
            <a:xfrm>
              <a:off x="2942725" y="7080325"/>
              <a:ext cx="34850" cy="34825"/>
            </a:xfrm>
            <a:custGeom>
              <a:avLst/>
              <a:gdLst/>
              <a:ahLst/>
              <a:cxnLst/>
              <a:rect l="l" t="t" r="r" b="b"/>
              <a:pathLst>
                <a:path w="1394" h="1393" extrusionOk="0">
                  <a:moveTo>
                    <a:pt x="686" y="0"/>
                  </a:moveTo>
                  <a:cubicBezTo>
                    <a:pt x="298" y="0"/>
                    <a:pt x="1" y="320"/>
                    <a:pt x="1" y="708"/>
                  </a:cubicBezTo>
                  <a:cubicBezTo>
                    <a:pt x="1" y="1096"/>
                    <a:pt x="298" y="1393"/>
                    <a:pt x="686" y="1393"/>
                  </a:cubicBezTo>
                  <a:cubicBezTo>
                    <a:pt x="1074" y="1393"/>
                    <a:pt x="1393" y="1096"/>
                    <a:pt x="1393" y="708"/>
                  </a:cubicBezTo>
                  <a:cubicBezTo>
                    <a:pt x="1393" y="320"/>
                    <a:pt x="1074" y="0"/>
                    <a:pt x="686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0" name="Google Shape;1970;p21"/>
            <p:cNvSpPr/>
            <p:nvPr/>
          </p:nvSpPr>
          <p:spPr>
            <a:xfrm>
              <a:off x="2942725" y="7237250"/>
              <a:ext cx="34850" cy="34825"/>
            </a:xfrm>
            <a:custGeom>
              <a:avLst/>
              <a:gdLst/>
              <a:ahLst/>
              <a:cxnLst/>
              <a:rect l="l" t="t" r="r" b="b"/>
              <a:pathLst>
                <a:path w="1394" h="1393" extrusionOk="0">
                  <a:moveTo>
                    <a:pt x="686" y="0"/>
                  </a:moveTo>
                  <a:cubicBezTo>
                    <a:pt x="298" y="0"/>
                    <a:pt x="1" y="297"/>
                    <a:pt x="1" y="685"/>
                  </a:cubicBezTo>
                  <a:cubicBezTo>
                    <a:pt x="1" y="1073"/>
                    <a:pt x="298" y="1392"/>
                    <a:pt x="686" y="1392"/>
                  </a:cubicBezTo>
                  <a:cubicBezTo>
                    <a:pt x="1074" y="1392"/>
                    <a:pt x="1393" y="1073"/>
                    <a:pt x="1393" y="685"/>
                  </a:cubicBezTo>
                  <a:cubicBezTo>
                    <a:pt x="1393" y="297"/>
                    <a:pt x="1074" y="0"/>
                    <a:pt x="686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1" name="Google Shape;1971;p21"/>
            <p:cNvSpPr/>
            <p:nvPr/>
          </p:nvSpPr>
          <p:spPr>
            <a:xfrm>
              <a:off x="309110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2" name="Google Shape;1972;p21"/>
            <p:cNvSpPr/>
            <p:nvPr/>
          </p:nvSpPr>
          <p:spPr>
            <a:xfrm>
              <a:off x="309110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3" name="Google Shape;1973;p21"/>
            <p:cNvSpPr/>
            <p:nvPr/>
          </p:nvSpPr>
          <p:spPr>
            <a:xfrm>
              <a:off x="32400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4" name="Google Shape;1974;p21"/>
            <p:cNvSpPr/>
            <p:nvPr/>
          </p:nvSpPr>
          <p:spPr>
            <a:xfrm>
              <a:off x="32400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5" name="Google Shape;1975;p21"/>
            <p:cNvSpPr/>
            <p:nvPr/>
          </p:nvSpPr>
          <p:spPr>
            <a:xfrm>
              <a:off x="338897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5" y="1096"/>
                    <a:pt x="1415" y="708"/>
                  </a:cubicBezTo>
                  <a:cubicBezTo>
                    <a:pt x="1415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6" name="Google Shape;1976;p21"/>
            <p:cNvSpPr/>
            <p:nvPr/>
          </p:nvSpPr>
          <p:spPr>
            <a:xfrm>
              <a:off x="338897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5" y="1073"/>
                    <a:pt x="1415" y="685"/>
                  </a:cubicBezTo>
                  <a:cubicBezTo>
                    <a:pt x="1415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77" name="Google Shape;1977;p21"/>
          <p:cNvSpPr/>
          <p:nvPr/>
        </p:nvSpPr>
        <p:spPr>
          <a:xfrm rot="10800000">
            <a:off x="5263675" y="4613963"/>
            <a:ext cx="2084700" cy="537000"/>
          </a:xfrm>
          <a:prstGeom prst="rtTriangle">
            <a:avLst/>
          </a:prstGeom>
          <a:solidFill>
            <a:srgbClr val="9FC5E8">
              <a:alpha val="598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8" name="Google Shape;1978;p21"/>
          <p:cNvSpPr/>
          <p:nvPr/>
        </p:nvSpPr>
        <p:spPr>
          <a:xfrm rot="5400000">
            <a:off x="7880025" y="4617250"/>
            <a:ext cx="537000" cy="529800"/>
          </a:xfrm>
          <a:prstGeom prst="ellipse">
            <a:avLst/>
          </a:prstGeom>
          <a:solidFill>
            <a:srgbClr val="FCD66C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9" name="Google Shape;1979;p21"/>
          <p:cNvSpPr/>
          <p:nvPr/>
        </p:nvSpPr>
        <p:spPr>
          <a:xfrm>
            <a:off x="5208513" y="4613338"/>
            <a:ext cx="2084700" cy="537000"/>
          </a:xfrm>
          <a:prstGeom prst="rtTriangle">
            <a:avLst/>
          </a:prstGeom>
          <a:solidFill>
            <a:srgbClr val="FFFFFF">
              <a:alpha val="767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980" name="Google Shape;1980;p21"/>
          <p:cNvCxnSpPr>
            <a:endCxn id="1977" idx="0"/>
          </p:cNvCxnSpPr>
          <p:nvPr/>
        </p:nvCxnSpPr>
        <p:spPr>
          <a:xfrm>
            <a:off x="5288275" y="4619363"/>
            <a:ext cx="2060100" cy="531600"/>
          </a:xfrm>
          <a:prstGeom prst="straightConnector1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981" name="Google Shape;1981;p21"/>
          <p:cNvSpPr/>
          <p:nvPr/>
        </p:nvSpPr>
        <p:spPr>
          <a:xfrm rot="5400000">
            <a:off x="7350225" y="4620575"/>
            <a:ext cx="537000" cy="529800"/>
          </a:xfrm>
          <a:prstGeom prst="ellipse">
            <a:avLst/>
          </a:prstGeom>
          <a:solidFill>
            <a:srgbClr val="FCD66C">
              <a:alpha val="6294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2" name="Google Shape;1982;p21"/>
          <p:cNvSpPr txBox="1">
            <a:spLocks noGrp="1"/>
          </p:cNvSpPr>
          <p:nvPr>
            <p:ph type="subTitle" idx="1"/>
          </p:nvPr>
        </p:nvSpPr>
        <p:spPr>
          <a:xfrm>
            <a:off x="1113974" y="3353147"/>
            <a:ext cx="1709400" cy="57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83" name="Google Shape;1983;p21"/>
          <p:cNvSpPr txBox="1">
            <a:spLocks noGrp="1"/>
          </p:cNvSpPr>
          <p:nvPr>
            <p:ph type="subTitle" idx="4"/>
          </p:nvPr>
        </p:nvSpPr>
        <p:spPr>
          <a:xfrm>
            <a:off x="2879349" y="3353147"/>
            <a:ext cx="1709400" cy="57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84" name="Google Shape;1984;p21"/>
          <p:cNvSpPr txBox="1">
            <a:spLocks noGrp="1"/>
          </p:cNvSpPr>
          <p:nvPr>
            <p:ph type="title" idx="5"/>
          </p:nvPr>
        </p:nvSpPr>
        <p:spPr>
          <a:xfrm>
            <a:off x="4519024" y="3000950"/>
            <a:ext cx="1960800" cy="4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985" name="Google Shape;1985;p21"/>
          <p:cNvSpPr txBox="1">
            <a:spLocks noGrp="1"/>
          </p:cNvSpPr>
          <p:nvPr>
            <p:ph type="subTitle" idx="6"/>
          </p:nvPr>
        </p:nvSpPr>
        <p:spPr>
          <a:xfrm>
            <a:off x="4644724" y="3353147"/>
            <a:ext cx="1709400" cy="57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86" name="Google Shape;1986;p21"/>
          <p:cNvSpPr txBox="1">
            <a:spLocks noGrp="1"/>
          </p:cNvSpPr>
          <p:nvPr>
            <p:ph type="title" idx="7"/>
          </p:nvPr>
        </p:nvSpPr>
        <p:spPr>
          <a:xfrm>
            <a:off x="6284399" y="3000950"/>
            <a:ext cx="1960800" cy="4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987" name="Google Shape;1987;p21"/>
          <p:cNvSpPr txBox="1">
            <a:spLocks noGrp="1"/>
          </p:cNvSpPr>
          <p:nvPr>
            <p:ph type="subTitle" idx="8"/>
          </p:nvPr>
        </p:nvSpPr>
        <p:spPr>
          <a:xfrm>
            <a:off x="6410099" y="3353147"/>
            <a:ext cx="1709400" cy="57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 5">
  <p:cSld name="CUSTOM_3_2_1_1_3_1">
    <p:bg>
      <p:bgPr>
        <a:solidFill>
          <a:schemeClr val="lt2"/>
        </a:solidFill>
        <a:effectLst/>
      </p:bgPr>
    </p:bg>
    <p:spTree>
      <p:nvGrpSpPr>
        <p:cNvPr id="1" name="Shape 19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89" name="Google Shape;1989;p22"/>
          <p:cNvGrpSpPr/>
          <p:nvPr/>
        </p:nvGrpSpPr>
        <p:grpSpPr>
          <a:xfrm>
            <a:off x="-170" y="-1888"/>
            <a:ext cx="9144182" cy="5148055"/>
            <a:chOff x="-170" y="-1888"/>
            <a:chExt cx="9144182" cy="5148055"/>
          </a:xfrm>
        </p:grpSpPr>
        <p:sp>
          <p:nvSpPr>
            <p:cNvPr id="1990" name="Google Shape;1990;p22"/>
            <p:cNvSpPr/>
            <p:nvPr/>
          </p:nvSpPr>
          <p:spPr>
            <a:xfrm flipH="1">
              <a:off x="314364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991" name="Google Shape;1991;p22"/>
            <p:cNvSpPr/>
            <p:nvPr/>
          </p:nvSpPr>
          <p:spPr>
            <a:xfrm flipH="1">
              <a:off x="-170" y="28485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992" name="Google Shape;1992;p22"/>
            <p:cNvSpPr/>
            <p:nvPr/>
          </p:nvSpPr>
          <p:spPr>
            <a:xfrm flipH="1">
              <a:off x="914397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993" name="Google Shape;1993;p22"/>
            <p:cNvSpPr/>
            <p:nvPr/>
          </p:nvSpPr>
          <p:spPr>
            <a:xfrm flipH="1">
              <a:off x="885824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994" name="Google Shape;1994;p22"/>
            <p:cNvSpPr/>
            <p:nvPr/>
          </p:nvSpPr>
          <p:spPr>
            <a:xfrm flipH="1">
              <a:off x="8572510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995" name="Google Shape;1995;p22"/>
            <p:cNvSpPr/>
            <p:nvPr/>
          </p:nvSpPr>
          <p:spPr>
            <a:xfrm flipH="1">
              <a:off x="828677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996" name="Google Shape;1996;p22"/>
            <p:cNvSpPr/>
            <p:nvPr/>
          </p:nvSpPr>
          <p:spPr>
            <a:xfrm flipH="1">
              <a:off x="800104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997" name="Google Shape;1997;p22"/>
            <p:cNvSpPr/>
            <p:nvPr/>
          </p:nvSpPr>
          <p:spPr>
            <a:xfrm flipH="1">
              <a:off x="771531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998" name="Google Shape;1998;p22"/>
            <p:cNvSpPr/>
            <p:nvPr/>
          </p:nvSpPr>
          <p:spPr>
            <a:xfrm flipH="1">
              <a:off x="742958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1999" name="Google Shape;1999;p22"/>
            <p:cNvSpPr/>
            <p:nvPr/>
          </p:nvSpPr>
          <p:spPr>
            <a:xfrm flipH="1">
              <a:off x="714385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000" name="Google Shape;2000;p22"/>
            <p:cNvSpPr/>
            <p:nvPr/>
          </p:nvSpPr>
          <p:spPr>
            <a:xfrm rot="10800000" flipH="1">
              <a:off x="6858158" y="-1888"/>
              <a:ext cx="0" cy="5147280"/>
            </a:xfrm>
            <a:custGeom>
              <a:avLst/>
              <a:gdLst/>
              <a:ahLst/>
              <a:cxnLst/>
              <a:rect l="l" t="t" r="r" b="b"/>
              <a:pathLst>
                <a:path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001" name="Google Shape;2001;p22"/>
            <p:cNvSpPr/>
            <p:nvPr/>
          </p:nvSpPr>
          <p:spPr>
            <a:xfrm flipH="1">
              <a:off x="657242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002" name="Google Shape;2002;p22"/>
            <p:cNvSpPr/>
            <p:nvPr/>
          </p:nvSpPr>
          <p:spPr>
            <a:xfrm flipH="1">
              <a:off x="628669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003" name="Google Shape;2003;p22"/>
            <p:cNvSpPr/>
            <p:nvPr/>
          </p:nvSpPr>
          <p:spPr>
            <a:xfrm flipH="1">
              <a:off x="600096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004" name="Google Shape;2004;p22"/>
            <p:cNvSpPr/>
            <p:nvPr/>
          </p:nvSpPr>
          <p:spPr>
            <a:xfrm flipH="1">
              <a:off x="571523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005" name="Google Shape;2005;p22"/>
            <p:cNvSpPr/>
            <p:nvPr/>
          </p:nvSpPr>
          <p:spPr>
            <a:xfrm flipH="1">
              <a:off x="542949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006" name="Google Shape;2006;p22"/>
            <p:cNvSpPr/>
            <p:nvPr/>
          </p:nvSpPr>
          <p:spPr>
            <a:xfrm flipH="1">
              <a:off x="514376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007" name="Google Shape;2007;p22"/>
            <p:cNvSpPr/>
            <p:nvPr/>
          </p:nvSpPr>
          <p:spPr>
            <a:xfrm flipH="1">
              <a:off x="485803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008" name="Google Shape;2008;p22"/>
            <p:cNvSpPr/>
            <p:nvPr/>
          </p:nvSpPr>
          <p:spPr>
            <a:xfrm flipH="1">
              <a:off x="457230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009" name="Google Shape;2009;p22"/>
            <p:cNvSpPr/>
            <p:nvPr/>
          </p:nvSpPr>
          <p:spPr>
            <a:xfrm flipH="1">
              <a:off x="428657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010" name="Google Shape;2010;p22"/>
            <p:cNvSpPr/>
            <p:nvPr/>
          </p:nvSpPr>
          <p:spPr>
            <a:xfrm flipH="1">
              <a:off x="400084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011" name="Google Shape;2011;p22"/>
            <p:cNvSpPr/>
            <p:nvPr/>
          </p:nvSpPr>
          <p:spPr>
            <a:xfrm flipH="1">
              <a:off x="371510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012" name="Google Shape;2012;p22"/>
            <p:cNvSpPr/>
            <p:nvPr/>
          </p:nvSpPr>
          <p:spPr>
            <a:xfrm flipH="1">
              <a:off x="342937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013" name="Google Shape;2013;p22"/>
            <p:cNvSpPr/>
            <p:nvPr/>
          </p:nvSpPr>
          <p:spPr>
            <a:xfrm flipH="1">
              <a:off x="-170" y="285847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014" name="Google Shape;2014;p22"/>
            <p:cNvSpPr/>
            <p:nvPr/>
          </p:nvSpPr>
          <p:spPr>
            <a:xfrm flipH="1">
              <a:off x="-170" y="257249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015" name="Google Shape;2015;p22"/>
            <p:cNvSpPr/>
            <p:nvPr/>
          </p:nvSpPr>
          <p:spPr>
            <a:xfrm flipH="1">
              <a:off x="-170" y="228656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016" name="Google Shape;2016;p22"/>
            <p:cNvSpPr/>
            <p:nvPr/>
          </p:nvSpPr>
          <p:spPr>
            <a:xfrm flipH="1">
              <a:off x="-170" y="2000585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017" name="Google Shape;2017;p22"/>
            <p:cNvSpPr/>
            <p:nvPr/>
          </p:nvSpPr>
          <p:spPr>
            <a:xfrm flipH="1">
              <a:off x="-170" y="171461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018" name="Google Shape;2018;p22"/>
            <p:cNvSpPr/>
            <p:nvPr/>
          </p:nvSpPr>
          <p:spPr>
            <a:xfrm flipH="1">
              <a:off x="-170" y="142867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019" name="Google Shape;2019;p22"/>
            <p:cNvSpPr/>
            <p:nvPr/>
          </p:nvSpPr>
          <p:spPr>
            <a:xfrm flipH="1">
              <a:off x="-170" y="428750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020" name="Google Shape;2020;p22"/>
            <p:cNvSpPr/>
            <p:nvPr/>
          </p:nvSpPr>
          <p:spPr>
            <a:xfrm flipH="1">
              <a:off x="-170" y="400152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021" name="Google Shape;2021;p22"/>
            <p:cNvSpPr/>
            <p:nvPr/>
          </p:nvSpPr>
          <p:spPr>
            <a:xfrm flipH="1">
              <a:off x="-170" y="371632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022" name="Google Shape;2022;p22"/>
            <p:cNvSpPr/>
            <p:nvPr/>
          </p:nvSpPr>
          <p:spPr>
            <a:xfrm flipH="1">
              <a:off x="-170" y="343038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023" name="Google Shape;2023;p22"/>
            <p:cNvSpPr/>
            <p:nvPr/>
          </p:nvSpPr>
          <p:spPr>
            <a:xfrm flipH="1">
              <a:off x="-170" y="485941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024" name="Google Shape;2024;p22"/>
            <p:cNvSpPr/>
            <p:nvPr/>
          </p:nvSpPr>
          <p:spPr>
            <a:xfrm flipH="1">
              <a:off x="-170" y="4573436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025" name="Google Shape;2025;p22"/>
            <p:cNvSpPr/>
            <p:nvPr/>
          </p:nvSpPr>
          <p:spPr>
            <a:xfrm flipH="1">
              <a:off x="-170" y="3144409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026" name="Google Shape;2026;p22"/>
            <p:cNvSpPr/>
            <p:nvPr/>
          </p:nvSpPr>
          <p:spPr>
            <a:xfrm flipH="1">
              <a:off x="-170" y="1142698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027" name="Google Shape;2027;p22"/>
            <p:cNvSpPr/>
            <p:nvPr/>
          </p:nvSpPr>
          <p:spPr>
            <a:xfrm flipH="1">
              <a:off x="-170" y="85676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028" name="Google Shape;2028;p22"/>
            <p:cNvSpPr/>
            <p:nvPr/>
          </p:nvSpPr>
          <p:spPr>
            <a:xfrm flipH="1">
              <a:off x="-170" y="57078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029" name="Google Shape;2029;p22"/>
            <p:cNvSpPr/>
            <p:nvPr/>
          </p:nvSpPr>
          <p:spPr>
            <a:xfrm flipH="1">
              <a:off x="57206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030" name="Google Shape;2030;p22"/>
            <p:cNvSpPr/>
            <p:nvPr/>
          </p:nvSpPr>
          <p:spPr>
            <a:xfrm flipH="1">
              <a:off x="2857914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031" name="Google Shape;2031;p22"/>
            <p:cNvSpPr/>
            <p:nvPr/>
          </p:nvSpPr>
          <p:spPr>
            <a:xfrm flipH="1">
              <a:off x="2572182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032" name="Google Shape;2032;p22"/>
            <p:cNvSpPr/>
            <p:nvPr/>
          </p:nvSpPr>
          <p:spPr>
            <a:xfrm flipH="1">
              <a:off x="228645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033" name="Google Shape;2033;p22"/>
            <p:cNvSpPr/>
            <p:nvPr/>
          </p:nvSpPr>
          <p:spPr>
            <a:xfrm flipH="1">
              <a:off x="200071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034" name="Google Shape;2034;p22"/>
            <p:cNvSpPr/>
            <p:nvPr/>
          </p:nvSpPr>
          <p:spPr>
            <a:xfrm flipH="1">
              <a:off x="1714987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035" name="Google Shape;2035;p22"/>
            <p:cNvSpPr/>
            <p:nvPr/>
          </p:nvSpPr>
          <p:spPr>
            <a:xfrm flipH="1">
              <a:off x="1429255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036" name="Google Shape;2036;p22"/>
            <p:cNvSpPr/>
            <p:nvPr/>
          </p:nvSpPr>
          <p:spPr>
            <a:xfrm flipH="1">
              <a:off x="1143523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037" name="Google Shape;2037;p22"/>
            <p:cNvSpPr/>
            <p:nvPr/>
          </p:nvSpPr>
          <p:spPr>
            <a:xfrm flipH="1">
              <a:off x="857791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038" name="Google Shape;2038;p22"/>
            <p:cNvSpPr/>
            <p:nvPr/>
          </p:nvSpPr>
          <p:spPr>
            <a:xfrm flipH="1">
              <a:off x="59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039" name="Google Shape;2039;p22"/>
            <p:cNvSpPr/>
            <p:nvPr/>
          </p:nvSpPr>
          <p:spPr>
            <a:xfrm flipH="1">
              <a:off x="28632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</p:grpSp>
      <p:sp>
        <p:nvSpPr>
          <p:cNvPr id="2040" name="Google Shape;2040;p22"/>
          <p:cNvSpPr/>
          <p:nvPr/>
        </p:nvSpPr>
        <p:spPr>
          <a:xfrm>
            <a:off x="720000" y="714425"/>
            <a:ext cx="7704000" cy="3899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1" name="Google Shape;2041;p22"/>
          <p:cNvSpPr/>
          <p:nvPr/>
        </p:nvSpPr>
        <p:spPr>
          <a:xfrm flipH="1">
            <a:off x="6233175" y="-24950"/>
            <a:ext cx="2202300" cy="888300"/>
          </a:xfrm>
          <a:prstGeom prst="rtTriangle">
            <a:avLst/>
          </a:prstGeom>
          <a:solidFill>
            <a:srgbClr val="FFFFFF">
              <a:alpha val="767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2" name="Google Shape;2042;p22"/>
          <p:cNvSpPr/>
          <p:nvPr/>
        </p:nvSpPr>
        <p:spPr>
          <a:xfrm rot="5400000">
            <a:off x="3546188" y="-42615"/>
            <a:ext cx="927600" cy="1043400"/>
          </a:xfrm>
          <a:prstGeom prst="pie">
            <a:avLst>
              <a:gd name="adj1" fmla="val 5366593"/>
              <a:gd name="adj2" fmla="val 16200000"/>
            </a:avLst>
          </a:prstGeom>
          <a:solidFill>
            <a:srgbClr val="F8B0AD">
              <a:alpha val="348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3" name="Google Shape;2043;p22"/>
          <p:cNvSpPr/>
          <p:nvPr/>
        </p:nvSpPr>
        <p:spPr>
          <a:xfrm rot="10800000">
            <a:off x="4513962" y="-1934"/>
            <a:ext cx="2386200" cy="475800"/>
          </a:xfrm>
          <a:prstGeom prst="roundRect">
            <a:avLst>
              <a:gd name="adj" fmla="val 50000"/>
            </a:avLst>
          </a:prstGeom>
          <a:solidFill>
            <a:srgbClr val="FCD66C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044" name="Google Shape;2044;p22"/>
          <p:cNvCxnSpPr>
            <a:endCxn id="2043" idx="3"/>
          </p:cNvCxnSpPr>
          <p:nvPr/>
        </p:nvCxnSpPr>
        <p:spPr>
          <a:xfrm rot="10800000">
            <a:off x="4513962" y="235966"/>
            <a:ext cx="3262500" cy="0"/>
          </a:xfrm>
          <a:prstGeom prst="straightConnector1">
            <a:avLst/>
          </a:prstGeom>
          <a:noFill/>
          <a:ln w="9525" cap="flat" cmpd="sng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045" name="Google Shape;2045;p22"/>
          <p:cNvSpPr/>
          <p:nvPr/>
        </p:nvSpPr>
        <p:spPr>
          <a:xfrm rot="-5400000">
            <a:off x="5770520" y="6713"/>
            <a:ext cx="465900" cy="459600"/>
          </a:xfrm>
          <a:prstGeom prst="ellipse">
            <a:avLst/>
          </a:prstGeom>
          <a:solidFill>
            <a:srgbClr val="FFFFFF">
              <a:alpha val="747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6" name="Google Shape;2046;p22"/>
          <p:cNvSpPr/>
          <p:nvPr/>
        </p:nvSpPr>
        <p:spPr>
          <a:xfrm rot="-5400000">
            <a:off x="4841196" y="6713"/>
            <a:ext cx="465900" cy="4596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7" name="Google Shape;2047;p22"/>
          <p:cNvSpPr/>
          <p:nvPr/>
        </p:nvSpPr>
        <p:spPr>
          <a:xfrm>
            <a:off x="1637321" y="3260"/>
            <a:ext cx="1809000" cy="465900"/>
          </a:xfrm>
          <a:prstGeom prst="rtTriangle">
            <a:avLst/>
          </a:prstGeom>
          <a:solidFill>
            <a:srgbClr val="9FC5E8">
              <a:alpha val="598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8" name="Google Shape;2048;p22"/>
          <p:cNvSpPr/>
          <p:nvPr/>
        </p:nvSpPr>
        <p:spPr>
          <a:xfrm rot="-5400000">
            <a:off x="710075" y="6713"/>
            <a:ext cx="465900" cy="4596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9" name="Google Shape;2049;p22"/>
          <p:cNvSpPr/>
          <p:nvPr/>
        </p:nvSpPr>
        <p:spPr>
          <a:xfrm rot="10800000">
            <a:off x="1684984" y="3834"/>
            <a:ext cx="1809000" cy="465900"/>
          </a:xfrm>
          <a:prstGeom prst="rtTriangle">
            <a:avLst/>
          </a:prstGeom>
          <a:solidFill>
            <a:srgbClr val="FFFFFF">
              <a:alpha val="767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050" name="Google Shape;2050;p22"/>
          <p:cNvCxnSpPr>
            <a:endCxn id="2047" idx="0"/>
          </p:cNvCxnSpPr>
          <p:nvPr/>
        </p:nvCxnSpPr>
        <p:spPr>
          <a:xfrm rot="10800000">
            <a:off x="1637321" y="3260"/>
            <a:ext cx="1787400" cy="461100"/>
          </a:xfrm>
          <a:prstGeom prst="straightConnector1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051" name="Google Shape;2051;p22"/>
          <p:cNvSpPr/>
          <p:nvPr/>
        </p:nvSpPr>
        <p:spPr>
          <a:xfrm rot="-5400000">
            <a:off x="1169759" y="3828"/>
            <a:ext cx="465900" cy="459600"/>
          </a:xfrm>
          <a:prstGeom prst="ellipse">
            <a:avLst/>
          </a:prstGeom>
          <a:solidFill>
            <a:srgbClr val="FCD66C">
              <a:alpha val="6294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2" name="Google Shape;2052;p22"/>
          <p:cNvSpPr/>
          <p:nvPr/>
        </p:nvSpPr>
        <p:spPr>
          <a:xfrm rot="5400000">
            <a:off x="-1382050" y="1086075"/>
            <a:ext cx="3476700" cy="714000"/>
          </a:xfrm>
          <a:prstGeom prst="roundRect">
            <a:avLst>
              <a:gd name="adj" fmla="val 50000"/>
            </a:avLst>
          </a:prstGeom>
          <a:solidFill>
            <a:srgbClr val="FCD66C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3" name="Google Shape;2053;p22"/>
          <p:cNvSpPr/>
          <p:nvPr/>
        </p:nvSpPr>
        <p:spPr>
          <a:xfrm rot="5400000">
            <a:off x="6753850" y="1286325"/>
            <a:ext cx="4067700" cy="714000"/>
          </a:xfrm>
          <a:prstGeom prst="roundRect">
            <a:avLst>
              <a:gd name="adj" fmla="val 50000"/>
            </a:avLst>
          </a:prstGeom>
          <a:solidFill>
            <a:srgbClr val="FCD66C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054" name="Google Shape;2054;p22"/>
          <p:cNvCxnSpPr>
            <a:stCxn id="2053" idx="1"/>
          </p:cNvCxnSpPr>
          <p:nvPr/>
        </p:nvCxnSpPr>
        <p:spPr>
          <a:xfrm>
            <a:off x="8787700" y="-390525"/>
            <a:ext cx="0" cy="3840300"/>
          </a:xfrm>
          <a:prstGeom prst="straightConnector1">
            <a:avLst/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055" name="Google Shape;2055;p22"/>
          <p:cNvSpPr/>
          <p:nvPr/>
        </p:nvSpPr>
        <p:spPr>
          <a:xfrm rot="5400000">
            <a:off x="8430808" y="1959479"/>
            <a:ext cx="714000" cy="704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6" name="Google Shape;2056;p22"/>
          <p:cNvSpPr/>
          <p:nvPr/>
        </p:nvSpPr>
        <p:spPr>
          <a:xfrm rot="5400000">
            <a:off x="8430808" y="1245554"/>
            <a:ext cx="714000" cy="704400"/>
          </a:xfrm>
          <a:prstGeom prst="ellipse">
            <a:avLst/>
          </a:prstGeom>
          <a:solidFill>
            <a:srgbClr val="9FC5E8">
              <a:alpha val="558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7" name="Google Shape;2057;p22"/>
          <p:cNvSpPr/>
          <p:nvPr/>
        </p:nvSpPr>
        <p:spPr>
          <a:xfrm rot="5400000">
            <a:off x="8430808" y="531630"/>
            <a:ext cx="714000" cy="704400"/>
          </a:xfrm>
          <a:prstGeom prst="ellipse">
            <a:avLst/>
          </a:prstGeom>
          <a:solidFill>
            <a:srgbClr val="9FC5E8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8" name="Google Shape;2058;p22"/>
          <p:cNvSpPr/>
          <p:nvPr/>
        </p:nvSpPr>
        <p:spPr>
          <a:xfrm rot="5400000">
            <a:off x="7487800" y="3886550"/>
            <a:ext cx="2599800" cy="714000"/>
          </a:xfrm>
          <a:prstGeom prst="roundRect">
            <a:avLst>
              <a:gd name="adj" fmla="val 50000"/>
            </a:avLst>
          </a:prstGeom>
          <a:solidFill>
            <a:srgbClr val="F8B0AD">
              <a:alpha val="4688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9" name="Google Shape;2059;p22"/>
          <p:cNvSpPr/>
          <p:nvPr/>
        </p:nvSpPr>
        <p:spPr>
          <a:xfrm rot="5400000">
            <a:off x="8513466" y="3000943"/>
            <a:ext cx="548400" cy="5484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0" name="Google Shape;2060;p22"/>
          <p:cNvSpPr/>
          <p:nvPr/>
        </p:nvSpPr>
        <p:spPr>
          <a:xfrm rot="5400000">
            <a:off x="8430700" y="2943645"/>
            <a:ext cx="714000" cy="714000"/>
          </a:xfrm>
          <a:prstGeom prst="pie">
            <a:avLst>
              <a:gd name="adj1" fmla="val 5366593"/>
              <a:gd name="adj2" fmla="val 16200000"/>
            </a:avLst>
          </a:prstGeom>
          <a:solidFill>
            <a:srgbClr val="FBBE18">
              <a:alpha val="638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1" name="Google Shape;2061;p22"/>
          <p:cNvSpPr/>
          <p:nvPr/>
        </p:nvSpPr>
        <p:spPr>
          <a:xfrm>
            <a:off x="720000" y="430750"/>
            <a:ext cx="7704000" cy="593400"/>
          </a:xfrm>
          <a:prstGeom prst="roundRect">
            <a:avLst>
              <a:gd name="adj" fmla="val 50000"/>
            </a:avLst>
          </a:prstGeom>
          <a:solidFill>
            <a:srgbClr val="FF736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2" name="Google Shape;2062;p22"/>
          <p:cNvSpPr txBox="1">
            <a:spLocks noGrp="1"/>
          </p:cNvSpPr>
          <p:nvPr>
            <p:ph type="title"/>
          </p:nvPr>
        </p:nvSpPr>
        <p:spPr>
          <a:xfrm>
            <a:off x="1223325" y="539500"/>
            <a:ext cx="6697200" cy="37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063" name="Google Shape;2063;p22"/>
          <p:cNvSpPr/>
          <p:nvPr/>
        </p:nvSpPr>
        <p:spPr>
          <a:xfrm>
            <a:off x="767625" y="499600"/>
            <a:ext cx="455700" cy="455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4" name="Google Shape;2064;p22"/>
          <p:cNvSpPr/>
          <p:nvPr/>
        </p:nvSpPr>
        <p:spPr>
          <a:xfrm>
            <a:off x="720000" y="430750"/>
            <a:ext cx="593400" cy="593400"/>
          </a:xfrm>
          <a:prstGeom prst="pie">
            <a:avLst>
              <a:gd name="adj1" fmla="val 5366593"/>
              <a:gd name="adj2" fmla="val 1620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5" name="Google Shape;2065;p22"/>
          <p:cNvSpPr/>
          <p:nvPr/>
        </p:nvSpPr>
        <p:spPr>
          <a:xfrm rot="10800000">
            <a:off x="7920675" y="499600"/>
            <a:ext cx="455700" cy="455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6" name="Google Shape;2066;p22"/>
          <p:cNvSpPr/>
          <p:nvPr/>
        </p:nvSpPr>
        <p:spPr>
          <a:xfrm rot="10800000">
            <a:off x="7830600" y="430750"/>
            <a:ext cx="593400" cy="593400"/>
          </a:xfrm>
          <a:prstGeom prst="pie">
            <a:avLst>
              <a:gd name="adj1" fmla="val 5366593"/>
              <a:gd name="adj2" fmla="val 1620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7" name="Google Shape;2067;p22"/>
          <p:cNvSpPr/>
          <p:nvPr/>
        </p:nvSpPr>
        <p:spPr>
          <a:xfrm>
            <a:off x="-16900" y="3214181"/>
            <a:ext cx="730200" cy="707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8" name="Google Shape;2068;p22"/>
          <p:cNvSpPr/>
          <p:nvPr/>
        </p:nvSpPr>
        <p:spPr>
          <a:xfrm>
            <a:off x="-10201" y="3233750"/>
            <a:ext cx="730200" cy="684600"/>
          </a:xfrm>
          <a:prstGeom prst="rtTriangle">
            <a:avLst/>
          </a:prstGeom>
          <a:solidFill>
            <a:srgbClr val="F8B0AD">
              <a:alpha val="46880"/>
            </a:srgbClr>
          </a:solidFill>
          <a:ln>
            <a:noFill/>
          </a:ln>
          <a:effectLst>
            <a:reflection fadeDir="5400012" sy="-100000" algn="bl" rotWithShape="0"/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9" name="Google Shape;2069;p22"/>
          <p:cNvSpPr/>
          <p:nvPr/>
        </p:nvSpPr>
        <p:spPr>
          <a:xfrm>
            <a:off x="97261" y="3303847"/>
            <a:ext cx="501900" cy="495600"/>
          </a:xfrm>
          <a:prstGeom prst="ellipse">
            <a:avLst/>
          </a:prstGeom>
          <a:solidFill>
            <a:srgbClr val="FBBE18">
              <a:alpha val="638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070" name="Google Shape;2070;p22"/>
          <p:cNvCxnSpPr/>
          <p:nvPr/>
        </p:nvCxnSpPr>
        <p:spPr>
          <a:xfrm>
            <a:off x="-208975" y="3921900"/>
            <a:ext cx="928800" cy="0"/>
          </a:xfrm>
          <a:prstGeom prst="straightConnector1">
            <a:avLst/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071" name="Google Shape;2071;p22"/>
          <p:cNvSpPr/>
          <p:nvPr/>
        </p:nvSpPr>
        <p:spPr>
          <a:xfrm rot="-5400000">
            <a:off x="4035825" y="3958100"/>
            <a:ext cx="1038900" cy="1319100"/>
          </a:xfrm>
          <a:prstGeom prst="pie">
            <a:avLst>
              <a:gd name="adj1" fmla="val 5366593"/>
              <a:gd name="adj2" fmla="val 16200000"/>
            </a:avLst>
          </a:prstGeom>
          <a:solidFill>
            <a:srgbClr val="F8B0AD">
              <a:alpha val="348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2" name="Google Shape;2072;p22"/>
          <p:cNvSpPr txBox="1">
            <a:spLocks noGrp="1"/>
          </p:cNvSpPr>
          <p:nvPr>
            <p:ph type="title" idx="2"/>
          </p:nvPr>
        </p:nvSpPr>
        <p:spPr>
          <a:xfrm>
            <a:off x="941825" y="1451610"/>
            <a:ext cx="2336100" cy="4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2073" name="Google Shape;2073;p22"/>
          <p:cNvSpPr/>
          <p:nvPr/>
        </p:nvSpPr>
        <p:spPr>
          <a:xfrm>
            <a:off x="1198783" y="4608575"/>
            <a:ext cx="2750400" cy="548400"/>
          </a:xfrm>
          <a:prstGeom prst="roundRect">
            <a:avLst>
              <a:gd name="adj" fmla="val 50000"/>
            </a:avLst>
          </a:prstGeom>
          <a:solidFill>
            <a:srgbClr val="FCD66C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074" name="Google Shape;2074;p22"/>
          <p:cNvCxnSpPr>
            <a:endCxn id="2073" idx="3"/>
          </p:cNvCxnSpPr>
          <p:nvPr/>
        </p:nvCxnSpPr>
        <p:spPr>
          <a:xfrm>
            <a:off x="352483" y="4882775"/>
            <a:ext cx="3596700" cy="0"/>
          </a:xfrm>
          <a:prstGeom prst="straightConnector1">
            <a:avLst/>
          </a:prstGeom>
          <a:noFill/>
          <a:ln w="9525" cap="flat" cmpd="sng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075" name="Google Shape;2075;p22"/>
          <p:cNvSpPr/>
          <p:nvPr/>
        </p:nvSpPr>
        <p:spPr>
          <a:xfrm rot="5400000">
            <a:off x="1963700" y="4617250"/>
            <a:ext cx="537000" cy="529800"/>
          </a:xfrm>
          <a:prstGeom prst="ellipse">
            <a:avLst/>
          </a:prstGeom>
          <a:solidFill>
            <a:srgbClr val="FFFFFF">
              <a:alpha val="747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6" name="Google Shape;2076;p22"/>
          <p:cNvSpPr/>
          <p:nvPr/>
        </p:nvSpPr>
        <p:spPr>
          <a:xfrm rot="5400000">
            <a:off x="3034775" y="4617250"/>
            <a:ext cx="537000" cy="5298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7" name="Google Shape;2077;p22"/>
          <p:cNvSpPr/>
          <p:nvPr/>
        </p:nvSpPr>
        <p:spPr>
          <a:xfrm rot="5400000">
            <a:off x="3775" y="4397225"/>
            <a:ext cx="751500" cy="7413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78" name="Google Shape;2078;p22"/>
          <p:cNvGrpSpPr/>
          <p:nvPr/>
        </p:nvGrpSpPr>
        <p:grpSpPr>
          <a:xfrm rot="5400000">
            <a:off x="-636725" y="1268150"/>
            <a:ext cx="1969850" cy="191750"/>
            <a:chOff x="1454525" y="7080325"/>
            <a:chExt cx="1969850" cy="191750"/>
          </a:xfrm>
        </p:grpSpPr>
        <p:sp>
          <p:nvSpPr>
            <p:cNvPr id="2079" name="Google Shape;2079;p22"/>
            <p:cNvSpPr/>
            <p:nvPr/>
          </p:nvSpPr>
          <p:spPr>
            <a:xfrm>
              <a:off x="1454525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0" y="320"/>
                    <a:pt x="0" y="708"/>
                  </a:cubicBezTo>
                  <a:cubicBezTo>
                    <a:pt x="0" y="1096"/>
                    <a:pt x="297" y="1393"/>
                    <a:pt x="685" y="1393"/>
                  </a:cubicBezTo>
                  <a:cubicBezTo>
                    <a:pt x="1073" y="1393"/>
                    <a:pt x="1393" y="1096"/>
                    <a:pt x="1393" y="708"/>
                  </a:cubicBezTo>
                  <a:cubicBezTo>
                    <a:pt x="1393" y="320"/>
                    <a:pt x="1073" y="0"/>
                    <a:pt x="685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0" name="Google Shape;2080;p22"/>
            <p:cNvSpPr/>
            <p:nvPr/>
          </p:nvSpPr>
          <p:spPr>
            <a:xfrm>
              <a:off x="1454525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0" y="297"/>
                    <a:pt x="0" y="685"/>
                  </a:cubicBezTo>
                  <a:cubicBezTo>
                    <a:pt x="0" y="1073"/>
                    <a:pt x="297" y="1392"/>
                    <a:pt x="685" y="1392"/>
                  </a:cubicBezTo>
                  <a:cubicBezTo>
                    <a:pt x="1073" y="1392"/>
                    <a:pt x="1393" y="1073"/>
                    <a:pt x="1393" y="685"/>
                  </a:cubicBezTo>
                  <a:cubicBezTo>
                    <a:pt x="1393" y="297"/>
                    <a:pt x="1073" y="0"/>
                    <a:pt x="685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1" name="Google Shape;2081;p22"/>
            <p:cNvSpPr/>
            <p:nvPr/>
          </p:nvSpPr>
          <p:spPr>
            <a:xfrm>
              <a:off x="1602875" y="7080325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320"/>
                    <a:pt x="1" y="708"/>
                  </a:cubicBezTo>
                  <a:cubicBezTo>
                    <a:pt x="1" y="1096"/>
                    <a:pt x="321" y="1393"/>
                    <a:pt x="709" y="1393"/>
                  </a:cubicBezTo>
                  <a:cubicBezTo>
                    <a:pt x="1097" y="1393"/>
                    <a:pt x="1416" y="1096"/>
                    <a:pt x="1416" y="708"/>
                  </a:cubicBezTo>
                  <a:cubicBezTo>
                    <a:pt x="1416" y="320"/>
                    <a:pt x="1097" y="0"/>
                    <a:pt x="709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2" name="Google Shape;2082;p22"/>
            <p:cNvSpPr/>
            <p:nvPr/>
          </p:nvSpPr>
          <p:spPr>
            <a:xfrm>
              <a:off x="1602875" y="7237250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297"/>
                    <a:pt x="1" y="685"/>
                  </a:cubicBezTo>
                  <a:cubicBezTo>
                    <a:pt x="1" y="1073"/>
                    <a:pt x="321" y="1392"/>
                    <a:pt x="709" y="1392"/>
                  </a:cubicBezTo>
                  <a:cubicBezTo>
                    <a:pt x="1097" y="1392"/>
                    <a:pt x="1416" y="1073"/>
                    <a:pt x="1416" y="685"/>
                  </a:cubicBezTo>
                  <a:cubicBezTo>
                    <a:pt x="1416" y="297"/>
                    <a:pt x="1097" y="0"/>
                    <a:pt x="709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3" name="Google Shape;2083;p22"/>
            <p:cNvSpPr/>
            <p:nvPr/>
          </p:nvSpPr>
          <p:spPr>
            <a:xfrm>
              <a:off x="17518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4" name="Google Shape;2084;p22"/>
            <p:cNvSpPr/>
            <p:nvPr/>
          </p:nvSpPr>
          <p:spPr>
            <a:xfrm>
              <a:off x="17518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5" name="Google Shape;2085;p22"/>
            <p:cNvSpPr/>
            <p:nvPr/>
          </p:nvSpPr>
          <p:spPr>
            <a:xfrm>
              <a:off x="190075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6" name="Google Shape;2086;p22"/>
            <p:cNvSpPr/>
            <p:nvPr/>
          </p:nvSpPr>
          <p:spPr>
            <a:xfrm>
              <a:off x="190075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7" name="Google Shape;2087;p22"/>
            <p:cNvSpPr/>
            <p:nvPr/>
          </p:nvSpPr>
          <p:spPr>
            <a:xfrm>
              <a:off x="2049700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393" y="1096"/>
                    <a:pt x="1393" y="708"/>
                  </a:cubicBezTo>
                  <a:cubicBezTo>
                    <a:pt x="1393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8" name="Google Shape;2088;p22"/>
            <p:cNvSpPr/>
            <p:nvPr/>
          </p:nvSpPr>
          <p:spPr>
            <a:xfrm>
              <a:off x="2049700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393" y="1073"/>
                    <a:pt x="1393" y="685"/>
                  </a:cubicBezTo>
                  <a:cubicBezTo>
                    <a:pt x="1393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9" name="Google Shape;2089;p22"/>
            <p:cNvSpPr/>
            <p:nvPr/>
          </p:nvSpPr>
          <p:spPr>
            <a:xfrm>
              <a:off x="2198625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1" y="320"/>
                    <a:pt x="1" y="708"/>
                  </a:cubicBezTo>
                  <a:cubicBezTo>
                    <a:pt x="1" y="1096"/>
                    <a:pt x="297" y="1393"/>
                    <a:pt x="685" y="1393"/>
                  </a:cubicBezTo>
                  <a:cubicBezTo>
                    <a:pt x="1073" y="1393"/>
                    <a:pt x="1393" y="1096"/>
                    <a:pt x="1393" y="708"/>
                  </a:cubicBezTo>
                  <a:cubicBezTo>
                    <a:pt x="1393" y="320"/>
                    <a:pt x="1073" y="0"/>
                    <a:pt x="685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0" name="Google Shape;2090;p22"/>
            <p:cNvSpPr/>
            <p:nvPr/>
          </p:nvSpPr>
          <p:spPr>
            <a:xfrm>
              <a:off x="2198625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1" y="297"/>
                    <a:pt x="1" y="685"/>
                  </a:cubicBezTo>
                  <a:cubicBezTo>
                    <a:pt x="1" y="1073"/>
                    <a:pt x="297" y="1392"/>
                    <a:pt x="685" y="1392"/>
                  </a:cubicBezTo>
                  <a:cubicBezTo>
                    <a:pt x="1073" y="1392"/>
                    <a:pt x="1393" y="1073"/>
                    <a:pt x="1393" y="685"/>
                  </a:cubicBezTo>
                  <a:cubicBezTo>
                    <a:pt x="1393" y="297"/>
                    <a:pt x="1073" y="0"/>
                    <a:pt x="685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1" name="Google Shape;2091;p22"/>
            <p:cNvSpPr/>
            <p:nvPr/>
          </p:nvSpPr>
          <p:spPr>
            <a:xfrm>
              <a:off x="234700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5" y="1096"/>
                    <a:pt x="1415" y="708"/>
                  </a:cubicBezTo>
                  <a:cubicBezTo>
                    <a:pt x="1415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2" name="Google Shape;2092;p22"/>
            <p:cNvSpPr/>
            <p:nvPr/>
          </p:nvSpPr>
          <p:spPr>
            <a:xfrm>
              <a:off x="234700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5" y="1073"/>
                    <a:pt x="1415" y="685"/>
                  </a:cubicBezTo>
                  <a:cubicBezTo>
                    <a:pt x="1415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3" name="Google Shape;2093;p22"/>
            <p:cNvSpPr/>
            <p:nvPr/>
          </p:nvSpPr>
          <p:spPr>
            <a:xfrm>
              <a:off x="24959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4" name="Google Shape;2094;p22"/>
            <p:cNvSpPr/>
            <p:nvPr/>
          </p:nvSpPr>
          <p:spPr>
            <a:xfrm>
              <a:off x="24959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5" name="Google Shape;2095;p22"/>
            <p:cNvSpPr/>
            <p:nvPr/>
          </p:nvSpPr>
          <p:spPr>
            <a:xfrm>
              <a:off x="2644850" y="7080325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320"/>
                    <a:pt x="1" y="708"/>
                  </a:cubicBezTo>
                  <a:cubicBezTo>
                    <a:pt x="1" y="1096"/>
                    <a:pt x="321" y="1393"/>
                    <a:pt x="709" y="1393"/>
                  </a:cubicBezTo>
                  <a:cubicBezTo>
                    <a:pt x="1097" y="1393"/>
                    <a:pt x="1416" y="1096"/>
                    <a:pt x="1416" y="708"/>
                  </a:cubicBezTo>
                  <a:cubicBezTo>
                    <a:pt x="1416" y="320"/>
                    <a:pt x="1097" y="0"/>
                    <a:pt x="709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6" name="Google Shape;2096;p22"/>
            <p:cNvSpPr/>
            <p:nvPr/>
          </p:nvSpPr>
          <p:spPr>
            <a:xfrm>
              <a:off x="2644850" y="7237250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297"/>
                    <a:pt x="1" y="685"/>
                  </a:cubicBezTo>
                  <a:cubicBezTo>
                    <a:pt x="1" y="1073"/>
                    <a:pt x="321" y="1392"/>
                    <a:pt x="709" y="1392"/>
                  </a:cubicBezTo>
                  <a:cubicBezTo>
                    <a:pt x="1097" y="1392"/>
                    <a:pt x="1416" y="1073"/>
                    <a:pt x="1416" y="685"/>
                  </a:cubicBezTo>
                  <a:cubicBezTo>
                    <a:pt x="1416" y="297"/>
                    <a:pt x="1097" y="0"/>
                    <a:pt x="709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7" name="Google Shape;2097;p22"/>
            <p:cNvSpPr/>
            <p:nvPr/>
          </p:nvSpPr>
          <p:spPr>
            <a:xfrm>
              <a:off x="2793800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393" y="1096"/>
                    <a:pt x="1393" y="708"/>
                  </a:cubicBezTo>
                  <a:cubicBezTo>
                    <a:pt x="1393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8" name="Google Shape;2098;p22"/>
            <p:cNvSpPr/>
            <p:nvPr/>
          </p:nvSpPr>
          <p:spPr>
            <a:xfrm>
              <a:off x="2793800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393" y="1073"/>
                    <a:pt x="1393" y="685"/>
                  </a:cubicBezTo>
                  <a:cubicBezTo>
                    <a:pt x="1393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9" name="Google Shape;2099;p22"/>
            <p:cNvSpPr/>
            <p:nvPr/>
          </p:nvSpPr>
          <p:spPr>
            <a:xfrm>
              <a:off x="2942725" y="7080325"/>
              <a:ext cx="34850" cy="34825"/>
            </a:xfrm>
            <a:custGeom>
              <a:avLst/>
              <a:gdLst/>
              <a:ahLst/>
              <a:cxnLst/>
              <a:rect l="l" t="t" r="r" b="b"/>
              <a:pathLst>
                <a:path w="1394" h="1393" extrusionOk="0">
                  <a:moveTo>
                    <a:pt x="686" y="0"/>
                  </a:moveTo>
                  <a:cubicBezTo>
                    <a:pt x="298" y="0"/>
                    <a:pt x="1" y="320"/>
                    <a:pt x="1" y="708"/>
                  </a:cubicBezTo>
                  <a:cubicBezTo>
                    <a:pt x="1" y="1096"/>
                    <a:pt x="298" y="1393"/>
                    <a:pt x="686" y="1393"/>
                  </a:cubicBezTo>
                  <a:cubicBezTo>
                    <a:pt x="1074" y="1393"/>
                    <a:pt x="1393" y="1096"/>
                    <a:pt x="1393" y="708"/>
                  </a:cubicBezTo>
                  <a:cubicBezTo>
                    <a:pt x="1393" y="320"/>
                    <a:pt x="1074" y="0"/>
                    <a:pt x="686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0" name="Google Shape;2100;p22"/>
            <p:cNvSpPr/>
            <p:nvPr/>
          </p:nvSpPr>
          <p:spPr>
            <a:xfrm>
              <a:off x="2942725" y="7237250"/>
              <a:ext cx="34850" cy="34825"/>
            </a:xfrm>
            <a:custGeom>
              <a:avLst/>
              <a:gdLst/>
              <a:ahLst/>
              <a:cxnLst/>
              <a:rect l="l" t="t" r="r" b="b"/>
              <a:pathLst>
                <a:path w="1394" h="1393" extrusionOk="0">
                  <a:moveTo>
                    <a:pt x="686" y="0"/>
                  </a:moveTo>
                  <a:cubicBezTo>
                    <a:pt x="298" y="0"/>
                    <a:pt x="1" y="297"/>
                    <a:pt x="1" y="685"/>
                  </a:cubicBezTo>
                  <a:cubicBezTo>
                    <a:pt x="1" y="1073"/>
                    <a:pt x="298" y="1392"/>
                    <a:pt x="686" y="1392"/>
                  </a:cubicBezTo>
                  <a:cubicBezTo>
                    <a:pt x="1074" y="1392"/>
                    <a:pt x="1393" y="1073"/>
                    <a:pt x="1393" y="685"/>
                  </a:cubicBezTo>
                  <a:cubicBezTo>
                    <a:pt x="1393" y="297"/>
                    <a:pt x="1074" y="0"/>
                    <a:pt x="686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1" name="Google Shape;2101;p22"/>
            <p:cNvSpPr/>
            <p:nvPr/>
          </p:nvSpPr>
          <p:spPr>
            <a:xfrm>
              <a:off x="309110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2" name="Google Shape;2102;p22"/>
            <p:cNvSpPr/>
            <p:nvPr/>
          </p:nvSpPr>
          <p:spPr>
            <a:xfrm>
              <a:off x="309110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3" name="Google Shape;2103;p22"/>
            <p:cNvSpPr/>
            <p:nvPr/>
          </p:nvSpPr>
          <p:spPr>
            <a:xfrm>
              <a:off x="32400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4" name="Google Shape;2104;p22"/>
            <p:cNvSpPr/>
            <p:nvPr/>
          </p:nvSpPr>
          <p:spPr>
            <a:xfrm>
              <a:off x="32400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5" name="Google Shape;2105;p22"/>
            <p:cNvSpPr/>
            <p:nvPr/>
          </p:nvSpPr>
          <p:spPr>
            <a:xfrm>
              <a:off x="338897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5" y="1096"/>
                    <a:pt x="1415" y="708"/>
                  </a:cubicBezTo>
                  <a:cubicBezTo>
                    <a:pt x="1415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6" name="Google Shape;2106;p22"/>
            <p:cNvSpPr/>
            <p:nvPr/>
          </p:nvSpPr>
          <p:spPr>
            <a:xfrm>
              <a:off x="338897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5" y="1073"/>
                    <a:pt x="1415" y="685"/>
                  </a:cubicBezTo>
                  <a:cubicBezTo>
                    <a:pt x="1415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07" name="Google Shape;2107;p22"/>
          <p:cNvSpPr/>
          <p:nvPr/>
        </p:nvSpPr>
        <p:spPr>
          <a:xfrm rot="10800000">
            <a:off x="5263675" y="4613963"/>
            <a:ext cx="2084700" cy="537000"/>
          </a:xfrm>
          <a:prstGeom prst="rtTriangle">
            <a:avLst/>
          </a:prstGeom>
          <a:solidFill>
            <a:srgbClr val="9FC5E8">
              <a:alpha val="598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8" name="Google Shape;2108;p22"/>
          <p:cNvSpPr/>
          <p:nvPr/>
        </p:nvSpPr>
        <p:spPr>
          <a:xfrm rot="5400000">
            <a:off x="7880025" y="4617250"/>
            <a:ext cx="537000" cy="529800"/>
          </a:xfrm>
          <a:prstGeom prst="ellipse">
            <a:avLst/>
          </a:prstGeom>
          <a:solidFill>
            <a:srgbClr val="FCD66C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9" name="Google Shape;2109;p22"/>
          <p:cNvSpPr txBox="1">
            <a:spLocks noGrp="1"/>
          </p:cNvSpPr>
          <p:nvPr>
            <p:ph type="title" idx="3"/>
          </p:nvPr>
        </p:nvSpPr>
        <p:spPr>
          <a:xfrm>
            <a:off x="5859293" y="1451610"/>
            <a:ext cx="2336100" cy="4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2110" name="Google Shape;2110;p22"/>
          <p:cNvSpPr/>
          <p:nvPr/>
        </p:nvSpPr>
        <p:spPr>
          <a:xfrm>
            <a:off x="5208513" y="4613338"/>
            <a:ext cx="2084700" cy="537000"/>
          </a:xfrm>
          <a:prstGeom prst="rtTriangle">
            <a:avLst/>
          </a:prstGeom>
          <a:solidFill>
            <a:srgbClr val="FFFFFF">
              <a:alpha val="767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111" name="Google Shape;2111;p22"/>
          <p:cNvCxnSpPr>
            <a:endCxn id="2107" idx="0"/>
          </p:cNvCxnSpPr>
          <p:nvPr/>
        </p:nvCxnSpPr>
        <p:spPr>
          <a:xfrm>
            <a:off x="5288275" y="4619363"/>
            <a:ext cx="2060100" cy="531600"/>
          </a:xfrm>
          <a:prstGeom prst="straightConnector1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112" name="Google Shape;2112;p22"/>
          <p:cNvSpPr/>
          <p:nvPr/>
        </p:nvSpPr>
        <p:spPr>
          <a:xfrm rot="5400000">
            <a:off x="7350225" y="4620575"/>
            <a:ext cx="537000" cy="529800"/>
          </a:xfrm>
          <a:prstGeom prst="ellipse">
            <a:avLst/>
          </a:prstGeom>
          <a:solidFill>
            <a:srgbClr val="FCD66C">
              <a:alpha val="6294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13" name="Google Shape;2113;p22"/>
          <p:cNvSpPr txBox="1">
            <a:spLocks noGrp="1"/>
          </p:cNvSpPr>
          <p:nvPr>
            <p:ph type="subTitle" idx="1"/>
          </p:nvPr>
        </p:nvSpPr>
        <p:spPr>
          <a:xfrm>
            <a:off x="1241184" y="1810457"/>
            <a:ext cx="2036400" cy="57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14" name="Google Shape;2114;p22"/>
          <p:cNvSpPr txBox="1">
            <a:spLocks noGrp="1"/>
          </p:cNvSpPr>
          <p:nvPr>
            <p:ph type="subTitle" idx="4"/>
          </p:nvPr>
        </p:nvSpPr>
        <p:spPr>
          <a:xfrm>
            <a:off x="5859293" y="1810457"/>
            <a:ext cx="2036400" cy="57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15" name="Google Shape;2115;p22"/>
          <p:cNvSpPr txBox="1">
            <a:spLocks noGrp="1"/>
          </p:cNvSpPr>
          <p:nvPr>
            <p:ph type="title" idx="5"/>
          </p:nvPr>
        </p:nvSpPr>
        <p:spPr>
          <a:xfrm>
            <a:off x="941825" y="2953877"/>
            <a:ext cx="2336100" cy="4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2116" name="Google Shape;2116;p22"/>
          <p:cNvSpPr txBox="1">
            <a:spLocks noGrp="1"/>
          </p:cNvSpPr>
          <p:nvPr>
            <p:ph type="subTitle" idx="6"/>
          </p:nvPr>
        </p:nvSpPr>
        <p:spPr>
          <a:xfrm>
            <a:off x="1241184" y="3312750"/>
            <a:ext cx="2036400" cy="53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17" name="Google Shape;2117;p22"/>
          <p:cNvSpPr txBox="1">
            <a:spLocks noGrp="1"/>
          </p:cNvSpPr>
          <p:nvPr>
            <p:ph type="title" idx="7"/>
          </p:nvPr>
        </p:nvSpPr>
        <p:spPr>
          <a:xfrm>
            <a:off x="5859293" y="2953877"/>
            <a:ext cx="2336100" cy="4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2118" name="Google Shape;2118;p22"/>
          <p:cNvSpPr txBox="1">
            <a:spLocks noGrp="1"/>
          </p:cNvSpPr>
          <p:nvPr>
            <p:ph type="subTitle" idx="8"/>
          </p:nvPr>
        </p:nvSpPr>
        <p:spPr>
          <a:xfrm>
            <a:off x="5859293" y="3312750"/>
            <a:ext cx="2036400" cy="53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      <p15:guide id="1" orient="horz" pos="1830">
          <p15:clr>
            <a:srgbClr val="FA7B17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s 2">
  <p:cSld name="CUSTOM_3_2_1_1_2">
    <p:bg>
      <p:bgPr>
        <a:solidFill>
          <a:schemeClr val="lt2"/>
        </a:solidFill>
        <a:effectLst/>
      </p:bgPr>
    </p:bg>
    <p:spTree>
      <p:nvGrpSpPr>
        <p:cNvPr id="1" name="Shape 2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20" name="Google Shape;2120;p23"/>
          <p:cNvGrpSpPr/>
          <p:nvPr/>
        </p:nvGrpSpPr>
        <p:grpSpPr>
          <a:xfrm>
            <a:off x="-108365" y="-51884"/>
            <a:ext cx="9312435" cy="5244324"/>
            <a:chOff x="-170" y="-1888"/>
            <a:chExt cx="9144182" cy="5148055"/>
          </a:xfrm>
        </p:grpSpPr>
        <p:sp>
          <p:nvSpPr>
            <p:cNvPr id="2121" name="Google Shape;2121;p23"/>
            <p:cNvSpPr/>
            <p:nvPr/>
          </p:nvSpPr>
          <p:spPr>
            <a:xfrm flipH="1">
              <a:off x="314364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122" name="Google Shape;2122;p23"/>
            <p:cNvSpPr/>
            <p:nvPr/>
          </p:nvSpPr>
          <p:spPr>
            <a:xfrm flipH="1">
              <a:off x="-170" y="28485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123" name="Google Shape;2123;p23"/>
            <p:cNvSpPr/>
            <p:nvPr/>
          </p:nvSpPr>
          <p:spPr>
            <a:xfrm flipH="1">
              <a:off x="914397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124" name="Google Shape;2124;p23"/>
            <p:cNvSpPr/>
            <p:nvPr/>
          </p:nvSpPr>
          <p:spPr>
            <a:xfrm flipH="1">
              <a:off x="885824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125" name="Google Shape;2125;p23"/>
            <p:cNvSpPr/>
            <p:nvPr/>
          </p:nvSpPr>
          <p:spPr>
            <a:xfrm flipH="1">
              <a:off x="8572510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126" name="Google Shape;2126;p23"/>
            <p:cNvSpPr/>
            <p:nvPr/>
          </p:nvSpPr>
          <p:spPr>
            <a:xfrm flipH="1">
              <a:off x="828677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127" name="Google Shape;2127;p23"/>
            <p:cNvSpPr/>
            <p:nvPr/>
          </p:nvSpPr>
          <p:spPr>
            <a:xfrm flipH="1">
              <a:off x="800104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128" name="Google Shape;2128;p23"/>
            <p:cNvSpPr/>
            <p:nvPr/>
          </p:nvSpPr>
          <p:spPr>
            <a:xfrm flipH="1">
              <a:off x="771531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129" name="Google Shape;2129;p23"/>
            <p:cNvSpPr/>
            <p:nvPr/>
          </p:nvSpPr>
          <p:spPr>
            <a:xfrm flipH="1">
              <a:off x="742958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130" name="Google Shape;2130;p23"/>
            <p:cNvSpPr/>
            <p:nvPr/>
          </p:nvSpPr>
          <p:spPr>
            <a:xfrm flipH="1">
              <a:off x="714385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131" name="Google Shape;2131;p23"/>
            <p:cNvSpPr/>
            <p:nvPr/>
          </p:nvSpPr>
          <p:spPr>
            <a:xfrm rot="10800000" flipH="1">
              <a:off x="6858158" y="-1888"/>
              <a:ext cx="0" cy="5147280"/>
            </a:xfrm>
            <a:custGeom>
              <a:avLst/>
              <a:gdLst/>
              <a:ahLst/>
              <a:cxnLst/>
              <a:rect l="l" t="t" r="r" b="b"/>
              <a:pathLst>
                <a:path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132" name="Google Shape;2132;p23"/>
            <p:cNvSpPr/>
            <p:nvPr/>
          </p:nvSpPr>
          <p:spPr>
            <a:xfrm flipH="1">
              <a:off x="657242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133" name="Google Shape;2133;p23"/>
            <p:cNvSpPr/>
            <p:nvPr/>
          </p:nvSpPr>
          <p:spPr>
            <a:xfrm flipH="1">
              <a:off x="628669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134" name="Google Shape;2134;p23"/>
            <p:cNvSpPr/>
            <p:nvPr/>
          </p:nvSpPr>
          <p:spPr>
            <a:xfrm flipH="1">
              <a:off x="600096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135" name="Google Shape;2135;p23"/>
            <p:cNvSpPr/>
            <p:nvPr/>
          </p:nvSpPr>
          <p:spPr>
            <a:xfrm flipH="1">
              <a:off x="571523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136" name="Google Shape;2136;p23"/>
            <p:cNvSpPr/>
            <p:nvPr/>
          </p:nvSpPr>
          <p:spPr>
            <a:xfrm flipH="1">
              <a:off x="542949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137" name="Google Shape;2137;p23"/>
            <p:cNvSpPr/>
            <p:nvPr/>
          </p:nvSpPr>
          <p:spPr>
            <a:xfrm flipH="1">
              <a:off x="514376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138" name="Google Shape;2138;p23"/>
            <p:cNvSpPr/>
            <p:nvPr/>
          </p:nvSpPr>
          <p:spPr>
            <a:xfrm flipH="1">
              <a:off x="485803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139" name="Google Shape;2139;p23"/>
            <p:cNvSpPr/>
            <p:nvPr/>
          </p:nvSpPr>
          <p:spPr>
            <a:xfrm flipH="1">
              <a:off x="457230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140" name="Google Shape;2140;p23"/>
            <p:cNvSpPr/>
            <p:nvPr/>
          </p:nvSpPr>
          <p:spPr>
            <a:xfrm flipH="1">
              <a:off x="428657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141" name="Google Shape;2141;p23"/>
            <p:cNvSpPr/>
            <p:nvPr/>
          </p:nvSpPr>
          <p:spPr>
            <a:xfrm flipH="1">
              <a:off x="400084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142" name="Google Shape;2142;p23"/>
            <p:cNvSpPr/>
            <p:nvPr/>
          </p:nvSpPr>
          <p:spPr>
            <a:xfrm flipH="1">
              <a:off x="371510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143" name="Google Shape;2143;p23"/>
            <p:cNvSpPr/>
            <p:nvPr/>
          </p:nvSpPr>
          <p:spPr>
            <a:xfrm flipH="1">
              <a:off x="342937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144" name="Google Shape;2144;p23"/>
            <p:cNvSpPr/>
            <p:nvPr/>
          </p:nvSpPr>
          <p:spPr>
            <a:xfrm flipH="1">
              <a:off x="-170" y="285847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145" name="Google Shape;2145;p23"/>
            <p:cNvSpPr/>
            <p:nvPr/>
          </p:nvSpPr>
          <p:spPr>
            <a:xfrm flipH="1">
              <a:off x="-170" y="257249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146" name="Google Shape;2146;p23"/>
            <p:cNvSpPr/>
            <p:nvPr/>
          </p:nvSpPr>
          <p:spPr>
            <a:xfrm flipH="1">
              <a:off x="-170" y="228656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147" name="Google Shape;2147;p23"/>
            <p:cNvSpPr/>
            <p:nvPr/>
          </p:nvSpPr>
          <p:spPr>
            <a:xfrm flipH="1">
              <a:off x="-170" y="2000585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148" name="Google Shape;2148;p23"/>
            <p:cNvSpPr/>
            <p:nvPr/>
          </p:nvSpPr>
          <p:spPr>
            <a:xfrm flipH="1">
              <a:off x="-170" y="171461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149" name="Google Shape;2149;p23"/>
            <p:cNvSpPr/>
            <p:nvPr/>
          </p:nvSpPr>
          <p:spPr>
            <a:xfrm flipH="1">
              <a:off x="-170" y="142867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150" name="Google Shape;2150;p23"/>
            <p:cNvSpPr/>
            <p:nvPr/>
          </p:nvSpPr>
          <p:spPr>
            <a:xfrm flipH="1">
              <a:off x="-170" y="428750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151" name="Google Shape;2151;p23"/>
            <p:cNvSpPr/>
            <p:nvPr/>
          </p:nvSpPr>
          <p:spPr>
            <a:xfrm flipH="1">
              <a:off x="-170" y="400152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152" name="Google Shape;2152;p23"/>
            <p:cNvSpPr/>
            <p:nvPr/>
          </p:nvSpPr>
          <p:spPr>
            <a:xfrm flipH="1">
              <a:off x="-170" y="371632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153" name="Google Shape;2153;p23"/>
            <p:cNvSpPr/>
            <p:nvPr/>
          </p:nvSpPr>
          <p:spPr>
            <a:xfrm flipH="1">
              <a:off x="-170" y="343038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154" name="Google Shape;2154;p23"/>
            <p:cNvSpPr/>
            <p:nvPr/>
          </p:nvSpPr>
          <p:spPr>
            <a:xfrm flipH="1">
              <a:off x="-170" y="485941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155" name="Google Shape;2155;p23"/>
            <p:cNvSpPr/>
            <p:nvPr/>
          </p:nvSpPr>
          <p:spPr>
            <a:xfrm flipH="1">
              <a:off x="-170" y="4573436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156" name="Google Shape;2156;p23"/>
            <p:cNvSpPr/>
            <p:nvPr/>
          </p:nvSpPr>
          <p:spPr>
            <a:xfrm flipH="1">
              <a:off x="-170" y="3144409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157" name="Google Shape;2157;p23"/>
            <p:cNvSpPr/>
            <p:nvPr/>
          </p:nvSpPr>
          <p:spPr>
            <a:xfrm flipH="1">
              <a:off x="-170" y="1142698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158" name="Google Shape;2158;p23"/>
            <p:cNvSpPr/>
            <p:nvPr/>
          </p:nvSpPr>
          <p:spPr>
            <a:xfrm flipH="1">
              <a:off x="-170" y="85676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159" name="Google Shape;2159;p23"/>
            <p:cNvSpPr/>
            <p:nvPr/>
          </p:nvSpPr>
          <p:spPr>
            <a:xfrm flipH="1">
              <a:off x="-170" y="57078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160" name="Google Shape;2160;p23"/>
            <p:cNvSpPr/>
            <p:nvPr/>
          </p:nvSpPr>
          <p:spPr>
            <a:xfrm flipH="1">
              <a:off x="57206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161" name="Google Shape;2161;p23"/>
            <p:cNvSpPr/>
            <p:nvPr/>
          </p:nvSpPr>
          <p:spPr>
            <a:xfrm flipH="1">
              <a:off x="2857914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162" name="Google Shape;2162;p23"/>
            <p:cNvSpPr/>
            <p:nvPr/>
          </p:nvSpPr>
          <p:spPr>
            <a:xfrm flipH="1">
              <a:off x="2572182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163" name="Google Shape;2163;p23"/>
            <p:cNvSpPr/>
            <p:nvPr/>
          </p:nvSpPr>
          <p:spPr>
            <a:xfrm flipH="1">
              <a:off x="228645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164" name="Google Shape;2164;p23"/>
            <p:cNvSpPr/>
            <p:nvPr/>
          </p:nvSpPr>
          <p:spPr>
            <a:xfrm flipH="1">
              <a:off x="200071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165" name="Google Shape;2165;p23"/>
            <p:cNvSpPr/>
            <p:nvPr/>
          </p:nvSpPr>
          <p:spPr>
            <a:xfrm flipH="1">
              <a:off x="1714987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166" name="Google Shape;2166;p23"/>
            <p:cNvSpPr/>
            <p:nvPr/>
          </p:nvSpPr>
          <p:spPr>
            <a:xfrm flipH="1">
              <a:off x="1429255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167" name="Google Shape;2167;p23"/>
            <p:cNvSpPr/>
            <p:nvPr/>
          </p:nvSpPr>
          <p:spPr>
            <a:xfrm flipH="1">
              <a:off x="1143523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168" name="Google Shape;2168;p23"/>
            <p:cNvSpPr/>
            <p:nvPr/>
          </p:nvSpPr>
          <p:spPr>
            <a:xfrm flipH="1">
              <a:off x="857791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169" name="Google Shape;2169;p23"/>
            <p:cNvSpPr/>
            <p:nvPr/>
          </p:nvSpPr>
          <p:spPr>
            <a:xfrm flipH="1">
              <a:off x="59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170" name="Google Shape;2170;p23"/>
            <p:cNvSpPr/>
            <p:nvPr/>
          </p:nvSpPr>
          <p:spPr>
            <a:xfrm flipH="1">
              <a:off x="28632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</p:grpSp>
      <p:sp>
        <p:nvSpPr>
          <p:cNvPr id="2171" name="Google Shape;2171;p23"/>
          <p:cNvSpPr/>
          <p:nvPr/>
        </p:nvSpPr>
        <p:spPr>
          <a:xfrm>
            <a:off x="731700" y="615900"/>
            <a:ext cx="7704000" cy="3992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72" name="Google Shape;2172;p23"/>
          <p:cNvSpPr txBox="1">
            <a:spLocks noGrp="1"/>
          </p:cNvSpPr>
          <p:nvPr>
            <p:ph type="title"/>
          </p:nvPr>
        </p:nvSpPr>
        <p:spPr>
          <a:xfrm>
            <a:off x="6084263" y="1789300"/>
            <a:ext cx="2091900" cy="4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2173" name="Google Shape;2173;p23"/>
          <p:cNvSpPr/>
          <p:nvPr/>
        </p:nvSpPr>
        <p:spPr>
          <a:xfrm>
            <a:off x="720000" y="430750"/>
            <a:ext cx="7704000" cy="593400"/>
          </a:xfrm>
          <a:prstGeom prst="roundRect">
            <a:avLst>
              <a:gd name="adj" fmla="val 50000"/>
            </a:avLst>
          </a:prstGeom>
          <a:solidFill>
            <a:srgbClr val="FF736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74" name="Google Shape;2174;p23"/>
          <p:cNvSpPr txBox="1">
            <a:spLocks noGrp="1"/>
          </p:cNvSpPr>
          <p:nvPr>
            <p:ph type="title" idx="2"/>
          </p:nvPr>
        </p:nvSpPr>
        <p:spPr>
          <a:xfrm>
            <a:off x="1223325" y="539500"/>
            <a:ext cx="6697500" cy="37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2175" name="Google Shape;2175;p23"/>
          <p:cNvGrpSpPr/>
          <p:nvPr/>
        </p:nvGrpSpPr>
        <p:grpSpPr>
          <a:xfrm rot="5400000" flipH="1">
            <a:off x="-627825" y="584250"/>
            <a:ext cx="1969850" cy="191750"/>
            <a:chOff x="1454525" y="7080325"/>
            <a:chExt cx="1969850" cy="191750"/>
          </a:xfrm>
        </p:grpSpPr>
        <p:sp>
          <p:nvSpPr>
            <p:cNvPr id="2176" name="Google Shape;2176;p23"/>
            <p:cNvSpPr/>
            <p:nvPr/>
          </p:nvSpPr>
          <p:spPr>
            <a:xfrm>
              <a:off x="1454525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0" y="320"/>
                    <a:pt x="0" y="708"/>
                  </a:cubicBezTo>
                  <a:cubicBezTo>
                    <a:pt x="0" y="1096"/>
                    <a:pt x="297" y="1393"/>
                    <a:pt x="685" y="1393"/>
                  </a:cubicBezTo>
                  <a:cubicBezTo>
                    <a:pt x="1073" y="1393"/>
                    <a:pt x="1393" y="1096"/>
                    <a:pt x="1393" y="708"/>
                  </a:cubicBezTo>
                  <a:cubicBezTo>
                    <a:pt x="1393" y="320"/>
                    <a:pt x="1073" y="0"/>
                    <a:pt x="685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7" name="Google Shape;2177;p23"/>
            <p:cNvSpPr/>
            <p:nvPr/>
          </p:nvSpPr>
          <p:spPr>
            <a:xfrm>
              <a:off x="1454525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0" y="297"/>
                    <a:pt x="0" y="685"/>
                  </a:cubicBezTo>
                  <a:cubicBezTo>
                    <a:pt x="0" y="1073"/>
                    <a:pt x="297" y="1392"/>
                    <a:pt x="685" y="1392"/>
                  </a:cubicBezTo>
                  <a:cubicBezTo>
                    <a:pt x="1073" y="1392"/>
                    <a:pt x="1393" y="1073"/>
                    <a:pt x="1393" y="685"/>
                  </a:cubicBezTo>
                  <a:cubicBezTo>
                    <a:pt x="1393" y="297"/>
                    <a:pt x="1073" y="0"/>
                    <a:pt x="685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8" name="Google Shape;2178;p23"/>
            <p:cNvSpPr/>
            <p:nvPr/>
          </p:nvSpPr>
          <p:spPr>
            <a:xfrm>
              <a:off x="1602875" y="7080325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320"/>
                    <a:pt x="1" y="708"/>
                  </a:cubicBezTo>
                  <a:cubicBezTo>
                    <a:pt x="1" y="1096"/>
                    <a:pt x="321" y="1393"/>
                    <a:pt x="709" y="1393"/>
                  </a:cubicBezTo>
                  <a:cubicBezTo>
                    <a:pt x="1097" y="1393"/>
                    <a:pt x="1416" y="1096"/>
                    <a:pt x="1416" y="708"/>
                  </a:cubicBezTo>
                  <a:cubicBezTo>
                    <a:pt x="1416" y="320"/>
                    <a:pt x="1097" y="0"/>
                    <a:pt x="709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9" name="Google Shape;2179;p23"/>
            <p:cNvSpPr/>
            <p:nvPr/>
          </p:nvSpPr>
          <p:spPr>
            <a:xfrm>
              <a:off x="1602875" y="7237250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297"/>
                    <a:pt x="1" y="685"/>
                  </a:cubicBezTo>
                  <a:cubicBezTo>
                    <a:pt x="1" y="1073"/>
                    <a:pt x="321" y="1392"/>
                    <a:pt x="709" y="1392"/>
                  </a:cubicBezTo>
                  <a:cubicBezTo>
                    <a:pt x="1097" y="1392"/>
                    <a:pt x="1416" y="1073"/>
                    <a:pt x="1416" y="685"/>
                  </a:cubicBezTo>
                  <a:cubicBezTo>
                    <a:pt x="1416" y="297"/>
                    <a:pt x="1097" y="0"/>
                    <a:pt x="709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0" name="Google Shape;2180;p23"/>
            <p:cNvSpPr/>
            <p:nvPr/>
          </p:nvSpPr>
          <p:spPr>
            <a:xfrm>
              <a:off x="17518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1" name="Google Shape;2181;p23"/>
            <p:cNvSpPr/>
            <p:nvPr/>
          </p:nvSpPr>
          <p:spPr>
            <a:xfrm>
              <a:off x="17518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2" name="Google Shape;2182;p23"/>
            <p:cNvSpPr/>
            <p:nvPr/>
          </p:nvSpPr>
          <p:spPr>
            <a:xfrm>
              <a:off x="190075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3" name="Google Shape;2183;p23"/>
            <p:cNvSpPr/>
            <p:nvPr/>
          </p:nvSpPr>
          <p:spPr>
            <a:xfrm>
              <a:off x="190075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4" name="Google Shape;2184;p23"/>
            <p:cNvSpPr/>
            <p:nvPr/>
          </p:nvSpPr>
          <p:spPr>
            <a:xfrm>
              <a:off x="2049700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393" y="1096"/>
                    <a:pt x="1393" y="708"/>
                  </a:cubicBezTo>
                  <a:cubicBezTo>
                    <a:pt x="1393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5" name="Google Shape;2185;p23"/>
            <p:cNvSpPr/>
            <p:nvPr/>
          </p:nvSpPr>
          <p:spPr>
            <a:xfrm>
              <a:off x="2049700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393" y="1073"/>
                    <a:pt x="1393" y="685"/>
                  </a:cubicBezTo>
                  <a:cubicBezTo>
                    <a:pt x="1393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6" name="Google Shape;2186;p23"/>
            <p:cNvSpPr/>
            <p:nvPr/>
          </p:nvSpPr>
          <p:spPr>
            <a:xfrm>
              <a:off x="2198625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1" y="320"/>
                    <a:pt x="1" y="708"/>
                  </a:cubicBezTo>
                  <a:cubicBezTo>
                    <a:pt x="1" y="1096"/>
                    <a:pt x="297" y="1393"/>
                    <a:pt x="685" y="1393"/>
                  </a:cubicBezTo>
                  <a:cubicBezTo>
                    <a:pt x="1073" y="1393"/>
                    <a:pt x="1393" y="1096"/>
                    <a:pt x="1393" y="708"/>
                  </a:cubicBezTo>
                  <a:cubicBezTo>
                    <a:pt x="1393" y="320"/>
                    <a:pt x="1073" y="0"/>
                    <a:pt x="685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7" name="Google Shape;2187;p23"/>
            <p:cNvSpPr/>
            <p:nvPr/>
          </p:nvSpPr>
          <p:spPr>
            <a:xfrm>
              <a:off x="2198625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1" y="297"/>
                    <a:pt x="1" y="685"/>
                  </a:cubicBezTo>
                  <a:cubicBezTo>
                    <a:pt x="1" y="1073"/>
                    <a:pt x="297" y="1392"/>
                    <a:pt x="685" y="1392"/>
                  </a:cubicBezTo>
                  <a:cubicBezTo>
                    <a:pt x="1073" y="1392"/>
                    <a:pt x="1393" y="1073"/>
                    <a:pt x="1393" y="685"/>
                  </a:cubicBezTo>
                  <a:cubicBezTo>
                    <a:pt x="1393" y="297"/>
                    <a:pt x="1073" y="0"/>
                    <a:pt x="685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8" name="Google Shape;2188;p23"/>
            <p:cNvSpPr/>
            <p:nvPr/>
          </p:nvSpPr>
          <p:spPr>
            <a:xfrm>
              <a:off x="234700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5" y="1096"/>
                    <a:pt x="1415" y="708"/>
                  </a:cubicBezTo>
                  <a:cubicBezTo>
                    <a:pt x="1415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9" name="Google Shape;2189;p23"/>
            <p:cNvSpPr/>
            <p:nvPr/>
          </p:nvSpPr>
          <p:spPr>
            <a:xfrm>
              <a:off x="234700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5" y="1073"/>
                    <a:pt x="1415" y="685"/>
                  </a:cubicBezTo>
                  <a:cubicBezTo>
                    <a:pt x="1415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0" name="Google Shape;2190;p23"/>
            <p:cNvSpPr/>
            <p:nvPr/>
          </p:nvSpPr>
          <p:spPr>
            <a:xfrm>
              <a:off x="24959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1" name="Google Shape;2191;p23"/>
            <p:cNvSpPr/>
            <p:nvPr/>
          </p:nvSpPr>
          <p:spPr>
            <a:xfrm>
              <a:off x="24959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2" name="Google Shape;2192;p23"/>
            <p:cNvSpPr/>
            <p:nvPr/>
          </p:nvSpPr>
          <p:spPr>
            <a:xfrm>
              <a:off x="2644850" y="7080325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320"/>
                    <a:pt x="1" y="708"/>
                  </a:cubicBezTo>
                  <a:cubicBezTo>
                    <a:pt x="1" y="1096"/>
                    <a:pt x="321" y="1393"/>
                    <a:pt x="709" y="1393"/>
                  </a:cubicBezTo>
                  <a:cubicBezTo>
                    <a:pt x="1097" y="1393"/>
                    <a:pt x="1416" y="1096"/>
                    <a:pt x="1416" y="708"/>
                  </a:cubicBezTo>
                  <a:cubicBezTo>
                    <a:pt x="1416" y="320"/>
                    <a:pt x="1097" y="0"/>
                    <a:pt x="709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3" name="Google Shape;2193;p23"/>
            <p:cNvSpPr/>
            <p:nvPr/>
          </p:nvSpPr>
          <p:spPr>
            <a:xfrm>
              <a:off x="2644850" y="7237250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297"/>
                    <a:pt x="1" y="685"/>
                  </a:cubicBezTo>
                  <a:cubicBezTo>
                    <a:pt x="1" y="1073"/>
                    <a:pt x="321" y="1392"/>
                    <a:pt x="709" y="1392"/>
                  </a:cubicBezTo>
                  <a:cubicBezTo>
                    <a:pt x="1097" y="1392"/>
                    <a:pt x="1416" y="1073"/>
                    <a:pt x="1416" y="685"/>
                  </a:cubicBezTo>
                  <a:cubicBezTo>
                    <a:pt x="1416" y="297"/>
                    <a:pt x="1097" y="0"/>
                    <a:pt x="709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4" name="Google Shape;2194;p23"/>
            <p:cNvSpPr/>
            <p:nvPr/>
          </p:nvSpPr>
          <p:spPr>
            <a:xfrm>
              <a:off x="2793800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393" y="1096"/>
                    <a:pt x="1393" y="708"/>
                  </a:cubicBezTo>
                  <a:cubicBezTo>
                    <a:pt x="1393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5" name="Google Shape;2195;p23"/>
            <p:cNvSpPr/>
            <p:nvPr/>
          </p:nvSpPr>
          <p:spPr>
            <a:xfrm>
              <a:off x="2793800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393" y="1073"/>
                    <a:pt x="1393" y="685"/>
                  </a:cubicBezTo>
                  <a:cubicBezTo>
                    <a:pt x="1393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6" name="Google Shape;2196;p23"/>
            <p:cNvSpPr/>
            <p:nvPr/>
          </p:nvSpPr>
          <p:spPr>
            <a:xfrm>
              <a:off x="2942725" y="7080325"/>
              <a:ext cx="34850" cy="34825"/>
            </a:xfrm>
            <a:custGeom>
              <a:avLst/>
              <a:gdLst/>
              <a:ahLst/>
              <a:cxnLst/>
              <a:rect l="l" t="t" r="r" b="b"/>
              <a:pathLst>
                <a:path w="1394" h="1393" extrusionOk="0">
                  <a:moveTo>
                    <a:pt x="686" y="0"/>
                  </a:moveTo>
                  <a:cubicBezTo>
                    <a:pt x="298" y="0"/>
                    <a:pt x="1" y="320"/>
                    <a:pt x="1" y="708"/>
                  </a:cubicBezTo>
                  <a:cubicBezTo>
                    <a:pt x="1" y="1096"/>
                    <a:pt x="298" y="1393"/>
                    <a:pt x="686" y="1393"/>
                  </a:cubicBezTo>
                  <a:cubicBezTo>
                    <a:pt x="1074" y="1393"/>
                    <a:pt x="1393" y="1096"/>
                    <a:pt x="1393" y="708"/>
                  </a:cubicBezTo>
                  <a:cubicBezTo>
                    <a:pt x="1393" y="320"/>
                    <a:pt x="1074" y="0"/>
                    <a:pt x="686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7" name="Google Shape;2197;p23"/>
            <p:cNvSpPr/>
            <p:nvPr/>
          </p:nvSpPr>
          <p:spPr>
            <a:xfrm>
              <a:off x="2942725" y="7237250"/>
              <a:ext cx="34850" cy="34825"/>
            </a:xfrm>
            <a:custGeom>
              <a:avLst/>
              <a:gdLst/>
              <a:ahLst/>
              <a:cxnLst/>
              <a:rect l="l" t="t" r="r" b="b"/>
              <a:pathLst>
                <a:path w="1394" h="1393" extrusionOk="0">
                  <a:moveTo>
                    <a:pt x="686" y="0"/>
                  </a:moveTo>
                  <a:cubicBezTo>
                    <a:pt x="298" y="0"/>
                    <a:pt x="1" y="297"/>
                    <a:pt x="1" y="685"/>
                  </a:cubicBezTo>
                  <a:cubicBezTo>
                    <a:pt x="1" y="1073"/>
                    <a:pt x="298" y="1392"/>
                    <a:pt x="686" y="1392"/>
                  </a:cubicBezTo>
                  <a:cubicBezTo>
                    <a:pt x="1074" y="1392"/>
                    <a:pt x="1393" y="1073"/>
                    <a:pt x="1393" y="685"/>
                  </a:cubicBezTo>
                  <a:cubicBezTo>
                    <a:pt x="1393" y="297"/>
                    <a:pt x="1074" y="0"/>
                    <a:pt x="686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8" name="Google Shape;2198;p23"/>
            <p:cNvSpPr/>
            <p:nvPr/>
          </p:nvSpPr>
          <p:spPr>
            <a:xfrm>
              <a:off x="309110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9" name="Google Shape;2199;p23"/>
            <p:cNvSpPr/>
            <p:nvPr/>
          </p:nvSpPr>
          <p:spPr>
            <a:xfrm>
              <a:off x="309110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0" name="Google Shape;2200;p23"/>
            <p:cNvSpPr/>
            <p:nvPr/>
          </p:nvSpPr>
          <p:spPr>
            <a:xfrm>
              <a:off x="32400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1" name="Google Shape;2201;p23"/>
            <p:cNvSpPr/>
            <p:nvPr/>
          </p:nvSpPr>
          <p:spPr>
            <a:xfrm>
              <a:off x="32400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2" name="Google Shape;2202;p23"/>
            <p:cNvSpPr/>
            <p:nvPr/>
          </p:nvSpPr>
          <p:spPr>
            <a:xfrm>
              <a:off x="338897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5" y="1096"/>
                    <a:pt x="1415" y="708"/>
                  </a:cubicBezTo>
                  <a:cubicBezTo>
                    <a:pt x="1415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3" name="Google Shape;2203;p23"/>
            <p:cNvSpPr/>
            <p:nvPr/>
          </p:nvSpPr>
          <p:spPr>
            <a:xfrm>
              <a:off x="338897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5" y="1073"/>
                    <a:pt x="1415" y="685"/>
                  </a:cubicBezTo>
                  <a:cubicBezTo>
                    <a:pt x="1415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04" name="Google Shape;2204;p23"/>
          <p:cNvSpPr/>
          <p:nvPr/>
        </p:nvSpPr>
        <p:spPr>
          <a:xfrm>
            <a:off x="767625" y="499600"/>
            <a:ext cx="455700" cy="455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5" name="Google Shape;2205;p23"/>
          <p:cNvSpPr/>
          <p:nvPr/>
        </p:nvSpPr>
        <p:spPr>
          <a:xfrm>
            <a:off x="720000" y="430750"/>
            <a:ext cx="593400" cy="593400"/>
          </a:xfrm>
          <a:prstGeom prst="pie">
            <a:avLst>
              <a:gd name="adj1" fmla="val 5366593"/>
              <a:gd name="adj2" fmla="val 1620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6" name="Google Shape;2206;p23"/>
          <p:cNvSpPr/>
          <p:nvPr/>
        </p:nvSpPr>
        <p:spPr>
          <a:xfrm rot="10800000">
            <a:off x="7920675" y="499600"/>
            <a:ext cx="455700" cy="455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7" name="Google Shape;2207;p23"/>
          <p:cNvSpPr/>
          <p:nvPr/>
        </p:nvSpPr>
        <p:spPr>
          <a:xfrm rot="10800000">
            <a:off x="7830600" y="430750"/>
            <a:ext cx="593400" cy="593400"/>
          </a:xfrm>
          <a:prstGeom prst="pie">
            <a:avLst>
              <a:gd name="adj1" fmla="val 5366593"/>
              <a:gd name="adj2" fmla="val 1620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8" name="Google Shape;2208;p23"/>
          <p:cNvSpPr/>
          <p:nvPr/>
        </p:nvSpPr>
        <p:spPr>
          <a:xfrm rot="5400000">
            <a:off x="6696100" y="1228451"/>
            <a:ext cx="4183200" cy="714000"/>
          </a:xfrm>
          <a:prstGeom prst="roundRect">
            <a:avLst>
              <a:gd name="adj" fmla="val 50000"/>
            </a:avLst>
          </a:prstGeom>
          <a:solidFill>
            <a:srgbClr val="FCD66C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209" name="Google Shape;2209;p23"/>
          <p:cNvCxnSpPr>
            <a:stCxn id="2208" idx="1"/>
          </p:cNvCxnSpPr>
          <p:nvPr/>
        </p:nvCxnSpPr>
        <p:spPr>
          <a:xfrm>
            <a:off x="8787700" y="-506149"/>
            <a:ext cx="0" cy="39927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210" name="Google Shape;2210;p23"/>
          <p:cNvSpPr/>
          <p:nvPr/>
        </p:nvSpPr>
        <p:spPr>
          <a:xfrm rot="5400000">
            <a:off x="8430808" y="1245554"/>
            <a:ext cx="714000" cy="704400"/>
          </a:xfrm>
          <a:prstGeom prst="ellipse">
            <a:avLst/>
          </a:prstGeom>
          <a:solidFill>
            <a:srgbClr val="9FC5E8">
              <a:alpha val="558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1" name="Google Shape;2211;p23"/>
          <p:cNvSpPr/>
          <p:nvPr/>
        </p:nvSpPr>
        <p:spPr>
          <a:xfrm rot="5400000">
            <a:off x="8430808" y="531630"/>
            <a:ext cx="714000" cy="704400"/>
          </a:xfrm>
          <a:prstGeom prst="ellipse">
            <a:avLst/>
          </a:prstGeom>
          <a:solidFill>
            <a:srgbClr val="9FC5E8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2" name="Google Shape;2212;p23"/>
          <p:cNvSpPr/>
          <p:nvPr/>
        </p:nvSpPr>
        <p:spPr>
          <a:xfrm rot="5400000">
            <a:off x="7498150" y="3876200"/>
            <a:ext cx="2579100" cy="714000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3" name="Google Shape;2213;p23"/>
          <p:cNvSpPr/>
          <p:nvPr/>
        </p:nvSpPr>
        <p:spPr>
          <a:xfrm rot="5400000">
            <a:off x="8513466" y="3000943"/>
            <a:ext cx="548400" cy="5484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4" name="Google Shape;2214;p23"/>
          <p:cNvSpPr/>
          <p:nvPr/>
        </p:nvSpPr>
        <p:spPr>
          <a:xfrm rot="5400000">
            <a:off x="8430700" y="2943645"/>
            <a:ext cx="714000" cy="714000"/>
          </a:xfrm>
          <a:prstGeom prst="pie">
            <a:avLst>
              <a:gd name="adj1" fmla="val 5366593"/>
              <a:gd name="adj2" fmla="val 16200000"/>
            </a:avLst>
          </a:prstGeom>
          <a:solidFill>
            <a:srgbClr val="FBBE18">
              <a:alpha val="638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5" name="Google Shape;2215;p23"/>
          <p:cNvSpPr/>
          <p:nvPr/>
        </p:nvSpPr>
        <p:spPr>
          <a:xfrm rot="5400000">
            <a:off x="-1477800" y="3349725"/>
            <a:ext cx="3669600" cy="714000"/>
          </a:xfrm>
          <a:prstGeom prst="roundRect">
            <a:avLst>
              <a:gd name="adj" fmla="val 50000"/>
            </a:avLst>
          </a:prstGeom>
          <a:solidFill>
            <a:srgbClr val="FCD66C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216" name="Google Shape;2216;p23"/>
          <p:cNvCxnSpPr>
            <a:stCxn id="2215" idx="1"/>
            <a:endCxn id="2215" idx="3"/>
          </p:cNvCxnSpPr>
          <p:nvPr/>
        </p:nvCxnSpPr>
        <p:spPr>
          <a:xfrm>
            <a:off x="357000" y="1871925"/>
            <a:ext cx="0" cy="36696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217" name="Google Shape;2217;p23"/>
          <p:cNvSpPr/>
          <p:nvPr/>
        </p:nvSpPr>
        <p:spPr>
          <a:xfrm rot="5400000">
            <a:off x="108" y="4337554"/>
            <a:ext cx="714000" cy="704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8" name="Google Shape;2218;p23"/>
          <p:cNvSpPr/>
          <p:nvPr/>
        </p:nvSpPr>
        <p:spPr>
          <a:xfrm rot="5400000">
            <a:off x="108" y="3623629"/>
            <a:ext cx="714000" cy="704400"/>
          </a:xfrm>
          <a:prstGeom prst="ellipse">
            <a:avLst/>
          </a:prstGeom>
          <a:solidFill>
            <a:srgbClr val="F8B0AD">
              <a:alpha val="642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9" name="Google Shape;2219;p23"/>
          <p:cNvSpPr/>
          <p:nvPr/>
        </p:nvSpPr>
        <p:spPr>
          <a:xfrm rot="5400000">
            <a:off x="108" y="2909705"/>
            <a:ext cx="714000" cy="704400"/>
          </a:xfrm>
          <a:prstGeom prst="ellipse">
            <a:avLst/>
          </a:prstGeom>
          <a:solidFill>
            <a:srgbClr val="F8B0AD">
              <a:alpha val="348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20" name="Google Shape;2220;p23"/>
          <p:cNvSpPr txBox="1">
            <a:spLocks noGrp="1"/>
          </p:cNvSpPr>
          <p:nvPr>
            <p:ph type="subTitle" idx="1"/>
          </p:nvPr>
        </p:nvSpPr>
        <p:spPr>
          <a:xfrm>
            <a:off x="963838" y="2141495"/>
            <a:ext cx="1823700" cy="57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21" name="Google Shape;2221;p23"/>
          <p:cNvSpPr txBox="1">
            <a:spLocks noGrp="1"/>
          </p:cNvSpPr>
          <p:nvPr>
            <p:ph type="title" idx="3"/>
          </p:nvPr>
        </p:nvSpPr>
        <p:spPr>
          <a:xfrm>
            <a:off x="963838" y="1789300"/>
            <a:ext cx="2091900" cy="4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2222" name="Google Shape;2222;p23"/>
          <p:cNvSpPr txBox="1">
            <a:spLocks noGrp="1"/>
          </p:cNvSpPr>
          <p:nvPr>
            <p:ph type="title" idx="4" hasCustomPrompt="1"/>
          </p:nvPr>
        </p:nvSpPr>
        <p:spPr>
          <a:xfrm>
            <a:off x="963838" y="1155775"/>
            <a:ext cx="1196100" cy="878400"/>
          </a:xfrm>
          <a:prstGeom prst="rect">
            <a:avLst/>
          </a:prstGeom>
          <a:noFill/>
        </p:spPr>
        <p:txBody>
          <a:bodyPr spcFirstLastPara="1" wrap="square" lIns="91425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Font typeface="Abril Fatface"/>
              <a:buNone/>
              <a:defRPr sz="400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Font typeface="Abril Fatface"/>
              <a:buNone/>
              <a:defRPr sz="400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Font typeface="Abril Fatface"/>
              <a:buNone/>
              <a:defRPr sz="400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Font typeface="Abril Fatface"/>
              <a:buNone/>
              <a:defRPr sz="400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Font typeface="Abril Fatface"/>
              <a:buNone/>
              <a:defRPr sz="400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Font typeface="Abril Fatface"/>
              <a:buNone/>
              <a:defRPr sz="400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Font typeface="Abril Fatface"/>
              <a:buNone/>
              <a:defRPr sz="400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Font typeface="Abril Fatface"/>
              <a:buNone/>
              <a:defRPr sz="400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r>
              <a:t>xx%</a:t>
            </a:r>
          </a:p>
        </p:txBody>
      </p:sp>
      <p:sp>
        <p:nvSpPr>
          <p:cNvPr id="2223" name="Google Shape;2223;p23"/>
          <p:cNvSpPr txBox="1">
            <a:spLocks noGrp="1"/>
          </p:cNvSpPr>
          <p:nvPr>
            <p:ph type="subTitle" idx="5"/>
          </p:nvPr>
        </p:nvSpPr>
        <p:spPr>
          <a:xfrm>
            <a:off x="963838" y="3809649"/>
            <a:ext cx="1823700" cy="57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24" name="Google Shape;2224;p23"/>
          <p:cNvSpPr txBox="1">
            <a:spLocks noGrp="1"/>
          </p:cNvSpPr>
          <p:nvPr>
            <p:ph type="title" idx="6"/>
          </p:nvPr>
        </p:nvSpPr>
        <p:spPr>
          <a:xfrm>
            <a:off x="963838" y="3457454"/>
            <a:ext cx="2091900" cy="4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2225" name="Google Shape;2225;p23"/>
          <p:cNvSpPr txBox="1">
            <a:spLocks noGrp="1"/>
          </p:cNvSpPr>
          <p:nvPr>
            <p:ph type="title" idx="7" hasCustomPrompt="1"/>
          </p:nvPr>
        </p:nvSpPr>
        <p:spPr>
          <a:xfrm>
            <a:off x="963838" y="2823925"/>
            <a:ext cx="1196100" cy="878400"/>
          </a:xfrm>
          <a:prstGeom prst="rect">
            <a:avLst/>
          </a:prstGeom>
          <a:noFill/>
        </p:spPr>
        <p:txBody>
          <a:bodyPr spcFirstLastPara="1" wrap="square" lIns="91425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Font typeface="Abril Fatface"/>
              <a:buNone/>
              <a:defRPr sz="400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Font typeface="Abril Fatface"/>
              <a:buNone/>
              <a:defRPr sz="400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Font typeface="Abril Fatface"/>
              <a:buNone/>
              <a:defRPr sz="400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Font typeface="Abril Fatface"/>
              <a:buNone/>
              <a:defRPr sz="400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Font typeface="Abril Fatface"/>
              <a:buNone/>
              <a:defRPr sz="400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Font typeface="Abril Fatface"/>
              <a:buNone/>
              <a:defRPr sz="400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Font typeface="Abril Fatface"/>
              <a:buNone/>
              <a:defRPr sz="400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Font typeface="Abril Fatface"/>
              <a:buNone/>
              <a:defRPr sz="400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r>
              <a:t>xx%</a:t>
            </a:r>
          </a:p>
        </p:txBody>
      </p:sp>
      <p:sp>
        <p:nvSpPr>
          <p:cNvPr id="2226" name="Google Shape;2226;p23"/>
          <p:cNvSpPr txBox="1">
            <a:spLocks noGrp="1"/>
          </p:cNvSpPr>
          <p:nvPr>
            <p:ph type="subTitle" idx="8"/>
          </p:nvPr>
        </p:nvSpPr>
        <p:spPr>
          <a:xfrm>
            <a:off x="6352348" y="2141495"/>
            <a:ext cx="1823700" cy="57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27" name="Google Shape;2227;p23"/>
          <p:cNvSpPr txBox="1">
            <a:spLocks noGrp="1"/>
          </p:cNvSpPr>
          <p:nvPr>
            <p:ph type="title" idx="9" hasCustomPrompt="1"/>
          </p:nvPr>
        </p:nvSpPr>
        <p:spPr>
          <a:xfrm>
            <a:off x="6980038" y="1155775"/>
            <a:ext cx="1196100" cy="878400"/>
          </a:xfrm>
          <a:prstGeom prst="rect">
            <a:avLst/>
          </a:prstGeom>
          <a:noFill/>
        </p:spPr>
        <p:txBody>
          <a:bodyPr spcFirstLastPara="1" wrap="square" lIns="91425" tIns="0" rIns="0" bIns="0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4000"/>
              <a:buFont typeface="Abril Fatface"/>
              <a:buNone/>
              <a:defRPr sz="400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4000"/>
              <a:buFont typeface="Abril Fatface"/>
              <a:buNone/>
              <a:defRPr sz="400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4000"/>
              <a:buFont typeface="Abril Fatface"/>
              <a:buNone/>
              <a:defRPr sz="400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4000"/>
              <a:buFont typeface="Abril Fatface"/>
              <a:buNone/>
              <a:defRPr sz="400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4000"/>
              <a:buFont typeface="Abril Fatface"/>
              <a:buNone/>
              <a:defRPr sz="400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4000"/>
              <a:buFont typeface="Abril Fatface"/>
              <a:buNone/>
              <a:defRPr sz="400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4000"/>
              <a:buFont typeface="Abril Fatface"/>
              <a:buNone/>
              <a:defRPr sz="400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4000"/>
              <a:buFont typeface="Abril Fatface"/>
              <a:buNone/>
              <a:defRPr sz="400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r>
              <a:t>xx%</a:t>
            </a:r>
          </a:p>
        </p:txBody>
      </p:sp>
      <p:sp>
        <p:nvSpPr>
          <p:cNvPr id="2228" name="Google Shape;2228;p23"/>
          <p:cNvSpPr txBox="1">
            <a:spLocks noGrp="1"/>
          </p:cNvSpPr>
          <p:nvPr>
            <p:ph type="subTitle" idx="13"/>
          </p:nvPr>
        </p:nvSpPr>
        <p:spPr>
          <a:xfrm>
            <a:off x="6352348" y="3809650"/>
            <a:ext cx="1823700" cy="57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29" name="Google Shape;2229;p23"/>
          <p:cNvSpPr txBox="1">
            <a:spLocks noGrp="1"/>
          </p:cNvSpPr>
          <p:nvPr>
            <p:ph type="title" idx="14"/>
          </p:nvPr>
        </p:nvSpPr>
        <p:spPr>
          <a:xfrm>
            <a:off x="6084263" y="3457455"/>
            <a:ext cx="2091900" cy="4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2230" name="Google Shape;2230;p23"/>
          <p:cNvSpPr txBox="1">
            <a:spLocks noGrp="1"/>
          </p:cNvSpPr>
          <p:nvPr>
            <p:ph type="title" idx="15" hasCustomPrompt="1"/>
          </p:nvPr>
        </p:nvSpPr>
        <p:spPr>
          <a:xfrm>
            <a:off x="6980038" y="2823925"/>
            <a:ext cx="1196100" cy="878400"/>
          </a:xfrm>
          <a:prstGeom prst="rect">
            <a:avLst/>
          </a:prstGeom>
          <a:noFill/>
        </p:spPr>
        <p:txBody>
          <a:bodyPr spcFirstLastPara="1" wrap="square" lIns="91425" tIns="0" rIns="0" bIns="0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4000"/>
              <a:buFont typeface="Abril Fatface"/>
              <a:buNone/>
              <a:defRPr sz="400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4000"/>
              <a:buFont typeface="Abril Fatface"/>
              <a:buNone/>
              <a:defRPr sz="400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4000"/>
              <a:buFont typeface="Abril Fatface"/>
              <a:buNone/>
              <a:defRPr sz="400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4000"/>
              <a:buFont typeface="Abril Fatface"/>
              <a:buNone/>
              <a:defRPr sz="400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4000"/>
              <a:buFont typeface="Abril Fatface"/>
              <a:buNone/>
              <a:defRPr sz="400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4000"/>
              <a:buFont typeface="Abril Fatface"/>
              <a:buNone/>
              <a:defRPr sz="400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4000"/>
              <a:buFont typeface="Abril Fatface"/>
              <a:buNone/>
              <a:defRPr sz="400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4000"/>
              <a:buFont typeface="Abril Fatface"/>
              <a:buNone/>
              <a:defRPr sz="400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r>
              <a:t>xx%</a:t>
            </a:r>
          </a:p>
        </p:txBody>
      </p:sp>
    </p:spTree>
  </p:cSld>
  <p:clrMapOvr>
    <a:masterClrMapping/>
  </p:clrMapOvr>
  <p:extLst>
    <p:ext uri="{DCECCB84-F9BA-43D5-87BE-67443E8EF086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      <p15:guide id="1" pos="2880">
          <p15:clr>
            <a:srgbClr val="FA7B17"/>
          </p15:clr>
        </p15:guide>
        <p15:guide id="2" orient="horz" pos="1830">
          <p15:clr>
            <a:srgbClr val="FA7B17"/>
          </p15:clr>
        </p15:guide>
        <p15:guide id="3" pos="1262">
          <p15:clr>
            <a:srgbClr val="FA7B17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s 3">
  <p:cSld name="CUSTOM_3_2_1_1_2_1">
    <p:bg>
      <p:bgPr>
        <a:solidFill>
          <a:schemeClr val="lt2"/>
        </a:solidFill>
        <a:effectLst/>
      </p:bgPr>
    </p:bg>
    <p:spTree>
      <p:nvGrpSpPr>
        <p:cNvPr id="1" name="Shape 2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32" name="Google Shape;2232;p24"/>
          <p:cNvGrpSpPr/>
          <p:nvPr/>
        </p:nvGrpSpPr>
        <p:grpSpPr>
          <a:xfrm>
            <a:off x="-170" y="-1888"/>
            <a:ext cx="9144182" cy="5148055"/>
            <a:chOff x="-170" y="-1888"/>
            <a:chExt cx="9144182" cy="5148055"/>
          </a:xfrm>
        </p:grpSpPr>
        <p:sp>
          <p:nvSpPr>
            <p:cNvPr id="2233" name="Google Shape;2233;p24"/>
            <p:cNvSpPr/>
            <p:nvPr/>
          </p:nvSpPr>
          <p:spPr>
            <a:xfrm flipH="1">
              <a:off x="314364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234" name="Google Shape;2234;p24"/>
            <p:cNvSpPr/>
            <p:nvPr/>
          </p:nvSpPr>
          <p:spPr>
            <a:xfrm flipH="1">
              <a:off x="-170" y="28485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235" name="Google Shape;2235;p24"/>
            <p:cNvSpPr/>
            <p:nvPr/>
          </p:nvSpPr>
          <p:spPr>
            <a:xfrm flipH="1">
              <a:off x="914397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236" name="Google Shape;2236;p24"/>
            <p:cNvSpPr/>
            <p:nvPr/>
          </p:nvSpPr>
          <p:spPr>
            <a:xfrm flipH="1">
              <a:off x="885824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237" name="Google Shape;2237;p24"/>
            <p:cNvSpPr/>
            <p:nvPr/>
          </p:nvSpPr>
          <p:spPr>
            <a:xfrm flipH="1">
              <a:off x="8572510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238" name="Google Shape;2238;p24"/>
            <p:cNvSpPr/>
            <p:nvPr/>
          </p:nvSpPr>
          <p:spPr>
            <a:xfrm flipH="1">
              <a:off x="828677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239" name="Google Shape;2239;p24"/>
            <p:cNvSpPr/>
            <p:nvPr/>
          </p:nvSpPr>
          <p:spPr>
            <a:xfrm flipH="1">
              <a:off x="800104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240" name="Google Shape;2240;p24"/>
            <p:cNvSpPr/>
            <p:nvPr/>
          </p:nvSpPr>
          <p:spPr>
            <a:xfrm flipH="1">
              <a:off x="771531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241" name="Google Shape;2241;p24"/>
            <p:cNvSpPr/>
            <p:nvPr/>
          </p:nvSpPr>
          <p:spPr>
            <a:xfrm flipH="1">
              <a:off x="742958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242" name="Google Shape;2242;p24"/>
            <p:cNvSpPr/>
            <p:nvPr/>
          </p:nvSpPr>
          <p:spPr>
            <a:xfrm flipH="1">
              <a:off x="714385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243" name="Google Shape;2243;p24"/>
            <p:cNvSpPr/>
            <p:nvPr/>
          </p:nvSpPr>
          <p:spPr>
            <a:xfrm rot="10800000" flipH="1">
              <a:off x="6858158" y="-1888"/>
              <a:ext cx="0" cy="5147280"/>
            </a:xfrm>
            <a:custGeom>
              <a:avLst/>
              <a:gdLst/>
              <a:ahLst/>
              <a:cxnLst/>
              <a:rect l="l" t="t" r="r" b="b"/>
              <a:pathLst>
                <a:path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244" name="Google Shape;2244;p24"/>
            <p:cNvSpPr/>
            <p:nvPr/>
          </p:nvSpPr>
          <p:spPr>
            <a:xfrm flipH="1">
              <a:off x="657242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245" name="Google Shape;2245;p24"/>
            <p:cNvSpPr/>
            <p:nvPr/>
          </p:nvSpPr>
          <p:spPr>
            <a:xfrm flipH="1">
              <a:off x="628669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246" name="Google Shape;2246;p24"/>
            <p:cNvSpPr/>
            <p:nvPr/>
          </p:nvSpPr>
          <p:spPr>
            <a:xfrm flipH="1">
              <a:off x="600096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247" name="Google Shape;2247;p24"/>
            <p:cNvSpPr/>
            <p:nvPr/>
          </p:nvSpPr>
          <p:spPr>
            <a:xfrm flipH="1">
              <a:off x="571523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248" name="Google Shape;2248;p24"/>
            <p:cNvSpPr/>
            <p:nvPr/>
          </p:nvSpPr>
          <p:spPr>
            <a:xfrm flipH="1">
              <a:off x="542949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249" name="Google Shape;2249;p24"/>
            <p:cNvSpPr/>
            <p:nvPr/>
          </p:nvSpPr>
          <p:spPr>
            <a:xfrm flipH="1">
              <a:off x="514376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250" name="Google Shape;2250;p24"/>
            <p:cNvSpPr/>
            <p:nvPr/>
          </p:nvSpPr>
          <p:spPr>
            <a:xfrm flipH="1">
              <a:off x="485803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251" name="Google Shape;2251;p24"/>
            <p:cNvSpPr/>
            <p:nvPr/>
          </p:nvSpPr>
          <p:spPr>
            <a:xfrm flipH="1">
              <a:off x="457230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252" name="Google Shape;2252;p24"/>
            <p:cNvSpPr/>
            <p:nvPr/>
          </p:nvSpPr>
          <p:spPr>
            <a:xfrm flipH="1">
              <a:off x="428657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253" name="Google Shape;2253;p24"/>
            <p:cNvSpPr/>
            <p:nvPr/>
          </p:nvSpPr>
          <p:spPr>
            <a:xfrm flipH="1">
              <a:off x="400084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254" name="Google Shape;2254;p24"/>
            <p:cNvSpPr/>
            <p:nvPr/>
          </p:nvSpPr>
          <p:spPr>
            <a:xfrm flipH="1">
              <a:off x="371510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255" name="Google Shape;2255;p24"/>
            <p:cNvSpPr/>
            <p:nvPr/>
          </p:nvSpPr>
          <p:spPr>
            <a:xfrm flipH="1">
              <a:off x="342937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256" name="Google Shape;2256;p24"/>
            <p:cNvSpPr/>
            <p:nvPr/>
          </p:nvSpPr>
          <p:spPr>
            <a:xfrm flipH="1">
              <a:off x="-170" y="285847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257" name="Google Shape;2257;p24"/>
            <p:cNvSpPr/>
            <p:nvPr/>
          </p:nvSpPr>
          <p:spPr>
            <a:xfrm flipH="1">
              <a:off x="-170" y="257249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258" name="Google Shape;2258;p24"/>
            <p:cNvSpPr/>
            <p:nvPr/>
          </p:nvSpPr>
          <p:spPr>
            <a:xfrm flipH="1">
              <a:off x="-170" y="228656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259" name="Google Shape;2259;p24"/>
            <p:cNvSpPr/>
            <p:nvPr/>
          </p:nvSpPr>
          <p:spPr>
            <a:xfrm flipH="1">
              <a:off x="-170" y="2000585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260" name="Google Shape;2260;p24"/>
            <p:cNvSpPr/>
            <p:nvPr/>
          </p:nvSpPr>
          <p:spPr>
            <a:xfrm flipH="1">
              <a:off x="-170" y="171461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261" name="Google Shape;2261;p24"/>
            <p:cNvSpPr/>
            <p:nvPr/>
          </p:nvSpPr>
          <p:spPr>
            <a:xfrm flipH="1">
              <a:off x="-170" y="142867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262" name="Google Shape;2262;p24"/>
            <p:cNvSpPr/>
            <p:nvPr/>
          </p:nvSpPr>
          <p:spPr>
            <a:xfrm flipH="1">
              <a:off x="-170" y="428750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263" name="Google Shape;2263;p24"/>
            <p:cNvSpPr/>
            <p:nvPr/>
          </p:nvSpPr>
          <p:spPr>
            <a:xfrm flipH="1">
              <a:off x="-170" y="400152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264" name="Google Shape;2264;p24"/>
            <p:cNvSpPr/>
            <p:nvPr/>
          </p:nvSpPr>
          <p:spPr>
            <a:xfrm flipH="1">
              <a:off x="-170" y="371632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265" name="Google Shape;2265;p24"/>
            <p:cNvSpPr/>
            <p:nvPr/>
          </p:nvSpPr>
          <p:spPr>
            <a:xfrm flipH="1">
              <a:off x="-170" y="343038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266" name="Google Shape;2266;p24"/>
            <p:cNvSpPr/>
            <p:nvPr/>
          </p:nvSpPr>
          <p:spPr>
            <a:xfrm flipH="1">
              <a:off x="-170" y="485941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267" name="Google Shape;2267;p24"/>
            <p:cNvSpPr/>
            <p:nvPr/>
          </p:nvSpPr>
          <p:spPr>
            <a:xfrm flipH="1">
              <a:off x="-170" y="4573436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268" name="Google Shape;2268;p24"/>
            <p:cNvSpPr/>
            <p:nvPr/>
          </p:nvSpPr>
          <p:spPr>
            <a:xfrm flipH="1">
              <a:off x="-170" y="3144409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269" name="Google Shape;2269;p24"/>
            <p:cNvSpPr/>
            <p:nvPr/>
          </p:nvSpPr>
          <p:spPr>
            <a:xfrm flipH="1">
              <a:off x="-170" y="1142698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270" name="Google Shape;2270;p24"/>
            <p:cNvSpPr/>
            <p:nvPr/>
          </p:nvSpPr>
          <p:spPr>
            <a:xfrm flipH="1">
              <a:off x="-170" y="85676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271" name="Google Shape;2271;p24"/>
            <p:cNvSpPr/>
            <p:nvPr/>
          </p:nvSpPr>
          <p:spPr>
            <a:xfrm flipH="1">
              <a:off x="-170" y="57078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272" name="Google Shape;2272;p24"/>
            <p:cNvSpPr/>
            <p:nvPr/>
          </p:nvSpPr>
          <p:spPr>
            <a:xfrm flipH="1">
              <a:off x="57206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273" name="Google Shape;2273;p24"/>
            <p:cNvSpPr/>
            <p:nvPr/>
          </p:nvSpPr>
          <p:spPr>
            <a:xfrm flipH="1">
              <a:off x="2857914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274" name="Google Shape;2274;p24"/>
            <p:cNvSpPr/>
            <p:nvPr/>
          </p:nvSpPr>
          <p:spPr>
            <a:xfrm flipH="1">
              <a:off x="2572182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275" name="Google Shape;2275;p24"/>
            <p:cNvSpPr/>
            <p:nvPr/>
          </p:nvSpPr>
          <p:spPr>
            <a:xfrm flipH="1">
              <a:off x="228645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276" name="Google Shape;2276;p24"/>
            <p:cNvSpPr/>
            <p:nvPr/>
          </p:nvSpPr>
          <p:spPr>
            <a:xfrm flipH="1">
              <a:off x="200071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277" name="Google Shape;2277;p24"/>
            <p:cNvSpPr/>
            <p:nvPr/>
          </p:nvSpPr>
          <p:spPr>
            <a:xfrm flipH="1">
              <a:off x="1714987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278" name="Google Shape;2278;p24"/>
            <p:cNvSpPr/>
            <p:nvPr/>
          </p:nvSpPr>
          <p:spPr>
            <a:xfrm flipH="1">
              <a:off x="1429255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279" name="Google Shape;2279;p24"/>
            <p:cNvSpPr/>
            <p:nvPr/>
          </p:nvSpPr>
          <p:spPr>
            <a:xfrm flipH="1">
              <a:off x="1143523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280" name="Google Shape;2280;p24"/>
            <p:cNvSpPr/>
            <p:nvPr/>
          </p:nvSpPr>
          <p:spPr>
            <a:xfrm flipH="1">
              <a:off x="857791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281" name="Google Shape;2281;p24"/>
            <p:cNvSpPr/>
            <p:nvPr/>
          </p:nvSpPr>
          <p:spPr>
            <a:xfrm flipH="1">
              <a:off x="59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282" name="Google Shape;2282;p24"/>
            <p:cNvSpPr/>
            <p:nvPr/>
          </p:nvSpPr>
          <p:spPr>
            <a:xfrm flipH="1">
              <a:off x="28632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</p:grpSp>
      <p:sp>
        <p:nvSpPr>
          <p:cNvPr id="2283" name="Google Shape;2283;p24"/>
          <p:cNvSpPr/>
          <p:nvPr/>
        </p:nvSpPr>
        <p:spPr>
          <a:xfrm>
            <a:off x="720000" y="714425"/>
            <a:ext cx="7704000" cy="3899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84" name="Google Shape;2284;p24"/>
          <p:cNvSpPr/>
          <p:nvPr/>
        </p:nvSpPr>
        <p:spPr>
          <a:xfrm>
            <a:off x="7396600" y="3195756"/>
            <a:ext cx="869400" cy="869400"/>
          </a:xfrm>
          <a:prstGeom prst="ellipse">
            <a:avLst/>
          </a:prstGeom>
          <a:solidFill>
            <a:srgbClr val="9FC5E8">
              <a:alpha val="192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85" name="Google Shape;2285;p24"/>
          <p:cNvSpPr/>
          <p:nvPr/>
        </p:nvSpPr>
        <p:spPr>
          <a:xfrm>
            <a:off x="7396600" y="1683994"/>
            <a:ext cx="869400" cy="869400"/>
          </a:xfrm>
          <a:prstGeom prst="ellipse">
            <a:avLst/>
          </a:prstGeom>
          <a:solidFill>
            <a:srgbClr val="FBBE18">
              <a:alpha val="1786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86" name="Google Shape;2286;p24"/>
          <p:cNvSpPr/>
          <p:nvPr/>
        </p:nvSpPr>
        <p:spPr>
          <a:xfrm>
            <a:off x="849923" y="3195756"/>
            <a:ext cx="869400" cy="869400"/>
          </a:xfrm>
          <a:prstGeom prst="ellipse">
            <a:avLst/>
          </a:prstGeom>
          <a:solidFill>
            <a:srgbClr val="F8B0AD">
              <a:alpha val="290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87" name="Google Shape;2287;p24"/>
          <p:cNvSpPr/>
          <p:nvPr/>
        </p:nvSpPr>
        <p:spPr>
          <a:xfrm>
            <a:off x="849923" y="1683994"/>
            <a:ext cx="869400" cy="869400"/>
          </a:xfrm>
          <a:prstGeom prst="ellipse">
            <a:avLst/>
          </a:prstGeom>
          <a:solidFill>
            <a:srgbClr val="FF736E">
              <a:alpha val="473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88" name="Google Shape;2288;p24"/>
          <p:cNvSpPr txBox="1">
            <a:spLocks noGrp="1"/>
          </p:cNvSpPr>
          <p:nvPr>
            <p:ph type="title"/>
          </p:nvPr>
        </p:nvSpPr>
        <p:spPr>
          <a:xfrm>
            <a:off x="5590473" y="1713100"/>
            <a:ext cx="1823700" cy="4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2289" name="Google Shape;2289;p24"/>
          <p:cNvSpPr/>
          <p:nvPr/>
        </p:nvSpPr>
        <p:spPr>
          <a:xfrm>
            <a:off x="720000" y="430750"/>
            <a:ext cx="7704000" cy="593400"/>
          </a:xfrm>
          <a:prstGeom prst="roundRect">
            <a:avLst>
              <a:gd name="adj" fmla="val 50000"/>
            </a:avLst>
          </a:prstGeom>
          <a:solidFill>
            <a:srgbClr val="FF736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90" name="Google Shape;2290;p24"/>
          <p:cNvSpPr txBox="1">
            <a:spLocks noGrp="1"/>
          </p:cNvSpPr>
          <p:nvPr>
            <p:ph type="title" idx="2"/>
          </p:nvPr>
        </p:nvSpPr>
        <p:spPr>
          <a:xfrm>
            <a:off x="1223325" y="539500"/>
            <a:ext cx="6697500" cy="37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2291" name="Google Shape;2291;p24"/>
          <p:cNvGrpSpPr/>
          <p:nvPr/>
        </p:nvGrpSpPr>
        <p:grpSpPr>
          <a:xfrm rot="5400000" flipH="1">
            <a:off x="-627825" y="584250"/>
            <a:ext cx="1969850" cy="191750"/>
            <a:chOff x="1454525" y="7080325"/>
            <a:chExt cx="1969850" cy="191750"/>
          </a:xfrm>
        </p:grpSpPr>
        <p:sp>
          <p:nvSpPr>
            <p:cNvPr id="2292" name="Google Shape;2292;p24"/>
            <p:cNvSpPr/>
            <p:nvPr/>
          </p:nvSpPr>
          <p:spPr>
            <a:xfrm>
              <a:off x="1454525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0" y="320"/>
                    <a:pt x="0" y="708"/>
                  </a:cubicBezTo>
                  <a:cubicBezTo>
                    <a:pt x="0" y="1096"/>
                    <a:pt x="297" y="1393"/>
                    <a:pt x="685" y="1393"/>
                  </a:cubicBezTo>
                  <a:cubicBezTo>
                    <a:pt x="1073" y="1393"/>
                    <a:pt x="1393" y="1096"/>
                    <a:pt x="1393" y="708"/>
                  </a:cubicBezTo>
                  <a:cubicBezTo>
                    <a:pt x="1393" y="320"/>
                    <a:pt x="1073" y="0"/>
                    <a:pt x="685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3" name="Google Shape;2293;p24"/>
            <p:cNvSpPr/>
            <p:nvPr/>
          </p:nvSpPr>
          <p:spPr>
            <a:xfrm>
              <a:off x="1454525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0" y="297"/>
                    <a:pt x="0" y="685"/>
                  </a:cubicBezTo>
                  <a:cubicBezTo>
                    <a:pt x="0" y="1073"/>
                    <a:pt x="297" y="1392"/>
                    <a:pt x="685" y="1392"/>
                  </a:cubicBezTo>
                  <a:cubicBezTo>
                    <a:pt x="1073" y="1392"/>
                    <a:pt x="1393" y="1073"/>
                    <a:pt x="1393" y="685"/>
                  </a:cubicBezTo>
                  <a:cubicBezTo>
                    <a:pt x="1393" y="297"/>
                    <a:pt x="1073" y="0"/>
                    <a:pt x="685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4" name="Google Shape;2294;p24"/>
            <p:cNvSpPr/>
            <p:nvPr/>
          </p:nvSpPr>
          <p:spPr>
            <a:xfrm>
              <a:off x="1602875" y="7080325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320"/>
                    <a:pt x="1" y="708"/>
                  </a:cubicBezTo>
                  <a:cubicBezTo>
                    <a:pt x="1" y="1096"/>
                    <a:pt x="321" y="1393"/>
                    <a:pt x="709" y="1393"/>
                  </a:cubicBezTo>
                  <a:cubicBezTo>
                    <a:pt x="1097" y="1393"/>
                    <a:pt x="1416" y="1096"/>
                    <a:pt x="1416" y="708"/>
                  </a:cubicBezTo>
                  <a:cubicBezTo>
                    <a:pt x="1416" y="320"/>
                    <a:pt x="1097" y="0"/>
                    <a:pt x="709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5" name="Google Shape;2295;p24"/>
            <p:cNvSpPr/>
            <p:nvPr/>
          </p:nvSpPr>
          <p:spPr>
            <a:xfrm>
              <a:off x="1602875" y="7237250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297"/>
                    <a:pt x="1" y="685"/>
                  </a:cubicBezTo>
                  <a:cubicBezTo>
                    <a:pt x="1" y="1073"/>
                    <a:pt x="321" y="1392"/>
                    <a:pt x="709" y="1392"/>
                  </a:cubicBezTo>
                  <a:cubicBezTo>
                    <a:pt x="1097" y="1392"/>
                    <a:pt x="1416" y="1073"/>
                    <a:pt x="1416" y="685"/>
                  </a:cubicBezTo>
                  <a:cubicBezTo>
                    <a:pt x="1416" y="297"/>
                    <a:pt x="1097" y="0"/>
                    <a:pt x="709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6" name="Google Shape;2296;p24"/>
            <p:cNvSpPr/>
            <p:nvPr/>
          </p:nvSpPr>
          <p:spPr>
            <a:xfrm>
              <a:off x="17518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7" name="Google Shape;2297;p24"/>
            <p:cNvSpPr/>
            <p:nvPr/>
          </p:nvSpPr>
          <p:spPr>
            <a:xfrm>
              <a:off x="17518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8" name="Google Shape;2298;p24"/>
            <p:cNvSpPr/>
            <p:nvPr/>
          </p:nvSpPr>
          <p:spPr>
            <a:xfrm>
              <a:off x="190075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9" name="Google Shape;2299;p24"/>
            <p:cNvSpPr/>
            <p:nvPr/>
          </p:nvSpPr>
          <p:spPr>
            <a:xfrm>
              <a:off x="190075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0" name="Google Shape;2300;p24"/>
            <p:cNvSpPr/>
            <p:nvPr/>
          </p:nvSpPr>
          <p:spPr>
            <a:xfrm>
              <a:off x="2049700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393" y="1096"/>
                    <a:pt x="1393" y="708"/>
                  </a:cubicBezTo>
                  <a:cubicBezTo>
                    <a:pt x="1393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1" name="Google Shape;2301;p24"/>
            <p:cNvSpPr/>
            <p:nvPr/>
          </p:nvSpPr>
          <p:spPr>
            <a:xfrm>
              <a:off x="2049700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393" y="1073"/>
                    <a:pt x="1393" y="685"/>
                  </a:cubicBezTo>
                  <a:cubicBezTo>
                    <a:pt x="1393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2" name="Google Shape;2302;p24"/>
            <p:cNvSpPr/>
            <p:nvPr/>
          </p:nvSpPr>
          <p:spPr>
            <a:xfrm>
              <a:off x="2198625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1" y="320"/>
                    <a:pt x="1" y="708"/>
                  </a:cubicBezTo>
                  <a:cubicBezTo>
                    <a:pt x="1" y="1096"/>
                    <a:pt x="297" y="1393"/>
                    <a:pt x="685" y="1393"/>
                  </a:cubicBezTo>
                  <a:cubicBezTo>
                    <a:pt x="1073" y="1393"/>
                    <a:pt x="1393" y="1096"/>
                    <a:pt x="1393" y="708"/>
                  </a:cubicBezTo>
                  <a:cubicBezTo>
                    <a:pt x="1393" y="320"/>
                    <a:pt x="1073" y="0"/>
                    <a:pt x="685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3" name="Google Shape;2303;p24"/>
            <p:cNvSpPr/>
            <p:nvPr/>
          </p:nvSpPr>
          <p:spPr>
            <a:xfrm>
              <a:off x="2198625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1" y="297"/>
                    <a:pt x="1" y="685"/>
                  </a:cubicBezTo>
                  <a:cubicBezTo>
                    <a:pt x="1" y="1073"/>
                    <a:pt x="297" y="1392"/>
                    <a:pt x="685" y="1392"/>
                  </a:cubicBezTo>
                  <a:cubicBezTo>
                    <a:pt x="1073" y="1392"/>
                    <a:pt x="1393" y="1073"/>
                    <a:pt x="1393" y="685"/>
                  </a:cubicBezTo>
                  <a:cubicBezTo>
                    <a:pt x="1393" y="297"/>
                    <a:pt x="1073" y="0"/>
                    <a:pt x="685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4" name="Google Shape;2304;p24"/>
            <p:cNvSpPr/>
            <p:nvPr/>
          </p:nvSpPr>
          <p:spPr>
            <a:xfrm>
              <a:off x="234700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5" y="1096"/>
                    <a:pt x="1415" y="708"/>
                  </a:cubicBezTo>
                  <a:cubicBezTo>
                    <a:pt x="1415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5" name="Google Shape;2305;p24"/>
            <p:cNvSpPr/>
            <p:nvPr/>
          </p:nvSpPr>
          <p:spPr>
            <a:xfrm>
              <a:off x="234700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5" y="1073"/>
                    <a:pt x="1415" y="685"/>
                  </a:cubicBezTo>
                  <a:cubicBezTo>
                    <a:pt x="1415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6" name="Google Shape;2306;p24"/>
            <p:cNvSpPr/>
            <p:nvPr/>
          </p:nvSpPr>
          <p:spPr>
            <a:xfrm>
              <a:off x="24959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7" name="Google Shape;2307;p24"/>
            <p:cNvSpPr/>
            <p:nvPr/>
          </p:nvSpPr>
          <p:spPr>
            <a:xfrm>
              <a:off x="24959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8" name="Google Shape;2308;p24"/>
            <p:cNvSpPr/>
            <p:nvPr/>
          </p:nvSpPr>
          <p:spPr>
            <a:xfrm>
              <a:off x="2644850" y="7080325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320"/>
                    <a:pt x="1" y="708"/>
                  </a:cubicBezTo>
                  <a:cubicBezTo>
                    <a:pt x="1" y="1096"/>
                    <a:pt x="321" y="1393"/>
                    <a:pt x="709" y="1393"/>
                  </a:cubicBezTo>
                  <a:cubicBezTo>
                    <a:pt x="1097" y="1393"/>
                    <a:pt x="1416" y="1096"/>
                    <a:pt x="1416" y="708"/>
                  </a:cubicBezTo>
                  <a:cubicBezTo>
                    <a:pt x="1416" y="320"/>
                    <a:pt x="1097" y="0"/>
                    <a:pt x="709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9" name="Google Shape;2309;p24"/>
            <p:cNvSpPr/>
            <p:nvPr/>
          </p:nvSpPr>
          <p:spPr>
            <a:xfrm>
              <a:off x="2644850" y="7237250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297"/>
                    <a:pt x="1" y="685"/>
                  </a:cubicBezTo>
                  <a:cubicBezTo>
                    <a:pt x="1" y="1073"/>
                    <a:pt x="321" y="1392"/>
                    <a:pt x="709" y="1392"/>
                  </a:cubicBezTo>
                  <a:cubicBezTo>
                    <a:pt x="1097" y="1392"/>
                    <a:pt x="1416" y="1073"/>
                    <a:pt x="1416" y="685"/>
                  </a:cubicBezTo>
                  <a:cubicBezTo>
                    <a:pt x="1416" y="297"/>
                    <a:pt x="1097" y="0"/>
                    <a:pt x="709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0" name="Google Shape;2310;p24"/>
            <p:cNvSpPr/>
            <p:nvPr/>
          </p:nvSpPr>
          <p:spPr>
            <a:xfrm>
              <a:off x="2793800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393" y="1096"/>
                    <a:pt x="1393" y="708"/>
                  </a:cubicBezTo>
                  <a:cubicBezTo>
                    <a:pt x="1393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1" name="Google Shape;2311;p24"/>
            <p:cNvSpPr/>
            <p:nvPr/>
          </p:nvSpPr>
          <p:spPr>
            <a:xfrm>
              <a:off x="2793800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393" y="1073"/>
                    <a:pt x="1393" y="685"/>
                  </a:cubicBezTo>
                  <a:cubicBezTo>
                    <a:pt x="1393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2" name="Google Shape;2312;p24"/>
            <p:cNvSpPr/>
            <p:nvPr/>
          </p:nvSpPr>
          <p:spPr>
            <a:xfrm>
              <a:off x="2942725" y="7080325"/>
              <a:ext cx="34850" cy="34825"/>
            </a:xfrm>
            <a:custGeom>
              <a:avLst/>
              <a:gdLst/>
              <a:ahLst/>
              <a:cxnLst/>
              <a:rect l="l" t="t" r="r" b="b"/>
              <a:pathLst>
                <a:path w="1394" h="1393" extrusionOk="0">
                  <a:moveTo>
                    <a:pt x="686" y="0"/>
                  </a:moveTo>
                  <a:cubicBezTo>
                    <a:pt x="298" y="0"/>
                    <a:pt x="1" y="320"/>
                    <a:pt x="1" y="708"/>
                  </a:cubicBezTo>
                  <a:cubicBezTo>
                    <a:pt x="1" y="1096"/>
                    <a:pt x="298" y="1393"/>
                    <a:pt x="686" y="1393"/>
                  </a:cubicBezTo>
                  <a:cubicBezTo>
                    <a:pt x="1074" y="1393"/>
                    <a:pt x="1393" y="1096"/>
                    <a:pt x="1393" y="708"/>
                  </a:cubicBezTo>
                  <a:cubicBezTo>
                    <a:pt x="1393" y="320"/>
                    <a:pt x="1074" y="0"/>
                    <a:pt x="686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3" name="Google Shape;2313;p24"/>
            <p:cNvSpPr/>
            <p:nvPr/>
          </p:nvSpPr>
          <p:spPr>
            <a:xfrm>
              <a:off x="2942725" y="7237250"/>
              <a:ext cx="34850" cy="34825"/>
            </a:xfrm>
            <a:custGeom>
              <a:avLst/>
              <a:gdLst/>
              <a:ahLst/>
              <a:cxnLst/>
              <a:rect l="l" t="t" r="r" b="b"/>
              <a:pathLst>
                <a:path w="1394" h="1393" extrusionOk="0">
                  <a:moveTo>
                    <a:pt x="686" y="0"/>
                  </a:moveTo>
                  <a:cubicBezTo>
                    <a:pt x="298" y="0"/>
                    <a:pt x="1" y="297"/>
                    <a:pt x="1" y="685"/>
                  </a:cubicBezTo>
                  <a:cubicBezTo>
                    <a:pt x="1" y="1073"/>
                    <a:pt x="298" y="1392"/>
                    <a:pt x="686" y="1392"/>
                  </a:cubicBezTo>
                  <a:cubicBezTo>
                    <a:pt x="1074" y="1392"/>
                    <a:pt x="1393" y="1073"/>
                    <a:pt x="1393" y="685"/>
                  </a:cubicBezTo>
                  <a:cubicBezTo>
                    <a:pt x="1393" y="297"/>
                    <a:pt x="1074" y="0"/>
                    <a:pt x="686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4" name="Google Shape;2314;p24"/>
            <p:cNvSpPr/>
            <p:nvPr/>
          </p:nvSpPr>
          <p:spPr>
            <a:xfrm>
              <a:off x="309110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5" name="Google Shape;2315;p24"/>
            <p:cNvSpPr/>
            <p:nvPr/>
          </p:nvSpPr>
          <p:spPr>
            <a:xfrm>
              <a:off x="309110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6" name="Google Shape;2316;p24"/>
            <p:cNvSpPr/>
            <p:nvPr/>
          </p:nvSpPr>
          <p:spPr>
            <a:xfrm>
              <a:off x="32400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7" name="Google Shape;2317;p24"/>
            <p:cNvSpPr/>
            <p:nvPr/>
          </p:nvSpPr>
          <p:spPr>
            <a:xfrm>
              <a:off x="32400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8" name="Google Shape;2318;p24"/>
            <p:cNvSpPr/>
            <p:nvPr/>
          </p:nvSpPr>
          <p:spPr>
            <a:xfrm>
              <a:off x="338897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5" y="1096"/>
                    <a:pt x="1415" y="708"/>
                  </a:cubicBezTo>
                  <a:cubicBezTo>
                    <a:pt x="1415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9" name="Google Shape;2319;p24"/>
            <p:cNvSpPr/>
            <p:nvPr/>
          </p:nvSpPr>
          <p:spPr>
            <a:xfrm>
              <a:off x="338897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5" y="1073"/>
                    <a:pt x="1415" y="685"/>
                  </a:cubicBezTo>
                  <a:cubicBezTo>
                    <a:pt x="1415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20" name="Google Shape;2320;p24"/>
          <p:cNvSpPr/>
          <p:nvPr/>
        </p:nvSpPr>
        <p:spPr>
          <a:xfrm>
            <a:off x="767625" y="499600"/>
            <a:ext cx="455700" cy="455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21" name="Google Shape;2321;p24"/>
          <p:cNvSpPr/>
          <p:nvPr/>
        </p:nvSpPr>
        <p:spPr>
          <a:xfrm>
            <a:off x="720000" y="430750"/>
            <a:ext cx="593400" cy="593400"/>
          </a:xfrm>
          <a:prstGeom prst="pie">
            <a:avLst>
              <a:gd name="adj1" fmla="val 5366593"/>
              <a:gd name="adj2" fmla="val 1620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22" name="Google Shape;2322;p24"/>
          <p:cNvSpPr/>
          <p:nvPr/>
        </p:nvSpPr>
        <p:spPr>
          <a:xfrm rot="10800000">
            <a:off x="7920675" y="499600"/>
            <a:ext cx="455700" cy="455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23" name="Google Shape;2323;p24"/>
          <p:cNvSpPr/>
          <p:nvPr/>
        </p:nvSpPr>
        <p:spPr>
          <a:xfrm rot="10800000">
            <a:off x="7830600" y="430750"/>
            <a:ext cx="593400" cy="593400"/>
          </a:xfrm>
          <a:prstGeom prst="pie">
            <a:avLst>
              <a:gd name="adj1" fmla="val 5366593"/>
              <a:gd name="adj2" fmla="val 1620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24" name="Google Shape;2324;p24"/>
          <p:cNvSpPr/>
          <p:nvPr/>
        </p:nvSpPr>
        <p:spPr>
          <a:xfrm rot="5400000">
            <a:off x="6696100" y="1228451"/>
            <a:ext cx="4183200" cy="714000"/>
          </a:xfrm>
          <a:prstGeom prst="roundRect">
            <a:avLst>
              <a:gd name="adj" fmla="val 50000"/>
            </a:avLst>
          </a:prstGeom>
          <a:solidFill>
            <a:srgbClr val="FCD66C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325" name="Google Shape;2325;p24"/>
          <p:cNvCxnSpPr>
            <a:stCxn id="2324" idx="1"/>
          </p:cNvCxnSpPr>
          <p:nvPr/>
        </p:nvCxnSpPr>
        <p:spPr>
          <a:xfrm>
            <a:off x="8787700" y="-506149"/>
            <a:ext cx="0" cy="39927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326" name="Google Shape;2326;p24"/>
          <p:cNvSpPr/>
          <p:nvPr/>
        </p:nvSpPr>
        <p:spPr>
          <a:xfrm rot="5400000">
            <a:off x="8430808" y="1245554"/>
            <a:ext cx="714000" cy="704400"/>
          </a:xfrm>
          <a:prstGeom prst="ellipse">
            <a:avLst/>
          </a:prstGeom>
          <a:solidFill>
            <a:srgbClr val="9FC5E8">
              <a:alpha val="558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27" name="Google Shape;2327;p24"/>
          <p:cNvSpPr/>
          <p:nvPr/>
        </p:nvSpPr>
        <p:spPr>
          <a:xfrm rot="5400000">
            <a:off x="8430808" y="531630"/>
            <a:ext cx="714000" cy="704400"/>
          </a:xfrm>
          <a:prstGeom prst="ellipse">
            <a:avLst/>
          </a:prstGeom>
          <a:solidFill>
            <a:srgbClr val="9FC5E8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28" name="Google Shape;2328;p24"/>
          <p:cNvSpPr/>
          <p:nvPr/>
        </p:nvSpPr>
        <p:spPr>
          <a:xfrm rot="5400000">
            <a:off x="7498150" y="3876200"/>
            <a:ext cx="2579100" cy="714000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29" name="Google Shape;2329;p24"/>
          <p:cNvSpPr/>
          <p:nvPr/>
        </p:nvSpPr>
        <p:spPr>
          <a:xfrm rot="5400000">
            <a:off x="8513466" y="3000943"/>
            <a:ext cx="548400" cy="5484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30" name="Google Shape;2330;p24"/>
          <p:cNvSpPr/>
          <p:nvPr/>
        </p:nvSpPr>
        <p:spPr>
          <a:xfrm rot="5400000">
            <a:off x="8430700" y="2943645"/>
            <a:ext cx="714000" cy="714000"/>
          </a:xfrm>
          <a:prstGeom prst="pie">
            <a:avLst>
              <a:gd name="adj1" fmla="val 5366593"/>
              <a:gd name="adj2" fmla="val 16200000"/>
            </a:avLst>
          </a:prstGeom>
          <a:solidFill>
            <a:srgbClr val="FBBE18">
              <a:alpha val="638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31" name="Google Shape;2331;p24"/>
          <p:cNvSpPr/>
          <p:nvPr/>
        </p:nvSpPr>
        <p:spPr>
          <a:xfrm rot="5400000">
            <a:off x="-1477800" y="3349725"/>
            <a:ext cx="3669600" cy="714000"/>
          </a:xfrm>
          <a:prstGeom prst="roundRect">
            <a:avLst>
              <a:gd name="adj" fmla="val 50000"/>
            </a:avLst>
          </a:prstGeom>
          <a:solidFill>
            <a:srgbClr val="FCD66C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332" name="Google Shape;2332;p24"/>
          <p:cNvCxnSpPr>
            <a:stCxn id="2331" idx="1"/>
            <a:endCxn id="2331" idx="3"/>
          </p:cNvCxnSpPr>
          <p:nvPr/>
        </p:nvCxnSpPr>
        <p:spPr>
          <a:xfrm>
            <a:off x="357000" y="1871925"/>
            <a:ext cx="0" cy="36696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333" name="Google Shape;2333;p24"/>
          <p:cNvSpPr/>
          <p:nvPr/>
        </p:nvSpPr>
        <p:spPr>
          <a:xfrm rot="5400000">
            <a:off x="108" y="4337554"/>
            <a:ext cx="714000" cy="704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34" name="Google Shape;2334;p24"/>
          <p:cNvSpPr/>
          <p:nvPr/>
        </p:nvSpPr>
        <p:spPr>
          <a:xfrm rot="5400000">
            <a:off x="108" y="3623629"/>
            <a:ext cx="714000" cy="704400"/>
          </a:xfrm>
          <a:prstGeom prst="ellipse">
            <a:avLst/>
          </a:prstGeom>
          <a:solidFill>
            <a:srgbClr val="F8B0AD">
              <a:alpha val="642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35" name="Google Shape;2335;p24"/>
          <p:cNvSpPr/>
          <p:nvPr/>
        </p:nvSpPr>
        <p:spPr>
          <a:xfrm rot="5400000">
            <a:off x="108" y="2909705"/>
            <a:ext cx="714000" cy="704400"/>
          </a:xfrm>
          <a:prstGeom prst="ellipse">
            <a:avLst/>
          </a:prstGeom>
          <a:solidFill>
            <a:srgbClr val="F8B0AD">
              <a:alpha val="348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36" name="Google Shape;2336;p24"/>
          <p:cNvSpPr txBox="1">
            <a:spLocks noGrp="1"/>
          </p:cNvSpPr>
          <p:nvPr>
            <p:ph type="subTitle" idx="1"/>
          </p:nvPr>
        </p:nvSpPr>
        <p:spPr>
          <a:xfrm>
            <a:off x="1725848" y="2065295"/>
            <a:ext cx="1590000" cy="57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37" name="Google Shape;2337;p24"/>
          <p:cNvSpPr txBox="1">
            <a:spLocks noGrp="1"/>
          </p:cNvSpPr>
          <p:nvPr>
            <p:ph type="title" idx="3"/>
          </p:nvPr>
        </p:nvSpPr>
        <p:spPr>
          <a:xfrm>
            <a:off x="1725848" y="1713100"/>
            <a:ext cx="1823700" cy="4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2338" name="Google Shape;2338;p24"/>
          <p:cNvSpPr txBox="1">
            <a:spLocks noGrp="1"/>
          </p:cNvSpPr>
          <p:nvPr>
            <p:ph type="title" idx="4" hasCustomPrompt="1"/>
          </p:nvPr>
        </p:nvSpPr>
        <p:spPr>
          <a:xfrm>
            <a:off x="865523" y="1679494"/>
            <a:ext cx="838200" cy="878400"/>
          </a:xfrm>
          <a:prstGeom prst="rect">
            <a:avLst/>
          </a:prstGeom>
          <a:noFill/>
        </p:spPr>
        <p:txBody>
          <a:bodyPr spcFirstLastPara="1" wrap="square" lIns="91425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2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2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2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2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2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2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2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2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r>
              <a:t>xx%</a:t>
            </a:r>
          </a:p>
        </p:txBody>
      </p:sp>
      <p:sp>
        <p:nvSpPr>
          <p:cNvPr id="2339" name="Google Shape;2339;p24"/>
          <p:cNvSpPr txBox="1">
            <a:spLocks noGrp="1"/>
          </p:cNvSpPr>
          <p:nvPr>
            <p:ph type="subTitle" idx="5"/>
          </p:nvPr>
        </p:nvSpPr>
        <p:spPr>
          <a:xfrm>
            <a:off x="1725848" y="3581050"/>
            <a:ext cx="1590000" cy="57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40" name="Google Shape;2340;p24"/>
          <p:cNvSpPr txBox="1">
            <a:spLocks noGrp="1"/>
          </p:cNvSpPr>
          <p:nvPr>
            <p:ph type="title" idx="6"/>
          </p:nvPr>
        </p:nvSpPr>
        <p:spPr>
          <a:xfrm>
            <a:off x="1725848" y="3228855"/>
            <a:ext cx="1823700" cy="4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2341" name="Google Shape;2341;p24"/>
          <p:cNvSpPr txBox="1">
            <a:spLocks noGrp="1"/>
          </p:cNvSpPr>
          <p:nvPr>
            <p:ph type="title" idx="7" hasCustomPrompt="1"/>
          </p:nvPr>
        </p:nvSpPr>
        <p:spPr>
          <a:xfrm>
            <a:off x="865523" y="3191256"/>
            <a:ext cx="838200" cy="878400"/>
          </a:xfrm>
          <a:prstGeom prst="rect">
            <a:avLst/>
          </a:prstGeom>
          <a:noFill/>
        </p:spPr>
        <p:txBody>
          <a:bodyPr spcFirstLastPara="1" wrap="square" lIns="91425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2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2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2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2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2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2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2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2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r>
              <a:t>xx%</a:t>
            </a:r>
          </a:p>
        </p:txBody>
      </p:sp>
      <p:sp>
        <p:nvSpPr>
          <p:cNvPr id="2342" name="Google Shape;2342;p24"/>
          <p:cNvSpPr txBox="1">
            <a:spLocks noGrp="1"/>
          </p:cNvSpPr>
          <p:nvPr>
            <p:ph type="subTitle" idx="8"/>
          </p:nvPr>
        </p:nvSpPr>
        <p:spPr>
          <a:xfrm>
            <a:off x="5824188" y="2065295"/>
            <a:ext cx="1590000" cy="57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43" name="Google Shape;2343;p24"/>
          <p:cNvSpPr txBox="1">
            <a:spLocks noGrp="1"/>
          </p:cNvSpPr>
          <p:nvPr>
            <p:ph type="title" idx="9" hasCustomPrompt="1"/>
          </p:nvPr>
        </p:nvSpPr>
        <p:spPr>
          <a:xfrm>
            <a:off x="7412200" y="1679494"/>
            <a:ext cx="838200" cy="878400"/>
          </a:xfrm>
          <a:prstGeom prst="rect">
            <a:avLst/>
          </a:prstGeom>
          <a:noFill/>
        </p:spPr>
        <p:txBody>
          <a:bodyPr spcFirstLastPara="1" wrap="square" lIns="91425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2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2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2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2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2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2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2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2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r>
              <a:t>xx%</a:t>
            </a:r>
          </a:p>
        </p:txBody>
      </p:sp>
      <p:sp>
        <p:nvSpPr>
          <p:cNvPr id="2344" name="Google Shape;2344;p24"/>
          <p:cNvSpPr txBox="1">
            <a:spLocks noGrp="1"/>
          </p:cNvSpPr>
          <p:nvPr>
            <p:ph type="subTitle" idx="13"/>
          </p:nvPr>
        </p:nvSpPr>
        <p:spPr>
          <a:xfrm>
            <a:off x="5824188" y="3581050"/>
            <a:ext cx="1590000" cy="57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45" name="Google Shape;2345;p24"/>
          <p:cNvSpPr txBox="1">
            <a:spLocks noGrp="1"/>
          </p:cNvSpPr>
          <p:nvPr>
            <p:ph type="title" idx="14"/>
          </p:nvPr>
        </p:nvSpPr>
        <p:spPr>
          <a:xfrm>
            <a:off x="5590473" y="3228855"/>
            <a:ext cx="1823700" cy="4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2346" name="Google Shape;2346;p24"/>
          <p:cNvSpPr txBox="1">
            <a:spLocks noGrp="1"/>
          </p:cNvSpPr>
          <p:nvPr>
            <p:ph type="title" idx="15" hasCustomPrompt="1"/>
          </p:nvPr>
        </p:nvSpPr>
        <p:spPr>
          <a:xfrm>
            <a:off x="7412200" y="3191256"/>
            <a:ext cx="838200" cy="878400"/>
          </a:xfrm>
          <a:prstGeom prst="rect">
            <a:avLst/>
          </a:prstGeom>
          <a:noFill/>
        </p:spPr>
        <p:txBody>
          <a:bodyPr spcFirstLastPara="1" wrap="square" lIns="91425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2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2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2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2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2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2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2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2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r>
              <a:t>xx%</a:t>
            </a:r>
          </a:p>
        </p:txBody>
      </p:sp>
    </p:spTree>
  </p:cSld>
  <p:clrMapOvr>
    <a:masterClrMapping/>
  </p:clrMapOvr>
  <p:extLst>
    <p:ext uri="{DCECCB84-F9BA-43D5-87BE-67443E8EF086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      <p15:guide id="1" pos="2880">
          <p15:clr>
            <a:srgbClr val="FA7B17"/>
          </p15:clr>
        </p15:guide>
        <p15:guide id="2" orient="horz" pos="1830">
          <p15:clr>
            <a:srgbClr val="FA7B17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n columns">
  <p:cSld name="CUSTOM_3_2_1_1_1">
    <p:bg>
      <p:bgPr>
        <a:solidFill>
          <a:schemeClr val="lt2"/>
        </a:solidFill>
        <a:effectLst/>
      </p:bgPr>
    </p:bg>
    <p:spTree>
      <p:nvGrpSpPr>
        <p:cNvPr id="1" name="Shape 2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48" name="Google Shape;2348;p25"/>
          <p:cNvGrpSpPr/>
          <p:nvPr/>
        </p:nvGrpSpPr>
        <p:grpSpPr>
          <a:xfrm>
            <a:off x="-108365" y="-51884"/>
            <a:ext cx="9312435" cy="5244324"/>
            <a:chOff x="-170" y="-1888"/>
            <a:chExt cx="9144182" cy="5148055"/>
          </a:xfrm>
        </p:grpSpPr>
        <p:sp>
          <p:nvSpPr>
            <p:cNvPr id="2349" name="Google Shape;2349;p25"/>
            <p:cNvSpPr/>
            <p:nvPr/>
          </p:nvSpPr>
          <p:spPr>
            <a:xfrm flipH="1">
              <a:off x="314364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350" name="Google Shape;2350;p25"/>
            <p:cNvSpPr/>
            <p:nvPr/>
          </p:nvSpPr>
          <p:spPr>
            <a:xfrm flipH="1">
              <a:off x="-170" y="28485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351" name="Google Shape;2351;p25"/>
            <p:cNvSpPr/>
            <p:nvPr/>
          </p:nvSpPr>
          <p:spPr>
            <a:xfrm flipH="1">
              <a:off x="914397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352" name="Google Shape;2352;p25"/>
            <p:cNvSpPr/>
            <p:nvPr/>
          </p:nvSpPr>
          <p:spPr>
            <a:xfrm flipH="1">
              <a:off x="885824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353" name="Google Shape;2353;p25"/>
            <p:cNvSpPr/>
            <p:nvPr/>
          </p:nvSpPr>
          <p:spPr>
            <a:xfrm flipH="1">
              <a:off x="8572510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354" name="Google Shape;2354;p25"/>
            <p:cNvSpPr/>
            <p:nvPr/>
          </p:nvSpPr>
          <p:spPr>
            <a:xfrm flipH="1">
              <a:off x="828677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355" name="Google Shape;2355;p25"/>
            <p:cNvSpPr/>
            <p:nvPr/>
          </p:nvSpPr>
          <p:spPr>
            <a:xfrm flipH="1">
              <a:off x="800104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356" name="Google Shape;2356;p25"/>
            <p:cNvSpPr/>
            <p:nvPr/>
          </p:nvSpPr>
          <p:spPr>
            <a:xfrm flipH="1">
              <a:off x="771531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357" name="Google Shape;2357;p25"/>
            <p:cNvSpPr/>
            <p:nvPr/>
          </p:nvSpPr>
          <p:spPr>
            <a:xfrm flipH="1">
              <a:off x="742958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358" name="Google Shape;2358;p25"/>
            <p:cNvSpPr/>
            <p:nvPr/>
          </p:nvSpPr>
          <p:spPr>
            <a:xfrm flipH="1">
              <a:off x="714385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359" name="Google Shape;2359;p25"/>
            <p:cNvSpPr/>
            <p:nvPr/>
          </p:nvSpPr>
          <p:spPr>
            <a:xfrm rot="10800000" flipH="1">
              <a:off x="6858158" y="-1888"/>
              <a:ext cx="0" cy="5147280"/>
            </a:xfrm>
            <a:custGeom>
              <a:avLst/>
              <a:gdLst/>
              <a:ahLst/>
              <a:cxnLst/>
              <a:rect l="l" t="t" r="r" b="b"/>
              <a:pathLst>
                <a:path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360" name="Google Shape;2360;p25"/>
            <p:cNvSpPr/>
            <p:nvPr/>
          </p:nvSpPr>
          <p:spPr>
            <a:xfrm flipH="1">
              <a:off x="657242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361" name="Google Shape;2361;p25"/>
            <p:cNvSpPr/>
            <p:nvPr/>
          </p:nvSpPr>
          <p:spPr>
            <a:xfrm flipH="1">
              <a:off x="628669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362" name="Google Shape;2362;p25"/>
            <p:cNvSpPr/>
            <p:nvPr/>
          </p:nvSpPr>
          <p:spPr>
            <a:xfrm flipH="1">
              <a:off x="600096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363" name="Google Shape;2363;p25"/>
            <p:cNvSpPr/>
            <p:nvPr/>
          </p:nvSpPr>
          <p:spPr>
            <a:xfrm flipH="1">
              <a:off x="571523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364" name="Google Shape;2364;p25"/>
            <p:cNvSpPr/>
            <p:nvPr/>
          </p:nvSpPr>
          <p:spPr>
            <a:xfrm flipH="1">
              <a:off x="542949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365" name="Google Shape;2365;p25"/>
            <p:cNvSpPr/>
            <p:nvPr/>
          </p:nvSpPr>
          <p:spPr>
            <a:xfrm flipH="1">
              <a:off x="514376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366" name="Google Shape;2366;p25"/>
            <p:cNvSpPr/>
            <p:nvPr/>
          </p:nvSpPr>
          <p:spPr>
            <a:xfrm flipH="1">
              <a:off x="485803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367" name="Google Shape;2367;p25"/>
            <p:cNvSpPr/>
            <p:nvPr/>
          </p:nvSpPr>
          <p:spPr>
            <a:xfrm flipH="1">
              <a:off x="457230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368" name="Google Shape;2368;p25"/>
            <p:cNvSpPr/>
            <p:nvPr/>
          </p:nvSpPr>
          <p:spPr>
            <a:xfrm flipH="1">
              <a:off x="428657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369" name="Google Shape;2369;p25"/>
            <p:cNvSpPr/>
            <p:nvPr/>
          </p:nvSpPr>
          <p:spPr>
            <a:xfrm flipH="1">
              <a:off x="400084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370" name="Google Shape;2370;p25"/>
            <p:cNvSpPr/>
            <p:nvPr/>
          </p:nvSpPr>
          <p:spPr>
            <a:xfrm flipH="1">
              <a:off x="371510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371" name="Google Shape;2371;p25"/>
            <p:cNvSpPr/>
            <p:nvPr/>
          </p:nvSpPr>
          <p:spPr>
            <a:xfrm flipH="1">
              <a:off x="342937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372" name="Google Shape;2372;p25"/>
            <p:cNvSpPr/>
            <p:nvPr/>
          </p:nvSpPr>
          <p:spPr>
            <a:xfrm flipH="1">
              <a:off x="-170" y="285847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373" name="Google Shape;2373;p25"/>
            <p:cNvSpPr/>
            <p:nvPr/>
          </p:nvSpPr>
          <p:spPr>
            <a:xfrm flipH="1">
              <a:off x="-170" y="257249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374" name="Google Shape;2374;p25"/>
            <p:cNvSpPr/>
            <p:nvPr/>
          </p:nvSpPr>
          <p:spPr>
            <a:xfrm flipH="1">
              <a:off x="-170" y="228656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375" name="Google Shape;2375;p25"/>
            <p:cNvSpPr/>
            <p:nvPr/>
          </p:nvSpPr>
          <p:spPr>
            <a:xfrm flipH="1">
              <a:off x="-170" y="2000585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376" name="Google Shape;2376;p25"/>
            <p:cNvSpPr/>
            <p:nvPr/>
          </p:nvSpPr>
          <p:spPr>
            <a:xfrm flipH="1">
              <a:off x="-170" y="171461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377" name="Google Shape;2377;p25"/>
            <p:cNvSpPr/>
            <p:nvPr/>
          </p:nvSpPr>
          <p:spPr>
            <a:xfrm flipH="1">
              <a:off x="-170" y="142867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378" name="Google Shape;2378;p25"/>
            <p:cNvSpPr/>
            <p:nvPr/>
          </p:nvSpPr>
          <p:spPr>
            <a:xfrm flipH="1">
              <a:off x="-170" y="428750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379" name="Google Shape;2379;p25"/>
            <p:cNvSpPr/>
            <p:nvPr/>
          </p:nvSpPr>
          <p:spPr>
            <a:xfrm flipH="1">
              <a:off x="-170" y="400152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380" name="Google Shape;2380;p25"/>
            <p:cNvSpPr/>
            <p:nvPr/>
          </p:nvSpPr>
          <p:spPr>
            <a:xfrm flipH="1">
              <a:off x="-170" y="371632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381" name="Google Shape;2381;p25"/>
            <p:cNvSpPr/>
            <p:nvPr/>
          </p:nvSpPr>
          <p:spPr>
            <a:xfrm flipH="1">
              <a:off x="-170" y="343038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382" name="Google Shape;2382;p25"/>
            <p:cNvSpPr/>
            <p:nvPr/>
          </p:nvSpPr>
          <p:spPr>
            <a:xfrm flipH="1">
              <a:off x="-170" y="485941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383" name="Google Shape;2383;p25"/>
            <p:cNvSpPr/>
            <p:nvPr/>
          </p:nvSpPr>
          <p:spPr>
            <a:xfrm flipH="1">
              <a:off x="-170" y="4573436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384" name="Google Shape;2384;p25"/>
            <p:cNvSpPr/>
            <p:nvPr/>
          </p:nvSpPr>
          <p:spPr>
            <a:xfrm flipH="1">
              <a:off x="-170" y="3144409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385" name="Google Shape;2385;p25"/>
            <p:cNvSpPr/>
            <p:nvPr/>
          </p:nvSpPr>
          <p:spPr>
            <a:xfrm flipH="1">
              <a:off x="-170" y="1142698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386" name="Google Shape;2386;p25"/>
            <p:cNvSpPr/>
            <p:nvPr/>
          </p:nvSpPr>
          <p:spPr>
            <a:xfrm flipH="1">
              <a:off x="-170" y="85676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387" name="Google Shape;2387;p25"/>
            <p:cNvSpPr/>
            <p:nvPr/>
          </p:nvSpPr>
          <p:spPr>
            <a:xfrm flipH="1">
              <a:off x="-170" y="57078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388" name="Google Shape;2388;p25"/>
            <p:cNvSpPr/>
            <p:nvPr/>
          </p:nvSpPr>
          <p:spPr>
            <a:xfrm flipH="1">
              <a:off x="57206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389" name="Google Shape;2389;p25"/>
            <p:cNvSpPr/>
            <p:nvPr/>
          </p:nvSpPr>
          <p:spPr>
            <a:xfrm flipH="1">
              <a:off x="2857914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390" name="Google Shape;2390;p25"/>
            <p:cNvSpPr/>
            <p:nvPr/>
          </p:nvSpPr>
          <p:spPr>
            <a:xfrm flipH="1">
              <a:off x="2572182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391" name="Google Shape;2391;p25"/>
            <p:cNvSpPr/>
            <p:nvPr/>
          </p:nvSpPr>
          <p:spPr>
            <a:xfrm flipH="1">
              <a:off x="228645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392" name="Google Shape;2392;p25"/>
            <p:cNvSpPr/>
            <p:nvPr/>
          </p:nvSpPr>
          <p:spPr>
            <a:xfrm flipH="1">
              <a:off x="200071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393" name="Google Shape;2393;p25"/>
            <p:cNvSpPr/>
            <p:nvPr/>
          </p:nvSpPr>
          <p:spPr>
            <a:xfrm flipH="1">
              <a:off x="1714987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394" name="Google Shape;2394;p25"/>
            <p:cNvSpPr/>
            <p:nvPr/>
          </p:nvSpPr>
          <p:spPr>
            <a:xfrm flipH="1">
              <a:off x="1429255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395" name="Google Shape;2395;p25"/>
            <p:cNvSpPr/>
            <p:nvPr/>
          </p:nvSpPr>
          <p:spPr>
            <a:xfrm flipH="1">
              <a:off x="1143523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396" name="Google Shape;2396;p25"/>
            <p:cNvSpPr/>
            <p:nvPr/>
          </p:nvSpPr>
          <p:spPr>
            <a:xfrm flipH="1">
              <a:off x="857791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397" name="Google Shape;2397;p25"/>
            <p:cNvSpPr/>
            <p:nvPr/>
          </p:nvSpPr>
          <p:spPr>
            <a:xfrm flipH="1">
              <a:off x="59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398" name="Google Shape;2398;p25"/>
            <p:cNvSpPr/>
            <p:nvPr/>
          </p:nvSpPr>
          <p:spPr>
            <a:xfrm flipH="1">
              <a:off x="28632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</p:grpSp>
      <p:sp>
        <p:nvSpPr>
          <p:cNvPr id="2399" name="Google Shape;2399;p25"/>
          <p:cNvSpPr/>
          <p:nvPr/>
        </p:nvSpPr>
        <p:spPr>
          <a:xfrm>
            <a:off x="731700" y="615900"/>
            <a:ext cx="7704000" cy="3992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00" name="Google Shape;2400;p25"/>
          <p:cNvSpPr/>
          <p:nvPr/>
        </p:nvSpPr>
        <p:spPr>
          <a:xfrm>
            <a:off x="720000" y="430750"/>
            <a:ext cx="7704000" cy="593400"/>
          </a:xfrm>
          <a:prstGeom prst="roundRect">
            <a:avLst>
              <a:gd name="adj" fmla="val 50000"/>
            </a:avLst>
          </a:prstGeom>
          <a:solidFill>
            <a:srgbClr val="FF736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01" name="Google Shape;2401;p25"/>
          <p:cNvSpPr txBox="1">
            <a:spLocks noGrp="1"/>
          </p:cNvSpPr>
          <p:nvPr>
            <p:ph type="title"/>
          </p:nvPr>
        </p:nvSpPr>
        <p:spPr>
          <a:xfrm>
            <a:off x="1223325" y="539500"/>
            <a:ext cx="6697500" cy="37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2402" name="Google Shape;2402;p25"/>
          <p:cNvGrpSpPr/>
          <p:nvPr/>
        </p:nvGrpSpPr>
        <p:grpSpPr>
          <a:xfrm rot="5400000" flipH="1">
            <a:off x="-627825" y="584250"/>
            <a:ext cx="1969850" cy="191750"/>
            <a:chOff x="1454525" y="7080325"/>
            <a:chExt cx="1969850" cy="191750"/>
          </a:xfrm>
        </p:grpSpPr>
        <p:sp>
          <p:nvSpPr>
            <p:cNvPr id="2403" name="Google Shape;2403;p25"/>
            <p:cNvSpPr/>
            <p:nvPr/>
          </p:nvSpPr>
          <p:spPr>
            <a:xfrm>
              <a:off x="1454525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0" y="320"/>
                    <a:pt x="0" y="708"/>
                  </a:cubicBezTo>
                  <a:cubicBezTo>
                    <a:pt x="0" y="1096"/>
                    <a:pt x="297" y="1393"/>
                    <a:pt x="685" y="1393"/>
                  </a:cubicBezTo>
                  <a:cubicBezTo>
                    <a:pt x="1073" y="1393"/>
                    <a:pt x="1393" y="1096"/>
                    <a:pt x="1393" y="708"/>
                  </a:cubicBezTo>
                  <a:cubicBezTo>
                    <a:pt x="1393" y="320"/>
                    <a:pt x="1073" y="0"/>
                    <a:pt x="685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4" name="Google Shape;2404;p25"/>
            <p:cNvSpPr/>
            <p:nvPr/>
          </p:nvSpPr>
          <p:spPr>
            <a:xfrm>
              <a:off x="1454525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0" y="297"/>
                    <a:pt x="0" y="685"/>
                  </a:cubicBezTo>
                  <a:cubicBezTo>
                    <a:pt x="0" y="1073"/>
                    <a:pt x="297" y="1392"/>
                    <a:pt x="685" y="1392"/>
                  </a:cubicBezTo>
                  <a:cubicBezTo>
                    <a:pt x="1073" y="1392"/>
                    <a:pt x="1393" y="1073"/>
                    <a:pt x="1393" y="685"/>
                  </a:cubicBezTo>
                  <a:cubicBezTo>
                    <a:pt x="1393" y="297"/>
                    <a:pt x="1073" y="0"/>
                    <a:pt x="685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5" name="Google Shape;2405;p25"/>
            <p:cNvSpPr/>
            <p:nvPr/>
          </p:nvSpPr>
          <p:spPr>
            <a:xfrm>
              <a:off x="1602875" y="7080325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320"/>
                    <a:pt x="1" y="708"/>
                  </a:cubicBezTo>
                  <a:cubicBezTo>
                    <a:pt x="1" y="1096"/>
                    <a:pt x="321" y="1393"/>
                    <a:pt x="709" y="1393"/>
                  </a:cubicBezTo>
                  <a:cubicBezTo>
                    <a:pt x="1097" y="1393"/>
                    <a:pt x="1416" y="1096"/>
                    <a:pt x="1416" y="708"/>
                  </a:cubicBezTo>
                  <a:cubicBezTo>
                    <a:pt x="1416" y="320"/>
                    <a:pt x="1097" y="0"/>
                    <a:pt x="709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6" name="Google Shape;2406;p25"/>
            <p:cNvSpPr/>
            <p:nvPr/>
          </p:nvSpPr>
          <p:spPr>
            <a:xfrm>
              <a:off x="1602875" y="7237250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297"/>
                    <a:pt x="1" y="685"/>
                  </a:cubicBezTo>
                  <a:cubicBezTo>
                    <a:pt x="1" y="1073"/>
                    <a:pt x="321" y="1392"/>
                    <a:pt x="709" y="1392"/>
                  </a:cubicBezTo>
                  <a:cubicBezTo>
                    <a:pt x="1097" y="1392"/>
                    <a:pt x="1416" y="1073"/>
                    <a:pt x="1416" y="685"/>
                  </a:cubicBezTo>
                  <a:cubicBezTo>
                    <a:pt x="1416" y="297"/>
                    <a:pt x="1097" y="0"/>
                    <a:pt x="709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7" name="Google Shape;2407;p25"/>
            <p:cNvSpPr/>
            <p:nvPr/>
          </p:nvSpPr>
          <p:spPr>
            <a:xfrm>
              <a:off x="17518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8" name="Google Shape;2408;p25"/>
            <p:cNvSpPr/>
            <p:nvPr/>
          </p:nvSpPr>
          <p:spPr>
            <a:xfrm>
              <a:off x="17518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9" name="Google Shape;2409;p25"/>
            <p:cNvSpPr/>
            <p:nvPr/>
          </p:nvSpPr>
          <p:spPr>
            <a:xfrm>
              <a:off x="190075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0" name="Google Shape;2410;p25"/>
            <p:cNvSpPr/>
            <p:nvPr/>
          </p:nvSpPr>
          <p:spPr>
            <a:xfrm>
              <a:off x="190075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1" name="Google Shape;2411;p25"/>
            <p:cNvSpPr/>
            <p:nvPr/>
          </p:nvSpPr>
          <p:spPr>
            <a:xfrm>
              <a:off x="2049700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393" y="1096"/>
                    <a:pt x="1393" y="708"/>
                  </a:cubicBezTo>
                  <a:cubicBezTo>
                    <a:pt x="1393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2" name="Google Shape;2412;p25"/>
            <p:cNvSpPr/>
            <p:nvPr/>
          </p:nvSpPr>
          <p:spPr>
            <a:xfrm>
              <a:off x="2049700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393" y="1073"/>
                    <a:pt x="1393" y="685"/>
                  </a:cubicBezTo>
                  <a:cubicBezTo>
                    <a:pt x="1393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3" name="Google Shape;2413;p25"/>
            <p:cNvSpPr/>
            <p:nvPr/>
          </p:nvSpPr>
          <p:spPr>
            <a:xfrm>
              <a:off x="2198625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1" y="320"/>
                    <a:pt x="1" y="708"/>
                  </a:cubicBezTo>
                  <a:cubicBezTo>
                    <a:pt x="1" y="1096"/>
                    <a:pt x="297" y="1393"/>
                    <a:pt x="685" y="1393"/>
                  </a:cubicBezTo>
                  <a:cubicBezTo>
                    <a:pt x="1073" y="1393"/>
                    <a:pt x="1393" y="1096"/>
                    <a:pt x="1393" y="708"/>
                  </a:cubicBezTo>
                  <a:cubicBezTo>
                    <a:pt x="1393" y="320"/>
                    <a:pt x="1073" y="0"/>
                    <a:pt x="685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4" name="Google Shape;2414;p25"/>
            <p:cNvSpPr/>
            <p:nvPr/>
          </p:nvSpPr>
          <p:spPr>
            <a:xfrm>
              <a:off x="2198625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1" y="297"/>
                    <a:pt x="1" y="685"/>
                  </a:cubicBezTo>
                  <a:cubicBezTo>
                    <a:pt x="1" y="1073"/>
                    <a:pt x="297" y="1392"/>
                    <a:pt x="685" y="1392"/>
                  </a:cubicBezTo>
                  <a:cubicBezTo>
                    <a:pt x="1073" y="1392"/>
                    <a:pt x="1393" y="1073"/>
                    <a:pt x="1393" y="685"/>
                  </a:cubicBezTo>
                  <a:cubicBezTo>
                    <a:pt x="1393" y="297"/>
                    <a:pt x="1073" y="0"/>
                    <a:pt x="685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5" name="Google Shape;2415;p25"/>
            <p:cNvSpPr/>
            <p:nvPr/>
          </p:nvSpPr>
          <p:spPr>
            <a:xfrm>
              <a:off x="234700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5" y="1096"/>
                    <a:pt x="1415" y="708"/>
                  </a:cubicBezTo>
                  <a:cubicBezTo>
                    <a:pt x="1415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6" name="Google Shape;2416;p25"/>
            <p:cNvSpPr/>
            <p:nvPr/>
          </p:nvSpPr>
          <p:spPr>
            <a:xfrm>
              <a:off x="234700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5" y="1073"/>
                    <a:pt x="1415" y="685"/>
                  </a:cubicBezTo>
                  <a:cubicBezTo>
                    <a:pt x="1415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7" name="Google Shape;2417;p25"/>
            <p:cNvSpPr/>
            <p:nvPr/>
          </p:nvSpPr>
          <p:spPr>
            <a:xfrm>
              <a:off x="24959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8" name="Google Shape;2418;p25"/>
            <p:cNvSpPr/>
            <p:nvPr/>
          </p:nvSpPr>
          <p:spPr>
            <a:xfrm>
              <a:off x="24959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9" name="Google Shape;2419;p25"/>
            <p:cNvSpPr/>
            <p:nvPr/>
          </p:nvSpPr>
          <p:spPr>
            <a:xfrm>
              <a:off x="2644850" y="7080325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320"/>
                    <a:pt x="1" y="708"/>
                  </a:cubicBezTo>
                  <a:cubicBezTo>
                    <a:pt x="1" y="1096"/>
                    <a:pt x="321" y="1393"/>
                    <a:pt x="709" y="1393"/>
                  </a:cubicBezTo>
                  <a:cubicBezTo>
                    <a:pt x="1097" y="1393"/>
                    <a:pt x="1416" y="1096"/>
                    <a:pt x="1416" y="708"/>
                  </a:cubicBezTo>
                  <a:cubicBezTo>
                    <a:pt x="1416" y="320"/>
                    <a:pt x="1097" y="0"/>
                    <a:pt x="709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0" name="Google Shape;2420;p25"/>
            <p:cNvSpPr/>
            <p:nvPr/>
          </p:nvSpPr>
          <p:spPr>
            <a:xfrm>
              <a:off x="2644850" y="7237250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297"/>
                    <a:pt x="1" y="685"/>
                  </a:cubicBezTo>
                  <a:cubicBezTo>
                    <a:pt x="1" y="1073"/>
                    <a:pt x="321" y="1392"/>
                    <a:pt x="709" y="1392"/>
                  </a:cubicBezTo>
                  <a:cubicBezTo>
                    <a:pt x="1097" y="1392"/>
                    <a:pt x="1416" y="1073"/>
                    <a:pt x="1416" y="685"/>
                  </a:cubicBezTo>
                  <a:cubicBezTo>
                    <a:pt x="1416" y="297"/>
                    <a:pt x="1097" y="0"/>
                    <a:pt x="709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1" name="Google Shape;2421;p25"/>
            <p:cNvSpPr/>
            <p:nvPr/>
          </p:nvSpPr>
          <p:spPr>
            <a:xfrm>
              <a:off x="2793800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393" y="1096"/>
                    <a:pt x="1393" y="708"/>
                  </a:cubicBezTo>
                  <a:cubicBezTo>
                    <a:pt x="1393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2" name="Google Shape;2422;p25"/>
            <p:cNvSpPr/>
            <p:nvPr/>
          </p:nvSpPr>
          <p:spPr>
            <a:xfrm>
              <a:off x="2793800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393" y="1073"/>
                    <a:pt x="1393" y="685"/>
                  </a:cubicBezTo>
                  <a:cubicBezTo>
                    <a:pt x="1393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3" name="Google Shape;2423;p25"/>
            <p:cNvSpPr/>
            <p:nvPr/>
          </p:nvSpPr>
          <p:spPr>
            <a:xfrm>
              <a:off x="2942725" y="7080325"/>
              <a:ext cx="34850" cy="34825"/>
            </a:xfrm>
            <a:custGeom>
              <a:avLst/>
              <a:gdLst/>
              <a:ahLst/>
              <a:cxnLst/>
              <a:rect l="l" t="t" r="r" b="b"/>
              <a:pathLst>
                <a:path w="1394" h="1393" extrusionOk="0">
                  <a:moveTo>
                    <a:pt x="686" y="0"/>
                  </a:moveTo>
                  <a:cubicBezTo>
                    <a:pt x="298" y="0"/>
                    <a:pt x="1" y="320"/>
                    <a:pt x="1" y="708"/>
                  </a:cubicBezTo>
                  <a:cubicBezTo>
                    <a:pt x="1" y="1096"/>
                    <a:pt x="298" y="1393"/>
                    <a:pt x="686" y="1393"/>
                  </a:cubicBezTo>
                  <a:cubicBezTo>
                    <a:pt x="1074" y="1393"/>
                    <a:pt x="1393" y="1096"/>
                    <a:pt x="1393" y="708"/>
                  </a:cubicBezTo>
                  <a:cubicBezTo>
                    <a:pt x="1393" y="320"/>
                    <a:pt x="1074" y="0"/>
                    <a:pt x="686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4" name="Google Shape;2424;p25"/>
            <p:cNvSpPr/>
            <p:nvPr/>
          </p:nvSpPr>
          <p:spPr>
            <a:xfrm>
              <a:off x="2942725" y="7237250"/>
              <a:ext cx="34850" cy="34825"/>
            </a:xfrm>
            <a:custGeom>
              <a:avLst/>
              <a:gdLst/>
              <a:ahLst/>
              <a:cxnLst/>
              <a:rect l="l" t="t" r="r" b="b"/>
              <a:pathLst>
                <a:path w="1394" h="1393" extrusionOk="0">
                  <a:moveTo>
                    <a:pt x="686" y="0"/>
                  </a:moveTo>
                  <a:cubicBezTo>
                    <a:pt x="298" y="0"/>
                    <a:pt x="1" y="297"/>
                    <a:pt x="1" y="685"/>
                  </a:cubicBezTo>
                  <a:cubicBezTo>
                    <a:pt x="1" y="1073"/>
                    <a:pt x="298" y="1392"/>
                    <a:pt x="686" y="1392"/>
                  </a:cubicBezTo>
                  <a:cubicBezTo>
                    <a:pt x="1074" y="1392"/>
                    <a:pt x="1393" y="1073"/>
                    <a:pt x="1393" y="685"/>
                  </a:cubicBezTo>
                  <a:cubicBezTo>
                    <a:pt x="1393" y="297"/>
                    <a:pt x="1074" y="0"/>
                    <a:pt x="686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5" name="Google Shape;2425;p25"/>
            <p:cNvSpPr/>
            <p:nvPr/>
          </p:nvSpPr>
          <p:spPr>
            <a:xfrm>
              <a:off x="309110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6" name="Google Shape;2426;p25"/>
            <p:cNvSpPr/>
            <p:nvPr/>
          </p:nvSpPr>
          <p:spPr>
            <a:xfrm>
              <a:off x="309110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7" name="Google Shape;2427;p25"/>
            <p:cNvSpPr/>
            <p:nvPr/>
          </p:nvSpPr>
          <p:spPr>
            <a:xfrm>
              <a:off x="32400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8" name="Google Shape;2428;p25"/>
            <p:cNvSpPr/>
            <p:nvPr/>
          </p:nvSpPr>
          <p:spPr>
            <a:xfrm>
              <a:off x="32400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9" name="Google Shape;2429;p25"/>
            <p:cNvSpPr/>
            <p:nvPr/>
          </p:nvSpPr>
          <p:spPr>
            <a:xfrm>
              <a:off x="338897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5" y="1096"/>
                    <a:pt x="1415" y="708"/>
                  </a:cubicBezTo>
                  <a:cubicBezTo>
                    <a:pt x="1415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0" name="Google Shape;2430;p25"/>
            <p:cNvSpPr/>
            <p:nvPr/>
          </p:nvSpPr>
          <p:spPr>
            <a:xfrm>
              <a:off x="338897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5" y="1073"/>
                    <a:pt x="1415" y="685"/>
                  </a:cubicBezTo>
                  <a:cubicBezTo>
                    <a:pt x="1415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31" name="Google Shape;2431;p25"/>
          <p:cNvSpPr/>
          <p:nvPr/>
        </p:nvSpPr>
        <p:spPr>
          <a:xfrm>
            <a:off x="767625" y="499600"/>
            <a:ext cx="455700" cy="455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32" name="Google Shape;2432;p25"/>
          <p:cNvSpPr/>
          <p:nvPr/>
        </p:nvSpPr>
        <p:spPr>
          <a:xfrm>
            <a:off x="720000" y="430750"/>
            <a:ext cx="593400" cy="593400"/>
          </a:xfrm>
          <a:prstGeom prst="pie">
            <a:avLst>
              <a:gd name="adj1" fmla="val 5366593"/>
              <a:gd name="adj2" fmla="val 1620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33" name="Google Shape;2433;p25"/>
          <p:cNvSpPr/>
          <p:nvPr/>
        </p:nvSpPr>
        <p:spPr>
          <a:xfrm rot="10800000">
            <a:off x="7920675" y="499600"/>
            <a:ext cx="455700" cy="455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34" name="Google Shape;2434;p25"/>
          <p:cNvSpPr/>
          <p:nvPr/>
        </p:nvSpPr>
        <p:spPr>
          <a:xfrm rot="10800000">
            <a:off x="7830600" y="430750"/>
            <a:ext cx="593400" cy="593400"/>
          </a:xfrm>
          <a:prstGeom prst="pie">
            <a:avLst>
              <a:gd name="adj1" fmla="val 5366593"/>
              <a:gd name="adj2" fmla="val 1620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35" name="Google Shape;2435;p25"/>
          <p:cNvSpPr/>
          <p:nvPr/>
        </p:nvSpPr>
        <p:spPr>
          <a:xfrm rot="5400000">
            <a:off x="6696100" y="1228451"/>
            <a:ext cx="4183200" cy="714000"/>
          </a:xfrm>
          <a:prstGeom prst="roundRect">
            <a:avLst>
              <a:gd name="adj" fmla="val 50000"/>
            </a:avLst>
          </a:prstGeom>
          <a:solidFill>
            <a:srgbClr val="FCD66C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436" name="Google Shape;2436;p25"/>
          <p:cNvCxnSpPr>
            <a:stCxn id="2435" idx="1"/>
          </p:cNvCxnSpPr>
          <p:nvPr/>
        </p:nvCxnSpPr>
        <p:spPr>
          <a:xfrm>
            <a:off x="8787700" y="-506149"/>
            <a:ext cx="0" cy="39927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437" name="Google Shape;2437;p25"/>
          <p:cNvSpPr/>
          <p:nvPr/>
        </p:nvSpPr>
        <p:spPr>
          <a:xfrm rot="5400000">
            <a:off x="8430808" y="1245554"/>
            <a:ext cx="714000" cy="704400"/>
          </a:xfrm>
          <a:prstGeom prst="ellipse">
            <a:avLst/>
          </a:prstGeom>
          <a:solidFill>
            <a:srgbClr val="9FC5E8">
              <a:alpha val="558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38" name="Google Shape;2438;p25"/>
          <p:cNvSpPr/>
          <p:nvPr/>
        </p:nvSpPr>
        <p:spPr>
          <a:xfrm rot="5400000">
            <a:off x="8430808" y="531630"/>
            <a:ext cx="714000" cy="704400"/>
          </a:xfrm>
          <a:prstGeom prst="ellipse">
            <a:avLst/>
          </a:prstGeom>
          <a:solidFill>
            <a:srgbClr val="9FC5E8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39" name="Google Shape;2439;p25"/>
          <p:cNvSpPr/>
          <p:nvPr/>
        </p:nvSpPr>
        <p:spPr>
          <a:xfrm rot="5400000">
            <a:off x="7498150" y="3876200"/>
            <a:ext cx="2579100" cy="714000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40" name="Google Shape;2440;p25"/>
          <p:cNvSpPr/>
          <p:nvPr/>
        </p:nvSpPr>
        <p:spPr>
          <a:xfrm rot="5400000">
            <a:off x="8513466" y="3000943"/>
            <a:ext cx="548400" cy="5484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41" name="Google Shape;2441;p25"/>
          <p:cNvSpPr/>
          <p:nvPr/>
        </p:nvSpPr>
        <p:spPr>
          <a:xfrm rot="5400000">
            <a:off x="8430700" y="2943645"/>
            <a:ext cx="714000" cy="714000"/>
          </a:xfrm>
          <a:prstGeom prst="pie">
            <a:avLst>
              <a:gd name="adj1" fmla="val 5366593"/>
              <a:gd name="adj2" fmla="val 16200000"/>
            </a:avLst>
          </a:prstGeom>
          <a:solidFill>
            <a:srgbClr val="FBBE18">
              <a:alpha val="638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42" name="Google Shape;2442;p25"/>
          <p:cNvSpPr/>
          <p:nvPr/>
        </p:nvSpPr>
        <p:spPr>
          <a:xfrm rot="5400000">
            <a:off x="-1477800" y="3349725"/>
            <a:ext cx="3669600" cy="714000"/>
          </a:xfrm>
          <a:prstGeom prst="roundRect">
            <a:avLst>
              <a:gd name="adj" fmla="val 50000"/>
            </a:avLst>
          </a:prstGeom>
          <a:solidFill>
            <a:srgbClr val="FCD66C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443" name="Google Shape;2443;p25"/>
          <p:cNvCxnSpPr>
            <a:stCxn id="2442" idx="1"/>
            <a:endCxn id="2442" idx="3"/>
          </p:cNvCxnSpPr>
          <p:nvPr/>
        </p:nvCxnSpPr>
        <p:spPr>
          <a:xfrm>
            <a:off x="357000" y="1871925"/>
            <a:ext cx="0" cy="36696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444" name="Google Shape;2444;p25"/>
          <p:cNvSpPr/>
          <p:nvPr/>
        </p:nvSpPr>
        <p:spPr>
          <a:xfrm rot="5400000">
            <a:off x="108" y="4337554"/>
            <a:ext cx="714000" cy="704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45" name="Google Shape;2445;p25"/>
          <p:cNvSpPr/>
          <p:nvPr/>
        </p:nvSpPr>
        <p:spPr>
          <a:xfrm rot="5400000">
            <a:off x="108" y="3623629"/>
            <a:ext cx="714000" cy="704400"/>
          </a:xfrm>
          <a:prstGeom prst="ellipse">
            <a:avLst/>
          </a:prstGeom>
          <a:solidFill>
            <a:srgbClr val="F8B0AD">
              <a:alpha val="642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46" name="Google Shape;2446;p25"/>
          <p:cNvSpPr/>
          <p:nvPr/>
        </p:nvSpPr>
        <p:spPr>
          <a:xfrm rot="5400000">
            <a:off x="108" y="2909705"/>
            <a:ext cx="714000" cy="704400"/>
          </a:xfrm>
          <a:prstGeom prst="ellipse">
            <a:avLst/>
          </a:prstGeom>
          <a:solidFill>
            <a:srgbClr val="F8B0AD">
              <a:alpha val="348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47" name="Google Shape;2447;p25"/>
          <p:cNvSpPr txBox="1">
            <a:spLocks noGrp="1"/>
          </p:cNvSpPr>
          <p:nvPr>
            <p:ph type="subTitle" idx="1"/>
          </p:nvPr>
        </p:nvSpPr>
        <p:spPr>
          <a:xfrm>
            <a:off x="918688" y="1431250"/>
            <a:ext cx="3273600" cy="40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48" name="Google Shape;2448;p25"/>
          <p:cNvSpPr txBox="1">
            <a:spLocks noGrp="1"/>
          </p:cNvSpPr>
          <p:nvPr>
            <p:ph type="subTitle" idx="2"/>
          </p:nvPr>
        </p:nvSpPr>
        <p:spPr>
          <a:xfrm>
            <a:off x="918688" y="1979850"/>
            <a:ext cx="3273600" cy="40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49" name="Google Shape;2449;p25"/>
          <p:cNvSpPr txBox="1">
            <a:spLocks noGrp="1"/>
          </p:cNvSpPr>
          <p:nvPr>
            <p:ph type="subTitle" idx="3"/>
          </p:nvPr>
        </p:nvSpPr>
        <p:spPr>
          <a:xfrm>
            <a:off x="918688" y="2528450"/>
            <a:ext cx="3273600" cy="40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50" name="Google Shape;2450;p25"/>
          <p:cNvSpPr txBox="1">
            <a:spLocks noGrp="1"/>
          </p:cNvSpPr>
          <p:nvPr>
            <p:ph type="subTitle" idx="4"/>
          </p:nvPr>
        </p:nvSpPr>
        <p:spPr>
          <a:xfrm>
            <a:off x="918688" y="3077050"/>
            <a:ext cx="3273600" cy="40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51" name="Google Shape;2451;p25"/>
          <p:cNvSpPr txBox="1">
            <a:spLocks noGrp="1"/>
          </p:cNvSpPr>
          <p:nvPr>
            <p:ph type="subTitle" idx="5"/>
          </p:nvPr>
        </p:nvSpPr>
        <p:spPr>
          <a:xfrm>
            <a:off x="918688" y="3625650"/>
            <a:ext cx="3273600" cy="40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52" name="Google Shape;2452;p25"/>
          <p:cNvSpPr txBox="1">
            <a:spLocks noGrp="1"/>
          </p:cNvSpPr>
          <p:nvPr>
            <p:ph type="subTitle" idx="6"/>
          </p:nvPr>
        </p:nvSpPr>
        <p:spPr>
          <a:xfrm>
            <a:off x="4957288" y="1431250"/>
            <a:ext cx="3273600" cy="40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53" name="Google Shape;2453;p25"/>
          <p:cNvSpPr txBox="1">
            <a:spLocks noGrp="1"/>
          </p:cNvSpPr>
          <p:nvPr>
            <p:ph type="subTitle" idx="7"/>
          </p:nvPr>
        </p:nvSpPr>
        <p:spPr>
          <a:xfrm>
            <a:off x="4957288" y="1979850"/>
            <a:ext cx="3273600" cy="40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54" name="Google Shape;2454;p25"/>
          <p:cNvSpPr txBox="1">
            <a:spLocks noGrp="1"/>
          </p:cNvSpPr>
          <p:nvPr>
            <p:ph type="subTitle" idx="8"/>
          </p:nvPr>
        </p:nvSpPr>
        <p:spPr>
          <a:xfrm>
            <a:off x="4957288" y="2528450"/>
            <a:ext cx="3273600" cy="40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55" name="Google Shape;2455;p25"/>
          <p:cNvSpPr txBox="1">
            <a:spLocks noGrp="1"/>
          </p:cNvSpPr>
          <p:nvPr>
            <p:ph type="subTitle" idx="9"/>
          </p:nvPr>
        </p:nvSpPr>
        <p:spPr>
          <a:xfrm>
            <a:off x="4957288" y="3077050"/>
            <a:ext cx="3273600" cy="40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56" name="Google Shape;2456;p25"/>
          <p:cNvSpPr txBox="1">
            <a:spLocks noGrp="1"/>
          </p:cNvSpPr>
          <p:nvPr>
            <p:ph type="subTitle" idx="13"/>
          </p:nvPr>
        </p:nvSpPr>
        <p:spPr>
          <a:xfrm>
            <a:off x="4957288" y="3625650"/>
            <a:ext cx="3273600" cy="40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      <p15:guide id="1" pos="2880">
          <p15:clr>
            <a:srgbClr val="FA7B17"/>
          </p15:clr>
        </p15:guide>
        <p15:guide id="2" orient="horz" pos="1830">
          <p15:clr>
            <a:srgbClr val="FA7B17"/>
          </p15:clr>
        </p15:guide>
        <p15:guide id="3" pos="1262">
          <p15:clr>
            <a:srgbClr val="FA7B17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CUSTOM_8">
    <p:bg>
      <p:bgPr>
        <a:solidFill>
          <a:schemeClr val="lt2"/>
        </a:solidFill>
        <a:effectLst/>
      </p:bgPr>
    </p:bg>
    <p:spTree>
      <p:nvGrpSpPr>
        <p:cNvPr id="1" name="Shape 2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8" name="Google Shape;2458;p26"/>
          <p:cNvGrpSpPr/>
          <p:nvPr/>
        </p:nvGrpSpPr>
        <p:grpSpPr>
          <a:xfrm>
            <a:off x="-108365" y="-51884"/>
            <a:ext cx="9312435" cy="5244324"/>
            <a:chOff x="-170" y="-1888"/>
            <a:chExt cx="9144182" cy="5148055"/>
          </a:xfrm>
        </p:grpSpPr>
        <p:sp>
          <p:nvSpPr>
            <p:cNvPr id="2459" name="Google Shape;2459;p26"/>
            <p:cNvSpPr/>
            <p:nvPr/>
          </p:nvSpPr>
          <p:spPr>
            <a:xfrm flipH="1">
              <a:off x="314364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460" name="Google Shape;2460;p26"/>
            <p:cNvSpPr/>
            <p:nvPr/>
          </p:nvSpPr>
          <p:spPr>
            <a:xfrm flipH="1">
              <a:off x="-170" y="28485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461" name="Google Shape;2461;p26"/>
            <p:cNvSpPr/>
            <p:nvPr/>
          </p:nvSpPr>
          <p:spPr>
            <a:xfrm flipH="1">
              <a:off x="914397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462" name="Google Shape;2462;p26"/>
            <p:cNvSpPr/>
            <p:nvPr/>
          </p:nvSpPr>
          <p:spPr>
            <a:xfrm flipH="1">
              <a:off x="885824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463" name="Google Shape;2463;p26"/>
            <p:cNvSpPr/>
            <p:nvPr/>
          </p:nvSpPr>
          <p:spPr>
            <a:xfrm flipH="1">
              <a:off x="8572510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464" name="Google Shape;2464;p26"/>
            <p:cNvSpPr/>
            <p:nvPr/>
          </p:nvSpPr>
          <p:spPr>
            <a:xfrm flipH="1">
              <a:off x="828677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465" name="Google Shape;2465;p26"/>
            <p:cNvSpPr/>
            <p:nvPr/>
          </p:nvSpPr>
          <p:spPr>
            <a:xfrm flipH="1">
              <a:off x="800104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466" name="Google Shape;2466;p26"/>
            <p:cNvSpPr/>
            <p:nvPr/>
          </p:nvSpPr>
          <p:spPr>
            <a:xfrm flipH="1">
              <a:off x="771531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467" name="Google Shape;2467;p26"/>
            <p:cNvSpPr/>
            <p:nvPr/>
          </p:nvSpPr>
          <p:spPr>
            <a:xfrm flipH="1">
              <a:off x="742958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468" name="Google Shape;2468;p26"/>
            <p:cNvSpPr/>
            <p:nvPr/>
          </p:nvSpPr>
          <p:spPr>
            <a:xfrm flipH="1">
              <a:off x="714385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469" name="Google Shape;2469;p26"/>
            <p:cNvSpPr/>
            <p:nvPr/>
          </p:nvSpPr>
          <p:spPr>
            <a:xfrm rot="10800000" flipH="1">
              <a:off x="6858158" y="-1888"/>
              <a:ext cx="0" cy="5147280"/>
            </a:xfrm>
            <a:custGeom>
              <a:avLst/>
              <a:gdLst/>
              <a:ahLst/>
              <a:cxnLst/>
              <a:rect l="l" t="t" r="r" b="b"/>
              <a:pathLst>
                <a:path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470" name="Google Shape;2470;p26"/>
            <p:cNvSpPr/>
            <p:nvPr/>
          </p:nvSpPr>
          <p:spPr>
            <a:xfrm flipH="1">
              <a:off x="657242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471" name="Google Shape;2471;p26"/>
            <p:cNvSpPr/>
            <p:nvPr/>
          </p:nvSpPr>
          <p:spPr>
            <a:xfrm flipH="1">
              <a:off x="628669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472" name="Google Shape;2472;p26"/>
            <p:cNvSpPr/>
            <p:nvPr/>
          </p:nvSpPr>
          <p:spPr>
            <a:xfrm flipH="1">
              <a:off x="600096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473" name="Google Shape;2473;p26"/>
            <p:cNvSpPr/>
            <p:nvPr/>
          </p:nvSpPr>
          <p:spPr>
            <a:xfrm flipH="1">
              <a:off x="571523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474" name="Google Shape;2474;p26"/>
            <p:cNvSpPr/>
            <p:nvPr/>
          </p:nvSpPr>
          <p:spPr>
            <a:xfrm flipH="1">
              <a:off x="542949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475" name="Google Shape;2475;p26"/>
            <p:cNvSpPr/>
            <p:nvPr/>
          </p:nvSpPr>
          <p:spPr>
            <a:xfrm flipH="1">
              <a:off x="514376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476" name="Google Shape;2476;p26"/>
            <p:cNvSpPr/>
            <p:nvPr/>
          </p:nvSpPr>
          <p:spPr>
            <a:xfrm flipH="1">
              <a:off x="485803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477" name="Google Shape;2477;p26"/>
            <p:cNvSpPr/>
            <p:nvPr/>
          </p:nvSpPr>
          <p:spPr>
            <a:xfrm flipH="1">
              <a:off x="457230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478" name="Google Shape;2478;p26"/>
            <p:cNvSpPr/>
            <p:nvPr/>
          </p:nvSpPr>
          <p:spPr>
            <a:xfrm flipH="1">
              <a:off x="428657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479" name="Google Shape;2479;p26"/>
            <p:cNvSpPr/>
            <p:nvPr/>
          </p:nvSpPr>
          <p:spPr>
            <a:xfrm flipH="1">
              <a:off x="400084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480" name="Google Shape;2480;p26"/>
            <p:cNvSpPr/>
            <p:nvPr/>
          </p:nvSpPr>
          <p:spPr>
            <a:xfrm flipH="1">
              <a:off x="371510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481" name="Google Shape;2481;p26"/>
            <p:cNvSpPr/>
            <p:nvPr/>
          </p:nvSpPr>
          <p:spPr>
            <a:xfrm flipH="1">
              <a:off x="342937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482" name="Google Shape;2482;p26"/>
            <p:cNvSpPr/>
            <p:nvPr/>
          </p:nvSpPr>
          <p:spPr>
            <a:xfrm flipH="1">
              <a:off x="-170" y="285847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483" name="Google Shape;2483;p26"/>
            <p:cNvSpPr/>
            <p:nvPr/>
          </p:nvSpPr>
          <p:spPr>
            <a:xfrm flipH="1">
              <a:off x="-170" y="257249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484" name="Google Shape;2484;p26"/>
            <p:cNvSpPr/>
            <p:nvPr/>
          </p:nvSpPr>
          <p:spPr>
            <a:xfrm flipH="1">
              <a:off x="-170" y="228656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485" name="Google Shape;2485;p26"/>
            <p:cNvSpPr/>
            <p:nvPr/>
          </p:nvSpPr>
          <p:spPr>
            <a:xfrm flipH="1">
              <a:off x="-170" y="2000585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486" name="Google Shape;2486;p26"/>
            <p:cNvSpPr/>
            <p:nvPr/>
          </p:nvSpPr>
          <p:spPr>
            <a:xfrm flipH="1">
              <a:off x="-170" y="171461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487" name="Google Shape;2487;p26"/>
            <p:cNvSpPr/>
            <p:nvPr/>
          </p:nvSpPr>
          <p:spPr>
            <a:xfrm flipH="1">
              <a:off x="-170" y="142867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488" name="Google Shape;2488;p26"/>
            <p:cNvSpPr/>
            <p:nvPr/>
          </p:nvSpPr>
          <p:spPr>
            <a:xfrm flipH="1">
              <a:off x="-170" y="428750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489" name="Google Shape;2489;p26"/>
            <p:cNvSpPr/>
            <p:nvPr/>
          </p:nvSpPr>
          <p:spPr>
            <a:xfrm flipH="1">
              <a:off x="-170" y="400152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490" name="Google Shape;2490;p26"/>
            <p:cNvSpPr/>
            <p:nvPr/>
          </p:nvSpPr>
          <p:spPr>
            <a:xfrm flipH="1">
              <a:off x="-170" y="371632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491" name="Google Shape;2491;p26"/>
            <p:cNvSpPr/>
            <p:nvPr/>
          </p:nvSpPr>
          <p:spPr>
            <a:xfrm flipH="1">
              <a:off x="-170" y="343038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492" name="Google Shape;2492;p26"/>
            <p:cNvSpPr/>
            <p:nvPr/>
          </p:nvSpPr>
          <p:spPr>
            <a:xfrm flipH="1">
              <a:off x="-170" y="485941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493" name="Google Shape;2493;p26"/>
            <p:cNvSpPr/>
            <p:nvPr/>
          </p:nvSpPr>
          <p:spPr>
            <a:xfrm flipH="1">
              <a:off x="-170" y="4573436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494" name="Google Shape;2494;p26"/>
            <p:cNvSpPr/>
            <p:nvPr/>
          </p:nvSpPr>
          <p:spPr>
            <a:xfrm flipH="1">
              <a:off x="-170" y="3144409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495" name="Google Shape;2495;p26"/>
            <p:cNvSpPr/>
            <p:nvPr/>
          </p:nvSpPr>
          <p:spPr>
            <a:xfrm flipH="1">
              <a:off x="-170" y="1142698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496" name="Google Shape;2496;p26"/>
            <p:cNvSpPr/>
            <p:nvPr/>
          </p:nvSpPr>
          <p:spPr>
            <a:xfrm flipH="1">
              <a:off x="-170" y="85676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497" name="Google Shape;2497;p26"/>
            <p:cNvSpPr/>
            <p:nvPr/>
          </p:nvSpPr>
          <p:spPr>
            <a:xfrm flipH="1">
              <a:off x="-170" y="57078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498" name="Google Shape;2498;p26"/>
            <p:cNvSpPr/>
            <p:nvPr/>
          </p:nvSpPr>
          <p:spPr>
            <a:xfrm flipH="1">
              <a:off x="57206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499" name="Google Shape;2499;p26"/>
            <p:cNvSpPr/>
            <p:nvPr/>
          </p:nvSpPr>
          <p:spPr>
            <a:xfrm flipH="1">
              <a:off x="2857914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500" name="Google Shape;2500;p26"/>
            <p:cNvSpPr/>
            <p:nvPr/>
          </p:nvSpPr>
          <p:spPr>
            <a:xfrm flipH="1">
              <a:off x="2572182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501" name="Google Shape;2501;p26"/>
            <p:cNvSpPr/>
            <p:nvPr/>
          </p:nvSpPr>
          <p:spPr>
            <a:xfrm flipH="1">
              <a:off x="228645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502" name="Google Shape;2502;p26"/>
            <p:cNvSpPr/>
            <p:nvPr/>
          </p:nvSpPr>
          <p:spPr>
            <a:xfrm flipH="1">
              <a:off x="200071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503" name="Google Shape;2503;p26"/>
            <p:cNvSpPr/>
            <p:nvPr/>
          </p:nvSpPr>
          <p:spPr>
            <a:xfrm flipH="1">
              <a:off x="1714987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504" name="Google Shape;2504;p26"/>
            <p:cNvSpPr/>
            <p:nvPr/>
          </p:nvSpPr>
          <p:spPr>
            <a:xfrm flipH="1">
              <a:off x="1429255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505" name="Google Shape;2505;p26"/>
            <p:cNvSpPr/>
            <p:nvPr/>
          </p:nvSpPr>
          <p:spPr>
            <a:xfrm flipH="1">
              <a:off x="1143523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506" name="Google Shape;2506;p26"/>
            <p:cNvSpPr/>
            <p:nvPr/>
          </p:nvSpPr>
          <p:spPr>
            <a:xfrm flipH="1">
              <a:off x="857791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507" name="Google Shape;2507;p26"/>
            <p:cNvSpPr/>
            <p:nvPr/>
          </p:nvSpPr>
          <p:spPr>
            <a:xfrm flipH="1">
              <a:off x="59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508" name="Google Shape;2508;p26"/>
            <p:cNvSpPr/>
            <p:nvPr/>
          </p:nvSpPr>
          <p:spPr>
            <a:xfrm flipH="1">
              <a:off x="28632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</p:grpSp>
      <p:sp>
        <p:nvSpPr>
          <p:cNvPr id="2509" name="Google Shape;2509;p26"/>
          <p:cNvSpPr/>
          <p:nvPr/>
        </p:nvSpPr>
        <p:spPr>
          <a:xfrm rot="10800000">
            <a:off x="7336900" y="-126"/>
            <a:ext cx="1860000" cy="1859400"/>
          </a:xfrm>
          <a:prstGeom prst="rtTriangle">
            <a:avLst/>
          </a:prstGeom>
          <a:solidFill>
            <a:srgbClr val="F8B0AD">
              <a:alpha val="424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0" name="Google Shape;2510;p26"/>
          <p:cNvSpPr/>
          <p:nvPr/>
        </p:nvSpPr>
        <p:spPr>
          <a:xfrm>
            <a:off x="3104804" y="-78248"/>
            <a:ext cx="5320730" cy="5320524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1" name="Google Shape;2511;p26"/>
          <p:cNvSpPr/>
          <p:nvPr/>
        </p:nvSpPr>
        <p:spPr>
          <a:xfrm>
            <a:off x="3084838" y="-98214"/>
            <a:ext cx="5360683" cy="5360683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noFill/>
          <a:ln w="2286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2" name="Google Shape;2512;p26"/>
          <p:cNvSpPr/>
          <p:nvPr/>
        </p:nvSpPr>
        <p:spPr>
          <a:xfrm>
            <a:off x="2935907" y="-247145"/>
            <a:ext cx="5658270" cy="5658270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noFill/>
          <a:ln w="2286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3" name="Google Shape;2513;p26"/>
          <p:cNvSpPr/>
          <p:nvPr/>
        </p:nvSpPr>
        <p:spPr>
          <a:xfrm>
            <a:off x="3028708" y="-200592"/>
            <a:ext cx="5472716" cy="5565184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noFill/>
          <a:ln w="9525" cap="flat" cmpd="sng">
            <a:solidFill>
              <a:srgbClr val="9999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4" name="Google Shape;2514;p26"/>
          <p:cNvSpPr/>
          <p:nvPr/>
        </p:nvSpPr>
        <p:spPr>
          <a:xfrm>
            <a:off x="3306299" y="123248"/>
            <a:ext cx="4917495" cy="4917495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noFill/>
          <a:ln w="9525" cap="flat" cmpd="sng">
            <a:solidFill>
              <a:srgbClr val="9999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5" name="Google Shape;2515;p26"/>
          <p:cNvSpPr/>
          <p:nvPr/>
        </p:nvSpPr>
        <p:spPr>
          <a:xfrm>
            <a:off x="3428744" y="245693"/>
            <a:ext cx="4672629" cy="4672629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noFill/>
          <a:ln w="9525" cap="flat" cmpd="sng">
            <a:solidFill>
              <a:srgbClr val="9999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6" name="Google Shape;2516;p26"/>
          <p:cNvSpPr/>
          <p:nvPr/>
        </p:nvSpPr>
        <p:spPr>
          <a:xfrm>
            <a:off x="3529797" y="346747"/>
            <a:ext cx="4470806" cy="4470806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7" name="Google Shape;2517;p26"/>
          <p:cNvSpPr/>
          <p:nvPr/>
        </p:nvSpPr>
        <p:spPr>
          <a:xfrm>
            <a:off x="7779460" y="734625"/>
            <a:ext cx="381300" cy="3768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8" name="Google Shape;2518;p26"/>
          <p:cNvSpPr/>
          <p:nvPr/>
        </p:nvSpPr>
        <p:spPr>
          <a:xfrm>
            <a:off x="7634618" y="577497"/>
            <a:ext cx="222300" cy="220500"/>
          </a:xfrm>
          <a:prstGeom prst="ellipse">
            <a:avLst/>
          </a:prstGeom>
          <a:solidFill>
            <a:srgbClr val="FFFFFF">
              <a:alpha val="660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9" name="Google Shape;2519;p26"/>
          <p:cNvSpPr/>
          <p:nvPr/>
        </p:nvSpPr>
        <p:spPr>
          <a:xfrm>
            <a:off x="4673683" y="452074"/>
            <a:ext cx="301500" cy="2988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0" name="Google Shape;2520;p26"/>
          <p:cNvSpPr/>
          <p:nvPr/>
        </p:nvSpPr>
        <p:spPr>
          <a:xfrm>
            <a:off x="4945380" y="324343"/>
            <a:ext cx="301500" cy="298800"/>
          </a:xfrm>
          <a:prstGeom prst="ellipse">
            <a:avLst/>
          </a:prstGeom>
          <a:solidFill>
            <a:srgbClr val="F8B0AD">
              <a:alpha val="687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1" name="Google Shape;2521;p26"/>
          <p:cNvSpPr/>
          <p:nvPr/>
        </p:nvSpPr>
        <p:spPr>
          <a:xfrm>
            <a:off x="5233363" y="233769"/>
            <a:ext cx="301500" cy="298800"/>
          </a:xfrm>
          <a:prstGeom prst="ellipse">
            <a:avLst/>
          </a:prstGeom>
          <a:solidFill>
            <a:srgbClr val="F8B0AD">
              <a:alpha val="424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2" name="Google Shape;2522;p26"/>
          <p:cNvSpPr/>
          <p:nvPr/>
        </p:nvSpPr>
        <p:spPr>
          <a:xfrm rot="8111068">
            <a:off x="7898151" y="3116935"/>
            <a:ext cx="329443" cy="32520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3" name="Google Shape;2523;p26"/>
          <p:cNvSpPr/>
          <p:nvPr/>
        </p:nvSpPr>
        <p:spPr>
          <a:xfrm rot="8111068">
            <a:off x="7786151" y="3424703"/>
            <a:ext cx="329443" cy="325202"/>
          </a:xfrm>
          <a:prstGeom prst="ellipse">
            <a:avLst/>
          </a:prstGeom>
          <a:solidFill>
            <a:srgbClr val="F8B0AD">
              <a:alpha val="687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4" name="Google Shape;2524;p26"/>
          <p:cNvSpPr/>
          <p:nvPr/>
        </p:nvSpPr>
        <p:spPr>
          <a:xfrm rot="8111068">
            <a:off x="7632977" y="3716247"/>
            <a:ext cx="329443" cy="325202"/>
          </a:xfrm>
          <a:prstGeom prst="ellipse">
            <a:avLst/>
          </a:prstGeom>
          <a:solidFill>
            <a:srgbClr val="F8B0AD">
              <a:alpha val="424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5" name="Google Shape;2525;p26"/>
          <p:cNvSpPr/>
          <p:nvPr/>
        </p:nvSpPr>
        <p:spPr>
          <a:xfrm>
            <a:off x="-201225" y="40600"/>
            <a:ext cx="6093900" cy="4996500"/>
          </a:xfrm>
          <a:prstGeom prst="roundRect">
            <a:avLst>
              <a:gd name="adj" fmla="val 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6" name="Google Shape;2526;p26"/>
          <p:cNvSpPr txBox="1">
            <a:spLocks noGrp="1"/>
          </p:cNvSpPr>
          <p:nvPr>
            <p:ph type="subTitle" idx="1"/>
          </p:nvPr>
        </p:nvSpPr>
        <p:spPr>
          <a:xfrm>
            <a:off x="4842475" y="1605100"/>
            <a:ext cx="2548800" cy="2421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527" name="Google Shape;2527;p26"/>
          <p:cNvSpPr/>
          <p:nvPr/>
        </p:nvSpPr>
        <p:spPr>
          <a:xfrm rot="10800000" flipH="1">
            <a:off x="7850775" y="3810075"/>
            <a:ext cx="2686800" cy="2686800"/>
          </a:xfrm>
          <a:prstGeom prst="pie">
            <a:avLst>
              <a:gd name="adj1" fmla="val 5393868"/>
              <a:gd name="adj2" fmla="val 10811632"/>
            </a:avLst>
          </a:prstGeom>
          <a:solidFill>
            <a:srgbClr val="FBBE18">
              <a:alpha val="2768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8" name="Google Shape;2528;p26"/>
          <p:cNvSpPr/>
          <p:nvPr/>
        </p:nvSpPr>
        <p:spPr>
          <a:xfrm>
            <a:off x="-297175" y="437050"/>
            <a:ext cx="6793800" cy="593400"/>
          </a:xfrm>
          <a:prstGeom prst="roundRect">
            <a:avLst>
              <a:gd name="adj" fmla="val 50000"/>
            </a:avLst>
          </a:prstGeom>
          <a:solidFill>
            <a:srgbClr val="FF736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9" name="Google Shape;2529;p26"/>
          <p:cNvSpPr/>
          <p:nvPr/>
        </p:nvSpPr>
        <p:spPr>
          <a:xfrm rot="10800000">
            <a:off x="5993388" y="505900"/>
            <a:ext cx="455700" cy="455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0" name="Google Shape;2530;p26"/>
          <p:cNvSpPr txBox="1">
            <a:spLocks noGrp="1"/>
          </p:cNvSpPr>
          <p:nvPr>
            <p:ph type="title"/>
          </p:nvPr>
        </p:nvSpPr>
        <p:spPr>
          <a:xfrm>
            <a:off x="713225" y="545800"/>
            <a:ext cx="3820800" cy="37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531" name="Google Shape;2531;p26"/>
          <p:cNvSpPr/>
          <p:nvPr/>
        </p:nvSpPr>
        <p:spPr>
          <a:xfrm rot="10800000">
            <a:off x="5903313" y="437050"/>
            <a:ext cx="593400" cy="593400"/>
          </a:xfrm>
          <a:prstGeom prst="pie">
            <a:avLst>
              <a:gd name="adj1" fmla="val 5366593"/>
              <a:gd name="adj2" fmla="val 1620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2" name="Google Shape;2532;p26"/>
          <p:cNvSpPr/>
          <p:nvPr/>
        </p:nvSpPr>
        <p:spPr>
          <a:xfrm>
            <a:off x="-197726" y="13656"/>
            <a:ext cx="6093900" cy="3333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533" name="Google Shape;2533;p26"/>
          <p:cNvCxnSpPr/>
          <p:nvPr/>
        </p:nvCxnSpPr>
        <p:spPr>
          <a:xfrm>
            <a:off x="-201225" y="127065"/>
            <a:ext cx="6093900" cy="0"/>
          </a:xfrm>
          <a:prstGeom prst="straightConnector1">
            <a:avLst/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534" name="Google Shape;2534;p26"/>
          <p:cNvCxnSpPr/>
          <p:nvPr/>
        </p:nvCxnSpPr>
        <p:spPr>
          <a:xfrm>
            <a:off x="-201225" y="249493"/>
            <a:ext cx="6093900" cy="0"/>
          </a:xfrm>
          <a:prstGeom prst="straightConnector1">
            <a:avLst/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535" name="Google Shape;2535;p26"/>
          <p:cNvSpPr/>
          <p:nvPr/>
        </p:nvSpPr>
        <p:spPr>
          <a:xfrm>
            <a:off x="-197798" y="4817501"/>
            <a:ext cx="6093900" cy="3333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536" name="Google Shape;2536;p26"/>
          <p:cNvCxnSpPr/>
          <p:nvPr/>
        </p:nvCxnSpPr>
        <p:spPr>
          <a:xfrm>
            <a:off x="-201225" y="4914749"/>
            <a:ext cx="6093900" cy="0"/>
          </a:xfrm>
          <a:prstGeom prst="straightConnector1">
            <a:avLst/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537" name="Google Shape;2537;p26"/>
          <p:cNvCxnSpPr/>
          <p:nvPr/>
        </p:nvCxnSpPr>
        <p:spPr>
          <a:xfrm>
            <a:off x="-201225" y="5037178"/>
            <a:ext cx="6093900" cy="0"/>
          </a:xfrm>
          <a:prstGeom prst="straightConnector1">
            <a:avLst/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538" name="Google Shape;2538;p26"/>
          <p:cNvSpPr/>
          <p:nvPr/>
        </p:nvSpPr>
        <p:spPr>
          <a:xfrm rot="5400000">
            <a:off x="7835700" y="2529675"/>
            <a:ext cx="2154000" cy="462600"/>
          </a:xfrm>
          <a:prstGeom prst="roundRect">
            <a:avLst>
              <a:gd name="adj" fmla="val 50000"/>
            </a:avLst>
          </a:prstGeom>
          <a:solidFill>
            <a:srgbClr val="9FC5E8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9" name="Google Shape;2539;p26"/>
          <p:cNvSpPr/>
          <p:nvPr/>
        </p:nvSpPr>
        <p:spPr>
          <a:xfrm rot="5400000">
            <a:off x="8735132" y="3321297"/>
            <a:ext cx="355200" cy="3552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0" name="Google Shape;2540;p26"/>
          <p:cNvSpPr/>
          <p:nvPr/>
        </p:nvSpPr>
        <p:spPr>
          <a:xfrm rot="-5400000">
            <a:off x="8681400" y="1683973"/>
            <a:ext cx="462600" cy="462600"/>
          </a:xfrm>
          <a:prstGeom prst="pie">
            <a:avLst>
              <a:gd name="adj1" fmla="val 5366593"/>
              <a:gd name="adj2" fmla="val 1620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3">
  <p:cSld name="CUSTOM_8_1">
    <p:spTree>
      <p:nvGrpSpPr>
        <p:cNvPr id="1" name="Shape 2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42" name="Google Shape;2542;p27"/>
          <p:cNvGrpSpPr/>
          <p:nvPr/>
        </p:nvGrpSpPr>
        <p:grpSpPr>
          <a:xfrm flipH="1">
            <a:off x="-30470" y="-51884"/>
            <a:ext cx="9312435" cy="5244324"/>
            <a:chOff x="-170" y="-1888"/>
            <a:chExt cx="9144182" cy="5148055"/>
          </a:xfrm>
        </p:grpSpPr>
        <p:sp>
          <p:nvSpPr>
            <p:cNvPr id="2543" name="Google Shape;2543;p27"/>
            <p:cNvSpPr/>
            <p:nvPr/>
          </p:nvSpPr>
          <p:spPr>
            <a:xfrm flipH="1">
              <a:off x="314364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544" name="Google Shape;2544;p27"/>
            <p:cNvSpPr/>
            <p:nvPr/>
          </p:nvSpPr>
          <p:spPr>
            <a:xfrm flipH="1">
              <a:off x="-170" y="28485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545" name="Google Shape;2545;p27"/>
            <p:cNvSpPr/>
            <p:nvPr/>
          </p:nvSpPr>
          <p:spPr>
            <a:xfrm flipH="1">
              <a:off x="914397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546" name="Google Shape;2546;p27"/>
            <p:cNvSpPr/>
            <p:nvPr/>
          </p:nvSpPr>
          <p:spPr>
            <a:xfrm flipH="1">
              <a:off x="885824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547" name="Google Shape;2547;p27"/>
            <p:cNvSpPr/>
            <p:nvPr/>
          </p:nvSpPr>
          <p:spPr>
            <a:xfrm flipH="1">
              <a:off x="8572510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548" name="Google Shape;2548;p27"/>
            <p:cNvSpPr/>
            <p:nvPr/>
          </p:nvSpPr>
          <p:spPr>
            <a:xfrm flipH="1">
              <a:off x="828677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549" name="Google Shape;2549;p27"/>
            <p:cNvSpPr/>
            <p:nvPr/>
          </p:nvSpPr>
          <p:spPr>
            <a:xfrm flipH="1">
              <a:off x="800104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550" name="Google Shape;2550;p27"/>
            <p:cNvSpPr/>
            <p:nvPr/>
          </p:nvSpPr>
          <p:spPr>
            <a:xfrm flipH="1">
              <a:off x="771531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551" name="Google Shape;2551;p27"/>
            <p:cNvSpPr/>
            <p:nvPr/>
          </p:nvSpPr>
          <p:spPr>
            <a:xfrm flipH="1">
              <a:off x="742958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552" name="Google Shape;2552;p27"/>
            <p:cNvSpPr/>
            <p:nvPr/>
          </p:nvSpPr>
          <p:spPr>
            <a:xfrm flipH="1">
              <a:off x="714385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553" name="Google Shape;2553;p27"/>
            <p:cNvSpPr/>
            <p:nvPr/>
          </p:nvSpPr>
          <p:spPr>
            <a:xfrm rot="10800000" flipH="1">
              <a:off x="6858158" y="-1888"/>
              <a:ext cx="0" cy="5147280"/>
            </a:xfrm>
            <a:custGeom>
              <a:avLst/>
              <a:gdLst/>
              <a:ahLst/>
              <a:cxnLst/>
              <a:rect l="l" t="t" r="r" b="b"/>
              <a:pathLst>
                <a:path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554" name="Google Shape;2554;p27"/>
            <p:cNvSpPr/>
            <p:nvPr/>
          </p:nvSpPr>
          <p:spPr>
            <a:xfrm flipH="1">
              <a:off x="657242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555" name="Google Shape;2555;p27"/>
            <p:cNvSpPr/>
            <p:nvPr/>
          </p:nvSpPr>
          <p:spPr>
            <a:xfrm flipH="1">
              <a:off x="628669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556" name="Google Shape;2556;p27"/>
            <p:cNvSpPr/>
            <p:nvPr/>
          </p:nvSpPr>
          <p:spPr>
            <a:xfrm flipH="1">
              <a:off x="600096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557" name="Google Shape;2557;p27"/>
            <p:cNvSpPr/>
            <p:nvPr/>
          </p:nvSpPr>
          <p:spPr>
            <a:xfrm flipH="1">
              <a:off x="571523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558" name="Google Shape;2558;p27"/>
            <p:cNvSpPr/>
            <p:nvPr/>
          </p:nvSpPr>
          <p:spPr>
            <a:xfrm flipH="1">
              <a:off x="542949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559" name="Google Shape;2559;p27"/>
            <p:cNvSpPr/>
            <p:nvPr/>
          </p:nvSpPr>
          <p:spPr>
            <a:xfrm flipH="1">
              <a:off x="514376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560" name="Google Shape;2560;p27"/>
            <p:cNvSpPr/>
            <p:nvPr/>
          </p:nvSpPr>
          <p:spPr>
            <a:xfrm flipH="1">
              <a:off x="485803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561" name="Google Shape;2561;p27"/>
            <p:cNvSpPr/>
            <p:nvPr/>
          </p:nvSpPr>
          <p:spPr>
            <a:xfrm flipH="1">
              <a:off x="457230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562" name="Google Shape;2562;p27"/>
            <p:cNvSpPr/>
            <p:nvPr/>
          </p:nvSpPr>
          <p:spPr>
            <a:xfrm flipH="1">
              <a:off x="428657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563" name="Google Shape;2563;p27"/>
            <p:cNvSpPr/>
            <p:nvPr/>
          </p:nvSpPr>
          <p:spPr>
            <a:xfrm flipH="1">
              <a:off x="400084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564" name="Google Shape;2564;p27"/>
            <p:cNvSpPr/>
            <p:nvPr/>
          </p:nvSpPr>
          <p:spPr>
            <a:xfrm flipH="1">
              <a:off x="371510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565" name="Google Shape;2565;p27"/>
            <p:cNvSpPr/>
            <p:nvPr/>
          </p:nvSpPr>
          <p:spPr>
            <a:xfrm flipH="1">
              <a:off x="342937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566" name="Google Shape;2566;p27"/>
            <p:cNvSpPr/>
            <p:nvPr/>
          </p:nvSpPr>
          <p:spPr>
            <a:xfrm flipH="1">
              <a:off x="-170" y="285847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567" name="Google Shape;2567;p27"/>
            <p:cNvSpPr/>
            <p:nvPr/>
          </p:nvSpPr>
          <p:spPr>
            <a:xfrm flipH="1">
              <a:off x="-170" y="257249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568" name="Google Shape;2568;p27"/>
            <p:cNvSpPr/>
            <p:nvPr/>
          </p:nvSpPr>
          <p:spPr>
            <a:xfrm flipH="1">
              <a:off x="-170" y="228656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569" name="Google Shape;2569;p27"/>
            <p:cNvSpPr/>
            <p:nvPr/>
          </p:nvSpPr>
          <p:spPr>
            <a:xfrm flipH="1">
              <a:off x="-170" y="2000585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570" name="Google Shape;2570;p27"/>
            <p:cNvSpPr/>
            <p:nvPr/>
          </p:nvSpPr>
          <p:spPr>
            <a:xfrm flipH="1">
              <a:off x="-170" y="171461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571" name="Google Shape;2571;p27"/>
            <p:cNvSpPr/>
            <p:nvPr/>
          </p:nvSpPr>
          <p:spPr>
            <a:xfrm flipH="1">
              <a:off x="-170" y="142867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572" name="Google Shape;2572;p27"/>
            <p:cNvSpPr/>
            <p:nvPr/>
          </p:nvSpPr>
          <p:spPr>
            <a:xfrm flipH="1">
              <a:off x="-170" y="428750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573" name="Google Shape;2573;p27"/>
            <p:cNvSpPr/>
            <p:nvPr/>
          </p:nvSpPr>
          <p:spPr>
            <a:xfrm flipH="1">
              <a:off x="-170" y="400152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574" name="Google Shape;2574;p27"/>
            <p:cNvSpPr/>
            <p:nvPr/>
          </p:nvSpPr>
          <p:spPr>
            <a:xfrm flipH="1">
              <a:off x="-170" y="371632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575" name="Google Shape;2575;p27"/>
            <p:cNvSpPr/>
            <p:nvPr/>
          </p:nvSpPr>
          <p:spPr>
            <a:xfrm flipH="1">
              <a:off x="-170" y="343038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576" name="Google Shape;2576;p27"/>
            <p:cNvSpPr/>
            <p:nvPr/>
          </p:nvSpPr>
          <p:spPr>
            <a:xfrm flipH="1">
              <a:off x="-170" y="485941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577" name="Google Shape;2577;p27"/>
            <p:cNvSpPr/>
            <p:nvPr/>
          </p:nvSpPr>
          <p:spPr>
            <a:xfrm flipH="1">
              <a:off x="-170" y="4573436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578" name="Google Shape;2578;p27"/>
            <p:cNvSpPr/>
            <p:nvPr/>
          </p:nvSpPr>
          <p:spPr>
            <a:xfrm flipH="1">
              <a:off x="-170" y="3144409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579" name="Google Shape;2579;p27"/>
            <p:cNvSpPr/>
            <p:nvPr/>
          </p:nvSpPr>
          <p:spPr>
            <a:xfrm flipH="1">
              <a:off x="-170" y="1142698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580" name="Google Shape;2580;p27"/>
            <p:cNvSpPr/>
            <p:nvPr/>
          </p:nvSpPr>
          <p:spPr>
            <a:xfrm flipH="1">
              <a:off x="-170" y="85676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581" name="Google Shape;2581;p27"/>
            <p:cNvSpPr/>
            <p:nvPr/>
          </p:nvSpPr>
          <p:spPr>
            <a:xfrm flipH="1">
              <a:off x="-170" y="57078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582" name="Google Shape;2582;p27"/>
            <p:cNvSpPr/>
            <p:nvPr/>
          </p:nvSpPr>
          <p:spPr>
            <a:xfrm flipH="1">
              <a:off x="57206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583" name="Google Shape;2583;p27"/>
            <p:cNvSpPr/>
            <p:nvPr/>
          </p:nvSpPr>
          <p:spPr>
            <a:xfrm flipH="1">
              <a:off x="2857914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584" name="Google Shape;2584;p27"/>
            <p:cNvSpPr/>
            <p:nvPr/>
          </p:nvSpPr>
          <p:spPr>
            <a:xfrm flipH="1">
              <a:off x="2572182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585" name="Google Shape;2585;p27"/>
            <p:cNvSpPr/>
            <p:nvPr/>
          </p:nvSpPr>
          <p:spPr>
            <a:xfrm flipH="1">
              <a:off x="228645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586" name="Google Shape;2586;p27"/>
            <p:cNvSpPr/>
            <p:nvPr/>
          </p:nvSpPr>
          <p:spPr>
            <a:xfrm flipH="1">
              <a:off x="200071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587" name="Google Shape;2587;p27"/>
            <p:cNvSpPr/>
            <p:nvPr/>
          </p:nvSpPr>
          <p:spPr>
            <a:xfrm flipH="1">
              <a:off x="1714987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588" name="Google Shape;2588;p27"/>
            <p:cNvSpPr/>
            <p:nvPr/>
          </p:nvSpPr>
          <p:spPr>
            <a:xfrm flipH="1">
              <a:off x="1429255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589" name="Google Shape;2589;p27"/>
            <p:cNvSpPr/>
            <p:nvPr/>
          </p:nvSpPr>
          <p:spPr>
            <a:xfrm flipH="1">
              <a:off x="1143523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590" name="Google Shape;2590;p27"/>
            <p:cNvSpPr/>
            <p:nvPr/>
          </p:nvSpPr>
          <p:spPr>
            <a:xfrm flipH="1">
              <a:off x="857791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591" name="Google Shape;2591;p27"/>
            <p:cNvSpPr/>
            <p:nvPr/>
          </p:nvSpPr>
          <p:spPr>
            <a:xfrm flipH="1">
              <a:off x="59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592" name="Google Shape;2592;p27"/>
            <p:cNvSpPr/>
            <p:nvPr/>
          </p:nvSpPr>
          <p:spPr>
            <a:xfrm flipH="1">
              <a:off x="28632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</p:grpSp>
      <p:sp>
        <p:nvSpPr>
          <p:cNvPr id="2593" name="Google Shape;2593;p27"/>
          <p:cNvSpPr/>
          <p:nvPr/>
        </p:nvSpPr>
        <p:spPr>
          <a:xfrm rot="10800000" flipH="1">
            <a:off x="-23300" y="-126"/>
            <a:ext cx="1860000" cy="1859400"/>
          </a:xfrm>
          <a:prstGeom prst="rtTriangle">
            <a:avLst/>
          </a:prstGeom>
          <a:solidFill>
            <a:srgbClr val="F8B0AD">
              <a:alpha val="424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94" name="Google Shape;2594;p27"/>
          <p:cNvSpPr/>
          <p:nvPr/>
        </p:nvSpPr>
        <p:spPr>
          <a:xfrm flipH="1">
            <a:off x="748066" y="-78248"/>
            <a:ext cx="5320730" cy="5320524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95" name="Google Shape;2595;p27"/>
          <p:cNvSpPr/>
          <p:nvPr/>
        </p:nvSpPr>
        <p:spPr>
          <a:xfrm flipH="1">
            <a:off x="728079" y="-98214"/>
            <a:ext cx="5360683" cy="5360683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noFill/>
          <a:ln w="2286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96" name="Google Shape;2596;p27"/>
          <p:cNvSpPr/>
          <p:nvPr/>
        </p:nvSpPr>
        <p:spPr>
          <a:xfrm flipH="1">
            <a:off x="579423" y="-247145"/>
            <a:ext cx="5658270" cy="5658270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noFill/>
          <a:ln w="2286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97" name="Google Shape;2597;p27"/>
          <p:cNvSpPr/>
          <p:nvPr/>
        </p:nvSpPr>
        <p:spPr>
          <a:xfrm flipH="1">
            <a:off x="672176" y="-200592"/>
            <a:ext cx="5472716" cy="5565184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noFill/>
          <a:ln w="9525" cap="flat" cmpd="sng">
            <a:solidFill>
              <a:srgbClr val="9999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98" name="Google Shape;2598;p27"/>
          <p:cNvSpPr/>
          <p:nvPr/>
        </p:nvSpPr>
        <p:spPr>
          <a:xfrm flipH="1">
            <a:off x="949806" y="123248"/>
            <a:ext cx="4917495" cy="4917495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noFill/>
          <a:ln w="9525" cap="flat" cmpd="sng">
            <a:solidFill>
              <a:srgbClr val="9999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99" name="Google Shape;2599;p27"/>
          <p:cNvSpPr/>
          <p:nvPr/>
        </p:nvSpPr>
        <p:spPr>
          <a:xfrm flipH="1">
            <a:off x="1072227" y="245693"/>
            <a:ext cx="4672629" cy="4672629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noFill/>
          <a:ln w="9525" cap="flat" cmpd="sng">
            <a:solidFill>
              <a:srgbClr val="9999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0" name="Google Shape;2600;p27"/>
          <p:cNvSpPr/>
          <p:nvPr/>
        </p:nvSpPr>
        <p:spPr>
          <a:xfrm flipH="1">
            <a:off x="1172997" y="346747"/>
            <a:ext cx="4470806" cy="4470806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1" name="Google Shape;2601;p27"/>
          <p:cNvSpPr/>
          <p:nvPr/>
        </p:nvSpPr>
        <p:spPr>
          <a:xfrm flipH="1">
            <a:off x="1012840" y="734625"/>
            <a:ext cx="381300" cy="3768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2" name="Google Shape;2602;p27"/>
          <p:cNvSpPr/>
          <p:nvPr/>
        </p:nvSpPr>
        <p:spPr>
          <a:xfrm flipH="1">
            <a:off x="1316682" y="577497"/>
            <a:ext cx="222300" cy="220500"/>
          </a:xfrm>
          <a:prstGeom prst="ellipse">
            <a:avLst/>
          </a:prstGeom>
          <a:solidFill>
            <a:srgbClr val="FFFFFF">
              <a:alpha val="660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3" name="Google Shape;2603;p27"/>
          <p:cNvSpPr/>
          <p:nvPr/>
        </p:nvSpPr>
        <p:spPr>
          <a:xfrm flipH="1">
            <a:off x="4198417" y="452074"/>
            <a:ext cx="301500" cy="2988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4" name="Google Shape;2604;p27"/>
          <p:cNvSpPr/>
          <p:nvPr/>
        </p:nvSpPr>
        <p:spPr>
          <a:xfrm flipH="1">
            <a:off x="3926720" y="324343"/>
            <a:ext cx="301500" cy="298800"/>
          </a:xfrm>
          <a:prstGeom prst="ellipse">
            <a:avLst/>
          </a:prstGeom>
          <a:solidFill>
            <a:srgbClr val="F8B0AD">
              <a:alpha val="687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5" name="Google Shape;2605;p27"/>
          <p:cNvSpPr/>
          <p:nvPr/>
        </p:nvSpPr>
        <p:spPr>
          <a:xfrm flipH="1">
            <a:off x="3638737" y="233769"/>
            <a:ext cx="301500" cy="298800"/>
          </a:xfrm>
          <a:prstGeom prst="ellipse">
            <a:avLst/>
          </a:prstGeom>
          <a:solidFill>
            <a:srgbClr val="F8B0AD">
              <a:alpha val="424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6" name="Google Shape;2606;p27"/>
          <p:cNvSpPr/>
          <p:nvPr/>
        </p:nvSpPr>
        <p:spPr>
          <a:xfrm rot="-8111068" flipH="1">
            <a:off x="946006" y="3116935"/>
            <a:ext cx="329443" cy="32520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7" name="Google Shape;2607;p27"/>
          <p:cNvSpPr/>
          <p:nvPr/>
        </p:nvSpPr>
        <p:spPr>
          <a:xfrm rot="-8111068" flipH="1">
            <a:off x="1058006" y="3424703"/>
            <a:ext cx="329443" cy="325202"/>
          </a:xfrm>
          <a:prstGeom prst="ellipse">
            <a:avLst/>
          </a:prstGeom>
          <a:solidFill>
            <a:srgbClr val="F8B0AD">
              <a:alpha val="687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8" name="Google Shape;2608;p27"/>
          <p:cNvSpPr/>
          <p:nvPr/>
        </p:nvSpPr>
        <p:spPr>
          <a:xfrm rot="-8111068" flipH="1">
            <a:off x="1211180" y="3716247"/>
            <a:ext cx="329443" cy="325202"/>
          </a:xfrm>
          <a:prstGeom prst="ellipse">
            <a:avLst/>
          </a:prstGeom>
          <a:solidFill>
            <a:srgbClr val="F8B0AD">
              <a:alpha val="424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9" name="Google Shape;2609;p27"/>
          <p:cNvSpPr/>
          <p:nvPr/>
        </p:nvSpPr>
        <p:spPr>
          <a:xfrm flipH="1">
            <a:off x="3280925" y="40600"/>
            <a:ext cx="6093900" cy="4996500"/>
          </a:xfrm>
          <a:prstGeom prst="roundRect">
            <a:avLst>
              <a:gd name="adj" fmla="val 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0" name="Google Shape;2610;p27"/>
          <p:cNvSpPr txBox="1">
            <a:spLocks noGrp="1"/>
          </p:cNvSpPr>
          <p:nvPr>
            <p:ph type="subTitle" idx="1"/>
          </p:nvPr>
        </p:nvSpPr>
        <p:spPr>
          <a:xfrm flipH="1">
            <a:off x="1706125" y="1605100"/>
            <a:ext cx="2548800" cy="2421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611" name="Google Shape;2611;p27"/>
          <p:cNvSpPr/>
          <p:nvPr/>
        </p:nvSpPr>
        <p:spPr>
          <a:xfrm rot="10800000">
            <a:off x="-1363975" y="3810075"/>
            <a:ext cx="2686800" cy="2686800"/>
          </a:xfrm>
          <a:prstGeom prst="pie">
            <a:avLst>
              <a:gd name="adj1" fmla="val 5393868"/>
              <a:gd name="adj2" fmla="val 10811632"/>
            </a:avLst>
          </a:prstGeom>
          <a:solidFill>
            <a:srgbClr val="FBBE18">
              <a:alpha val="2768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2" name="Google Shape;2612;p27"/>
          <p:cNvSpPr/>
          <p:nvPr/>
        </p:nvSpPr>
        <p:spPr>
          <a:xfrm flipH="1">
            <a:off x="2676975" y="437050"/>
            <a:ext cx="6793800" cy="593400"/>
          </a:xfrm>
          <a:prstGeom prst="roundRect">
            <a:avLst>
              <a:gd name="adj" fmla="val 50000"/>
            </a:avLst>
          </a:prstGeom>
          <a:solidFill>
            <a:srgbClr val="FF736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3" name="Google Shape;2613;p27"/>
          <p:cNvSpPr/>
          <p:nvPr/>
        </p:nvSpPr>
        <p:spPr>
          <a:xfrm rot="10800000" flipH="1">
            <a:off x="2724513" y="505900"/>
            <a:ext cx="455700" cy="455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4" name="Google Shape;2614;p27"/>
          <p:cNvSpPr txBox="1">
            <a:spLocks noGrp="1"/>
          </p:cNvSpPr>
          <p:nvPr>
            <p:ph type="title"/>
          </p:nvPr>
        </p:nvSpPr>
        <p:spPr>
          <a:xfrm flipH="1">
            <a:off x="4639575" y="545800"/>
            <a:ext cx="3820800" cy="37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615" name="Google Shape;2615;p27"/>
          <p:cNvSpPr/>
          <p:nvPr/>
        </p:nvSpPr>
        <p:spPr>
          <a:xfrm rot="10800000" flipH="1">
            <a:off x="2676888" y="437050"/>
            <a:ext cx="593400" cy="593400"/>
          </a:xfrm>
          <a:prstGeom prst="pie">
            <a:avLst>
              <a:gd name="adj1" fmla="val 5366593"/>
              <a:gd name="adj2" fmla="val 1620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6" name="Google Shape;2616;p27"/>
          <p:cNvSpPr/>
          <p:nvPr/>
        </p:nvSpPr>
        <p:spPr>
          <a:xfrm flipH="1">
            <a:off x="3277426" y="13656"/>
            <a:ext cx="6093900" cy="3333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617" name="Google Shape;2617;p27"/>
          <p:cNvCxnSpPr/>
          <p:nvPr/>
        </p:nvCxnSpPr>
        <p:spPr>
          <a:xfrm rot="10800000">
            <a:off x="3280925" y="127065"/>
            <a:ext cx="6093900" cy="0"/>
          </a:xfrm>
          <a:prstGeom prst="straightConnector1">
            <a:avLst/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618" name="Google Shape;2618;p27"/>
          <p:cNvCxnSpPr/>
          <p:nvPr/>
        </p:nvCxnSpPr>
        <p:spPr>
          <a:xfrm rot="10800000">
            <a:off x="3280925" y="249493"/>
            <a:ext cx="6093900" cy="0"/>
          </a:xfrm>
          <a:prstGeom prst="straightConnector1">
            <a:avLst/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619" name="Google Shape;2619;p27"/>
          <p:cNvSpPr/>
          <p:nvPr/>
        </p:nvSpPr>
        <p:spPr>
          <a:xfrm flipH="1">
            <a:off x="3277498" y="4817501"/>
            <a:ext cx="6093900" cy="3333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620" name="Google Shape;2620;p27"/>
          <p:cNvCxnSpPr/>
          <p:nvPr/>
        </p:nvCxnSpPr>
        <p:spPr>
          <a:xfrm rot="10800000">
            <a:off x="3280925" y="4914749"/>
            <a:ext cx="6093900" cy="0"/>
          </a:xfrm>
          <a:prstGeom prst="straightConnector1">
            <a:avLst/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621" name="Google Shape;2621;p27"/>
          <p:cNvCxnSpPr/>
          <p:nvPr/>
        </p:nvCxnSpPr>
        <p:spPr>
          <a:xfrm rot="10800000">
            <a:off x="3280925" y="5037178"/>
            <a:ext cx="6093900" cy="0"/>
          </a:xfrm>
          <a:prstGeom prst="straightConnector1">
            <a:avLst/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622" name="Google Shape;2622;p27"/>
          <p:cNvSpPr/>
          <p:nvPr/>
        </p:nvSpPr>
        <p:spPr>
          <a:xfrm rot="-5400000" flipH="1">
            <a:off x="-816100" y="2529675"/>
            <a:ext cx="2154000" cy="462600"/>
          </a:xfrm>
          <a:prstGeom prst="roundRect">
            <a:avLst>
              <a:gd name="adj" fmla="val 50000"/>
            </a:avLst>
          </a:prstGeom>
          <a:solidFill>
            <a:srgbClr val="9FC5E8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23" name="Google Shape;2623;p27"/>
          <p:cNvSpPr/>
          <p:nvPr/>
        </p:nvSpPr>
        <p:spPr>
          <a:xfrm rot="-5400000" flipH="1">
            <a:off x="83268" y="3321297"/>
            <a:ext cx="355200" cy="3552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24" name="Google Shape;2624;p27"/>
          <p:cNvSpPr/>
          <p:nvPr/>
        </p:nvSpPr>
        <p:spPr>
          <a:xfrm rot="5400000" flipH="1">
            <a:off x="29600" y="1683973"/>
            <a:ext cx="462600" cy="462600"/>
          </a:xfrm>
          <a:prstGeom prst="pie">
            <a:avLst>
              <a:gd name="adj1" fmla="val 5366593"/>
              <a:gd name="adj2" fmla="val 1620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 1">
  <p:cSld name="CUSTOM_8_1_1">
    <p:bg>
      <p:bgPr>
        <a:solidFill>
          <a:schemeClr val="lt2"/>
        </a:solidFill>
        <a:effectLst/>
      </p:bgPr>
    </p:bg>
    <p:spTree>
      <p:nvGrpSpPr>
        <p:cNvPr id="1" name="Shape 26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6" name="Google Shape;2626;p28"/>
          <p:cNvSpPr/>
          <p:nvPr/>
        </p:nvSpPr>
        <p:spPr>
          <a:xfrm rot="10800000" flipH="1">
            <a:off x="-24372" y="0"/>
            <a:ext cx="1390800" cy="1390500"/>
          </a:xfrm>
          <a:prstGeom prst="rtTriangle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627" name="Google Shape;2627;p28"/>
          <p:cNvGrpSpPr/>
          <p:nvPr/>
        </p:nvGrpSpPr>
        <p:grpSpPr>
          <a:xfrm flipH="1">
            <a:off x="-412300" y="-92850"/>
            <a:ext cx="9637054" cy="5427080"/>
            <a:chOff x="-170" y="-1888"/>
            <a:chExt cx="9144182" cy="5148055"/>
          </a:xfrm>
        </p:grpSpPr>
        <p:sp>
          <p:nvSpPr>
            <p:cNvPr id="2628" name="Google Shape;2628;p28"/>
            <p:cNvSpPr/>
            <p:nvPr/>
          </p:nvSpPr>
          <p:spPr>
            <a:xfrm flipH="1">
              <a:off x="314364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629" name="Google Shape;2629;p28"/>
            <p:cNvSpPr/>
            <p:nvPr/>
          </p:nvSpPr>
          <p:spPr>
            <a:xfrm flipH="1">
              <a:off x="-170" y="28485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630" name="Google Shape;2630;p28"/>
            <p:cNvSpPr/>
            <p:nvPr/>
          </p:nvSpPr>
          <p:spPr>
            <a:xfrm flipH="1">
              <a:off x="914397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631" name="Google Shape;2631;p28"/>
            <p:cNvSpPr/>
            <p:nvPr/>
          </p:nvSpPr>
          <p:spPr>
            <a:xfrm flipH="1">
              <a:off x="885824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632" name="Google Shape;2632;p28"/>
            <p:cNvSpPr/>
            <p:nvPr/>
          </p:nvSpPr>
          <p:spPr>
            <a:xfrm flipH="1">
              <a:off x="8572510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633" name="Google Shape;2633;p28"/>
            <p:cNvSpPr/>
            <p:nvPr/>
          </p:nvSpPr>
          <p:spPr>
            <a:xfrm flipH="1">
              <a:off x="828677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634" name="Google Shape;2634;p28"/>
            <p:cNvSpPr/>
            <p:nvPr/>
          </p:nvSpPr>
          <p:spPr>
            <a:xfrm flipH="1">
              <a:off x="800104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635" name="Google Shape;2635;p28"/>
            <p:cNvSpPr/>
            <p:nvPr/>
          </p:nvSpPr>
          <p:spPr>
            <a:xfrm flipH="1">
              <a:off x="771531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636" name="Google Shape;2636;p28"/>
            <p:cNvSpPr/>
            <p:nvPr/>
          </p:nvSpPr>
          <p:spPr>
            <a:xfrm flipH="1">
              <a:off x="742958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637" name="Google Shape;2637;p28"/>
            <p:cNvSpPr/>
            <p:nvPr/>
          </p:nvSpPr>
          <p:spPr>
            <a:xfrm flipH="1">
              <a:off x="714385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638" name="Google Shape;2638;p28"/>
            <p:cNvSpPr/>
            <p:nvPr/>
          </p:nvSpPr>
          <p:spPr>
            <a:xfrm rot="10800000" flipH="1">
              <a:off x="6858158" y="-1888"/>
              <a:ext cx="0" cy="5147280"/>
            </a:xfrm>
            <a:custGeom>
              <a:avLst/>
              <a:gdLst/>
              <a:ahLst/>
              <a:cxnLst/>
              <a:rect l="l" t="t" r="r" b="b"/>
              <a:pathLst>
                <a:path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639" name="Google Shape;2639;p28"/>
            <p:cNvSpPr/>
            <p:nvPr/>
          </p:nvSpPr>
          <p:spPr>
            <a:xfrm flipH="1">
              <a:off x="657242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640" name="Google Shape;2640;p28"/>
            <p:cNvSpPr/>
            <p:nvPr/>
          </p:nvSpPr>
          <p:spPr>
            <a:xfrm flipH="1">
              <a:off x="628669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641" name="Google Shape;2641;p28"/>
            <p:cNvSpPr/>
            <p:nvPr/>
          </p:nvSpPr>
          <p:spPr>
            <a:xfrm flipH="1">
              <a:off x="600096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642" name="Google Shape;2642;p28"/>
            <p:cNvSpPr/>
            <p:nvPr/>
          </p:nvSpPr>
          <p:spPr>
            <a:xfrm flipH="1">
              <a:off x="571523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643" name="Google Shape;2643;p28"/>
            <p:cNvSpPr/>
            <p:nvPr/>
          </p:nvSpPr>
          <p:spPr>
            <a:xfrm flipH="1">
              <a:off x="542949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644" name="Google Shape;2644;p28"/>
            <p:cNvSpPr/>
            <p:nvPr/>
          </p:nvSpPr>
          <p:spPr>
            <a:xfrm flipH="1">
              <a:off x="514376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645" name="Google Shape;2645;p28"/>
            <p:cNvSpPr/>
            <p:nvPr/>
          </p:nvSpPr>
          <p:spPr>
            <a:xfrm flipH="1">
              <a:off x="485803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646" name="Google Shape;2646;p28"/>
            <p:cNvSpPr/>
            <p:nvPr/>
          </p:nvSpPr>
          <p:spPr>
            <a:xfrm flipH="1">
              <a:off x="457230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647" name="Google Shape;2647;p28"/>
            <p:cNvSpPr/>
            <p:nvPr/>
          </p:nvSpPr>
          <p:spPr>
            <a:xfrm flipH="1">
              <a:off x="428657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648" name="Google Shape;2648;p28"/>
            <p:cNvSpPr/>
            <p:nvPr/>
          </p:nvSpPr>
          <p:spPr>
            <a:xfrm flipH="1">
              <a:off x="400084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649" name="Google Shape;2649;p28"/>
            <p:cNvSpPr/>
            <p:nvPr/>
          </p:nvSpPr>
          <p:spPr>
            <a:xfrm flipH="1">
              <a:off x="371510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650" name="Google Shape;2650;p28"/>
            <p:cNvSpPr/>
            <p:nvPr/>
          </p:nvSpPr>
          <p:spPr>
            <a:xfrm flipH="1">
              <a:off x="342937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651" name="Google Shape;2651;p28"/>
            <p:cNvSpPr/>
            <p:nvPr/>
          </p:nvSpPr>
          <p:spPr>
            <a:xfrm flipH="1">
              <a:off x="-170" y="285847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652" name="Google Shape;2652;p28"/>
            <p:cNvSpPr/>
            <p:nvPr/>
          </p:nvSpPr>
          <p:spPr>
            <a:xfrm flipH="1">
              <a:off x="-170" y="257249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653" name="Google Shape;2653;p28"/>
            <p:cNvSpPr/>
            <p:nvPr/>
          </p:nvSpPr>
          <p:spPr>
            <a:xfrm flipH="1">
              <a:off x="-170" y="228656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654" name="Google Shape;2654;p28"/>
            <p:cNvSpPr/>
            <p:nvPr/>
          </p:nvSpPr>
          <p:spPr>
            <a:xfrm flipH="1">
              <a:off x="-170" y="2000585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655" name="Google Shape;2655;p28"/>
            <p:cNvSpPr/>
            <p:nvPr/>
          </p:nvSpPr>
          <p:spPr>
            <a:xfrm flipH="1">
              <a:off x="-170" y="171461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656" name="Google Shape;2656;p28"/>
            <p:cNvSpPr/>
            <p:nvPr/>
          </p:nvSpPr>
          <p:spPr>
            <a:xfrm flipH="1">
              <a:off x="-170" y="142867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657" name="Google Shape;2657;p28"/>
            <p:cNvSpPr/>
            <p:nvPr/>
          </p:nvSpPr>
          <p:spPr>
            <a:xfrm flipH="1">
              <a:off x="-170" y="428750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658" name="Google Shape;2658;p28"/>
            <p:cNvSpPr/>
            <p:nvPr/>
          </p:nvSpPr>
          <p:spPr>
            <a:xfrm flipH="1">
              <a:off x="-170" y="400152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659" name="Google Shape;2659;p28"/>
            <p:cNvSpPr/>
            <p:nvPr/>
          </p:nvSpPr>
          <p:spPr>
            <a:xfrm flipH="1">
              <a:off x="-170" y="371632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660" name="Google Shape;2660;p28"/>
            <p:cNvSpPr/>
            <p:nvPr/>
          </p:nvSpPr>
          <p:spPr>
            <a:xfrm flipH="1">
              <a:off x="-170" y="343038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661" name="Google Shape;2661;p28"/>
            <p:cNvSpPr/>
            <p:nvPr/>
          </p:nvSpPr>
          <p:spPr>
            <a:xfrm flipH="1">
              <a:off x="-170" y="485941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662" name="Google Shape;2662;p28"/>
            <p:cNvSpPr/>
            <p:nvPr/>
          </p:nvSpPr>
          <p:spPr>
            <a:xfrm flipH="1">
              <a:off x="-170" y="4573436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663" name="Google Shape;2663;p28"/>
            <p:cNvSpPr/>
            <p:nvPr/>
          </p:nvSpPr>
          <p:spPr>
            <a:xfrm flipH="1">
              <a:off x="-170" y="3144409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664" name="Google Shape;2664;p28"/>
            <p:cNvSpPr/>
            <p:nvPr/>
          </p:nvSpPr>
          <p:spPr>
            <a:xfrm flipH="1">
              <a:off x="-170" y="1142698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665" name="Google Shape;2665;p28"/>
            <p:cNvSpPr/>
            <p:nvPr/>
          </p:nvSpPr>
          <p:spPr>
            <a:xfrm flipH="1">
              <a:off x="-170" y="85676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666" name="Google Shape;2666;p28"/>
            <p:cNvSpPr/>
            <p:nvPr/>
          </p:nvSpPr>
          <p:spPr>
            <a:xfrm flipH="1">
              <a:off x="-170" y="57078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667" name="Google Shape;2667;p28"/>
            <p:cNvSpPr/>
            <p:nvPr/>
          </p:nvSpPr>
          <p:spPr>
            <a:xfrm flipH="1">
              <a:off x="57206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668" name="Google Shape;2668;p28"/>
            <p:cNvSpPr/>
            <p:nvPr/>
          </p:nvSpPr>
          <p:spPr>
            <a:xfrm flipH="1">
              <a:off x="2857914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669" name="Google Shape;2669;p28"/>
            <p:cNvSpPr/>
            <p:nvPr/>
          </p:nvSpPr>
          <p:spPr>
            <a:xfrm flipH="1">
              <a:off x="2572182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670" name="Google Shape;2670;p28"/>
            <p:cNvSpPr/>
            <p:nvPr/>
          </p:nvSpPr>
          <p:spPr>
            <a:xfrm flipH="1">
              <a:off x="228645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671" name="Google Shape;2671;p28"/>
            <p:cNvSpPr/>
            <p:nvPr/>
          </p:nvSpPr>
          <p:spPr>
            <a:xfrm flipH="1">
              <a:off x="200071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672" name="Google Shape;2672;p28"/>
            <p:cNvSpPr/>
            <p:nvPr/>
          </p:nvSpPr>
          <p:spPr>
            <a:xfrm flipH="1">
              <a:off x="1714987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673" name="Google Shape;2673;p28"/>
            <p:cNvSpPr/>
            <p:nvPr/>
          </p:nvSpPr>
          <p:spPr>
            <a:xfrm flipH="1">
              <a:off x="1429255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674" name="Google Shape;2674;p28"/>
            <p:cNvSpPr/>
            <p:nvPr/>
          </p:nvSpPr>
          <p:spPr>
            <a:xfrm flipH="1">
              <a:off x="1143523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675" name="Google Shape;2675;p28"/>
            <p:cNvSpPr/>
            <p:nvPr/>
          </p:nvSpPr>
          <p:spPr>
            <a:xfrm flipH="1">
              <a:off x="857791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676" name="Google Shape;2676;p28"/>
            <p:cNvSpPr/>
            <p:nvPr/>
          </p:nvSpPr>
          <p:spPr>
            <a:xfrm flipH="1">
              <a:off x="59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677" name="Google Shape;2677;p28"/>
            <p:cNvSpPr/>
            <p:nvPr/>
          </p:nvSpPr>
          <p:spPr>
            <a:xfrm flipH="1">
              <a:off x="28632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</p:grpSp>
      <p:sp>
        <p:nvSpPr>
          <p:cNvPr id="2678" name="Google Shape;2678;p28"/>
          <p:cNvSpPr/>
          <p:nvPr/>
        </p:nvSpPr>
        <p:spPr>
          <a:xfrm flipH="1">
            <a:off x="285530" y="-53046"/>
            <a:ext cx="5268009" cy="5268009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79" name="Google Shape;2679;p28"/>
          <p:cNvSpPr/>
          <p:nvPr/>
        </p:nvSpPr>
        <p:spPr>
          <a:xfrm flipH="1">
            <a:off x="265552" y="-72815"/>
            <a:ext cx="5307756" cy="5307756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noFill/>
          <a:ln w="2286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80" name="Google Shape;2680;p28"/>
          <p:cNvSpPr/>
          <p:nvPr/>
        </p:nvSpPr>
        <p:spPr>
          <a:xfrm flipH="1">
            <a:off x="118308" y="-220275"/>
            <a:ext cx="5602460" cy="5602460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noFill/>
          <a:ln w="2286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81" name="Google Shape;2681;p28"/>
          <p:cNvSpPr/>
          <p:nvPr/>
        </p:nvSpPr>
        <p:spPr>
          <a:xfrm flipH="1">
            <a:off x="210330" y="-174181"/>
            <a:ext cx="5418553" cy="5510403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noFill/>
          <a:ln w="9525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82" name="Google Shape;2682;p28"/>
          <p:cNvSpPr/>
          <p:nvPr/>
        </p:nvSpPr>
        <p:spPr>
          <a:xfrm flipH="1">
            <a:off x="485143" y="146458"/>
            <a:ext cx="4868893" cy="4868893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noFill/>
          <a:ln w="9525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83" name="Google Shape;2683;p28"/>
          <p:cNvSpPr/>
          <p:nvPr/>
        </p:nvSpPr>
        <p:spPr>
          <a:xfrm flipH="1">
            <a:off x="606302" y="267694"/>
            <a:ext cx="4626498" cy="4626498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noFill/>
          <a:ln w="9525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84" name="Google Shape;2684;p28"/>
          <p:cNvSpPr/>
          <p:nvPr/>
        </p:nvSpPr>
        <p:spPr>
          <a:xfrm flipH="1">
            <a:off x="706424" y="367749"/>
            <a:ext cx="4426322" cy="4426322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solidFill>
            <a:srgbClr val="FBBE18">
              <a:alpha val="638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85" name="Google Shape;2685;p28"/>
          <p:cNvSpPr/>
          <p:nvPr/>
        </p:nvSpPr>
        <p:spPr>
          <a:xfrm flipH="1">
            <a:off x="957993" y="619298"/>
            <a:ext cx="3923205" cy="3923205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86" name="Google Shape;2686;p28"/>
          <p:cNvSpPr/>
          <p:nvPr/>
        </p:nvSpPr>
        <p:spPr>
          <a:xfrm flipH="1">
            <a:off x="547076" y="751795"/>
            <a:ext cx="378000" cy="3729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87" name="Google Shape;2687;p28"/>
          <p:cNvSpPr/>
          <p:nvPr/>
        </p:nvSpPr>
        <p:spPr>
          <a:xfrm flipH="1">
            <a:off x="847987" y="596220"/>
            <a:ext cx="220500" cy="218100"/>
          </a:xfrm>
          <a:prstGeom prst="ellipse">
            <a:avLst/>
          </a:prstGeom>
          <a:solidFill>
            <a:srgbClr val="FFFFFF">
              <a:alpha val="660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88" name="Google Shape;2688;p28"/>
          <p:cNvSpPr/>
          <p:nvPr/>
        </p:nvSpPr>
        <p:spPr>
          <a:xfrm flipH="1">
            <a:off x="3883101" y="338592"/>
            <a:ext cx="317100" cy="3138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89" name="Google Shape;2689;p28"/>
          <p:cNvSpPr/>
          <p:nvPr/>
        </p:nvSpPr>
        <p:spPr>
          <a:xfrm flipH="1">
            <a:off x="3597708" y="204423"/>
            <a:ext cx="317100" cy="313800"/>
          </a:xfrm>
          <a:prstGeom prst="ellipse">
            <a:avLst/>
          </a:prstGeom>
          <a:solidFill>
            <a:srgbClr val="F8B0AD">
              <a:alpha val="687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90" name="Google Shape;2690;p28"/>
          <p:cNvSpPr/>
          <p:nvPr/>
        </p:nvSpPr>
        <p:spPr>
          <a:xfrm flipH="1">
            <a:off x="3295207" y="109283"/>
            <a:ext cx="317100" cy="313800"/>
          </a:xfrm>
          <a:prstGeom prst="ellipse">
            <a:avLst/>
          </a:prstGeom>
          <a:solidFill>
            <a:srgbClr val="F8B0AD">
              <a:alpha val="424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91" name="Google Shape;2691;p28"/>
          <p:cNvSpPr/>
          <p:nvPr/>
        </p:nvSpPr>
        <p:spPr>
          <a:xfrm rot="-8111183" flipH="1">
            <a:off x="481625" y="3110194"/>
            <a:ext cx="326049" cy="32244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92" name="Google Shape;2692;p28"/>
          <p:cNvSpPr/>
          <p:nvPr/>
        </p:nvSpPr>
        <p:spPr>
          <a:xfrm rot="-8111183" flipH="1">
            <a:off x="592519" y="3414921"/>
            <a:ext cx="326049" cy="322443"/>
          </a:xfrm>
          <a:prstGeom prst="ellipse">
            <a:avLst/>
          </a:prstGeom>
          <a:solidFill>
            <a:srgbClr val="F8B0AD">
              <a:alpha val="687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93" name="Google Shape;2693;p28"/>
          <p:cNvSpPr/>
          <p:nvPr/>
        </p:nvSpPr>
        <p:spPr>
          <a:xfrm rot="-8111183" flipH="1">
            <a:off x="744180" y="3703584"/>
            <a:ext cx="326049" cy="322443"/>
          </a:xfrm>
          <a:prstGeom prst="ellipse">
            <a:avLst/>
          </a:prstGeom>
          <a:solidFill>
            <a:srgbClr val="F8B0AD">
              <a:alpha val="424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94" name="Google Shape;2694;p28"/>
          <p:cNvSpPr/>
          <p:nvPr/>
        </p:nvSpPr>
        <p:spPr>
          <a:xfrm flipH="1">
            <a:off x="2947428" y="-457200"/>
            <a:ext cx="6212100" cy="5943600"/>
          </a:xfrm>
          <a:prstGeom prst="roundRect">
            <a:avLst>
              <a:gd name="adj" fmla="val 0"/>
            </a:avLst>
          </a:prstGeom>
          <a:solidFill>
            <a:schemeClr val="accent5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95" name="Google Shape;2695;p28"/>
          <p:cNvSpPr txBox="1">
            <a:spLocks noGrp="1"/>
          </p:cNvSpPr>
          <p:nvPr>
            <p:ph type="title"/>
          </p:nvPr>
        </p:nvSpPr>
        <p:spPr>
          <a:xfrm flipH="1">
            <a:off x="3612403" y="966725"/>
            <a:ext cx="4794000" cy="9765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>
                <a:solidFill>
                  <a:schemeClr val="lt1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>
            <a:endParaRPr/>
          </a:p>
        </p:txBody>
      </p:sp>
      <p:sp>
        <p:nvSpPr>
          <p:cNvPr id="2696" name="Google Shape;2696;p28"/>
          <p:cNvSpPr txBox="1">
            <a:spLocks noGrp="1"/>
          </p:cNvSpPr>
          <p:nvPr>
            <p:ph type="subTitle" idx="1"/>
          </p:nvPr>
        </p:nvSpPr>
        <p:spPr>
          <a:xfrm flipH="1">
            <a:off x="5049700" y="2087250"/>
            <a:ext cx="3356700" cy="249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697" name="Google Shape;2697;p28"/>
          <p:cNvSpPr/>
          <p:nvPr/>
        </p:nvSpPr>
        <p:spPr>
          <a:xfrm rot="10800000">
            <a:off x="-1171925" y="4181426"/>
            <a:ext cx="2240400" cy="2240400"/>
          </a:xfrm>
          <a:prstGeom prst="pie">
            <a:avLst>
              <a:gd name="adj1" fmla="val 5393868"/>
              <a:gd name="adj2" fmla="val 10811632"/>
            </a:avLst>
          </a:prstGeom>
          <a:solidFill>
            <a:srgbClr val="FBBE18">
              <a:alpha val="2768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CUSTOM_4">
    <p:bg>
      <p:bgPr>
        <a:solidFill>
          <a:schemeClr val="lt2"/>
        </a:solidFill>
        <a:effectLst/>
      </p:bgPr>
    </p:bg>
    <p:spTree>
      <p:nvGrpSpPr>
        <p:cNvPr id="1" name="Shape 26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99" name="Google Shape;2699;p29"/>
          <p:cNvGrpSpPr/>
          <p:nvPr/>
        </p:nvGrpSpPr>
        <p:grpSpPr>
          <a:xfrm>
            <a:off x="-170" y="-1888"/>
            <a:ext cx="9144182" cy="5148055"/>
            <a:chOff x="-170" y="-1888"/>
            <a:chExt cx="9144182" cy="5148055"/>
          </a:xfrm>
        </p:grpSpPr>
        <p:sp>
          <p:nvSpPr>
            <p:cNvPr id="2700" name="Google Shape;2700;p29"/>
            <p:cNvSpPr/>
            <p:nvPr/>
          </p:nvSpPr>
          <p:spPr>
            <a:xfrm flipH="1">
              <a:off x="314364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701" name="Google Shape;2701;p29"/>
            <p:cNvSpPr/>
            <p:nvPr/>
          </p:nvSpPr>
          <p:spPr>
            <a:xfrm flipH="1">
              <a:off x="-170" y="28485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702" name="Google Shape;2702;p29"/>
            <p:cNvSpPr/>
            <p:nvPr/>
          </p:nvSpPr>
          <p:spPr>
            <a:xfrm flipH="1">
              <a:off x="914397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703" name="Google Shape;2703;p29"/>
            <p:cNvSpPr/>
            <p:nvPr/>
          </p:nvSpPr>
          <p:spPr>
            <a:xfrm flipH="1">
              <a:off x="885824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704" name="Google Shape;2704;p29"/>
            <p:cNvSpPr/>
            <p:nvPr/>
          </p:nvSpPr>
          <p:spPr>
            <a:xfrm flipH="1">
              <a:off x="8572510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705" name="Google Shape;2705;p29"/>
            <p:cNvSpPr/>
            <p:nvPr/>
          </p:nvSpPr>
          <p:spPr>
            <a:xfrm flipH="1">
              <a:off x="828677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706" name="Google Shape;2706;p29"/>
            <p:cNvSpPr/>
            <p:nvPr/>
          </p:nvSpPr>
          <p:spPr>
            <a:xfrm flipH="1">
              <a:off x="800104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707" name="Google Shape;2707;p29"/>
            <p:cNvSpPr/>
            <p:nvPr/>
          </p:nvSpPr>
          <p:spPr>
            <a:xfrm flipH="1">
              <a:off x="771531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708" name="Google Shape;2708;p29"/>
            <p:cNvSpPr/>
            <p:nvPr/>
          </p:nvSpPr>
          <p:spPr>
            <a:xfrm flipH="1">
              <a:off x="742958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709" name="Google Shape;2709;p29"/>
            <p:cNvSpPr/>
            <p:nvPr/>
          </p:nvSpPr>
          <p:spPr>
            <a:xfrm flipH="1">
              <a:off x="714385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710" name="Google Shape;2710;p29"/>
            <p:cNvSpPr/>
            <p:nvPr/>
          </p:nvSpPr>
          <p:spPr>
            <a:xfrm rot="10800000" flipH="1">
              <a:off x="6858158" y="-1888"/>
              <a:ext cx="0" cy="5147280"/>
            </a:xfrm>
            <a:custGeom>
              <a:avLst/>
              <a:gdLst/>
              <a:ahLst/>
              <a:cxnLst/>
              <a:rect l="l" t="t" r="r" b="b"/>
              <a:pathLst>
                <a:path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711" name="Google Shape;2711;p29"/>
            <p:cNvSpPr/>
            <p:nvPr/>
          </p:nvSpPr>
          <p:spPr>
            <a:xfrm flipH="1">
              <a:off x="657242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712" name="Google Shape;2712;p29"/>
            <p:cNvSpPr/>
            <p:nvPr/>
          </p:nvSpPr>
          <p:spPr>
            <a:xfrm flipH="1">
              <a:off x="628669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713" name="Google Shape;2713;p29"/>
            <p:cNvSpPr/>
            <p:nvPr/>
          </p:nvSpPr>
          <p:spPr>
            <a:xfrm flipH="1">
              <a:off x="600096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714" name="Google Shape;2714;p29"/>
            <p:cNvSpPr/>
            <p:nvPr/>
          </p:nvSpPr>
          <p:spPr>
            <a:xfrm flipH="1">
              <a:off x="571523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715" name="Google Shape;2715;p29"/>
            <p:cNvSpPr/>
            <p:nvPr/>
          </p:nvSpPr>
          <p:spPr>
            <a:xfrm flipH="1">
              <a:off x="542949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716" name="Google Shape;2716;p29"/>
            <p:cNvSpPr/>
            <p:nvPr/>
          </p:nvSpPr>
          <p:spPr>
            <a:xfrm flipH="1">
              <a:off x="514376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717" name="Google Shape;2717;p29"/>
            <p:cNvSpPr/>
            <p:nvPr/>
          </p:nvSpPr>
          <p:spPr>
            <a:xfrm flipH="1">
              <a:off x="485803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718" name="Google Shape;2718;p29"/>
            <p:cNvSpPr/>
            <p:nvPr/>
          </p:nvSpPr>
          <p:spPr>
            <a:xfrm flipH="1">
              <a:off x="457230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719" name="Google Shape;2719;p29"/>
            <p:cNvSpPr/>
            <p:nvPr/>
          </p:nvSpPr>
          <p:spPr>
            <a:xfrm flipH="1">
              <a:off x="428657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720" name="Google Shape;2720;p29"/>
            <p:cNvSpPr/>
            <p:nvPr/>
          </p:nvSpPr>
          <p:spPr>
            <a:xfrm flipH="1">
              <a:off x="400084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721" name="Google Shape;2721;p29"/>
            <p:cNvSpPr/>
            <p:nvPr/>
          </p:nvSpPr>
          <p:spPr>
            <a:xfrm flipH="1">
              <a:off x="371510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722" name="Google Shape;2722;p29"/>
            <p:cNvSpPr/>
            <p:nvPr/>
          </p:nvSpPr>
          <p:spPr>
            <a:xfrm flipH="1">
              <a:off x="342937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723" name="Google Shape;2723;p29"/>
            <p:cNvSpPr/>
            <p:nvPr/>
          </p:nvSpPr>
          <p:spPr>
            <a:xfrm flipH="1">
              <a:off x="-170" y="285847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724" name="Google Shape;2724;p29"/>
            <p:cNvSpPr/>
            <p:nvPr/>
          </p:nvSpPr>
          <p:spPr>
            <a:xfrm flipH="1">
              <a:off x="-170" y="257249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725" name="Google Shape;2725;p29"/>
            <p:cNvSpPr/>
            <p:nvPr/>
          </p:nvSpPr>
          <p:spPr>
            <a:xfrm flipH="1">
              <a:off x="-170" y="228656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726" name="Google Shape;2726;p29"/>
            <p:cNvSpPr/>
            <p:nvPr/>
          </p:nvSpPr>
          <p:spPr>
            <a:xfrm flipH="1">
              <a:off x="-170" y="2000585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727" name="Google Shape;2727;p29"/>
            <p:cNvSpPr/>
            <p:nvPr/>
          </p:nvSpPr>
          <p:spPr>
            <a:xfrm flipH="1">
              <a:off x="-170" y="171461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728" name="Google Shape;2728;p29"/>
            <p:cNvSpPr/>
            <p:nvPr/>
          </p:nvSpPr>
          <p:spPr>
            <a:xfrm flipH="1">
              <a:off x="-170" y="142867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729" name="Google Shape;2729;p29"/>
            <p:cNvSpPr/>
            <p:nvPr/>
          </p:nvSpPr>
          <p:spPr>
            <a:xfrm flipH="1">
              <a:off x="-170" y="428750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730" name="Google Shape;2730;p29"/>
            <p:cNvSpPr/>
            <p:nvPr/>
          </p:nvSpPr>
          <p:spPr>
            <a:xfrm flipH="1">
              <a:off x="-170" y="400152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731" name="Google Shape;2731;p29"/>
            <p:cNvSpPr/>
            <p:nvPr/>
          </p:nvSpPr>
          <p:spPr>
            <a:xfrm flipH="1">
              <a:off x="-170" y="371632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732" name="Google Shape;2732;p29"/>
            <p:cNvSpPr/>
            <p:nvPr/>
          </p:nvSpPr>
          <p:spPr>
            <a:xfrm flipH="1">
              <a:off x="-170" y="343038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733" name="Google Shape;2733;p29"/>
            <p:cNvSpPr/>
            <p:nvPr/>
          </p:nvSpPr>
          <p:spPr>
            <a:xfrm flipH="1">
              <a:off x="-170" y="485941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734" name="Google Shape;2734;p29"/>
            <p:cNvSpPr/>
            <p:nvPr/>
          </p:nvSpPr>
          <p:spPr>
            <a:xfrm flipH="1">
              <a:off x="-170" y="4573436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735" name="Google Shape;2735;p29"/>
            <p:cNvSpPr/>
            <p:nvPr/>
          </p:nvSpPr>
          <p:spPr>
            <a:xfrm flipH="1">
              <a:off x="-170" y="3144409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736" name="Google Shape;2736;p29"/>
            <p:cNvSpPr/>
            <p:nvPr/>
          </p:nvSpPr>
          <p:spPr>
            <a:xfrm flipH="1">
              <a:off x="-170" y="1142698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737" name="Google Shape;2737;p29"/>
            <p:cNvSpPr/>
            <p:nvPr/>
          </p:nvSpPr>
          <p:spPr>
            <a:xfrm flipH="1">
              <a:off x="-170" y="85676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738" name="Google Shape;2738;p29"/>
            <p:cNvSpPr/>
            <p:nvPr/>
          </p:nvSpPr>
          <p:spPr>
            <a:xfrm flipH="1">
              <a:off x="-170" y="57078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739" name="Google Shape;2739;p29"/>
            <p:cNvSpPr/>
            <p:nvPr/>
          </p:nvSpPr>
          <p:spPr>
            <a:xfrm flipH="1">
              <a:off x="57206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740" name="Google Shape;2740;p29"/>
            <p:cNvSpPr/>
            <p:nvPr/>
          </p:nvSpPr>
          <p:spPr>
            <a:xfrm flipH="1">
              <a:off x="2857914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741" name="Google Shape;2741;p29"/>
            <p:cNvSpPr/>
            <p:nvPr/>
          </p:nvSpPr>
          <p:spPr>
            <a:xfrm flipH="1">
              <a:off x="2572182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742" name="Google Shape;2742;p29"/>
            <p:cNvSpPr/>
            <p:nvPr/>
          </p:nvSpPr>
          <p:spPr>
            <a:xfrm flipH="1">
              <a:off x="228645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743" name="Google Shape;2743;p29"/>
            <p:cNvSpPr/>
            <p:nvPr/>
          </p:nvSpPr>
          <p:spPr>
            <a:xfrm flipH="1">
              <a:off x="200071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744" name="Google Shape;2744;p29"/>
            <p:cNvSpPr/>
            <p:nvPr/>
          </p:nvSpPr>
          <p:spPr>
            <a:xfrm flipH="1">
              <a:off x="1714987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745" name="Google Shape;2745;p29"/>
            <p:cNvSpPr/>
            <p:nvPr/>
          </p:nvSpPr>
          <p:spPr>
            <a:xfrm flipH="1">
              <a:off x="1429255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746" name="Google Shape;2746;p29"/>
            <p:cNvSpPr/>
            <p:nvPr/>
          </p:nvSpPr>
          <p:spPr>
            <a:xfrm flipH="1">
              <a:off x="1143523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747" name="Google Shape;2747;p29"/>
            <p:cNvSpPr/>
            <p:nvPr/>
          </p:nvSpPr>
          <p:spPr>
            <a:xfrm flipH="1">
              <a:off x="857791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748" name="Google Shape;2748;p29"/>
            <p:cNvSpPr/>
            <p:nvPr/>
          </p:nvSpPr>
          <p:spPr>
            <a:xfrm flipH="1">
              <a:off x="59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749" name="Google Shape;2749;p29"/>
            <p:cNvSpPr/>
            <p:nvPr/>
          </p:nvSpPr>
          <p:spPr>
            <a:xfrm flipH="1">
              <a:off x="28632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</p:grpSp>
      <p:sp>
        <p:nvSpPr>
          <p:cNvPr id="2750" name="Google Shape;2750;p29"/>
          <p:cNvSpPr/>
          <p:nvPr/>
        </p:nvSpPr>
        <p:spPr>
          <a:xfrm>
            <a:off x="525" y="1799325"/>
            <a:ext cx="1028100" cy="255150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9FC5E8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51" name="Google Shape;2751;p29"/>
          <p:cNvSpPr/>
          <p:nvPr/>
        </p:nvSpPr>
        <p:spPr>
          <a:xfrm>
            <a:off x="525" y="-75"/>
            <a:ext cx="3321900" cy="1444800"/>
          </a:xfrm>
          <a:prstGeom prst="rect">
            <a:avLst/>
          </a:prstGeom>
          <a:solidFill>
            <a:srgbClr val="FBBE18">
              <a:alpha val="52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52" name="Google Shape;2752;p29"/>
          <p:cNvSpPr/>
          <p:nvPr/>
        </p:nvSpPr>
        <p:spPr>
          <a:xfrm>
            <a:off x="1890151" y="-123349"/>
            <a:ext cx="5378188" cy="5378188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53" name="Google Shape;2753;p29"/>
          <p:cNvSpPr/>
          <p:nvPr/>
        </p:nvSpPr>
        <p:spPr>
          <a:xfrm>
            <a:off x="8124900" y="2866650"/>
            <a:ext cx="1079400" cy="2276700"/>
          </a:xfrm>
          <a:prstGeom prst="rect">
            <a:avLst/>
          </a:prstGeom>
          <a:solidFill>
            <a:srgbClr val="FBBE18">
              <a:alpha val="52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54" name="Google Shape;2754;p29"/>
          <p:cNvSpPr/>
          <p:nvPr/>
        </p:nvSpPr>
        <p:spPr>
          <a:xfrm rot="-5400000">
            <a:off x="6698675" y="-1309375"/>
            <a:ext cx="2564700" cy="2573400"/>
          </a:xfrm>
          <a:prstGeom prst="pie">
            <a:avLst>
              <a:gd name="adj1" fmla="val 5393868"/>
              <a:gd name="adj2" fmla="val 16186904"/>
            </a:avLst>
          </a:prstGeom>
          <a:solidFill>
            <a:srgbClr val="F8B0AD">
              <a:alpha val="348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55" name="Google Shape;2755;p29"/>
          <p:cNvSpPr/>
          <p:nvPr/>
        </p:nvSpPr>
        <p:spPr>
          <a:xfrm>
            <a:off x="8124800" y="1259675"/>
            <a:ext cx="1079400" cy="1603500"/>
          </a:xfrm>
          <a:prstGeom prst="rect">
            <a:avLst/>
          </a:prstGeom>
          <a:solidFill>
            <a:srgbClr val="FFFFFF">
              <a:alpha val="660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56" name="Google Shape;2756;p29"/>
          <p:cNvSpPr/>
          <p:nvPr/>
        </p:nvSpPr>
        <p:spPr>
          <a:xfrm>
            <a:off x="1869969" y="-143531"/>
            <a:ext cx="5418553" cy="5418553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noFill/>
          <a:ln w="2286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57" name="Google Shape;2757;p29"/>
          <p:cNvSpPr/>
          <p:nvPr/>
        </p:nvSpPr>
        <p:spPr>
          <a:xfrm>
            <a:off x="1719425" y="-294075"/>
            <a:ext cx="5719641" cy="5719641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noFill/>
          <a:ln w="2286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58" name="Google Shape;2758;p29"/>
          <p:cNvSpPr/>
          <p:nvPr/>
        </p:nvSpPr>
        <p:spPr>
          <a:xfrm>
            <a:off x="1813232" y="-247017"/>
            <a:ext cx="5532027" cy="5625525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noFill/>
          <a:ln w="9525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59" name="Google Shape;2759;p29"/>
          <p:cNvSpPr/>
          <p:nvPr/>
        </p:nvSpPr>
        <p:spPr>
          <a:xfrm>
            <a:off x="2093829" y="80328"/>
            <a:ext cx="4970834" cy="4970834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noFill/>
          <a:ln w="9525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0" name="Google Shape;2760;p29"/>
          <p:cNvSpPr/>
          <p:nvPr/>
        </p:nvSpPr>
        <p:spPr>
          <a:xfrm>
            <a:off x="2217600" y="204100"/>
            <a:ext cx="4723291" cy="4723291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noFill/>
          <a:ln w="9525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1" name="Google Shape;2761;p29"/>
          <p:cNvSpPr/>
          <p:nvPr/>
        </p:nvSpPr>
        <p:spPr>
          <a:xfrm>
            <a:off x="2319747" y="306247"/>
            <a:ext cx="4518996" cy="4518996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solidFill>
            <a:srgbClr val="FBBE18">
              <a:alpha val="638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2" name="Google Shape;2762;p29"/>
          <p:cNvSpPr/>
          <p:nvPr/>
        </p:nvSpPr>
        <p:spPr>
          <a:xfrm>
            <a:off x="2576558" y="563057"/>
            <a:ext cx="4005376" cy="4005376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763" name="Google Shape;2763;p29"/>
          <p:cNvGrpSpPr/>
          <p:nvPr/>
        </p:nvGrpSpPr>
        <p:grpSpPr>
          <a:xfrm>
            <a:off x="105400" y="571350"/>
            <a:ext cx="1969850" cy="191750"/>
            <a:chOff x="1454525" y="7080325"/>
            <a:chExt cx="1969850" cy="191750"/>
          </a:xfrm>
        </p:grpSpPr>
        <p:sp>
          <p:nvSpPr>
            <p:cNvPr id="2764" name="Google Shape;2764;p29"/>
            <p:cNvSpPr/>
            <p:nvPr/>
          </p:nvSpPr>
          <p:spPr>
            <a:xfrm>
              <a:off x="1454525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0" y="320"/>
                    <a:pt x="0" y="708"/>
                  </a:cubicBezTo>
                  <a:cubicBezTo>
                    <a:pt x="0" y="1096"/>
                    <a:pt x="297" y="1393"/>
                    <a:pt x="685" y="1393"/>
                  </a:cubicBezTo>
                  <a:cubicBezTo>
                    <a:pt x="1073" y="1393"/>
                    <a:pt x="1393" y="1096"/>
                    <a:pt x="1393" y="708"/>
                  </a:cubicBezTo>
                  <a:cubicBezTo>
                    <a:pt x="1393" y="320"/>
                    <a:pt x="1073" y="0"/>
                    <a:pt x="68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5" name="Google Shape;2765;p29"/>
            <p:cNvSpPr/>
            <p:nvPr/>
          </p:nvSpPr>
          <p:spPr>
            <a:xfrm>
              <a:off x="1454525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0" y="297"/>
                    <a:pt x="0" y="685"/>
                  </a:cubicBezTo>
                  <a:cubicBezTo>
                    <a:pt x="0" y="1073"/>
                    <a:pt x="297" y="1392"/>
                    <a:pt x="685" y="1392"/>
                  </a:cubicBezTo>
                  <a:cubicBezTo>
                    <a:pt x="1073" y="1392"/>
                    <a:pt x="1393" y="1073"/>
                    <a:pt x="1393" y="685"/>
                  </a:cubicBezTo>
                  <a:cubicBezTo>
                    <a:pt x="1393" y="297"/>
                    <a:pt x="1073" y="0"/>
                    <a:pt x="68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6" name="Google Shape;2766;p29"/>
            <p:cNvSpPr/>
            <p:nvPr/>
          </p:nvSpPr>
          <p:spPr>
            <a:xfrm>
              <a:off x="1602875" y="7080325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320"/>
                    <a:pt x="1" y="708"/>
                  </a:cubicBezTo>
                  <a:cubicBezTo>
                    <a:pt x="1" y="1096"/>
                    <a:pt x="321" y="1393"/>
                    <a:pt x="709" y="1393"/>
                  </a:cubicBezTo>
                  <a:cubicBezTo>
                    <a:pt x="1097" y="1393"/>
                    <a:pt x="1416" y="1096"/>
                    <a:pt x="1416" y="708"/>
                  </a:cubicBezTo>
                  <a:cubicBezTo>
                    <a:pt x="1416" y="320"/>
                    <a:pt x="1097" y="0"/>
                    <a:pt x="70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7" name="Google Shape;2767;p29"/>
            <p:cNvSpPr/>
            <p:nvPr/>
          </p:nvSpPr>
          <p:spPr>
            <a:xfrm>
              <a:off x="1602875" y="7237250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297"/>
                    <a:pt x="1" y="685"/>
                  </a:cubicBezTo>
                  <a:cubicBezTo>
                    <a:pt x="1" y="1073"/>
                    <a:pt x="321" y="1392"/>
                    <a:pt x="709" y="1392"/>
                  </a:cubicBezTo>
                  <a:cubicBezTo>
                    <a:pt x="1097" y="1392"/>
                    <a:pt x="1416" y="1073"/>
                    <a:pt x="1416" y="685"/>
                  </a:cubicBezTo>
                  <a:cubicBezTo>
                    <a:pt x="1416" y="297"/>
                    <a:pt x="1097" y="0"/>
                    <a:pt x="70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8" name="Google Shape;2768;p29"/>
            <p:cNvSpPr/>
            <p:nvPr/>
          </p:nvSpPr>
          <p:spPr>
            <a:xfrm>
              <a:off x="17518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9" name="Google Shape;2769;p29"/>
            <p:cNvSpPr/>
            <p:nvPr/>
          </p:nvSpPr>
          <p:spPr>
            <a:xfrm>
              <a:off x="17518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0" name="Google Shape;2770;p29"/>
            <p:cNvSpPr/>
            <p:nvPr/>
          </p:nvSpPr>
          <p:spPr>
            <a:xfrm>
              <a:off x="190075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1" name="Google Shape;2771;p29"/>
            <p:cNvSpPr/>
            <p:nvPr/>
          </p:nvSpPr>
          <p:spPr>
            <a:xfrm>
              <a:off x="190075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2" name="Google Shape;2772;p29"/>
            <p:cNvSpPr/>
            <p:nvPr/>
          </p:nvSpPr>
          <p:spPr>
            <a:xfrm>
              <a:off x="2049700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393" y="1096"/>
                    <a:pt x="1393" y="708"/>
                  </a:cubicBezTo>
                  <a:cubicBezTo>
                    <a:pt x="1393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3" name="Google Shape;2773;p29"/>
            <p:cNvSpPr/>
            <p:nvPr/>
          </p:nvSpPr>
          <p:spPr>
            <a:xfrm>
              <a:off x="2049700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393" y="1073"/>
                    <a:pt x="1393" y="685"/>
                  </a:cubicBezTo>
                  <a:cubicBezTo>
                    <a:pt x="1393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4" name="Google Shape;2774;p29"/>
            <p:cNvSpPr/>
            <p:nvPr/>
          </p:nvSpPr>
          <p:spPr>
            <a:xfrm>
              <a:off x="2198625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1" y="320"/>
                    <a:pt x="1" y="708"/>
                  </a:cubicBezTo>
                  <a:cubicBezTo>
                    <a:pt x="1" y="1096"/>
                    <a:pt x="297" y="1393"/>
                    <a:pt x="685" y="1393"/>
                  </a:cubicBezTo>
                  <a:cubicBezTo>
                    <a:pt x="1073" y="1393"/>
                    <a:pt x="1393" y="1096"/>
                    <a:pt x="1393" y="708"/>
                  </a:cubicBezTo>
                  <a:cubicBezTo>
                    <a:pt x="1393" y="320"/>
                    <a:pt x="1073" y="0"/>
                    <a:pt x="68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5" name="Google Shape;2775;p29"/>
            <p:cNvSpPr/>
            <p:nvPr/>
          </p:nvSpPr>
          <p:spPr>
            <a:xfrm>
              <a:off x="2198625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1" y="297"/>
                    <a:pt x="1" y="685"/>
                  </a:cubicBezTo>
                  <a:cubicBezTo>
                    <a:pt x="1" y="1073"/>
                    <a:pt x="297" y="1392"/>
                    <a:pt x="685" y="1392"/>
                  </a:cubicBezTo>
                  <a:cubicBezTo>
                    <a:pt x="1073" y="1392"/>
                    <a:pt x="1393" y="1073"/>
                    <a:pt x="1393" y="685"/>
                  </a:cubicBezTo>
                  <a:cubicBezTo>
                    <a:pt x="1393" y="297"/>
                    <a:pt x="1073" y="0"/>
                    <a:pt x="68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6" name="Google Shape;2776;p29"/>
            <p:cNvSpPr/>
            <p:nvPr/>
          </p:nvSpPr>
          <p:spPr>
            <a:xfrm>
              <a:off x="234700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5" y="1096"/>
                    <a:pt x="1415" y="708"/>
                  </a:cubicBezTo>
                  <a:cubicBezTo>
                    <a:pt x="1415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7" name="Google Shape;2777;p29"/>
            <p:cNvSpPr/>
            <p:nvPr/>
          </p:nvSpPr>
          <p:spPr>
            <a:xfrm>
              <a:off x="234700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5" y="1073"/>
                    <a:pt x="1415" y="685"/>
                  </a:cubicBezTo>
                  <a:cubicBezTo>
                    <a:pt x="1415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8" name="Google Shape;2778;p29"/>
            <p:cNvSpPr/>
            <p:nvPr/>
          </p:nvSpPr>
          <p:spPr>
            <a:xfrm>
              <a:off x="24959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9" name="Google Shape;2779;p29"/>
            <p:cNvSpPr/>
            <p:nvPr/>
          </p:nvSpPr>
          <p:spPr>
            <a:xfrm>
              <a:off x="24959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0" name="Google Shape;2780;p29"/>
            <p:cNvSpPr/>
            <p:nvPr/>
          </p:nvSpPr>
          <p:spPr>
            <a:xfrm>
              <a:off x="2644850" y="7080325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320"/>
                    <a:pt x="1" y="708"/>
                  </a:cubicBezTo>
                  <a:cubicBezTo>
                    <a:pt x="1" y="1096"/>
                    <a:pt x="321" y="1393"/>
                    <a:pt x="709" y="1393"/>
                  </a:cubicBezTo>
                  <a:cubicBezTo>
                    <a:pt x="1097" y="1393"/>
                    <a:pt x="1416" y="1096"/>
                    <a:pt x="1416" y="708"/>
                  </a:cubicBezTo>
                  <a:cubicBezTo>
                    <a:pt x="1416" y="320"/>
                    <a:pt x="1097" y="0"/>
                    <a:pt x="70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1" name="Google Shape;2781;p29"/>
            <p:cNvSpPr/>
            <p:nvPr/>
          </p:nvSpPr>
          <p:spPr>
            <a:xfrm>
              <a:off x="2644850" y="7237250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297"/>
                    <a:pt x="1" y="685"/>
                  </a:cubicBezTo>
                  <a:cubicBezTo>
                    <a:pt x="1" y="1073"/>
                    <a:pt x="321" y="1392"/>
                    <a:pt x="709" y="1392"/>
                  </a:cubicBezTo>
                  <a:cubicBezTo>
                    <a:pt x="1097" y="1392"/>
                    <a:pt x="1416" y="1073"/>
                    <a:pt x="1416" y="685"/>
                  </a:cubicBezTo>
                  <a:cubicBezTo>
                    <a:pt x="1416" y="297"/>
                    <a:pt x="1097" y="0"/>
                    <a:pt x="70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2" name="Google Shape;2782;p29"/>
            <p:cNvSpPr/>
            <p:nvPr/>
          </p:nvSpPr>
          <p:spPr>
            <a:xfrm>
              <a:off x="2793800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393" y="1096"/>
                    <a:pt x="1393" y="708"/>
                  </a:cubicBezTo>
                  <a:cubicBezTo>
                    <a:pt x="1393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3" name="Google Shape;2783;p29"/>
            <p:cNvSpPr/>
            <p:nvPr/>
          </p:nvSpPr>
          <p:spPr>
            <a:xfrm>
              <a:off x="2793800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393" y="1073"/>
                    <a:pt x="1393" y="685"/>
                  </a:cubicBezTo>
                  <a:cubicBezTo>
                    <a:pt x="1393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4" name="Google Shape;2784;p29"/>
            <p:cNvSpPr/>
            <p:nvPr/>
          </p:nvSpPr>
          <p:spPr>
            <a:xfrm>
              <a:off x="2942725" y="7080325"/>
              <a:ext cx="34850" cy="34825"/>
            </a:xfrm>
            <a:custGeom>
              <a:avLst/>
              <a:gdLst/>
              <a:ahLst/>
              <a:cxnLst/>
              <a:rect l="l" t="t" r="r" b="b"/>
              <a:pathLst>
                <a:path w="1394" h="1393" extrusionOk="0">
                  <a:moveTo>
                    <a:pt x="686" y="0"/>
                  </a:moveTo>
                  <a:cubicBezTo>
                    <a:pt x="298" y="0"/>
                    <a:pt x="1" y="320"/>
                    <a:pt x="1" y="708"/>
                  </a:cubicBezTo>
                  <a:cubicBezTo>
                    <a:pt x="1" y="1096"/>
                    <a:pt x="298" y="1393"/>
                    <a:pt x="686" y="1393"/>
                  </a:cubicBezTo>
                  <a:cubicBezTo>
                    <a:pt x="1074" y="1393"/>
                    <a:pt x="1393" y="1096"/>
                    <a:pt x="1393" y="708"/>
                  </a:cubicBezTo>
                  <a:cubicBezTo>
                    <a:pt x="1393" y="320"/>
                    <a:pt x="1074" y="0"/>
                    <a:pt x="68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5" name="Google Shape;2785;p29"/>
            <p:cNvSpPr/>
            <p:nvPr/>
          </p:nvSpPr>
          <p:spPr>
            <a:xfrm>
              <a:off x="2942725" y="7237250"/>
              <a:ext cx="34850" cy="34825"/>
            </a:xfrm>
            <a:custGeom>
              <a:avLst/>
              <a:gdLst/>
              <a:ahLst/>
              <a:cxnLst/>
              <a:rect l="l" t="t" r="r" b="b"/>
              <a:pathLst>
                <a:path w="1394" h="1393" extrusionOk="0">
                  <a:moveTo>
                    <a:pt x="686" y="0"/>
                  </a:moveTo>
                  <a:cubicBezTo>
                    <a:pt x="298" y="0"/>
                    <a:pt x="1" y="297"/>
                    <a:pt x="1" y="685"/>
                  </a:cubicBezTo>
                  <a:cubicBezTo>
                    <a:pt x="1" y="1073"/>
                    <a:pt x="298" y="1392"/>
                    <a:pt x="686" y="1392"/>
                  </a:cubicBezTo>
                  <a:cubicBezTo>
                    <a:pt x="1074" y="1392"/>
                    <a:pt x="1393" y="1073"/>
                    <a:pt x="1393" y="685"/>
                  </a:cubicBezTo>
                  <a:cubicBezTo>
                    <a:pt x="1393" y="297"/>
                    <a:pt x="1074" y="0"/>
                    <a:pt x="68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6" name="Google Shape;2786;p29"/>
            <p:cNvSpPr/>
            <p:nvPr/>
          </p:nvSpPr>
          <p:spPr>
            <a:xfrm>
              <a:off x="309110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7" name="Google Shape;2787;p29"/>
            <p:cNvSpPr/>
            <p:nvPr/>
          </p:nvSpPr>
          <p:spPr>
            <a:xfrm>
              <a:off x="309110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8" name="Google Shape;2788;p29"/>
            <p:cNvSpPr/>
            <p:nvPr/>
          </p:nvSpPr>
          <p:spPr>
            <a:xfrm>
              <a:off x="32400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9" name="Google Shape;2789;p29"/>
            <p:cNvSpPr/>
            <p:nvPr/>
          </p:nvSpPr>
          <p:spPr>
            <a:xfrm>
              <a:off x="32400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0" name="Google Shape;2790;p29"/>
            <p:cNvSpPr/>
            <p:nvPr/>
          </p:nvSpPr>
          <p:spPr>
            <a:xfrm>
              <a:off x="338897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5" y="1096"/>
                    <a:pt x="1415" y="708"/>
                  </a:cubicBezTo>
                  <a:cubicBezTo>
                    <a:pt x="1415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1" name="Google Shape;2791;p29"/>
            <p:cNvSpPr/>
            <p:nvPr/>
          </p:nvSpPr>
          <p:spPr>
            <a:xfrm>
              <a:off x="338897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5" y="1073"/>
                    <a:pt x="1415" y="685"/>
                  </a:cubicBezTo>
                  <a:cubicBezTo>
                    <a:pt x="1415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92" name="Google Shape;2792;p29"/>
          <p:cNvSpPr/>
          <p:nvPr/>
        </p:nvSpPr>
        <p:spPr>
          <a:xfrm>
            <a:off x="6469025" y="539496"/>
            <a:ext cx="225300" cy="222300"/>
          </a:xfrm>
          <a:prstGeom prst="ellipse">
            <a:avLst/>
          </a:prstGeom>
          <a:solidFill>
            <a:srgbClr val="FFFFFF">
              <a:alpha val="660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93" name="Google Shape;2793;p29"/>
          <p:cNvSpPr/>
          <p:nvPr/>
        </p:nvSpPr>
        <p:spPr>
          <a:xfrm>
            <a:off x="1719425" y="2689459"/>
            <a:ext cx="225300" cy="222300"/>
          </a:xfrm>
          <a:prstGeom prst="ellipse">
            <a:avLst/>
          </a:prstGeom>
          <a:solidFill>
            <a:srgbClr val="FFFFFF">
              <a:alpha val="660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94" name="Google Shape;2794;p29"/>
          <p:cNvSpPr/>
          <p:nvPr/>
        </p:nvSpPr>
        <p:spPr>
          <a:xfrm>
            <a:off x="7050" y="3768875"/>
            <a:ext cx="3105600" cy="1366200"/>
          </a:xfrm>
          <a:prstGeom prst="rtTriangle">
            <a:avLst/>
          </a:prstGeom>
          <a:solidFill>
            <a:schemeClr val="accent4"/>
          </a:solidFill>
          <a:ln w="952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95" name="Google Shape;2795;p29"/>
          <p:cNvSpPr/>
          <p:nvPr/>
        </p:nvSpPr>
        <p:spPr>
          <a:xfrm rot="5400000">
            <a:off x="809588" y="500475"/>
            <a:ext cx="380700" cy="2276100"/>
          </a:xfrm>
          <a:prstGeom prst="round2SameRect">
            <a:avLst>
              <a:gd name="adj1" fmla="val 46388"/>
              <a:gd name="adj2" fmla="val 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96" name="Google Shape;2796;p29"/>
          <p:cNvSpPr/>
          <p:nvPr/>
        </p:nvSpPr>
        <p:spPr>
          <a:xfrm>
            <a:off x="1751163" y="1444727"/>
            <a:ext cx="392400" cy="3876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97" name="Google Shape;2797;p29"/>
          <p:cNvSpPr/>
          <p:nvPr/>
        </p:nvSpPr>
        <p:spPr>
          <a:xfrm rot="-5400000">
            <a:off x="8134675" y="1534804"/>
            <a:ext cx="380700" cy="2276100"/>
          </a:xfrm>
          <a:prstGeom prst="round2SameRect">
            <a:avLst>
              <a:gd name="adj1" fmla="val 46388"/>
              <a:gd name="adj2" fmla="val 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98" name="Google Shape;2798;p29"/>
          <p:cNvSpPr/>
          <p:nvPr/>
        </p:nvSpPr>
        <p:spPr>
          <a:xfrm rot="10800000">
            <a:off x="7181400" y="2479052"/>
            <a:ext cx="392400" cy="3876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99" name="Google Shape;2799;p29"/>
          <p:cNvSpPr/>
          <p:nvPr/>
        </p:nvSpPr>
        <p:spPr>
          <a:xfrm>
            <a:off x="3271800" y="276481"/>
            <a:ext cx="323700" cy="320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00" name="Google Shape;2800;p29"/>
          <p:cNvSpPr/>
          <p:nvPr/>
        </p:nvSpPr>
        <p:spPr>
          <a:xfrm>
            <a:off x="3563163" y="139505"/>
            <a:ext cx="323700" cy="320100"/>
          </a:xfrm>
          <a:prstGeom prst="ellipse">
            <a:avLst/>
          </a:prstGeom>
          <a:solidFill>
            <a:srgbClr val="F8B0AD">
              <a:alpha val="687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01" name="Google Shape;2801;p29"/>
          <p:cNvSpPr/>
          <p:nvPr/>
        </p:nvSpPr>
        <p:spPr>
          <a:xfrm>
            <a:off x="3871992" y="42375"/>
            <a:ext cx="323700" cy="320100"/>
          </a:xfrm>
          <a:prstGeom prst="ellipse">
            <a:avLst/>
          </a:prstGeom>
          <a:solidFill>
            <a:srgbClr val="F8B0AD">
              <a:alpha val="424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802" name="Google Shape;2802;p29"/>
          <p:cNvCxnSpPr/>
          <p:nvPr/>
        </p:nvCxnSpPr>
        <p:spPr>
          <a:xfrm>
            <a:off x="-371475" y="5141100"/>
            <a:ext cx="34839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803" name="Google Shape;2803;p29"/>
          <p:cNvSpPr/>
          <p:nvPr/>
        </p:nvSpPr>
        <p:spPr>
          <a:xfrm rot="-5400000">
            <a:off x="7083241" y="-939870"/>
            <a:ext cx="1824300" cy="1824300"/>
          </a:xfrm>
          <a:prstGeom prst="pie">
            <a:avLst>
              <a:gd name="adj1" fmla="val 5393868"/>
              <a:gd name="adj2" fmla="val 16186904"/>
            </a:avLst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04" name="Google Shape;2804;p29"/>
          <p:cNvSpPr/>
          <p:nvPr/>
        </p:nvSpPr>
        <p:spPr>
          <a:xfrm rot="8113155">
            <a:off x="6735410" y="3106126"/>
            <a:ext cx="332625" cy="32901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05" name="Google Shape;2805;p29"/>
          <p:cNvSpPr/>
          <p:nvPr/>
        </p:nvSpPr>
        <p:spPr>
          <a:xfrm rot="8113155">
            <a:off x="6622197" y="3417227"/>
            <a:ext cx="332625" cy="329018"/>
          </a:xfrm>
          <a:prstGeom prst="ellipse">
            <a:avLst/>
          </a:prstGeom>
          <a:solidFill>
            <a:srgbClr val="F8B0AD">
              <a:alpha val="687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06" name="Google Shape;2806;p29"/>
          <p:cNvSpPr/>
          <p:nvPr/>
        </p:nvSpPr>
        <p:spPr>
          <a:xfrm rot="8113155">
            <a:off x="6467364" y="3711927"/>
            <a:ext cx="332625" cy="329018"/>
          </a:xfrm>
          <a:prstGeom prst="ellipse">
            <a:avLst/>
          </a:prstGeom>
          <a:solidFill>
            <a:srgbClr val="F8B0AD">
              <a:alpha val="424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07" name="Google Shape;2807;p29"/>
          <p:cNvSpPr/>
          <p:nvPr/>
        </p:nvSpPr>
        <p:spPr>
          <a:xfrm>
            <a:off x="1028700" y="1001100"/>
            <a:ext cx="7096200" cy="2836500"/>
          </a:xfrm>
          <a:prstGeom prst="roundRect">
            <a:avLst>
              <a:gd name="adj" fmla="val 4802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08" name="Google Shape;2808;p29"/>
          <p:cNvSpPr/>
          <p:nvPr/>
        </p:nvSpPr>
        <p:spPr>
          <a:xfrm>
            <a:off x="1028625" y="2322850"/>
            <a:ext cx="7096200" cy="1258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09" name="Google Shape;2809;p29"/>
          <p:cNvSpPr/>
          <p:nvPr/>
        </p:nvSpPr>
        <p:spPr>
          <a:xfrm>
            <a:off x="727250" y="3572175"/>
            <a:ext cx="7704000" cy="593400"/>
          </a:xfrm>
          <a:prstGeom prst="roundRect">
            <a:avLst>
              <a:gd name="adj" fmla="val 50000"/>
            </a:avLst>
          </a:prstGeom>
          <a:solidFill>
            <a:srgbClr val="FF736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810" name="Google Shape;2810;p29"/>
          <p:cNvGrpSpPr/>
          <p:nvPr/>
        </p:nvGrpSpPr>
        <p:grpSpPr>
          <a:xfrm>
            <a:off x="727250" y="3572175"/>
            <a:ext cx="7704000" cy="593400"/>
            <a:chOff x="727250" y="4105575"/>
            <a:chExt cx="7704000" cy="593400"/>
          </a:xfrm>
        </p:grpSpPr>
        <p:sp>
          <p:nvSpPr>
            <p:cNvPr id="2811" name="Google Shape;2811;p29"/>
            <p:cNvSpPr/>
            <p:nvPr/>
          </p:nvSpPr>
          <p:spPr>
            <a:xfrm>
              <a:off x="774875" y="4174425"/>
              <a:ext cx="455700" cy="4557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2" name="Google Shape;2812;p29"/>
            <p:cNvSpPr/>
            <p:nvPr/>
          </p:nvSpPr>
          <p:spPr>
            <a:xfrm>
              <a:off x="727250" y="4105575"/>
              <a:ext cx="593400" cy="593400"/>
            </a:xfrm>
            <a:prstGeom prst="pie">
              <a:avLst>
                <a:gd name="adj1" fmla="val 5366593"/>
                <a:gd name="adj2" fmla="val 1620000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3" name="Google Shape;2813;p29"/>
            <p:cNvSpPr/>
            <p:nvPr/>
          </p:nvSpPr>
          <p:spPr>
            <a:xfrm rot="10800000">
              <a:off x="7927925" y="4174425"/>
              <a:ext cx="455700" cy="4557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4" name="Google Shape;2814;p29"/>
            <p:cNvSpPr/>
            <p:nvPr/>
          </p:nvSpPr>
          <p:spPr>
            <a:xfrm rot="10800000">
              <a:off x="7837850" y="4105575"/>
              <a:ext cx="593400" cy="593400"/>
            </a:xfrm>
            <a:prstGeom prst="pie">
              <a:avLst>
                <a:gd name="adj1" fmla="val 5366593"/>
                <a:gd name="adj2" fmla="val 1620000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15" name="Google Shape;2815;p29"/>
          <p:cNvSpPr txBox="1">
            <a:spLocks noGrp="1"/>
          </p:cNvSpPr>
          <p:nvPr>
            <p:ph type="title"/>
          </p:nvPr>
        </p:nvSpPr>
        <p:spPr>
          <a:xfrm>
            <a:off x="1336350" y="1001100"/>
            <a:ext cx="6471300" cy="2836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 sz="26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816" name="Google Shape;2816;p29"/>
          <p:cNvSpPr txBox="1">
            <a:spLocks noGrp="1"/>
          </p:cNvSpPr>
          <p:nvPr>
            <p:ph type="title" idx="2"/>
          </p:nvPr>
        </p:nvSpPr>
        <p:spPr>
          <a:xfrm>
            <a:off x="1219200" y="3572175"/>
            <a:ext cx="6696000" cy="59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Montserrat Medium"/>
              <a:buNone/>
              <a:defRPr sz="2000">
                <a:solidFill>
                  <a:schemeClr val="dk2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2817" name="Google Shape;2817;p29"/>
          <p:cNvSpPr/>
          <p:nvPr/>
        </p:nvSpPr>
        <p:spPr>
          <a:xfrm flipH="1">
            <a:off x="6047475" y="4162225"/>
            <a:ext cx="2083200" cy="981000"/>
          </a:xfrm>
          <a:prstGeom prst="rtTriangle">
            <a:avLst/>
          </a:prstGeom>
          <a:solidFill>
            <a:srgbClr val="F8B0AD">
              <a:alpha val="348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CUSTOM_7">
    <p:bg>
      <p:bgPr>
        <a:solidFill>
          <a:srgbClr val="FFFAEB"/>
        </a:solidFill>
        <a:effectLst/>
      </p:bgPr>
    </p:bg>
    <p:spTree>
      <p:nvGrpSpPr>
        <p:cNvPr id="1" name="Shape 28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9" name="Google Shape;2819;p30"/>
          <p:cNvSpPr/>
          <p:nvPr/>
        </p:nvSpPr>
        <p:spPr>
          <a:xfrm flipH="1">
            <a:off x="6233175" y="-24950"/>
            <a:ext cx="2202300" cy="888300"/>
          </a:xfrm>
          <a:prstGeom prst="rtTriangle">
            <a:avLst/>
          </a:prstGeom>
          <a:solidFill>
            <a:srgbClr val="FFFFFF">
              <a:alpha val="767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20" name="Google Shape;2820;p30"/>
          <p:cNvSpPr/>
          <p:nvPr/>
        </p:nvSpPr>
        <p:spPr>
          <a:xfrm rot="5400000">
            <a:off x="3546188" y="-42615"/>
            <a:ext cx="927600" cy="1043400"/>
          </a:xfrm>
          <a:prstGeom prst="pie">
            <a:avLst>
              <a:gd name="adj1" fmla="val 5366593"/>
              <a:gd name="adj2" fmla="val 16200000"/>
            </a:avLst>
          </a:prstGeom>
          <a:solidFill>
            <a:srgbClr val="F8B0AD">
              <a:alpha val="348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21" name="Google Shape;2821;p30"/>
          <p:cNvSpPr/>
          <p:nvPr/>
        </p:nvSpPr>
        <p:spPr>
          <a:xfrm rot="10800000">
            <a:off x="4513962" y="-1934"/>
            <a:ext cx="2386200" cy="475800"/>
          </a:xfrm>
          <a:prstGeom prst="roundRect">
            <a:avLst>
              <a:gd name="adj" fmla="val 50000"/>
            </a:avLst>
          </a:prstGeom>
          <a:solidFill>
            <a:srgbClr val="FCD66C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822" name="Google Shape;2822;p30"/>
          <p:cNvCxnSpPr>
            <a:endCxn id="2821" idx="3"/>
          </p:cNvCxnSpPr>
          <p:nvPr/>
        </p:nvCxnSpPr>
        <p:spPr>
          <a:xfrm rot="10800000">
            <a:off x="4513962" y="235966"/>
            <a:ext cx="3262500" cy="0"/>
          </a:xfrm>
          <a:prstGeom prst="straightConnector1">
            <a:avLst/>
          </a:prstGeom>
          <a:noFill/>
          <a:ln w="9525" cap="flat" cmpd="sng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823" name="Google Shape;2823;p30"/>
          <p:cNvSpPr/>
          <p:nvPr/>
        </p:nvSpPr>
        <p:spPr>
          <a:xfrm rot="-5400000">
            <a:off x="5770520" y="6713"/>
            <a:ext cx="465900" cy="459600"/>
          </a:xfrm>
          <a:prstGeom prst="ellipse">
            <a:avLst/>
          </a:prstGeom>
          <a:solidFill>
            <a:srgbClr val="FFFFFF">
              <a:alpha val="747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24" name="Google Shape;2824;p30"/>
          <p:cNvSpPr/>
          <p:nvPr/>
        </p:nvSpPr>
        <p:spPr>
          <a:xfrm rot="-5400000">
            <a:off x="4841196" y="6713"/>
            <a:ext cx="465900" cy="4596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25" name="Google Shape;2825;p30"/>
          <p:cNvSpPr/>
          <p:nvPr/>
        </p:nvSpPr>
        <p:spPr>
          <a:xfrm>
            <a:off x="1637321" y="3260"/>
            <a:ext cx="1809000" cy="465900"/>
          </a:xfrm>
          <a:prstGeom prst="rtTriangle">
            <a:avLst/>
          </a:prstGeom>
          <a:solidFill>
            <a:srgbClr val="9FC5E8">
              <a:alpha val="598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26" name="Google Shape;2826;p30"/>
          <p:cNvSpPr/>
          <p:nvPr/>
        </p:nvSpPr>
        <p:spPr>
          <a:xfrm rot="-5400000">
            <a:off x="710075" y="6713"/>
            <a:ext cx="465900" cy="4596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27" name="Google Shape;2827;p30"/>
          <p:cNvSpPr/>
          <p:nvPr/>
        </p:nvSpPr>
        <p:spPr>
          <a:xfrm rot="10800000">
            <a:off x="1684984" y="3834"/>
            <a:ext cx="1809000" cy="465900"/>
          </a:xfrm>
          <a:prstGeom prst="rtTriangle">
            <a:avLst/>
          </a:prstGeom>
          <a:solidFill>
            <a:srgbClr val="FFFFFF">
              <a:alpha val="767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828" name="Google Shape;2828;p30"/>
          <p:cNvCxnSpPr>
            <a:endCxn id="2825" idx="0"/>
          </p:cNvCxnSpPr>
          <p:nvPr/>
        </p:nvCxnSpPr>
        <p:spPr>
          <a:xfrm rot="10800000">
            <a:off x="1637321" y="3260"/>
            <a:ext cx="1787400" cy="461100"/>
          </a:xfrm>
          <a:prstGeom prst="straightConnector1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829" name="Google Shape;2829;p30"/>
          <p:cNvSpPr/>
          <p:nvPr/>
        </p:nvSpPr>
        <p:spPr>
          <a:xfrm rot="-5400000">
            <a:off x="1169759" y="3828"/>
            <a:ext cx="465900" cy="459600"/>
          </a:xfrm>
          <a:prstGeom prst="ellipse">
            <a:avLst/>
          </a:prstGeom>
          <a:solidFill>
            <a:srgbClr val="FCD66C">
              <a:alpha val="6294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30" name="Google Shape;2830;p30"/>
          <p:cNvSpPr/>
          <p:nvPr/>
        </p:nvSpPr>
        <p:spPr>
          <a:xfrm rot="5400000">
            <a:off x="-1382050" y="1086075"/>
            <a:ext cx="3476700" cy="714000"/>
          </a:xfrm>
          <a:prstGeom prst="roundRect">
            <a:avLst>
              <a:gd name="adj" fmla="val 50000"/>
            </a:avLst>
          </a:prstGeom>
          <a:solidFill>
            <a:srgbClr val="FCD66C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831" name="Google Shape;2831;p30"/>
          <p:cNvGrpSpPr/>
          <p:nvPr/>
        </p:nvGrpSpPr>
        <p:grpSpPr>
          <a:xfrm>
            <a:off x="-170" y="-1888"/>
            <a:ext cx="9144182" cy="5148055"/>
            <a:chOff x="-170" y="-1888"/>
            <a:chExt cx="9144182" cy="5148055"/>
          </a:xfrm>
        </p:grpSpPr>
        <p:sp>
          <p:nvSpPr>
            <p:cNvPr id="2832" name="Google Shape;2832;p30"/>
            <p:cNvSpPr/>
            <p:nvPr/>
          </p:nvSpPr>
          <p:spPr>
            <a:xfrm flipH="1">
              <a:off x="314364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833" name="Google Shape;2833;p30"/>
            <p:cNvSpPr/>
            <p:nvPr/>
          </p:nvSpPr>
          <p:spPr>
            <a:xfrm flipH="1">
              <a:off x="-170" y="28485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834" name="Google Shape;2834;p30"/>
            <p:cNvSpPr/>
            <p:nvPr/>
          </p:nvSpPr>
          <p:spPr>
            <a:xfrm flipH="1">
              <a:off x="914397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835" name="Google Shape;2835;p30"/>
            <p:cNvSpPr/>
            <p:nvPr/>
          </p:nvSpPr>
          <p:spPr>
            <a:xfrm flipH="1">
              <a:off x="885824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836" name="Google Shape;2836;p30"/>
            <p:cNvSpPr/>
            <p:nvPr/>
          </p:nvSpPr>
          <p:spPr>
            <a:xfrm flipH="1">
              <a:off x="8572510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837" name="Google Shape;2837;p30"/>
            <p:cNvSpPr/>
            <p:nvPr/>
          </p:nvSpPr>
          <p:spPr>
            <a:xfrm flipH="1">
              <a:off x="828677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838" name="Google Shape;2838;p30"/>
            <p:cNvSpPr/>
            <p:nvPr/>
          </p:nvSpPr>
          <p:spPr>
            <a:xfrm flipH="1">
              <a:off x="800104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839" name="Google Shape;2839;p30"/>
            <p:cNvSpPr/>
            <p:nvPr/>
          </p:nvSpPr>
          <p:spPr>
            <a:xfrm flipH="1">
              <a:off x="771531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840" name="Google Shape;2840;p30"/>
            <p:cNvSpPr/>
            <p:nvPr/>
          </p:nvSpPr>
          <p:spPr>
            <a:xfrm flipH="1">
              <a:off x="742958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841" name="Google Shape;2841;p30"/>
            <p:cNvSpPr/>
            <p:nvPr/>
          </p:nvSpPr>
          <p:spPr>
            <a:xfrm flipH="1">
              <a:off x="714385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842" name="Google Shape;2842;p30"/>
            <p:cNvSpPr/>
            <p:nvPr/>
          </p:nvSpPr>
          <p:spPr>
            <a:xfrm rot="10800000" flipH="1">
              <a:off x="6858158" y="-1888"/>
              <a:ext cx="0" cy="5147280"/>
            </a:xfrm>
            <a:custGeom>
              <a:avLst/>
              <a:gdLst/>
              <a:ahLst/>
              <a:cxnLst/>
              <a:rect l="l" t="t" r="r" b="b"/>
              <a:pathLst>
                <a:path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843" name="Google Shape;2843;p30"/>
            <p:cNvSpPr/>
            <p:nvPr/>
          </p:nvSpPr>
          <p:spPr>
            <a:xfrm flipH="1">
              <a:off x="657242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844" name="Google Shape;2844;p30"/>
            <p:cNvSpPr/>
            <p:nvPr/>
          </p:nvSpPr>
          <p:spPr>
            <a:xfrm flipH="1">
              <a:off x="628669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845" name="Google Shape;2845;p30"/>
            <p:cNvSpPr/>
            <p:nvPr/>
          </p:nvSpPr>
          <p:spPr>
            <a:xfrm flipH="1">
              <a:off x="600096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846" name="Google Shape;2846;p30"/>
            <p:cNvSpPr/>
            <p:nvPr/>
          </p:nvSpPr>
          <p:spPr>
            <a:xfrm flipH="1">
              <a:off x="571523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847" name="Google Shape;2847;p30"/>
            <p:cNvSpPr/>
            <p:nvPr/>
          </p:nvSpPr>
          <p:spPr>
            <a:xfrm flipH="1">
              <a:off x="542949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848" name="Google Shape;2848;p30"/>
            <p:cNvSpPr/>
            <p:nvPr/>
          </p:nvSpPr>
          <p:spPr>
            <a:xfrm flipH="1">
              <a:off x="514376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849" name="Google Shape;2849;p30"/>
            <p:cNvSpPr/>
            <p:nvPr/>
          </p:nvSpPr>
          <p:spPr>
            <a:xfrm flipH="1">
              <a:off x="485803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850" name="Google Shape;2850;p30"/>
            <p:cNvSpPr/>
            <p:nvPr/>
          </p:nvSpPr>
          <p:spPr>
            <a:xfrm flipH="1">
              <a:off x="457230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851" name="Google Shape;2851;p30"/>
            <p:cNvSpPr/>
            <p:nvPr/>
          </p:nvSpPr>
          <p:spPr>
            <a:xfrm flipH="1">
              <a:off x="428657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852" name="Google Shape;2852;p30"/>
            <p:cNvSpPr/>
            <p:nvPr/>
          </p:nvSpPr>
          <p:spPr>
            <a:xfrm flipH="1">
              <a:off x="400084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853" name="Google Shape;2853;p30"/>
            <p:cNvSpPr/>
            <p:nvPr/>
          </p:nvSpPr>
          <p:spPr>
            <a:xfrm flipH="1">
              <a:off x="371510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854" name="Google Shape;2854;p30"/>
            <p:cNvSpPr/>
            <p:nvPr/>
          </p:nvSpPr>
          <p:spPr>
            <a:xfrm flipH="1">
              <a:off x="342937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855" name="Google Shape;2855;p30"/>
            <p:cNvSpPr/>
            <p:nvPr/>
          </p:nvSpPr>
          <p:spPr>
            <a:xfrm flipH="1">
              <a:off x="-170" y="285847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856" name="Google Shape;2856;p30"/>
            <p:cNvSpPr/>
            <p:nvPr/>
          </p:nvSpPr>
          <p:spPr>
            <a:xfrm flipH="1">
              <a:off x="-170" y="257249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857" name="Google Shape;2857;p30"/>
            <p:cNvSpPr/>
            <p:nvPr/>
          </p:nvSpPr>
          <p:spPr>
            <a:xfrm flipH="1">
              <a:off x="-170" y="228656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858" name="Google Shape;2858;p30"/>
            <p:cNvSpPr/>
            <p:nvPr/>
          </p:nvSpPr>
          <p:spPr>
            <a:xfrm flipH="1">
              <a:off x="-170" y="2000585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859" name="Google Shape;2859;p30"/>
            <p:cNvSpPr/>
            <p:nvPr/>
          </p:nvSpPr>
          <p:spPr>
            <a:xfrm flipH="1">
              <a:off x="-170" y="171461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860" name="Google Shape;2860;p30"/>
            <p:cNvSpPr/>
            <p:nvPr/>
          </p:nvSpPr>
          <p:spPr>
            <a:xfrm flipH="1">
              <a:off x="-170" y="142867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861" name="Google Shape;2861;p30"/>
            <p:cNvSpPr/>
            <p:nvPr/>
          </p:nvSpPr>
          <p:spPr>
            <a:xfrm flipH="1">
              <a:off x="-170" y="428750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862" name="Google Shape;2862;p30"/>
            <p:cNvSpPr/>
            <p:nvPr/>
          </p:nvSpPr>
          <p:spPr>
            <a:xfrm flipH="1">
              <a:off x="-170" y="400152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863" name="Google Shape;2863;p30"/>
            <p:cNvSpPr/>
            <p:nvPr/>
          </p:nvSpPr>
          <p:spPr>
            <a:xfrm flipH="1">
              <a:off x="-170" y="371632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864" name="Google Shape;2864;p30"/>
            <p:cNvSpPr/>
            <p:nvPr/>
          </p:nvSpPr>
          <p:spPr>
            <a:xfrm flipH="1">
              <a:off x="-170" y="343038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865" name="Google Shape;2865;p30"/>
            <p:cNvSpPr/>
            <p:nvPr/>
          </p:nvSpPr>
          <p:spPr>
            <a:xfrm flipH="1">
              <a:off x="-170" y="485941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866" name="Google Shape;2866;p30"/>
            <p:cNvSpPr/>
            <p:nvPr/>
          </p:nvSpPr>
          <p:spPr>
            <a:xfrm flipH="1">
              <a:off x="-170" y="4573436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867" name="Google Shape;2867;p30"/>
            <p:cNvSpPr/>
            <p:nvPr/>
          </p:nvSpPr>
          <p:spPr>
            <a:xfrm flipH="1">
              <a:off x="-170" y="3144409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868" name="Google Shape;2868;p30"/>
            <p:cNvSpPr/>
            <p:nvPr/>
          </p:nvSpPr>
          <p:spPr>
            <a:xfrm flipH="1">
              <a:off x="-170" y="1142698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869" name="Google Shape;2869;p30"/>
            <p:cNvSpPr/>
            <p:nvPr/>
          </p:nvSpPr>
          <p:spPr>
            <a:xfrm flipH="1">
              <a:off x="-170" y="85676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870" name="Google Shape;2870;p30"/>
            <p:cNvSpPr/>
            <p:nvPr/>
          </p:nvSpPr>
          <p:spPr>
            <a:xfrm flipH="1">
              <a:off x="-170" y="57078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871" name="Google Shape;2871;p30"/>
            <p:cNvSpPr/>
            <p:nvPr/>
          </p:nvSpPr>
          <p:spPr>
            <a:xfrm flipH="1">
              <a:off x="57206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872" name="Google Shape;2872;p30"/>
            <p:cNvSpPr/>
            <p:nvPr/>
          </p:nvSpPr>
          <p:spPr>
            <a:xfrm flipH="1">
              <a:off x="2857914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873" name="Google Shape;2873;p30"/>
            <p:cNvSpPr/>
            <p:nvPr/>
          </p:nvSpPr>
          <p:spPr>
            <a:xfrm flipH="1">
              <a:off x="2572182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874" name="Google Shape;2874;p30"/>
            <p:cNvSpPr/>
            <p:nvPr/>
          </p:nvSpPr>
          <p:spPr>
            <a:xfrm flipH="1">
              <a:off x="228645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875" name="Google Shape;2875;p30"/>
            <p:cNvSpPr/>
            <p:nvPr/>
          </p:nvSpPr>
          <p:spPr>
            <a:xfrm flipH="1">
              <a:off x="200071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876" name="Google Shape;2876;p30"/>
            <p:cNvSpPr/>
            <p:nvPr/>
          </p:nvSpPr>
          <p:spPr>
            <a:xfrm flipH="1">
              <a:off x="1714987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877" name="Google Shape;2877;p30"/>
            <p:cNvSpPr/>
            <p:nvPr/>
          </p:nvSpPr>
          <p:spPr>
            <a:xfrm flipH="1">
              <a:off x="1429255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878" name="Google Shape;2878;p30"/>
            <p:cNvSpPr/>
            <p:nvPr/>
          </p:nvSpPr>
          <p:spPr>
            <a:xfrm flipH="1">
              <a:off x="1143523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879" name="Google Shape;2879;p30"/>
            <p:cNvSpPr/>
            <p:nvPr/>
          </p:nvSpPr>
          <p:spPr>
            <a:xfrm flipH="1">
              <a:off x="857791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880" name="Google Shape;2880;p30"/>
            <p:cNvSpPr/>
            <p:nvPr/>
          </p:nvSpPr>
          <p:spPr>
            <a:xfrm flipH="1">
              <a:off x="59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881" name="Google Shape;2881;p30"/>
            <p:cNvSpPr/>
            <p:nvPr/>
          </p:nvSpPr>
          <p:spPr>
            <a:xfrm flipH="1">
              <a:off x="28632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</p:grpSp>
      <p:sp>
        <p:nvSpPr>
          <p:cNvPr id="2882" name="Google Shape;2882;p30"/>
          <p:cNvSpPr/>
          <p:nvPr/>
        </p:nvSpPr>
        <p:spPr>
          <a:xfrm>
            <a:off x="720000" y="714425"/>
            <a:ext cx="7704000" cy="3899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83" name="Google Shape;2883;p30"/>
          <p:cNvSpPr/>
          <p:nvPr/>
        </p:nvSpPr>
        <p:spPr>
          <a:xfrm rot="5400000">
            <a:off x="6753850" y="1286325"/>
            <a:ext cx="4067700" cy="714000"/>
          </a:xfrm>
          <a:prstGeom prst="roundRect">
            <a:avLst>
              <a:gd name="adj" fmla="val 50000"/>
            </a:avLst>
          </a:prstGeom>
          <a:solidFill>
            <a:srgbClr val="FCD66C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884" name="Google Shape;2884;p30"/>
          <p:cNvCxnSpPr>
            <a:stCxn id="2883" idx="1"/>
          </p:cNvCxnSpPr>
          <p:nvPr/>
        </p:nvCxnSpPr>
        <p:spPr>
          <a:xfrm>
            <a:off x="8787700" y="-390525"/>
            <a:ext cx="0" cy="3840300"/>
          </a:xfrm>
          <a:prstGeom prst="straightConnector1">
            <a:avLst/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885" name="Google Shape;2885;p30"/>
          <p:cNvSpPr/>
          <p:nvPr/>
        </p:nvSpPr>
        <p:spPr>
          <a:xfrm rot="5400000">
            <a:off x="8430808" y="1959479"/>
            <a:ext cx="714000" cy="704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86" name="Google Shape;2886;p30"/>
          <p:cNvSpPr/>
          <p:nvPr/>
        </p:nvSpPr>
        <p:spPr>
          <a:xfrm rot="5400000">
            <a:off x="8430808" y="1245554"/>
            <a:ext cx="714000" cy="704400"/>
          </a:xfrm>
          <a:prstGeom prst="ellipse">
            <a:avLst/>
          </a:prstGeom>
          <a:solidFill>
            <a:srgbClr val="9FC5E8">
              <a:alpha val="558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87" name="Google Shape;2887;p30"/>
          <p:cNvSpPr/>
          <p:nvPr/>
        </p:nvSpPr>
        <p:spPr>
          <a:xfrm rot="5400000">
            <a:off x="8430808" y="531630"/>
            <a:ext cx="714000" cy="704400"/>
          </a:xfrm>
          <a:prstGeom prst="ellipse">
            <a:avLst/>
          </a:prstGeom>
          <a:solidFill>
            <a:srgbClr val="9FC5E8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88" name="Google Shape;2888;p30"/>
          <p:cNvSpPr/>
          <p:nvPr/>
        </p:nvSpPr>
        <p:spPr>
          <a:xfrm rot="5400000">
            <a:off x="7487800" y="3886550"/>
            <a:ext cx="2599800" cy="714000"/>
          </a:xfrm>
          <a:prstGeom prst="roundRect">
            <a:avLst>
              <a:gd name="adj" fmla="val 50000"/>
            </a:avLst>
          </a:prstGeom>
          <a:solidFill>
            <a:srgbClr val="F8B0AD">
              <a:alpha val="4688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89" name="Google Shape;2889;p30"/>
          <p:cNvSpPr/>
          <p:nvPr/>
        </p:nvSpPr>
        <p:spPr>
          <a:xfrm rot="5400000">
            <a:off x="8513466" y="3000943"/>
            <a:ext cx="548400" cy="5484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90" name="Google Shape;2890;p30"/>
          <p:cNvSpPr/>
          <p:nvPr/>
        </p:nvSpPr>
        <p:spPr>
          <a:xfrm rot="5400000">
            <a:off x="8430700" y="2943645"/>
            <a:ext cx="714000" cy="714000"/>
          </a:xfrm>
          <a:prstGeom prst="pie">
            <a:avLst>
              <a:gd name="adj1" fmla="val 5366593"/>
              <a:gd name="adj2" fmla="val 16200000"/>
            </a:avLst>
          </a:prstGeom>
          <a:solidFill>
            <a:srgbClr val="FBBE18">
              <a:alpha val="638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91" name="Google Shape;2891;p30"/>
          <p:cNvSpPr/>
          <p:nvPr/>
        </p:nvSpPr>
        <p:spPr>
          <a:xfrm>
            <a:off x="720000" y="430750"/>
            <a:ext cx="7704000" cy="593400"/>
          </a:xfrm>
          <a:prstGeom prst="roundRect">
            <a:avLst>
              <a:gd name="adj" fmla="val 50000"/>
            </a:avLst>
          </a:prstGeom>
          <a:solidFill>
            <a:srgbClr val="FF736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92" name="Google Shape;2892;p30"/>
          <p:cNvSpPr txBox="1">
            <a:spLocks noGrp="1"/>
          </p:cNvSpPr>
          <p:nvPr>
            <p:ph type="title"/>
          </p:nvPr>
        </p:nvSpPr>
        <p:spPr>
          <a:xfrm>
            <a:off x="1223325" y="539500"/>
            <a:ext cx="6697200" cy="37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893" name="Google Shape;2893;p30"/>
          <p:cNvSpPr/>
          <p:nvPr/>
        </p:nvSpPr>
        <p:spPr>
          <a:xfrm>
            <a:off x="767625" y="499600"/>
            <a:ext cx="455700" cy="455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94" name="Google Shape;2894;p30"/>
          <p:cNvSpPr/>
          <p:nvPr/>
        </p:nvSpPr>
        <p:spPr>
          <a:xfrm>
            <a:off x="720000" y="430750"/>
            <a:ext cx="593400" cy="593400"/>
          </a:xfrm>
          <a:prstGeom prst="pie">
            <a:avLst>
              <a:gd name="adj1" fmla="val 5366593"/>
              <a:gd name="adj2" fmla="val 1620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95" name="Google Shape;2895;p30"/>
          <p:cNvSpPr/>
          <p:nvPr/>
        </p:nvSpPr>
        <p:spPr>
          <a:xfrm rot="10800000">
            <a:off x="7920675" y="499600"/>
            <a:ext cx="455700" cy="455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96" name="Google Shape;2896;p30"/>
          <p:cNvSpPr/>
          <p:nvPr/>
        </p:nvSpPr>
        <p:spPr>
          <a:xfrm rot="10800000">
            <a:off x="7830600" y="430750"/>
            <a:ext cx="593400" cy="593400"/>
          </a:xfrm>
          <a:prstGeom prst="pie">
            <a:avLst>
              <a:gd name="adj1" fmla="val 5366593"/>
              <a:gd name="adj2" fmla="val 1620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97" name="Google Shape;2897;p30"/>
          <p:cNvSpPr/>
          <p:nvPr/>
        </p:nvSpPr>
        <p:spPr>
          <a:xfrm>
            <a:off x="-16900" y="3214181"/>
            <a:ext cx="730200" cy="707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98" name="Google Shape;2898;p30"/>
          <p:cNvSpPr/>
          <p:nvPr/>
        </p:nvSpPr>
        <p:spPr>
          <a:xfrm>
            <a:off x="-10201" y="3233750"/>
            <a:ext cx="730200" cy="684600"/>
          </a:xfrm>
          <a:prstGeom prst="rtTriangle">
            <a:avLst/>
          </a:prstGeom>
          <a:solidFill>
            <a:srgbClr val="F8B0AD">
              <a:alpha val="46880"/>
            </a:srgbClr>
          </a:solidFill>
          <a:ln>
            <a:noFill/>
          </a:ln>
          <a:effectLst>
            <a:reflection fadeDir="5400012" sy="-100000" algn="bl" rotWithShape="0"/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99" name="Google Shape;2899;p30"/>
          <p:cNvSpPr/>
          <p:nvPr/>
        </p:nvSpPr>
        <p:spPr>
          <a:xfrm>
            <a:off x="97261" y="3303847"/>
            <a:ext cx="501900" cy="495600"/>
          </a:xfrm>
          <a:prstGeom prst="ellipse">
            <a:avLst/>
          </a:prstGeom>
          <a:solidFill>
            <a:srgbClr val="FBBE18">
              <a:alpha val="638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900" name="Google Shape;2900;p30"/>
          <p:cNvCxnSpPr/>
          <p:nvPr/>
        </p:nvCxnSpPr>
        <p:spPr>
          <a:xfrm>
            <a:off x="-208975" y="3921900"/>
            <a:ext cx="928800" cy="0"/>
          </a:xfrm>
          <a:prstGeom prst="straightConnector1">
            <a:avLst/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901" name="Google Shape;2901;p30"/>
          <p:cNvSpPr/>
          <p:nvPr/>
        </p:nvSpPr>
        <p:spPr>
          <a:xfrm rot="-5400000">
            <a:off x="4035825" y="3958100"/>
            <a:ext cx="1038900" cy="1319100"/>
          </a:xfrm>
          <a:prstGeom prst="pie">
            <a:avLst>
              <a:gd name="adj1" fmla="val 5366593"/>
              <a:gd name="adj2" fmla="val 16200000"/>
            </a:avLst>
          </a:prstGeom>
          <a:solidFill>
            <a:srgbClr val="F8B0AD">
              <a:alpha val="348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2" name="Google Shape;2902;p30"/>
          <p:cNvSpPr/>
          <p:nvPr/>
        </p:nvSpPr>
        <p:spPr>
          <a:xfrm>
            <a:off x="1198783" y="4608575"/>
            <a:ext cx="2750400" cy="548400"/>
          </a:xfrm>
          <a:prstGeom prst="roundRect">
            <a:avLst>
              <a:gd name="adj" fmla="val 50000"/>
            </a:avLst>
          </a:prstGeom>
          <a:solidFill>
            <a:srgbClr val="FCD66C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903" name="Google Shape;2903;p30"/>
          <p:cNvCxnSpPr>
            <a:endCxn id="2902" idx="3"/>
          </p:cNvCxnSpPr>
          <p:nvPr/>
        </p:nvCxnSpPr>
        <p:spPr>
          <a:xfrm>
            <a:off x="352483" y="4882775"/>
            <a:ext cx="3596700" cy="0"/>
          </a:xfrm>
          <a:prstGeom prst="straightConnector1">
            <a:avLst/>
          </a:prstGeom>
          <a:noFill/>
          <a:ln w="9525" cap="flat" cmpd="sng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904" name="Google Shape;2904;p30"/>
          <p:cNvSpPr/>
          <p:nvPr/>
        </p:nvSpPr>
        <p:spPr>
          <a:xfrm rot="5400000">
            <a:off x="1963700" y="4617250"/>
            <a:ext cx="537000" cy="529800"/>
          </a:xfrm>
          <a:prstGeom prst="ellipse">
            <a:avLst/>
          </a:prstGeom>
          <a:solidFill>
            <a:srgbClr val="FFFFFF">
              <a:alpha val="747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5" name="Google Shape;2905;p30"/>
          <p:cNvSpPr/>
          <p:nvPr/>
        </p:nvSpPr>
        <p:spPr>
          <a:xfrm rot="5400000">
            <a:off x="3034775" y="4617250"/>
            <a:ext cx="537000" cy="5298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6" name="Google Shape;2906;p30"/>
          <p:cNvSpPr/>
          <p:nvPr/>
        </p:nvSpPr>
        <p:spPr>
          <a:xfrm rot="5400000">
            <a:off x="3775" y="4397225"/>
            <a:ext cx="751500" cy="7413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07" name="Google Shape;2907;p30"/>
          <p:cNvGrpSpPr/>
          <p:nvPr/>
        </p:nvGrpSpPr>
        <p:grpSpPr>
          <a:xfrm rot="5400000">
            <a:off x="-636725" y="1268150"/>
            <a:ext cx="1969850" cy="191750"/>
            <a:chOff x="1454525" y="7080325"/>
            <a:chExt cx="1969850" cy="191750"/>
          </a:xfrm>
        </p:grpSpPr>
        <p:sp>
          <p:nvSpPr>
            <p:cNvPr id="2908" name="Google Shape;2908;p30"/>
            <p:cNvSpPr/>
            <p:nvPr/>
          </p:nvSpPr>
          <p:spPr>
            <a:xfrm>
              <a:off x="1454525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0" y="320"/>
                    <a:pt x="0" y="708"/>
                  </a:cubicBezTo>
                  <a:cubicBezTo>
                    <a:pt x="0" y="1096"/>
                    <a:pt x="297" y="1393"/>
                    <a:pt x="685" y="1393"/>
                  </a:cubicBezTo>
                  <a:cubicBezTo>
                    <a:pt x="1073" y="1393"/>
                    <a:pt x="1393" y="1096"/>
                    <a:pt x="1393" y="708"/>
                  </a:cubicBezTo>
                  <a:cubicBezTo>
                    <a:pt x="1393" y="320"/>
                    <a:pt x="1073" y="0"/>
                    <a:pt x="685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9" name="Google Shape;2909;p30"/>
            <p:cNvSpPr/>
            <p:nvPr/>
          </p:nvSpPr>
          <p:spPr>
            <a:xfrm>
              <a:off x="1454525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0" y="297"/>
                    <a:pt x="0" y="685"/>
                  </a:cubicBezTo>
                  <a:cubicBezTo>
                    <a:pt x="0" y="1073"/>
                    <a:pt x="297" y="1392"/>
                    <a:pt x="685" y="1392"/>
                  </a:cubicBezTo>
                  <a:cubicBezTo>
                    <a:pt x="1073" y="1392"/>
                    <a:pt x="1393" y="1073"/>
                    <a:pt x="1393" y="685"/>
                  </a:cubicBezTo>
                  <a:cubicBezTo>
                    <a:pt x="1393" y="297"/>
                    <a:pt x="1073" y="0"/>
                    <a:pt x="685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0" name="Google Shape;2910;p30"/>
            <p:cNvSpPr/>
            <p:nvPr/>
          </p:nvSpPr>
          <p:spPr>
            <a:xfrm>
              <a:off x="1602875" y="7080325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320"/>
                    <a:pt x="1" y="708"/>
                  </a:cubicBezTo>
                  <a:cubicBezTo>
                    <a:pt x="1" y="1096"/>
                    <a:pt x="321" y="1393"/>
                    <a:pt x="709" y="1393"/>
                  </a:cubicBezTo>
                  <a:cubicBezTo>
                    <a:pt x="1097" y="1393"/>
                    <a:pt x="1416" y="1096"/>
                    <a:pt x="1416" y="708"/>
                  </a:cubicBezTo>
                  <a:cubicBezTo>
                    <a:pt x="1416" y="320"/>
                    <a:pt x="1097" y="0"/>
                    <a:pt x="709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1" name="Google Shape;2911;p30"/>
            <p:cNvSpPr/>
            <p:nvPr/>
          </p:nvSpPr>
          <p:spPr>
            <a:xfrm>
              <a:off x="1602875" y="7237250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297"/>
                    <a:pt x="1" y="685"/>
                  </a:cubicBezTo>
                  <a:cubicBezTo>
                    <a:pt x="1" y="1073"/>
                    <a:pt x="321" y="1392"/>
                    <a:pt x="709" y="1392"/>
                  </a:cubicBezTo>
                  <a:cubicBezTo>
                    <a:pt x="1097" y="1392"/>
                    <a:pt x="1416" y="1073"/>
                    <a:pt x="1416" y="685"/>
                  </a:cubicBezTo>
                  <a:cubicBezTo>
                    <a:pt x="1416" y="297"/>
                    <a:pt x="1097" y="0"/>
                    <a:pt x="709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2" name="Google Shape;2912;p30"/>
            <p:cNvSpPr/>
            <p:nvPr/>
          </p:nvSpPr>
          <p:spPr>
            <a:xfrm>
              <a:off x="17518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3" name="Google Shape;2913;p30"/>
            <p:cNvSpPr/>
            <p:nvPr/>
          </p:nvSpPr>
          <p:spPr>
            <a:xfrm>
              <a:off x="17518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4" name="Google Shape;2914;p30"/>
            <p:cNvSpPr/>
            <p:nvPr/>
          </p:nvSpPr>
          <p:spPr>
            <a:xfrm>
              <a:off x="190075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5" name="Google Shape;2915;p30"/>
            <p:cNvSpPr/>
            <p:nvPr/>
          </p:nvSpPr>
          <p:spPr>
            <a:xfrm>
              <a:off x="190075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6" name="Google Shape;2916;p30"/>
            <p:cNvSpPr/>
            <p:nvPr/>
          </p:nvSpPr>
          <p:spPr>
            <a:xfrm>
              <a:off x="2049700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393" y="1096"/>
                    <a:pt x="1393" y="708"/>
                  </a:cubicBezTo>
                  <a:cubicBezTo>
                    <a:pt x="1393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7" name="Google Shape;2917;p30"/>
            <p:cNvSpPr/>
            <p:nvPr/>
          </p:nvSpPr>
          <p:spPr>
            <a:xfrm>
              <a:off x="2049700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393" y="1073"/>
                    <a:pt x="1393" y="685"/>
                  </a:cubicBezTo>
                  <a:cubicBezTo>
                    <a:pt x="1393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8" name="Google Shape;2918;p30"/>
            <p:cNvSpPr/>
            <p:nvPr/>
          </p:nvSpPr>
          <p:spPr>
            <a:xfrm>
              <a:off x="2198625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1" y="320"/>
                    <a:pt x="1" y="708"/>
                  </a:cubicBezTo>
                  <a:cubicBezTo>
                    <a:pt x="1" y="1096"/>
                    <a:pt x="297" y="1393"/>
                    <a:pt x="685" y="1393"/>
                  </a:cubicBezTo>
                  <a:cubicBezTo>
                    <a:pt x="1073" y="1393"/>
                    <a:pt x="1393" y="1096"/>
                    <a:pt x="1393" y="708"/>
                  </a:cubicBezTo>
                  <a:cubicBezTo>
                    <a:pt x="1393" y="320"/>
                    <a:pt x="1073" y="0"/>
                    <a:pt x="685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9" name="Google Shape;2919;p30"/>
            <p:cNvSpPr/>
            <p:nvPr/>
          </p:nvSpPr>
          <p:spPr>
            <a:xfrm>
              <a:off x="2198625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1" y="297"/>
                    <a:pt x="1" y="685"/>
                  </a:cubicBezTo>
                  <a:cubicBezTo>
                    <a:pt x="1" y="1073"/>
                    <a:pt x="297" y="1392"/>
                    <a:pt x="685" y="1392"/>
                  </a:cubicBezTo>
                  <a:cubicBezTo>
                    <a:pt x="1073" y="1392"/>
                    <a:pt x="1393" y="1073"/>
                    <a:pt x="1393" y="685"/>
                  </a:cubicBezTo>
                  <a:cubicBezTo>
                    <a:pt x="1393" y="297"/>
                    <a:pt x="1073" y="0"/>
                    <a:pt x="685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0" name="Google Shape;2920;p30"/>
            <p:cNvSpPr/>
            <p:nvPr/>
          </p:nvSpPr>
          <p:spPr>
            <a:xfrm>
              <a:off x="234700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5" y="1096"/>
                    <a:pt x="1415" y="708"/>
                  </a:cubicBezTo>
                  <a:cubicBezTo>
                    <a:pt x="1415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1" name="Google Shape;2921;p30"/>
            <p:cNvSpPr/>
            <p:nvPr/>
          </p:nvSpPr>
          <p:spPr>
            <a:xfrm>
              <a:off x="234700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5" y="1073"/>
                    <a:pt x="1415" y="685"/>
                  </a:cubicBezTo>
                  <a:cubicBezTo>
                    <a:pt x="1415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2" name="Google Shape;2922;p30"/>
            <p:cNvSpPr/>
            <p:nvPr/>
          </p:nvSpPr>
          <p:spPr>
            <a:xfrm>
              <a:off x="24959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3" name="Google Shape;2923;p30"/>
            <p:cNvSpPr/>
            <p:nvPr/>
          </p:nvSpPr>
          <p:spPr>
            <a:xfrm>
              <a:off x="24959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4" name="Google Shape;2924;p30"/>
            <p:cNvSpPr/>
            <p:nvPr/>
          </p:nvSpPr>
          <p:spPr>
            <a:xfrm>
              <a:off x="2644850" y="7080325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320"/>
                    <a:pt x="1" y="708"/>
                  </a:cubicBezTo>
                  <a:cubicBezTo>
                    <a:pt x="1" y="1096"/>
                    <a:pt x="321" y="1393"/>
                    <a:pt x="709" y="1393"/>
                  </a:cubicBezTo>
                  <a:cubicBezTo>
                    <a:pt x="1097" y="1393"/>
                    <a:pt x="1416" y="1096"/>
                    <a:pt x="1416" y="708"/>
                  </a:cubicBezTo>
                  <a:cubicBezTo>
                    <a:pt x="1416" y="320"/>
                    <a:pt x="1097" y="0"/>
                    <a:pt x="709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5" name="Google Shape;2925;p30"/>
            <p:cNvSpPr/>
            <p:nvPr/>
          </p:nvSpPr>
          <p:spPr>
            <a:xfrm>
              <a:off x="2644850" y="7237250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297"/>
                    <a:pt x="1" y="685"/>
                  </a:cubicBezTo>
                  <a:cubicBezTo>
                    <a:pt x="1" y="1073"/>
                    <a:pt x="321" y="1392"/>
                    <a:pt x="709" y="1392"/>
                  </a:cubicBezTo>
                  <a:cubicBezTo>
                    <a:pt x="1097" y="1392"/>
                    <a:pt x="1416" y="1073"/>
                    <a:pt x="1416" y="685"/>
                  </a:cubicBezTo>
                  <a:cubicBezTo>
                    <a:pt x="1416" y="297"/>
                    <a:pt x="1097" y="0"/>
                    <a:pt x="709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6" name="Google Shape;2926;p30"/>
            <p:cNvSpPr/>
            <p:nvPr/>
          </p:nvSpPr>
          <p:spPr>
            <a:xfrm>
              <a:off x="2793800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393" y="1096"/>
                    <a:pt x="1393" y="708"/>
                  </a:cubicBezTo>
                  <a:cubicBezTo>
                    <a:pt x="1393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7" name="Google Shape;2927;p30"/>
            <p:cNvSpPr/>
            <p:nvPr/>
          </p:nvSpPr>
          <p:spPr>
            <a:xfrm>
              <a:off x="2793800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393" y="1073"/>
                    <a:pt x="1393" y="685"/>
                  </a:cubicBezTo>
                  <a:cubicBezTo>
                    <a:pt x="1393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8" name="Google Shape;2928;p30"/>
            <p:cNvSpPr/>
            <p:nvPr/>
          </p:nvSpPr>
          <p:spPr>
            <a:xfrm>
              <a:off x="2942725" y="7080325"/>
              <a:ext cx="34850" cy="34825"/>
            </a:xfrm>
            <a:custGeom>
              <a:avLst/>
              <a:gdLst/>
              <a:ahLst/>
              <a:cxnLst/>
              <a:rect l="l" t="t" r="r" b="b"/>
              <a:pathLst>
                <a:path w="1394" h="1393" extrusionOk="0">
                  <a:moveTo>
                    <a:pt x="686" y="0"/>
                  </a:moveTo>
                  <a:cubicBezTo>
                    <a:pt x="298" y="0"/>
                    <a:pt x="1" y="320"/>
                    <a:pt x="1" y="708"/>
                  </a:cubicBezTo>
                  <a:cubicBezTo>
                    <a:pt x="1" y="1096"/>
                    <a:pt x="298" y="1393"/>
                    <a:pt x="686" y="1393"/>
                  </a:cubicBezTo>
                  <a:cubicBezTo>
                    <a:pt x="1074" y="1393"/>
                    <a:pt x="1393" y="1096"/>
                    <a:pt x="1393" y="708"/>
                  </a:cubicBezTo>
                  <a:cubicBezTo>
                    <a:pt x="1393" y="320"/>
                    <a:pt x="1074" y="0"/>
                    <a:pt x="686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9" name="Google Shape;2929;p30"/>
            <p:cNvSpPr/>
            <p:nvPr/>
          </p:nvSpPr>
          <p:spPr>
            <a:xfrm>
              <a:off x="2942725" y="7237250"/>
              <a:ext cx="34850" cy="34825"/>
            </a:xfrm>
            <a:custGeom>
              <a:avLst/>
              <a:gdLst/>
              <a:ahLst/>
              <a:cxnLst/>
              <a:rect l="l" t="t" r="r" b="b"/>
              <a:pathLst>
                <a:path w="1394" h="1393" extrusionOk="0">
                  <a:moveTo>
                    <a:pt x="686" y="0"/>
                  </a:moveTo>
                  <a:cubicBezTo>
                    <a:pt x="298" y="0"/>
                    <a:pt x="1" y="297"/>
                    <a:pt x="1" y="685"/>
                  </a:cubicBezTo>
                  <a:cubicBezTo>
                    <a:pt x="1" y="1073"/>
                    <a:pt x="298" y="1392"/>
                    <a:pt x="686" y="1392"/>
                  </a:cubicBezTo>
                  <a:cubicBezTo>
                    <a:pt x="1074" y="1392"/>
                    <a:pt x="1393" y="1073"/>
                    <a:pt x="1393" y="685"/>
                  </a:cubicBezTo>
                  <a:cubicBezTo>
                    <a:pt x="1393" y="297"/>
                    <a:pt x="1074" y="0"/>
                    <a:pt x="686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0" name="Google Shape;2930;p30"/>
            <p:cNvSpPr/>
            <p:nvPr/>
          </p:nvSpPr>
          <p:spPr>
            <a:xfrm>
              <a:off x="309110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1" name="Google Shape;2931;p30"/>
            <p:cNvSpPr/>
            <p:nvPr/>
          </p:nvSpPr>
          <p:spPr>
            <a:xfrm>
              <a:off x="309110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2" name="Google Shape;2932;p30"/>
            <p:cNvSpPr/>
            <p:nvPr/>
          </p:nvSpPr>
          <p:spPr>
            <a:xfrm>
              <a:off x="32400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3" name="Google Shape;2933;p30"/>
            <p:cNvSpPr/>
            <p:nvPr/>
          </p:nvSpPr>
          <p:spPr>
            <a:xfrm>
              <a:off x="32400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4" name="Google Shape;2934;p30"/>
            <p:cNvSpPr/>
            <p:nvPr/>
          </p:nvSpPr>
          <p:spPr>
            <a:xfrm>
              <a:off x="338897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5" y="1096"/>
                    <a:pt x="1415" y="708"/>
                  </a:cubicBezTo>
                  <a:cubicBezTo>
                    <a:pt x="1415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5" name="Google Shape;2935;p30"/>
            <p:cNvSpPr/>
            <p:nvPr/>
          </p:nvSpPr>
          <p:spPr>
            <a:xfrm>
              <a:off x="338897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5" y="1073"/>
                    <a:pt x="1415" y="685"/>
                  </a:cubicBezTo>
                  <a:cubicBezTo>
                    <a:pt x="1415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FC5E8">
                <a:alpha val="598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36" name="Google Shape;2936;p30"/>
          <p:cNvSpPr/>
          <p:nvPr/>
        </p:nvSpPr>
        <p:spPr>
          <a:xfrm rot="10800000">
            <a:off x="5263675" y="4613963"/>
            <a:ext cx="2084700" cy="537000"/>
          </a:xfrm>
          <a:prstGeom prst="rtTriangle">
            <a:avLst/>
          </a:prstGeom>
          <a:solidFill>
            <a:srgbClr val="9FC5E8">
              <a:alpha val="598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37" name="Google Shape;2937;p30"/>
          <p:cNvSpPr/>
          <p:nvPr/>
        </p:nvSpPr>
        <p:spPr>
          <a:xfrm rot="5400000">
            <a:off x="7880025" y="4617250"/>
            <a:ext cx="537000" cy="529800"/>
          </a:xfrm>
          <a:prstGeom prst="ellipse">
            <a:avLst/>
          </a:prstGeom>
          <a:solidFill>
            <a:srgbClr val="FCD66C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38" name="Google Shape;2938;p30"/>
          <p:cNvSpPr/>
          <p:nvPr/>
        </p:nvSpPr>
        <p:spPr>
          <a:xfrm>
            <a:off x="5208513" y="4613338"/>
            <a:ext cx="2084700" cy="537000"/>
          </a:xfrm>
          <a:prstGeom prst="rtTriangle">
            <a:avLst/>
          </a:prstGeom>
          <a:solidFill>
            <a:srgbClr val="FFFFFF">
              <a:alpha val="767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939" name="Google Shape;2939;p30"/>
          <p:cNvCxnSpPr>
            <a:endCxn id="2936" idx="0"/>
          </p:cNvCxnSpPr>
          <p:nvPr/>
        </p:nvCxnSpPr>
        <p:spPr>
          <a:xfrm>
            <a:off x="5288275" y="4619363"/>
            <a:ext cx="2060100" cy="531600"/>
          </a:xfrm>
          <a:prstGeom prst="straightConnector1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940" name="Google Shape;2940;p30"/>
          <p:cNvSpPr/>
          <p:nvPr/>
        </p:nvSpPr>
        <p:spPr>
          <a:xfrm rot="5400000">
            <a:off x="7350225" y="4620575"/>
            <a:ext cx="537000" cy="529800"/>
          </a:xfrm>
          <a:prstGeom prst="ellipse">
            <a:avLst/>
          </a:prstGeom>
          <a:solidFill>
            <a:srgbClr val="FCD66C">
              <a:alpha val="6294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bg>
      <p:bgPr>
        <a:solidFill>
          <a:schemeClr val="lt2"/>
        </a:solidFill>
        <a:effectLst/>
      </p:bgPr>
    </p:bg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" name="Google Shape;296;p4"/>
          <p:cNvGrpSpPr/>
          <p:nvPr/>
        </p:nvGrpSpPr>
        <p:grpSpPr>
          <a:xfrm>
            <a:off x="-170" y="-1888"/>
            <a:ext cx="9144182" cy="5148055"/>
            <a:chOff x="-170" y="-1888"/>
            <a:chExt cx="9144182" cy="5148055"/>
          </a:xfrm>
        </p:grpSpPr>
        <p:sp>
          <p:nvSpPr>
            <p:cNvPr id="297" name="Google Shape;297;p4"/>
            <p:cNvSpPr/>
            <p:nvPr/>
          </p:nvSpPr>
          <p:spPr>
            <a:xfrm flipH="1">
              <a:off x="314364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98" name="Google Shape;298;p4"/>
            <p:cNvSpPr/>
            <p:nvPr/>
          </p:nvSpPr>
          <p:spPr>
            <a:xfrm flipH="1">
              <a:off x="-170" y="28485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99" name="Google Shape;299;p4"/>
            <p:cNvSpPr/>
            <p:nvPr/>
          </p:nvSpPr>
          <p:spPr>
            <a:xfrm flipH="1">
              <a:off x="914397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0" name="Google Shape;300;p4"/>
            <p:cNvSpPr/>
            <p:nvPr/>
          </p:nvSpPr>
          <p:spPr>
            <a:xfrm flipH="1">
              <a:off x="885824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1" name="Google Shape;301;p4"/>
            <p:cNvSpPr/>
            <p:nvPr/>
          </p:nvSpPr>
          <p:spPr>
            <a:xfrm flipH="1">
              <a:off x="8572510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2" name="Google Shape;302;p4"/>
            <p:cNvSpPr/>
            <p:nvPr/>
          </p:nvSpPr>
          <p:spPr>
            <a:xfrm flipH="1">
              <a:off x="828677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3" name="Google Shape;303;p4"/>
            <p:cNvSpPr/>
            <p:nvPr/>
          </p:nvSpPr>
          <p:spPr>
            <a:xfrm flipH="1">
              <a:off x="800104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4" name="Google Shape;304;p4"/>
            <p:cNvSpPr/>
            <p:nvPr/>
          </p:nvSpPr>
          <p:spPr>
            <a:xfrm flipH="1">
              <a:off x="771531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5" name="Google Shape;305;p4"/>
            <p:cNvSpPr/>
            <p:nvPr/>
          </p:nvSpPr>
          <p:spPr>
            <a:xfrm flipH="1">
              <a:off x="742958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6" name="Google Shape;306;p4"/>
            <p:cNvSpPr/>
            <p:nvPr/>
          </p:nvSpPr>
          <p:spPr>
            <a:xfrm flipH="1">
              <a:off x="714385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7" name="Google Shape;307;p4"/>
            <p:cNvSpPr/>
            <p:nvPr/>
          </p:nvSpPr>
          <p:spPr>
            <a:xfrm rot="10800000" flipH="1">
              <a:off x="6858158" y="-1888"/>
              <a:ext cx="0" cy="5147280"/>
            </a:xfrm>
            <a:custGeom>
              <a:avLst/>
              <a:gdLst/>
              <a:ahLst/>
              <a:cxnLst/>
              <a:rect l="l" t="t" r="r" b="b"/>
              <a:pathLst>
                <a:path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8" name="Google Shape;308;p4"/>
            <p:cNvSpPr/>
            <p:nvPr/>
          </p:nvSpPr>
          <p:spPr>
            <a:xfrm flipH="1">
              <a:off x="657242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9" name="Google Shape;309;p4"/>
            <p:cNvSpPr/>
            <p:nvPr/>
          </p:nvSpPr>
          <p:spPr>
            <a:xfrm flipH="1">
              <a:off x="628669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0" name="Google Shape;310;p4"/>
            <p:cNvSpPr/>
            <p:nvPr/>
          </p:nvSpPr>
          <p:spPr>
            <a:xfrm flipH="1">
              <a:off x="600096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1" name="Google Shape;311;p4"/>
            <p:cNvSpPr/>
            <p:nvPr/>
          </p:nvSpPr>
          <p:spPr>
            <a:xfrm flipH="1">
              <a:off x="571523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2" name="Google Shape;312;p4"/>
            <p:cNvSpPr/>
            <p:nvPr/>
          </p:nvSpPr>
          <p:spPr>
            <a:xfrm flipH="1">
              <a:off x="542949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3" name="Google Shape;313;p4"/>
            <p:cNvSpPr/>
            <p:nvPr/>
          </p:nvSpPr>
          <p:spPr>
            <a:xfrm flipH="1">
              <a:off x="514376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4" name="Google Shape;314;p4"/>
            <p:cNvSpPr/>
            <p:nvPr/>
          </p:nvSpPr>
          <p:spPr>
            <a:xfrm flipH="1">
              <a:off x="485803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5" name="Google Shape;315;p4"/>
            <p:cNvSpPr/>
            <p:nvPr/>
          </p:nvSpPr>
          <p:spPr>
            <a:xfrm flipH="1">
              <a:off x="457230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6" name="Google Shape;316;p4"/>
            <p:cNvSpPr/>
            <p:nvPr/>
          </p:nvSpPr>
          <p:spPr>
            <a:xfrm flipH="1">
              <a:off x="428657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7" name="Google Shape;317;p4"/>
            <p:cNvSpPr/>
            <p:nvPr/>
          </p:nvSpPr>
          <p:spPr>
            <a:xfrm flipH="1">
              <a:off x="400084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8" name="Google Shape;318;p4"/>
            <p:cNvSpPr/>
            <p:nvPr/>
          </p:nvSpPr>
          <p:spPr>
            <a:xfrm flipH="1">
              <a:off x="371510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9" name="Google Shape;319;p4"/>
            <p:cNvSpPr/>
            <p:nvPr/>
          </p:nvSpPr>
          <p:spPr>
            <a:xfrm flipH="1">
              <a:off x="342937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20" name="Google Shape;320;p4"/>
            <p:cNvSpPr/>
            <p:nvPr/>
          </p:nvSpPr>
          <p:spPr>
            <a:xfrm flipH="1">
              <a:off x="-170" y="285847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21" name="Google Shape;321;p4"/>
            <p:cNvSpPr/>
            <p:nvPr/>
          </p:nvSpPr>
          <p:spPr>
            <a:xfrm flipH="1">
              <a:off x="-170" y="257249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22" name="Google Shape;322;p4"/>
            <p:cNvSpPr/>
            <p:nvPr/>
          </p:nvSpPr>
          <p:spPr>
            <a:xfrm flipH="1">
              <a:off x="-170" y="228656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23" name="Google Shape;323;p4"/>
            <p:cNvSpPr/>
            <p:nvPr/>
          </p:nvSpPr>
          <p:spPr>
            <a:xfrm flipH="1">
              <a:off x="-170" y="2000585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24" name="Google Shape;324;p4"/>
            <p:cNvSpPr/>
            <p:nvPr/>
          </p:nvSpPr>
          <p:spPr>
            <a:xfrm flipH="1">
              <a:off x="-170" y="171461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25" name="Google Shape;325;p4"/>
            <p:cNvSpPr/>
            <p:nvPr/>
          </p:nvSpPr>
          <p:spPr>
            <a:xfrm flipH="1">
              <a:off x="-170" y="142867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26" name="Google Shape;326;p4"/>
            <p:cNvSpPr/>
            <p:nvPr/>
          </p:nvSpPr>
          <p:spPr>
            <a:xfrm flipH="1">
              <a:off x="-170" y="428750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27" name="Google Shape;327;p4"/>
            <p:cNvSpPr/>
            <p:nvPr/>
          </p:nvSpPr>
          <p:spPr>
            <a:xfrm flipH="1">
              <a:off x="-170" y="400152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28" name="Google Shape;328;p4"/>
            <p:cNvSpPr/>
            <p:nvPr/>
          </p:nvSpPr>
          <p:spPr>
            <a:xfrm flipH="1">
              <a:off x="-170" y="371632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29" name="Google Shape;329;p4"/>
            <p:cNvSpPr/>
            <p:nvPr/>
          </p:nvSpPr>
          <p:spPr>
            <a:xfrm flipH="1">
              <a:off x="-170" y="343038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30" name="Google Shape;330;p4"/>
            <p:cNvSpPr/>
            <p:nvPr/>
          </p:nvSpPr>
          <p:spPr>
            <a:xfrm flipH="1">
              <a:off x="-170" y="485941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31" name="Google Shape;331;p4"/>
            <p:cNvSpPr/>
            <p:nvPr/>
          </p:nvSpPr>
          <p:spPr>
            <a:xfrm flipH="1">
              <a:off x="-170" y="4573436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32" name="Google Shape;332;p4"/>
            <p:cNvSpPr/>
            <p:nvPr/>
          </p:nvSpPr>
          <p:spPr>
            <a:xfrm flipH="1">
              <a:off x="-170" y="3144409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33" name="Google Shape;333;p4"/>
            <p:cNvSpPr/>
            <p:nvPr/>
          </p:nvSpPr>
          <p:spPr>
            <a:xfrm flipH="1">
              <a:off x="-170" y="1142698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34" name="Google Shape;334;p4"/>
            <p:cNvSpPr/>
            <p:nvPr/>
          </p:nvSpPr>
          <p:spPr>
            <a:xfrm flipH="1">
              <a:off x="-170" y="85676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35" name="Google Shape;335;p4"/>
            <p:cNvSpPr/>
            <p:nvPr/>
          </p:nvSpPr>
          <p:spPr>
            <a:xfrm flipH="1">
              <a:off x="-170" y="57078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36" name="Google Shape;336;p4"/>
            <p:cNvSpPr/>
            <p:nvPr/>
          </p:nvSpPr>
          <p:spPr>
            <a:xfrm flipH="1">
              <a:off x="57206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37" name="Google Shape;337;p4"/>
            <p:cNvSpPr/>
            <p:nvPr/>
          </p:nvSpPr>
          <p:spPr>
            <a:xfrm flipH="1">
              <a:off x="2857914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38" name="Google Shape;338;p4"/>
            <p:cNvSpPr/>
            <p:nvPr/>
          </p:nvSpPr>
          <p:spPr>
            <a:xfrm flipH="1">
              <a:off x="2572182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39" name="Google Shape;339;p4"/>
            <p:cNvSpPr/>
            <p:nvPr/>
          </p:nvSpPr>
          <p:spPr>
            <a:xfrm flipH="1">
              <a:off x="228645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0" name="Google Shape;340;p4"/>
            <p:cNvSpPr/>
            <p:nvPr/>
          </p:nvSpPr>
          <p:spPr>
            <a:xfrm flipH="1">
              <a:off x="200071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1" name="Google Shape;341;p4"/>
            <p:cNvSpPr/>
            <p:nvPr/>
          </p:nvSpPr>
          <p:spPr>
            <a:xfrm flipH="1">
              <a:off x="1714987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2" name="Google Shape;342;p4"/>
            <p:cNvSpPr/>
            <p:nvPr/>
          </p:nvSpPr>
          <p:spPr>
            <a:xfrm flipH="1">
              <a:off x="1429255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3" name="Google Shape;343;p4"/>
            <p:cNvSpPr/>
            <p:nvPr/>
          </p:nvSpPr>
          <p:spPr>
            <a:xfrm flipH="1">
              <a:off x="1143523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4" name="Google Shape;344;p4"/>
            <p:cNvSpPr/>
            <p:nvPr/>
          </p:nvSpPr>
          <p:spPr>
            <a:xfrm flipH="1">
              <a:off x="857791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5" name="Google Shape;345;p4"/>
            <p:cNvSpPr/>
            <p:nvPr/>
          </p:nvSpPr>
          <p:spPr>
            <a:xfrm flipH="1">
              <a:off x="59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6" name="Google Shape;346;p4"/>
            <p:cNvSpPr/>
            <p:nvPr/>
          </p:nvSpPr>
          <p:spPr>
            <a:xfrm flipH="1">
              <a:off x="28632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</p:grpSp>
      <p:sp>
        <p:nvSpPr>
          <p:cNvPr id="347" name="Google Shape;347;p4"/>
          <p:cNvSpPr/>
          <p:nvPr/>
        </p:nvSpPr>
        <p:spPr>
          <a:xfrm>
            <a:off x="720000" y="714425"/>
            <a:ext cx="7831200" cy="3899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8" name="Google Shape;348;p4"/>
          <p:cNvSpPr/>
          <p:nvPr/>
        </p:nvSpPr>
        <p:spPr>
          <a:xfrm>
            <a:off x="-1895475" y="4105275"/>
            <a:ext cx="2933700" cy="2933700"/>
          </a:xfrm>
          <a:prstGeom prst="arc">
            <a:avLst>
              <a:gd name="adj1" fmla="val 16200000"/>
              <a:gd name="adj2" fmla="val 0"/>
            </a:avLst>
          </a:prstGeom>
          <a:noFill/>
          <a:ln w="22860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9" name="Google Shape;349;p4"/>
          <p:cNvSpPr/>
          <p:nvPr/>
        </p:nvSpPr>
        <p:spPr>
          <a:xfrm>
            <a:off x="-263175" y="437050"/>
            <a:ext cx="7992300" cy="593400"/>
          </a:xfrm>
          <a:prstGeom prst="roundRect">
            <a:avLst>
              <a:gd name="adj" fmla="val 50000"/>
            </a:avLst>
          </a:prstGeom>
          <a:solidFill>
            <a:srgbClr val="FF736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0" name="Google Shape;350;p4"/>
          <p:cNvSpPr txBox="1">
            <a:spLocks noGrp="1"/>
          </p:cNvSpPr>
          <p:nvPr>
            <p:ph type="title"/>
          </p:nvPr>
        </p:nvSpPr>
        <p:spPr>
          <a:xfrm>
            <a:off x="720000" y="545800"/>
            <a:ext cx="6506700" cy="37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 sz="19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51" name="Google Shape;351;p4"/>
          <p:cNvSpPr txBox="1">
            <a:spLocks noGrp="1"/>
          </p:cNvSpPr>
          <p:nvPr>
            <p:ph type="body" idx="1"/>
          </p:nvPr>
        </p:nvSpPr>
        <p:spPr>
          <a:xfrm>
            <a:off x="796200" y="1249900"/>
            <a:ext cx="7704000" cy="335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52" name="Google Shape;352;p4"/>
          <p:cNvSpPr/>
          <p:nvPr/>
        </p:nvSpPr>
        <p:spPr>
          <a:xfrm>
            <a:off x="-1895475" y="4105275"/>
            <a:ext cx="2933700" cy="2933700"/>
          </a:xfrm>
          <a:prstGeom prst="arc">
            <a:avLst>
              <a:gd name="adj1" fmla="val 16200000"/>
              <a:gd name="adj2" fmla="val 0"/>
            </a:avLst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3" name="Google Shape;353;p4"/>
          <p:cNvSpPr/>
          <p:nvPr/>
        </p:nvSpPr>
        <p:spPr>
          <a:xfrm>
            <a:off x="-1895475" y="4295775"/>
            <a:ext cx="2743200" cy="2743200"/>
          </a:xfrm>
          <a:prstGeom prst="arc">
            <a:avLst>
              <a:gd name="adj1" fmla="val 16200000"/>
              <a:gd name="adj2" fmla="val 0"/>
            </a:avLst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4" name="Google Shape;354;p4"/>
          <p:cNvSpPr/>
          <p:nvPr/>
        </p:nvSpPr>
        <p:spPr>
          <a:xfrm>
            <a:off x="156625" y="4168571"/>
            <a:ext cx="225300" cy="222300"/>
          </a:xfrm>
          <a:prstGeom prst="ellipse">
            <a:avLst/>
          </a:prstGeom>
          <a:solidFill>
            <a:srgbClr val="FBBE18">
              <a:alpha val="2768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5" name="Google Shape;355;p4"/>
          <p:cNvSpPr/>
          <p:nvPr/>
        </p:nvSpPr>
        <p:spPr>
          <a:xfrm rot="10800000">
            <a:off x="7225925" y="505900"/>
            <a:ext cx="455700" cy="455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6" name="Google Shape;356;p4"/>
          <p:cNvSpPr/>
          <p:nvPr/>
        </p:nvSpPr>
        <p:spPr>
          <a:xfrm rot="10800000">
            <a:off x="7135850" y="437050"/>
            <a:ext cx="593400" cy="593400"/>
          </a:xfrm>
          <a:prstGeom prst="pie">
            <a:avLst>
              <a:gd name="adj1" fmla="val 5366593"/>
              <a:gd name="adj2" fmla="val 1620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7" name="Google Shape;357;p4"/>
          <p:cNvSpPr/>
          <p:nvPr/>
        </p:nvSpPr>
        <p:spPr>
          <a:xfrm rot="5400000">
            <a:off x="6433900" y="1823032"/>
            <a:ext cx="4828200" cy="5934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58" name="Google Shape;358;p4"/>
          <p:cNvCxnSpPr/>
          <p:nvPr/>
        </p:nvCxnSpPr>
        <p:spPr>
          <a:xfrm rot="5400000">
            <a:off x="6424300" y="1890297"/>
            <a:ext cx="4847400" cy="0"/>
          </a:xfrm>
          <a:prstGeom prst="straightConnector1">
            <a:avLst/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59" name="Google Shape;359;p4"/>
          <p:cNvSpPr/>
          <p:nvPr/>
        </p:nvSpPr>
        <p:spPr>
          <a:xfrm rot="5400000">
            <a:off x="8551300" y="3106190"/>
            <a:ext cx="593400" cy="5856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0" name="Google Shape;360;p4"/>
          <p:cNvSpPr/>
          <p:nvPr/>
        </p:nvSpPr>
        <p:spPr>
          <a:xfrm rot="5400000">
            <a:off x="8551300" y="2512790"/>
            <a:ext cx="593400" cy="585600"/>
          </a:xfrm>
          <a:prstGeom prst="ellipse">
            <a:avLst/>
          </a:prstGeom>
          <a:solidFill>
            <a:srgbClr val="9FC5E8">
              <a:alpha val="558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1" name="Google Shape;361;p4"/>
          <p:cNvSpPr/>
          <p:nvPr/>
        </p:nvSpPr>
        <p:spPr>
          <a:xfrm rot="5400000">
            <a:off x="8551300" y="1919390"/>
            <a:ext cx="593400" cy="585600"/>
          </a:xfrm>
          <a:prstGeom prst="ellipse">
            <a:avLst/>
          </a:prstGeom>
          <a:solidFill>
            <a:srgbClr val="9FC5E8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2" name="Google Shape;362;p4"/>
          <p:cNvSpPr/>
          <p:nvPr/>
        </p:nvSpPr>
        <p:spPr>
          <a:xfrm rot="10800000">
            <a:off x="-963233" y="4608573"/>
            <a:ext cx="1551300" cy="1551300"/>
          </a:xfrm>
          <a:prstGeom prst="pie">
            <a:avLst>
              <a:gd name="adj1" fmla="val 5393868"/>
              <a:gd name="adj2" fmla="val 10660545"/>
            </a:avLst>
          </a:prstGeom>
          <a:solidFill>
            <a:srgbClr val="F8B0AD">
              <a:alpha val="687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3" name="Google Shape;363;p4"/>
          <p:cNvSpPr/>
          <p:nvPr/>
        </p:nvSpPr>
        <p:spPr>
          <a:xfrm rot="5400000">
            <a:off x="6433900" y="6041707"/>
            <a:ext cx="4828200" cy="593400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4" name="Google Shape;364;p4"/>
          <p:cNvSpPr/>
          <p:nvPr/>
        </p:nvSpPr>
        <p:spPr>
          <a:xfrm rot="5400000">
            <a:off x="8620150" y="3971925"/>
            <a:ext cx="455700" cy="455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5" name="Google Shape;365;p4"/>
          <p:cNvSpPr/>
          <p:nvPr/>
        </p:nvSpPr>
        <p:spPr>
          <a:xfrm rot="5400000">
            <a:off x="8551300" y="3924300"/>
            <a:ext cx="593400" cy="593400"/>
          </a:xfrm>
          <a:prstGeom prst="pie">
            <a:avLst>
              <a:gd name="adj1" fmla="val 5366593"/>
              <a:gd name="adj2" fmla="val 16200000"/>
            </a:avLst>
          </a:prstGeom>
          <a:solidFill>
            <a:srgbClr val="FBBE18">
              <a:alpha val="638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66" name="Google Shape;366;p4"/>
          <p:cNvGrpSpPr/>
          <p:nvPr/>
        </p:nvGrpSpPr>
        <p:grpSpPr>
          <a:xfrm rot="5400000">
            <a:off x="6857425" y="92900"/>
            <a:ext cx="1969850" cy="191750"/>
            <a:chOff x="1454525" y="7080325"/>
            <a:chExt cx="1969850" cy="191750"/>
          </a:xfrm>
        </p:grpSpPr>
        <p:sp>
          <p:nvSpPr>
            <p:cNvPr id="367" name="Google Shape;367;p4"/>
            <p:cNvSpPr/>
            <p:nvPr/>
          </p:nvSpPr>
          <p:spPr>
            <a:xfrm>
              <a:off x="1454525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0" y="320"/>
                    <a:pt x="0" y="708"/>
                  </a:cubicBezTo>
                  <a:cubicBezTo>
                    <a:pt x="0" y="1096"/>
                    <a:pt x="297" y="1393"/>
                    <a:pt x="685" y="1393"/>
                  </a:cubicBezTo>
                  <a:cubicBezTo>
                    <a:pt x="1073" y="1393"/>
                    <a:pt x="1393" y="1096"/>
                    <a:pt x="1393" y="708"/>
                  </a:cubicBezTo>
                  <a:cubicBezTo>
                    <a:pt x="1393" y="320"/>
                    <a:pt x="1073" y="0"/>
                    <a:pt x="685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4"/>
            <p:cNvSpPr/>
            <p:nvPr/>
          </p:nvSpPr>
          <p:spPr>
            <a:xfrm>
              <a:off x="1454525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0" y="297"/>
                    <a:pt x="0" y="685"/>
                  </a:cubicBezTo>
                  <a:cubicBezTo>
                    <a:pt x="0" y="1073"/>
                    <a:pt x="297" y="1392"/>
                    <a:pt x="685" y="1392"/>
                  </a:cubicBezTo>
                  <a:cubicBezTo>
                    <a:pt x="1073" y="1392"/>
                    <a:pt x="1393" y="1073"/>
                    <a:pt x="1393" y="685"/>
                  </a:cubicBezTo>
                  <a:cubicBezTo>
                    <a:pt x="1393" y="297"/>
                    <a:pt x="1073" y="0"/>
                    <a:pt x="685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4"/>
            <p:cNvSpPr/>
            <p:nvPr/>
          </p:nvSpPr>
          <p:spPr>
            <a:xfrm>
              <a:off x="1602875" y="7080325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320"/>
                    <a:pt x="1" y="708"/>
                  </a:cubicBezTo>
                  <a:cubicBezTo>
                    <a:pt x="1" y="1096"/>
                    <a:pt x="321" y="1393"/>
                    <a:pt x="709" y="1393"/>
                  </a:cubicBezTo>
                  <a:cubicBezTo>
                    <a:pt x="1097" y="1393"/>
                    <a:pt x="1416" y="1096"/>
                    <a:pt x="1416" y="708"/>
                  </a:cubicBezTo>
                  <a:cubicBezTo>
                    <a:pt x="1416" y="320"/>
                    <a:pt x="1097" y="0"/>
                    <a:pt x="709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4"/>
            <p:cNvSpPr/>
            <p:nvPr/>
          </p:nvSpPr>
          <p:spPr>
            <a:xfrm>
              <a:off x="1602875" y="7237250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297"/>
                    <a:pt x="1" y="685"/>
                  </a:cubicBezTo>
                  <a:cubicBezTo>
                    <a:pt x="1" y="1073"/>
                    <a:pt x="321" y="1392"/>
                    <a:pt x="709" y="1392"/>
                  </a:cubicBezTo>
                  <a:cubicBezTo>
                    <a:pt x="1097" y="1392"/>
                    <a:pt x="1416" y="1073"/>
                    <a:pt x="1416" y="685"/>
                  </a:cubicBezTo>
                  <a:cubicBezTo>
                    <a:pt x="1416" y="297"/>
                    <a:pt x="1097" y="0"/>
                    <a:pt x="709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4"/>
            <p:cNvSpPr/>
            <p:nvPr/>
          </p:nvSpPr>
          <p:spPr>
            <a:xfrm>
              <a:off x="17518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4"/>
            <p:cNvSpPr/>
            <p:nvPr/>
          </p:nvSpPr>
          <p:spPr>
            <a:xfrm>
              <a:off x="17518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4"/>
            <p:cNvSpPr/>
            <p:nvPr/>
          </p:nvSpPr>
          <p:spPr>
            <a:xfrm>
              <a:off x="190075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4"/>
            <p:cNvSpPr/>
            <p:nvPr/>
          </p:nvSpPr>
          <p:spPr>
            <a:xfrm>
              <a:off x="190075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4"/>
            <p:cNvSpPr/>
            <p:nvPr/>
          </p:nvSpPr>
          <p:spPr>
            <a:xfrm>
              <a:off x="2049700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393" y="1096"/>
                    <a:pt x="1393" y="708"/>
                  </a:cubicBezTo>
                  <a:cubicBezTo>
                    <a:pt x="1393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4"/>
            <p:cNvSpPr/>
            <p:nvPr/>
          </p:nvSpPr>
          <p:spPr>
            <a:xfrm>
              <a:off x="2049700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393" y="1073"/>
                    <a:pt x="1393" y="685"/>
                  </a:cubicBezTo>
                  <a:cubicBezTo>
                    <a:pt x="1393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4"/>
            <p:cNvSpPr/>
            <p:nvPr/>
          </p:nvSpPr>
          <p:spPr>
            <a:xfrm>
              <a:off x="2198625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1" y="320"/>
                    <a:pt x="1" y="708"/>
                  </a:cubicBezTo>
                  <a:cubicBezTo>
                    <a:pt x="1" y="1096"/>
                    <a:pt x="297" y="1393"/>
                    <a:pt x="685" y="1393"/>
                  </a:cubicBezTo>
                  <a:cubicBezTo>
                    <a:pt x="1073" y="1393"/>
                    <a:pt x="1393" y="1096"/>
                    <a:pt x="1393" y="708"/>
                  </a:cubicBezTo>
                  <a:cubicBezTo>
                    <a:pt x="1393" y="320"/>
                    <a:pt x="1073" y="0"/>
                    <a:pt x="685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4"/>
            <p:cNvSpPr/>
            <p:nvPr/>
          </p:nvSpPr>
          <p:spPr>
            <a:xfrm>
              <a:off x="2198625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1" y="297"/>
                    <a:pt x="1" y="685"/>
                  </a:cubicBezTo>
                  <a:cubicBezTo>
                    <a:pt x="1" y="1073"/>
                    <a:pt x="297" y="1392"/>
                    <a:pt x="685" y="1392"/>
                  </a:cubicBezTo>
                  <a:cubicBezTo>
                    <a:pt x="1073" y="1392"/>
                    <a:pt x="1393" y="1073"/>
                    <a:pt x="1393" y="685"/>
                  </a:cubicBezTo>
                  <a:cubicBezTo>
                    <a:pt x="1393" y="297"/>
                    <a:pt x="1073" y="0"/>
                    <a:pt x="685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4"/>
            <p:cNvSpPr/>
            <p:nvPr/>
          </p:nvSpPr>
          <p:spPr>
            <a:xfrm>
              <a:off x="234700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5" y="1096"/>
                    <a:pt x="1415" y="708"/>
                  </a:cubicBezTo>
                  <a:cubicBezTo>
                    <a:pt x="1415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4"/>
            <p:cNvSpPr/>
            <p:nvPr/>
          </p:nvSpPr>
          <p:spPr>
            <a:xfrm>
              <a:off x="234700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5" y="1073"/>
                    <a:pt x="1415" y="685"/>
                  </a:cubicBezTo>
                  <a:cubicBezTo>
                    <a:pt x="1415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4"/>
            <p:cNvSpPr/>
            <p:nvPr/>
          </p:nvSpPr>
          <p:spPr>
            <a:xfrm>
              <a:off x="24959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4"/>
            <p:cNvSpPr/>
            <p:nvPr/>
          </p:nvSpPr>
          <p:spPr>
            <a:xfrm>
              <a:off x="24959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4"/>
            <p:cNvSpPr/>
            <p:nvPr/>
          </p:nvSpPr>
          <p:spPr>
            <a:xfrm>
              <a:off x="2644850" y="7080325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320"/>
                    <a:pt x="1" y="708"/>
                  </a:cubicBezTo>
                  <a:cubicBezTo>
                    <a:pt x="1" y="1096"/>
                    <a:pt x="321" y="1393"/>
                    <a:pt x="709" y="1393"/>
                  </a:cubicBezTo>
                  <a:cubicBezTo>
                    <a:pt x="1097" y="1393"/>
                    <a:pt x="1416" y="1096"/>
                    <a:pt x="1416" y="708"/>
                  </a:cubicBezTo>
                  <a:cubicBezTo>
                    <a:pt x="1416" y="320"/>
                    <a:pt x="1097" y="0"/>
                    <a:pt x="709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4"/>
            <p:cNvSpPr/>
            <p:nvPr/>
          </p:nvSpPr>
          <p:spPr>
            <a:xfrm>
              <a:off x="2644850" y="7237250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297"/>
                    <a:pt x="1" y="685"/>
                  </a:cubicBezTo>
                  <a:cubicBezTo>
                    <a:pt x="1" y="1073"/>
                    <a:pt x="321" y="1392"/>
                    <a:pt x="709" y="1392"/>
                  </a:cubicBezTo>
                  <a:cubicBezTo>
                    <a:pt x="1097" y="1392"/>
                    <a:pt x="1416" y="1073"/>
                    <a:pt x="1416" y="685"/>
                  </a:cubicBezTo>
                  <a:cubicBezTo>
                    <a:pt x="1416" y="297"/>
                    <a:pt x="1097" y="0"/>
                    <a:pt x="709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4"/>
            <p:cNvSpPr/>
            <p:nvPr/>
          </p:nvSpPr>
          <p:spPr>
            <a:xfrm>
              <a:off x="2793800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393" y="1096"/>
                    <a:pt x="1393" y="708"/>
                  </a:cubicBezTo>
                  <a:cubicBezTo>
                    <a:pt x="1393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4"/>
            <p:cNvSpPr/>
            <p:nvPr/>
          </p:nvSpPr>
          <p:spPr>
            <a:xfrm>
              <a:off x="2793800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393" y="1073"/>
                    <a:pt x="1393" y="685"/>
                  </a:cubicBezTo>
                  <a:cubicBezTo>
                    <a:pt x="1393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4"/>
            <p:cNvSpPr/>
            <p:nvPr/>
          </p:nvSpPr>
          <p:spPr>
            <a:xfrm>
              <a:off x="2942725" y="7080325"/>
              <a:ext cx="34850" cy="34825"/>
            </a:xfrm>
            <a:custGeom>
              <a:avLst/>
              <a:gdLst/>
              <a:ahLst/>
              <a:cxnLst/>
              <a:rect l="l" t="t" r="r" b="b"/>
              <a:pathLst>
                <a:path w="1394" h="1393" extrusionOk="0">
                  <a:moveTo>
                    <a:pt x="686" y="0"/>
                  </a:moveTo>
                  <a:cubicBezTo>
                    <a:pt x="298" y="0"/>
                    <a:pt x="1" y="320"/>
                    <a:pt x="1" y="708"/>
                  </a:cubicBezTo>
                  <a:cubicBezTo>
                    <a:pt x="1" y="1096"/>
                    <a:pt x="298" y="1393"/>
                    <a:pt x="686" y="1393"/>
                  </a:cubicBezTo>
                  <a:cubicBezTo>
                    <a:pt x="1074" y="1393"/>
                    <a:pt x="1393" y="1096"/>
                    <a:pt x="1393" y="708"/>
                  </a:cubicBezTo>
                  <a:cubicBezTo>
                    <a:pt x="1393" y="320"/>
                    <a:pt x="1074" y="0"/>
                    <a:pt x="686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4"/>
            <p:cNvSpPr/>
            <p:nvPr/>
          </p:nvSpPr>
          <p:spPr>
            <a:xfrm>
              <a:off x="2942725" y="7237250"/>
              <a:ext cx="34850" cy="34825"/>
            </a:xfrm>
            <a:custGeom>
              <a:avLst/>
              <a:gdLst/>
              <a:ahLst/>
              <a:cxnLst/>
              <a:rect l="l" t="t" r="r" b="b"/>
              <a:pathLst>
                <a:path w="1394" h="1393" extrusionOk="0">
                  <a:moveTo>
                    <a:pt x="686" y="0"/>
                  </a:moveTo>
                  <a:cubicBezTo>
                    <a:pt x="298" y="0"/>
                    <a:pt x="1" y="297"/>
                    <a:pt x="1" y="685"/>
                  </a:cubicBezTo>
                  <a:cubicBezTo>
                    <a:pt x="1" y="1073"/>
                    <a:pt x="298" y="1392"/>
                    <a:pt x="686" y="1392"/>
                  </a:cubicBezTo>
                  <a:cubicBezTo>
                    <a:pt x="1074" y="1392"/>
                    <a:pt x="1393" y="1073"/>
                    <a:pt x="1393" y="685"/>
                  </a:cubicBezTo>
                  <a:cubicBezTo>
                    <a:pt x="1393" y="297"/>
                    <a:pt x="1074" y="0"/>
                    <a:pt x="686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4"/>
            <p:cNvSpPr/>
            <p:nvPr/>
          </p:nvSpPr>
          <p:spPr>
            <a:xfrm>
              <a:off x="309110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4"/>
            <p:cNvSpPr/>
            <p:nvPr/>
          </p:nvSpPr>
          <p:spPr>
            <a:xfrm>
              <a:off x="309110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4"/>
            <p:cNvSpPr/>
            <p:nvPr/>
          </p:nvSpPr>
          <p:spPr>
            <a:xfrm>
              <a:off x="32400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4"/>
            <p:cNvSpPr/>
            <p:nvPr/>
          </p:nvSpPr>
          <p:spPr>
            <a:xfrm>
              <a:off x="32400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4"/>
            <p:cNvSpPr/>
            <p:nvPr/>
          </p:nvSpPr>
          <p:spPr>
            <a:xfrm>
              <a:off x="338897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5" y="1096"/>
                    <a:pt x="1415" y="708"/>
                  </a:cubicBezTo>
                  <a:cubicBezTo>
                    <a:pt x="1415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4"/>
            <p:cNvSpPr/>
            <p:nvPr/>
          </p:nvSpPr>
          <p:spPr>
            <a:xfrm>
              <a:off x="338897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5" y="1073"/>
                    <a:pt x="1415" y="685"/>
                  </a:cubicBezTo>
                  <a:cubicBezTo>
                    <a:pt x="1415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9999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CUSTOM_7_1">
    <p:bg>
      <p:bgPr>
        <a:solidFill>
          <a:srgbClr val="FFFAEB"/>
        </a:solidFill>
        <a:effectLst/>
      </p:bgPr>
    </p:bg>
    <p:spTree>
      <p:nvGrpSpPr>
        <p:cNvPr id="1" name="Shape 29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42" name="Google Shape;2942;p31"/>
          <p:cNvGrpSpPr/>
          <p:nvPr/>
        </p:nvGrpSpPr>
        <p:grpSpPr>
          <a:xfrm>
            <a:off x="-13133" y="18224"/>
            <a:ext cx="9144182" cy="5148055"/>
            <a:chOff x="-170" y="-1888"/>
            <a:chExt cx="9144182" cy="5148055"/>
          </a:xfrm>
        </p:grpSpPr>
        <p:sp>
          <p:nvSpPr>
            <p:cNvPr id="2943" name="Google Shape;2943;p31"/>
            <p:cNvSpPr/>
            <p:nvPr/>
          </p:nvSpPr>
          <p:spPr>
            <a:xfrm flipH="1">
              <a:off x="314364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944" name="Google Shape;2944;p31"/>
            <p:cNvSpPr/>
            <p:nvPr/>
          </p:nvSpPr>
          <p:spPr>
            <a:xfrm flipH="1">
              <a:off x="-170" y="28485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945" name="Google Shape;2945;p31"/>
            <p:cNvSpPr/>
            <p:nvPr/>
          </p:nvSpPr>
          <p:spPr>
            <a:xfrm flipH="1">
              <a:off x="914397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946" name="Google Shape;2946;p31"/>
            <p:cNvSpPr/>
            <p:nvPr/>
          </p:nvSpPr>
          <p:spPr>
            <a:xfrm flipH="1">
              <a:off x="885824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947" name="Google Shape;2947;p31"/>
            <p:cNvSpPr/>
            <p:nvPr/>
          </p:nvSpPr>
          <p:spPr>
            <a:xfrm flipH="1">
              <a:off x="8572510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948" name="Google Shape;2948;p31"/>
            <p:cNvSpPr/>
            <p:nvPr/>
          </p:nvSpPr>
          <p:spPr>
            <a:xfrm flipH="1">
              <a:off x="828677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949" name="Google Shape;2949;p31"/>
            <p:cNvSpPr/>
            <p:nvPr/>
          </p:nvSpPr>
          <p:spPr>
            <a:xfrm flipH="1">
              <a:off x="800104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950" name="Google Shape;2950;p31"/>
            <p:cNvSpPr/>
            <p:nvPr/>
          </p:nvSpPr>
          <p:spPr>
            <a:xfrm flipH="1">
              <a:off x="771531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951" name="Google Shape;2951;p31"/>
            <p:cNvSpPr/>
            <p:nvPr/>
          </p:nvSpPr>
          <p:spPr>
            <a:xfrm flipH="1">
              <a:off x="742958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952" name="Google Shape;2952;p31"/>
            <p:cNvSpPr/>
            <p:nvPr/>
          </p:nvSpPr>
          <p:spPr>
            <a:xfrm flipH="1">
              <a:off x="714385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953" name="Google Shape;2953;p31"/>
            <p:cNvSpPr/>
            <p:nvPr/>
          </p:nvSpPr>
          <p:spPr>
            <a:xfrm rot="10800000" flipH="1">
              <a:off x="6858158" y="-1888"/>
              <a:ext cx="0" cy="5147280"/>
            </a:xfrm>
            <a:custGeom>
              <a:avLst/>
              <a:gdLst/>
              <a:ahLst/>
              <a:cxnLst/>
              <a:rect l="l" t="t" r="r" b="b"/>
              <a:pathLst>
                <a:path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954" name="Google Shape;2954;p31"/>
            <p:cNvSpPr/>
            <p:nvPr/>
          </p:nvSpPr>
          <p:spPr>
            <a:xfrm flipH="1">
              <a:off x="657242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955" name="Google Shape;2955;p31"/>
            <p:cNvSpPr/>
            <p:nvPr/>
          </p:nvSpPr>
          <p:spPr>
            <a:xfrm flipH="1">
              <a:off x="628669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956" name="Google Shape;2956;p31"/>
            <p:cNvSpPr/>
            <p:nvPr/>
          </p:nvSpPr>
          <p:spPr>
            <a:xfrm flipH="1">
              <a:off x="600096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957" name="Google Shape;2957;p31"/>
            <p:cNvSpPr/>
            <p:nvPr/>
          </p:nvSpPr>
          <p:spPr>
            <a:xfrm flipH="1">
              <a:off x="571523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958" name="Google Shape;2958;p31"/>
            <p:cNvSpPr/>
            <p:nvPr/>
          </p:nvSpPr>
          <p:spPr>
            <a:xfrm flipH="1">
              <a:off x="542949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959" name="Google Shape;2959;p31"/>
            <p:cNvSpPr/>
            <p:nvPr/>
          </p:nvSpPr>
          <p:spPr>
            <a:xfrm flipH="1">
              <a:off x="514376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960" name="Google Shape;2960;p31"/>
            <p:cNvSpPr/>
            <p:nvPr/>
          </p:nvSpPr>
          <p:spPr>
            <a:xfrm flipH="1">
              <a:off x="485803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961" name="Google Shape;2961;p31"/>
            <p:cNvSpPr/>
            <p:nvPr/>
          </p:nvSpPr>
          <p:spPr>
            <a:xfrm flipH="1">
              <a:off x="457230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962" name="Google Shape;2962;p31"/>
            <p:cNvSpPr/>
            <p:nvPr/>
          </p:nvSpPr>
          <p:spPr>
            <a:xfrm flipH="1">
              <a:off x="428657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963" name="Google Shape;2963;p31"/>
            <p:cNvSpPr/>
            <p:nvPr/>
          </p:nvSpPr>
          <p:spPr>
            <a:xfrm flipH="1">
              <a:off x="400084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964" name="Google Shape;2964;p31"/>
            <p:cNvSpPr/>
            <p:nvPr/>
          </p:nvSpPr>
          <p:spPr>
            <a:xfrm flipH="1">
              <a:off x="371510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965" name="Google Shape;2965;p31"/>
            <p:cNvSpPr/>
            <p:nvPr/>
          </p:nvSpPr>
          <p:spPr>
            <a:xfrm flipH="1">
              <a:off x="342937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966" name="Google Shape;2966;p31"/>
            <p:cNvSpPr/>
            <p:nvPr/>
          </p:nvSpPr>
          <p:spPr>
            <a:xfrm flipH="1">
              <a:off x="-170" y="285847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967" name="Google Shape;2967;p31"/>
            <p:cNvSpPr/>
            <p:nvPr/>
          </p:nvSpPr>
          <p:spPr>
            <a:xfrm flipH="1">
              <a:off x="-170" y="257249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968" name="Google Shape;2968;p31"/>
            <p:cNvSpPr/>
            <p:nvPr/>
          </p:nvSpPr>
          <p:spPr>
            <a:xfrm flipH="1">
              <a:off x="-170" y="228656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969" name="Google Shape;2969;p31"/>
            <p:cNvSpPr/>
            <p:nvPr/>
          </p:nvSpPr>
          <p:spPr>
            <a:xfrm flipH="1">
              <a:off x="-170" y="2000585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970" name="Google Shape;2970;p31"/>
            <p:cNvSpPr/>
            <p:nvPr/>
          </p:nvSpPr>
          <p:spPr>
            <a:xfrm flipH="1">
              <a:off x="-170" y="171461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971" name="Google Shape;2971;p31"/>
            <p:cNvSpPr/>
            <p:nvPr/>
          </p:nvSpPr>
          <p:spPr>
            <a:xfrm flipH="1">
              <a:off x="-170" y="142867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972" name="Google Shape;2972;p31"/>
            <p:cNvSpPr/>
            <p:nvPr/>
          </p:nvSpPr>
          <p:spPr>
            <a:xfrm flipH="1">
              <a:off x="-170" y="428750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973" name="Google Shape;2973;p31"/>
            <p:cNvSpPr/>
            <p:nvPr/>
          </p:nvSpPr>
          <p:spPr>
            <a:xfrm flipH="1">
              <a:off x="-170" y="400152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974" name="Google Shape;2974;p31"/>
            <p:cNvSpPr/>
            <p:nvPr/>
          </p:nvSpPr>
          <p:spPr>
            <a:xfrm flipH="1">
              <a:off x="-170" y="371632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975" name="Google Shape;2975;p31"/>
            <p:cNvSpPr/>
            <p:nvPr/>
          </p:nvSpPr>
          <p:spPr>
            <a:xfrm flipH="1">
              <a:off x="-170" y="343038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976" name="Google Shape;2976;p31"/>
            <p:cNvSpPr/>
            <p:nvPr/>
          </p:nvSpPr>
          <p:spPr>
            <a:xfrm flipH="1">
              <a:off x="-170" y="485941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977" name="Google Shape;2977;p31"/>
            <p:cNvSpPr/>
            <p:nvPr/>
          </p:nvSpPr>
          <p:spPr>
            <a:xfrm flipH="1">
              <a:off x="-170" y="4573436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978" name="Google Shape;2978;p31"/>
            <p:cNvSpPr/>
            <p:nvPr/>
          </p:nvSpPr>
          <p:spPr>
            <a:xfrm flipH="1">
              <a:off x="-170" y="3144409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979" name="Google Shape;2979;p31"/>
            <p:cNvSpPr/>
            <p:nvPr/>
          </p:nvSpPr>
          <p:spPr>
            <a:xfrm flipH="1">
              <a:off x="-170" y="1142698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980" name="Google Shape;2980;p31"/>
            <p:cNvSpPr/>
            <p:nvPr/>
          </p:nvSpPr>
          <p:spPr>
            <a:xfrm flipH="1">
              <a:off x="-170" y="85676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981" name="Google Shape;2981;p31"/>
            <p:cNvSpPr/>
            <p:nvPr/>
          </p:nvSpPr>
          <p:spPr>
            <a:xfrm flipH="1">
              <a:off x="-170" y="57078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982" name="Google Shape;2982;p31"/>
            <p:cNvSpPr/>
            <p:nvPr/>
          </p:nvSpPr>
          <p:spPr>
            <a:xfrm flipH="1">
              <a:off x="57206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983" name="Google Shape;2983;p31"/>
            <p:cNvSpPr/>
            <p:nvPr/>
          </p:nvSpPr>
          <p:spPr>
            <a:xfrm flipH="1">
              <a:off x="2857914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984" name="Google Shape;2984;p31"/>
            <p:cNvSpPr/>
            <p:nvPr/>
          </p:nvSpPr>
          <p:spPr>
            <a:xfrm flipH="1">
              <a:off x="2572182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985" name="Google Shape;2985;p31"/>
            <p:cNvSpPr/>
            <p:nvPr/>
          </p:nvSpPr>
          <p:spPr>
            <a:xfrm flipH="1">
              <a:off x="228645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986" name="Google Shape;2986;p31"/>
            <p:cNvSpPr/>
            <p:nvPr/>
          </p:nvSpPr>
          <p:spPr>
            <a:xfrm flipH="1">
              <a:off x="200071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987" name="Google Shape;2987;p31"/>
            <p:cNvSpPr/>
            <p:nvPr/>
          </p:nvSpPr>
          <p:spPr>
            <a:xfrm flipH="1">
              <a:off x="1714987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988" name="Google Shape;2988;p31"/>
            <p:cNvSpPr/>
            <p:nvPr/>
          </p:nvSpPr>
          <p:spPr>
            <a:xfrm flipH="1">
              <a:off x="1429255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989" name="Google Shape;2989;p31"/>
            <p:cNvSpPr/>
            <p:nvPr/>
          </p:nvSpPr>
          <p:spPr>
            <a:xfrm flipH="1">
              <a:off x="1143523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990" name="Google Shape;2990;p31"/>
            <p:cNvSpPr/>
            <p:nvPr/>
          </p:nvSpPr>
          <p:spPr>
            <a:xfrm flipH="1">
              <a:off x="857791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991" name="Google Shape;2991;p31"/>
            <p:cNvSpPr/>
            <p:nvPr/>
          </p:nvSpPr>
          <p:spPr>
            <a:xfrm flipH="1">
              <a:off x="59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2992" name="Google Shape;2992;p31"/>
            <p:cNvSpPr/>
            <p:nvPr/>
          </p:nvSpPr>
          <p:spPr>
            <a:xfrm flipH="1">
              <a:off x="28632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</p:grpSp>
      <p:sp>
        <p:nvSpPr>
          <p:cNvPr id="2993" name="Google Shape;2993;p31"/>
          <p:cNvSpPr/>
          <p:nvPr/>
        </p:nvSpPr>
        <p:spPr>
          <a:xfrm>
            <a:off x="681600" y="545800"/>
            <a:ext cx="7056600" cy="4083600"/>
          </a:xfrm>
          <a:prstGeom prst="roundRect">
            <a:avLst>
              <a:gd name="adj" fmla="val 4665"/>
            </a:avLst>
          </a:prstGeom>
          <a:solidFill>
            <a:schemeClr val="lt2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94" name="Google Shape;2994;p31"/>
          <p:cNvSpPr/>
          <p:nvPr/>
        </p:nvSpPr>
        <p:spPr>
          <a:xfrm>
            <a:off x="-209550" y="437050"/>
            <a:ext cx="8572500" cy="593400"/>
          </a:xfrm>
          <a:prstGeom prst="roundRect">
            <a:avLst>
              <a:gd name="adj" fmla="val 50000"/>
            </a:avLst>
          </a:prstGeom>
          <a:solidFill>
            <a:srgbClr val="FF736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95" name="Google Shape;2995;p31"/>
          <p:cNvSpPr/>
          <p:nvPr/>
        </p:nvSpPr>
        <p:spPr>
          <a:xfrm rot="10800000">
            <a:off x="7920675" y="505900"/>
            <a:ext cx="455700" cy="455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96" name="Google Shape;2996;p31"/>
          <p:cNvSpPr txBox="1">
            <a:spLocks noGrp="1"/>
          </p:cNvSpPr>
          <p:nvPr>
            <p:ph type="title"/>
          </p:nvPr>
        </p:nvSpPr>
        <p:spPr>
          <a:xfrm>
            <a:off x="713225" y="545800"/>
            <a:ext cx="7056600" cy="37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997" name="Google Shape;2997;p31"/>
          <p:cNvSpPr/>
          <p:nvPr/>
        </p:nvSpPr>
        <p:spPr>
          <a:xfrm rot="10800000">
            <a:off x="7830600" y="437050"/>
            <a:ext cx="593400" cy="593400"/>
          </a:xfrm>
          <a:prstGeom prst="pie">
            <a:avLst>
              <a:gd name="adj1" fmla="val 5366593"/>
              <a:gd name="adj2" fmla="val 1620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4">
  <p:cSld name="CUSTOM_7_1_2">
    <p:bg>
      <p:bgPr>
        <a:solidFill>
          <a:srgbClr val="FFFAEB"/>
        </a:solidFill>
        <a:effectLst/>
      </p:bgPr>
    </p:bg>
    <p:spTree>
      <p:nvGrpSpPr>
        <p:cNvPr id="1" name="Shape 29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9" name="Google Shape;2999;p32"/>
          <p:cNvSpPr/>
          <p:nvPr/>
        </p:nvSpPr>
        <p:spPr>
          <a:xfrm>
            <a:off x="-70225" y="1028700"/>
            <a:ext cx="879900" cy="3581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00" name="Google Shape;3000;p32"/>
          <p:cNvSpPr/>
          <p:nvPr/>
        </p:nvSpPr>
        <p:spPr>
          <a:xfrm rot="-5400000" flipH="1">
            <a:off x="7624075" y="339975"/>
            <a:ext cx="2303400" cy="690000"/>
          </a:xfrm>
          <a:prstGeom prst="roundRect">
            <a:avLst>
              <a:gd name="adj" fmla="val 50000"/>
            </a:avLst>
          </a:prstGeom>
          <a:solidFill>
            <a:srgbClr val="FBBE18">
              <a:alpha val="2768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001" name="Google Shape;3001;p32"/>
          <p:cNvGrpSpPr/>
          <p:nvPr/>
        </p:nvGrpSpPr>
        <p:grpSpPr>
          <a:xfrm>
            <a:off x="-13133" y="18224"/>
            <a:ext cx="9144182" cy="5148055"/>
            <a:chOff x="-170" y="-1888"/>
            <a:chExt cx="9144182" cy="5148055"/>
          </a:xfrm>
        </p:grpSpPr>
        <p:sp>
          <p:nvSpPr>
            <p:cNvPr id="3002" name="Google Shape;3002;p32"/>
            <p:cNvSpPr/>
            <p:nvPr/>
          </p:nvSpPr>
          <p:spPr>
            <a:xfrm flipH="1">
              <a:off x="314364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03" name="Google Shape;3003;p32"/>
            <p:cNvSpPr/>
            <p:nvPr/>
          </p:nvSpPr>
          <p:spPr>
            <a:xfrm flipH="1">
              <a:off x="-170" y="28485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04" name="Google Shape;3004;p32"/>
            <p:cNvSpPr/>
            <p:nvPr/>
          </p:nvSpPr>
          <p:spPr>
            <a:xfrm flipH="1">
              <a:off x="914397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05" name="Google Shape;3005;p32"/>
            <p:cNvSpPr/>
            <p:nvPr/>
          </p:nvSpPr>
          <p:spPr>
            <a:xfrm flipH="1">
              <a:off x="885824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06" name="Google Shape;3006;p32"/>
            <p:cNvSpPr/>
            <p:nvPr/>
          </p:nvSpPr>
          <p:spPr>
            <a:xfrm flipH="1">
              <a:off x="8572510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07" name="Google Shape;3007;p32"/>
            <p:cNvSpPr/>
            <p:nvPr/>
          </p:nvSpPr>
          <p:spPr>
            <a:xfrm flipH="1">
              <a:off x="828677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08" name="Google Shape;3008;p32"/>
            <p:cNvSpPr/>
            <p:nvPr/>
          </p:nvSpPr>
          <p:spPr>
            <a:xfrm flipH="1">
              <a:off x="800104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09" name="Google Shape;3009;p32"/>
            <p:cNvSpPr/>
            <p:nvPr/>
          </p:nvSpPr>
          <p:spPr>
            <a:xfrm flipH="1">
              <a:off x="771531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10" name="Google Shape;3010;p32"/>
            <p:cNvSpPr/>
            <p:nvPr/>
          </p:nvSpPr>
          <p:spPr>
            <a:xfrm flipH="1">
              <a:off x="742958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11" name="Google Shape;3011;p32"/>
            <p:cNvSpPr/>
            <p:nvPr/>
          </p:nvSpPr>
          <p:spPr>
            <a:xfrm flipH="1">
              <a:off x="714385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12" name="Google Shape;3012;p32"/>
            <p:cNvSpPr/>
            <p:nvPr/>
          </p:nvSpPr>
          <p:spPr>
            <a:xfrm rot="10800000" flipH="1">
              <a:off x="6858158" y="-1888"/>
              <a:ext cx="0" cy="5147280"/>
            </a:xfrm>
            <a:custGeom>
              <a:avLst/>
              <a:gdLst/>
              <a:ahLst/>
              <a:cxnLst/>
              <a:rect l="l" t="t" r="r" b="b"/>
              <a:pathLst>
                <a:path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13" name="Google Shape;3013;p32"/>
            <p:cNvSpPr/>
            <p:nvPr/>
          </p:nvSpPr>
          <p:spPr>
            <a:xfrm flipH="1">
              <a:off x="657242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14" name="Google Shape;3014;p32"/>
            <p:cNvSpPr/>
            <p:nvPr/>
          </p:nvSpPr>
          <p:spPr>
            <a:xfrm flipH="1">
              <a:off x="628669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15" name="Google Shape;3015;p32"/>
            <p:cNvSpPr/>
            <p:nvPr/>
          </p:nvSpPr>
          <p:spPr>
            <a:xfrm flipH="1">
              <a:off x="600096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16" name="Google Shape;3016;p32"/>
            <p:cNvSpPr/>
            <p:nvPr/>
          </p:nvSpPr>
          <p:spPr>
            <a:xfrm flipH="1">
              <a:off x="571523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17" name="Google Shape;3017;p32"/>
            <p:cNvSpPr/>
            <p:nvPr/>
          </p:nvSpPr>
          <p:spPr>
            <a:xfrm flipH="1">
              <a:off x="542949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18" name="Google Shape;3018;p32"/>
            <p:cNvSpPr/>
            <p:nvPr/>
          </p:nvSpPr>
          <p:spPr>
            <a:xfrm flipH="1">
              <a:off x="514376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19" name="Google Shape;3019;p32"/>
            <p:cNvSpPr/>
            <p:nvPr/>
          </p:nvSpPr>
          <p:spPr>
            <a:xfrm flipH="1">
              <a:off x="485803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20" name="Google Shape;3020;p32"/>
            <p:cNvSpPr/>
            <p:nvPr/>
          </p:nvSpPr>
          <p:spPr>
            <a:xfrm flipH="1">
              <a:off x="457230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21" name="Google Shape;3021;p32"/>
            <p:cNvSpPr/>
            <p:nvPr/>
          </p:nvSpPr>
          <p:spPr>
            <a:xfrm flipH="1">
              <a:off x="428657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22" name="Google Shape;3022;p32"/>
            <p:cNvSpPr/>
            <p:nvPr/>
          </p:nvSpPr>
          <p:spPr>
            <a:xfrm flipH="1">
              <a:off x="400084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23" name="Google Shape;3023;p32"/>
            <p:cNvSpPr/>
            <p:nvPr/>
          </p:nvSpPr>
          <p:spPr>
            <a:xfrm flipH="1">
              <a:off x="371510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24" name="Google Shape;3024;p32"/>
            <p:cNvSpPr/>
            <p:nvPr/>
          </p:nvSpPr>
          <p:spPr>
            <a:xfrm flipH="1">
              <a:off x="342937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25" name="Google Shape;3025;p32"/>
            <p:cNvSpPr/>
            <p:nvPr/>
          </p:nvSpPr>
          <p:spPr>
            <a:xfrm flipH="1">
              <a:off x="-170" y="285847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26" name="Google Shape;3026;p32"/>
            <p:cNvSpPr/>
            <p:nvPr/>
          </p:nvSpPr>
          <p:spPr>
            <a:xfrm flipH="1">
              <a:off x="-170" y="257249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27" name="Google Shape;3027;p32"/>
            <p:cNvSpPr/>
            <p:nvPr/>
          </p:nvSpPr>
          <p:spPr>
            <a:xfrm flipH="1">
              <a:off x="-170" y="228656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28" name="Google Shape;3028;p32"/>
            <p:cNvSpPr/>
            <p:nvPr/>
          </p:nvSpPr>
          <p:spPr>
            <a:xfrm flipH="1">
              <a:off x="-170" y="2000585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29" name="Google Shape;3029;p32"/>
            <p:cNvSpPr/>
            <p:nvPr/>
          </p:nvSpPr>
          <p:spPr>
            <a:xfrm flipH="1">
              <a:off x="-170" y="171461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30" name="Google Shape;3030;p32"/>
            <p:cNvSpPr/>
            <p:nvPr/>
          </p:nvSpPr>
          <p:spPr>
            <a:xfrm flipH="1">
              <a:off x="-170" y="142867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31" name="Google Shape;3031;p32"/>
            <p:cNvSpPr/>
            <p:nvPr/>
          </p:nvSpPr>
          <p:spPr>
            <a:xfrm flipH="1">
              <a:off x="-170" y="428750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32" name="Google Shape;3032;p32"/>
            <p:cNvSpPr/>
            <p:nvPr/>
          </p:nvSpPr>
          <p:spPr>
            <a:xfrm flipH="1">
              <a:off x="-170" y="400152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33" name="Google Shape;3033;p32"/>
            <p:cNvSpPr/>
            <p:nvPr/>
          </p:nvSpPr>
          <p:spPr>
            <a:xfrm flipH="1">
              <a:off x="-170" y="371632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34" name="Google Shape;3034;p32"/>
            <p:cNvSpPr/>
            <p:nvPr/>
          </p:nvSpPr>
          <p:spPr>
            <a:xfrm flipH="1">
              <a:off x="-170" y="343038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35" name="Google Shape;3035;p32"/>
            <p:cNvSpPr/>
            <p:nvPr/>
          </p:nvSpPr>
          <p:spPr>
            <a:xfrm flipH="1">
              <a:off x="-170" y="485941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36" name="Google Shape;3036;p32"/>
            <p:cNvSpPr/>
            <p:nvPr/>
          </p:nvSpPr>
          <p:spPr>
            <a:xfrm flipH="1">
              <a:off x="-170" y="4573436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37" name="Google Shape;3037;p32"/>
            <p:cNvSpPr/>
            <p:nvPr/>
          </p:nvSpPr>
          <p:spPr>
            <a:xfrm flipH="1">
              <a:off x="-170" y="3144409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38" name="Google Shape;3038;p32"/>
            <p:cNvSpPr/>
            <p:nvPr/>
          </p:nvSpPr>
          <p:spPr>
            <a:xfrm flipH="1">
              <a:off x="-170" y="1142698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39" name="Google Shape;3039;p32"/>
            <p:cNvSpPr/>
            <p:nvPr/>
          </p:nvSpPr>
          <p:spPr>
            <a:xfrm flipH="1">
              <a:off x="-170" y="85676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40" name="Google Shape;3040;p32"/>
            <p:cNvSpPr/>
            <p:nvPr/>
          </p:nvSpPr>
          <p:spPr>
            <a:xfrm flipH="1">
              <a:off x="-170" y="57078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41" name="Google Shape;3041;p32"/>
            <p:cNvSpPr/>
            <p:nvPr/>
          </p:nvSpPr>
          <p:spPr>
            <a:xfrm flipH="1">
              <a:off x="57206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42" name="Google Shape;3042;p32"/>
            <p:cNvSpPr/>
            <p:nvPr/>
          </p:nvSpPr>
          <p:spPr>
            <a:xfrm flipH="1">
              <a:off x="2857914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43" name="Google Shape;3043;p32"/>
            <p:cNvSpPr/>
            <p:nvPr/>
          </p:nvSpPr>
          <p:spPr>
            <a:xfrm flipH="1">
              <a:off x="2572182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44" name="Google Shape;3044;p32"/>
            <p:cNvSpPr/>
            <p:nvPr/>
          </p:nvSpPr>
          <p:spPr>
            <a:xfrm flipH="1">
              <a:off x="228645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45" name="Google Shape;3045;p32"/>
            <p:cNvSpPr/>
            <p:nvPr/>
          </p:nvSpPr>
          <p:spPr>
            <a:xfrm flipH="1">
              <a:off x="200071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46" name="Google Shape;3046;p32"/>
            <p:cNvSpPr/>
            <p:nvPr/>
          </p:nvSpPr>
          <p:spPr>
            <a:xfrm flipH="1">
              <a:off x="1714987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47" name="Google Shape;3047;p32"/>
            <p:cNvSpPr/>
            <p:nvPr/>
          </p:nvSpPr>
          <p:spPr>
            <a:xfrm flipH="1">
              <a:off x="1429255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48" name="Google Shape;3048;p32"/>
            <p:cNvSpPr/>
            <p:nvPr/>
          </p:nvSpPr>
          <p:spPr>
            <a:xfrm flipH="1">
              <a:off x="1143523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49" name="Google Shape;3049;p32"/>
            <p:cNvSpPr/>
            <p:nvPr/>
          </p:nvSpPr>
          <p:spPr>
            <a:xfrm flipH="1">
              <a:off x="857791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50" name="Google Shape;3050;p32"/>
            <p:cNvSpPr/>
            <p:nvPr/>
          </p:nvSpPr>
          <p:spPr>
            <a:xfrm flipH="1">
              <a:off x="59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51" name="Google Shape;3051;p32"/>
            <p:cNvSpPr/>
            <p:nvPr/>
          </p:nvSpPr>
          <p:spPr>
            <a:xfrm flipH="1">
              <a:off x="28632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</p:grpSp>
      <p:sp>
        <p:nvSpPr>
          <p:cNvPr id="3052" name="Google Shape;3052;p32"/>
          <p:cNvSpPr/>
          <p:nvPr/>
        </p:nvSpPr>
        <p:spPr>
          <a:xfrm>
            <a:off x="713225" y="1028700"/>
            <a:ext cx="7697400" cy="3581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53" name="Google Shape;3053;p32"/>
          <p:cNvSpPr/>
          <p:nvPr/>
        </p:nvSpPr>
        <p:spPr>
          <a:xfrm>
            <a:off x="-209550" y="437050"/>
            <a:ext cx="8572500" cy="593400"/>
          </a:xfrm>
          <a:prstGeom prst="roundRect">
            <a:avLst>
              <a:gd name="adj" fmla="val 50000"/>
            </a:avLst>
          </a:prstGeom>
          <a:solidFill>
            <a:srgbClr val="FF736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54" name="Google Shape;3054;p32"/>
          <p:cNvSpPr/>
          <p:nvPr/>
        </p:nvSpPr>
        <p:spPr>
          <a:xfrm rot="10800000">
            <a:off x="7920675" y="505900"/>
            <a:ext cx="455700" cy="455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55" name="Google Shape;3055;p32"/>
          <p:cNvSpPr txBox="1">
            <a:spLocks noGrp="1"/>
          </p:cNvSpPr>
          <p:nvPr>
            <p:ph type="title"/>
          </p:nvPr>
        </p:nvSpPr>
        <p:spPr>
          <a:xfrm>
            <a:off x="713225" y="545800"/>
            <a:ext cx="7056600" cy="37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056" name="Google Shape;3056;p32"/>
          <p:cNvSpPr/>
          <p:nvPr/>
        </p:nvSpPr>
        <p:spPr>
          <a:xfrm rot="10800000">
            <a:off x="7830600" y="437050"/>
            <a:ext cx="593400" cy="593400"/>
          </a:xfrm>
          <a:prstGeom prst="pie">
            <a:avLst>
              <a:gd name="adj1" fmla="val 5366593"/>
              <a:gd name="adj2" fmla="val 1620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57" name="Google Shape;3057;p32"/>
          <p:cNvSpPr/>
          <p:nvPr/>
        </p:nvSpPr>
        <p:spPr>
          <a:xfrm flipH="1">
            <a:off x="7954075" y="3905250"/>
            <a:ext cx="2933700" cy="2933700"/>
          </a:xfrm>
          <a:prstGeom prst="arc">
            <a:avLst>
              <a:gd name="adj1" fmla="val 16200000"/>
              <a:gd name="adj2" fmla="val 0"/>
            </a:avLst>
          </a:prstGeom>
          <a:noFill/>
          <a:ln w="2286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58" name="Google Shape;3058;p32"/>
          <p:cNvSpPr/>
          <p:nvPr/>
        </p:nvSpPr>
        <p:spPr>
          <a:xfrm flipH="1">
            <a:off x="7954075" y="3905250"/>
            <a:ext cx="2933700" cy="2933700"/>
          </a:xfrm>
          <a:prstGeom prst="arc">
            <a:avLst>
              <a:gd name="adj1" fmla="val 16200000"/>
              <a:gd name="adj2" fmla="val 0"/>
            </a:avLst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59" name="Google Shape;3059;p32"/>
          <p:cNvSpPr/>
          <p:nvPr/>
        </p:nvSpPr>
        <p:spPr>
          <a:xfrm flipH="1">
            <a:off x="8144575" y="4095750"/>
            <a:ext cx="2743200" cy="2743200"/>
          </a:xfrm>
          <a:prstGeom prst="arc">
            <a:avLst>
              <a:gd name="adj1" fmla="val 16200000"/>
              <a:gd name="adj2" fmla="val 0"/>
            </a:avLst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60" name="Google Shape;3060;p32"/>
          <p:cNvSpPr/>
          <p:nvPr/>
        </p:nvSpPr>
        <p:spPr>
          <a:xfrm flipH="1">
            <a:off x="8610375" y="3968546"/>
            <a:ext cx="225300" cy="2223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61" name="Google Shape;3061;p32"/>
          <p:cNvSpPr/>
          <p:nvPr/>
        </p:nvSpPr>
        <p:spPr>
          <a:xfrm rot="10800000" flipH="1">
            <a:off x="8404233" y="4408548"/>
            <a:ext cx="1551300" cy="1551300"/>
          </a:xfrm>
          <a:prstGeom prst="pie">
            <a:avLst>
              <a:gd name="adj1" fmla="val 5393868"/>
              <a:gd name="adj2" fmla="val 10660545"/>
            </a:avLst>
          </a:prstGeom>
          <a:solidFill>
            <a:srgbClr val="FBBE18">
              <a:alpha val="2768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62" name="Google Shape;3062;p32"/>
          <p:cNvSpPr/>
          <p:nvPr/>
        </p:nvSpPr>
        <p:spPr>
          <a:xfrm rot="-5400000" flipH="1">
            <a:off x="7395625" y="2163095"/>
            <a:ext cx="2760300" cy="690000"/>
          </a:xfrm>
          <a:prstGeom prst="roundRect">
            <a:avLst>
              <a:gd name="adj" fmla="val 50000"/>
            </a:avLst>
          </a:prstGeom>
          <a:solidFill>
            <a:srgbClr val="F8B0AD">
              <a:alpha val="4688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063" name="Google Shape;3063;p32"/>
          <p:cNvCxnSpPr>
            <a:stCxn id="3000" idx="1"/>
          </p:cNvCxnSpPr>
          <p:nvPr/>
        </p:nvCxnSpPr>
        <p:spPr>
          <a:xfrm>
            <a:off x="8775775" y="-466725"/>
            <a:ext cx="0" cy="4354800"/>
          </a:xfrm>
          <a:prstGeom prst="straightConnector1">
            <a:avLst/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064" name="Google Shape;3064;p32"/>
          <p:cNvSpPr/>
          <p:nvPr/>
        </p:nvSpPr>
        <p:spPr>
          <a:xfrm rot="-5400000" flipH="1">
            <a:off x="8430809" y="2458765"/>
            <a:ext cx="689700" cy="680700"/>
          </a:xfrm>
          <a:prstGeom prst="ellipse">
            <a:avLst/>
          </a:prstGeom>
          <a:solidFill>
            <a:srgbClr val="FFFFFF">
              <a:alpha val="660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65" name="Google Shape;3065;p32"/>
          <p:cNvSpPr/>
          <p:nvPr/>
        </p:nvSpPr>
        <p:spPr>
          <a:xfrm rot="-5400000" flipH="1">
            <a:off x="8510816" y="1183297"/>
            <a:ext cx="529800" cy="5298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66" name="Google Shape;3066;p32"/>
          <p:cNvSpPr/>
          <p:nvPr/>
        </p:nvSpPr>
        <p:spPr>
          <a:xfrm>
            <a:off x="1719" y="3350900"/>
            <a:ext cx="1103400" cy="1034700"/>
          </a:xfrm>
          <a:prstGeom prst="rtTriangle">
            <a:avLst/>
          </a:prstGeom>
          <a:solidFill>
            <a:srgbClr val="F8B0AD">
              <a:alpha val="46880"/>
            </a:srgbClr>
          </a:solidFill>
          <a:ln>
            <a:noFill/>
          </a:ln>
          <a:effectLst>
            <a:reflection fadeDir="5400012" sy="-100000" algn="bl" rotWithShape="0"/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67" name="Google Shape;3067;p32"/>
          <p:cNvSpPr/>
          <p:nvPr/>
        </p:nvSpPr>
        <p:spPr>
          <a:xfrm>
            <a:off x="225262" y="4529774"/>
            <a:ext cx="879900" cy="868500"/>
          </a:xfrm>
          <a:prstGeom prst="ellipse">
            <a:avLst/>
          </a:prstGeom>
          <a:solidFill>
            <a:srgbClr val="FFFFFF">
              <a:alpha val="660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068" name="Google Shape;3068;p32"/>
          <p:cNvCxnSpPr/>
          <p:nvPr/>
        </p:nvCxnSpPr>
        <p:spPr>
          <a:xfrm>
            <a:off x="-132775" y="4390279"/>
            <a:ext cx="1238100" cy="0"/>
          </a:xfrm>
          <a:prstGeom prst="straightConnector1">
            <a:avLst/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5">
  <p:cSld name="CUSTOM_7_1_1">
    <p:bg>
      <p:bgPr>
        <a:solidFill>
          <a:srgbClr val="FFFAEB"/>
        </a:solidFill>
        <a:effectLst/>
      </p:bgPr>
    </p:bg>
    <p:spTree>
      <p:nvGrpSpPr>
        <p:cNvPr id="1" name="Shape 30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0" name="Google Shape;3070;p33"/>
          <p:cNvGrpSpPr/>
          <p:nvPr/>
        </p:nvGrpSpPr>
        <p:grpSpPr>
          <a:xfrm>
            <a:off x="-108365" y="-51884"/>
            <a:ext cx="9312435" cy="5244324"/>
            <a:chOff x="-170" y="-1888"/>
            <a:chExt cx="9144182" cy="5148055"/>
          </a:xfrm>
        </p:grpSpPr>
        <p:sp>
          <p:nvSpPr>
            <p:cNvPr id="3071" name="Google Shape;3071;p33"/>
            <p:cNvSpPr/>
            <p:nvPr/>
          </p:nvSpPr>
          <p:spPr>
            <a:xfrm flipH="1">
              <a:off x="314364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72" name="Google Shape;3072;p33"/>
            <p:cNvSpPr/>
            <p:nvPr/>
          </p:nvSpPr>
          <p:spPr>
            <a:xfrm flipH="1">
              <a:off x="-170" y="28485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73" name="Google Shape;3073;p33"/>
            <p:cNvSpPr/>
            <p:nvPr/>
          </p:nvSpPr>
          <p:spPr>
            <a:xfrm flipH="1">
              <a:off x="914397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74" name="Google Shape;3074;p33"/>
            <p:cNvSpPr/>
            <p:nvPr/>
          </p:nvSpPr>
          <p:spPr>
            <a:xfrm flipH="1">
              <a:off x="885824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75" name="Google Shape;3075;p33"/>
            <p:cNvSpPr/>
            <p:nvPr/>
          </p:nvSpPr>
          <p:spPr>
            <a:xfrm flipH="1">
              <a:off x="8572510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76" name="Google Shape;3076;p33"/>
            <p:cNvSpPr/>
            <p:nvPr/>
          </p:nvSpPr>
          <p:spPr>
            <a:xfrm flipH="1">
              <a:off x="828677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77" name="Google Shape;3077;p33"/>
            <p:cNvSpPr/>
            <p:nvPr/>
          </p:nvSpPr>
          <p:spPr>
            <a:xfrm flipH="1">
              <a:off x="800104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78" name="Google Shape;3078;p33"/>
            <p:cNvSpPr/>
            <p:nvPr/>
          </p:nvSpPr>
          <p:spPr>
            <a:xfrm flipH="1">
              <a:off x="771531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79" name="Google Shape;3079;p33"/>
            <p:cNvSpPr/>
            <p:nvPr/>
          </p:nvSpPr>
          <p:spPr>
            <a:xfrm flipH="1">
              <a:off x="742958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80" name="Google Shape;3080;p33"/>
            <p:cNvSpPr/>
            <p:nvPr/>
          </p:nvSpPr>
          <p:spPr>
            <a:xfrm flipH="1">
              <a:off x="714385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81" name="Google Shape;3081;p33"/>
            <p:cNvSpPr/>
            <p:nvPr/>
          </p:nvSpPr>
          <p:spPr>
            <a:xfrm rot="10800000" flipH="1">
              <a:off x="6858158" y="-1888"/>
              <a:ext cx="0" cy="5147280"/>
            </a:xfrm>
            <a:custGeom>
              <a:avLst/>
              <a:gdLst/>
              <a:ahLst/>
              <a:cxnLst/>
              <a:rect l="l" t="t" r="r" b="b"/>
              <a:pathLst>
                <a:path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82" name="Google Shape;3082;p33"/>
            <p:cNvSpPr/>
            <p:nvPr/>
          </p:nvSpPr>
          <p:spPr>
            <a:xfrm flipH="1">
              <a:off x="657242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83" name="Google Shape;3083;p33"/>
            <p:cNvSpPr/>
            <p:nvPr/>
          </p:nvSpPr>
          <p:spPr>
            <a:xfrm flipH="1">
              <a:off x="628669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84" name="Google Shape;3084;p33"/>
            <p:cNvSpPr/>
            <p:nvPr/>
          </p:nvSpPr>
          <p:spPr>
            <a:xfrm flipH="1">
              <a:off x="600096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85" name="Google Shape;3085;p33"/>
            <p:cNvSpPr/>
            <p:nvPr/>
          </p:nvSpPr>
          <p:spPr>
            <a:xfrm flipH="1">
              <a:off x="571523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86" name="Google Shape;3086;p33"/>
            <p:cNvSpPr/>
            <p:nvPr/>
          </p:nvSpPr>
          <p:spPr>
            <a:xfrm flipH="1">
              <a:off x="542949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87" name="Google Shape;3087;p33"/>
            <p:cNvSpPr/>
            <p:nvPr/>
          </p:nvSpPr>
          <p:spPr>
            <a:xfrm flipH="1">
              <a:off x="514376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88" name="Google Shape;3088;p33"/>
            <p:cNvSpPr/>
            <p:nvPr/>
          </p:nvSpPr>
          <p:spPr>
            <a:xfrm flipH="1">
              <a:off x="485803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89" name="Google Shape;3089;p33"/>
            <p:cNvSpPr/>
            <p:nvPr/>
          </p:nvSpPr>
          <p:spPr>
            <a:xfrm flipH="1">
              <a:off x="457230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90" name="Google Shape;3090;p33"/>
            <p:cNvSpPr/>
            <p:nvPr/>
          </p:nvSpPr>
          <p:spPr>
            <a:xfrm flipH="1">
              <a:off x="428657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91" name="Google Shape;3091;p33"/>
            <p:cNvSpPr/>
            <p:nvPr/>
          </p:nvSpPr>
          <p:spPr>
            <a:xfrm flipH="1">
              <a:off x="400084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92" name="Google Shape;3092;p33"/>
            <p:cNvSpPr/>
            <p:nvPr/>
          </p:nvSpPr>
          <p:spPr>
            <a:xfrm flipH="1">
              <a:off x="371510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93" name="Google Shape;3093;p33"/>
            <p:cNvSpPr/>
            <p:nvPr/>
          </p:nvSpPr>
          <p:spPr>
            <a:xfrm flipH="1">
              <a:off x="342937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94" name="Google Shape;3094;p33"/>
            <p:cNvSpPr/>
            <p:nvPr/>
          </p:nvSpPr>
          <p:spPr>
            <a:xfrm flipH="1">
              <a:off x="-170" y="285847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95" name="Google Shape;3095;p33"/>
            <p:cNvSpPr/>
            <p:nvPr/>
          </p:nvSpPr>
          <p:spPr>
            <a:xfrm flipH="1">
              <a:off x="-170" y="257249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96" name="Google Shape;3096;p33"/>
            <p:cNvSpPr/>
            <p:nvPr/>
          </p:nvSpPr>
          <p:spPr>
            <a:xfrm flipH="1">
              <a:off x="-170" y="228656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97" name="Google Shape;3097;p33"/>
            <p:cNvSpPr/>
            <p:nvPr/>
          </p:nvSpPr>
          <p:spPr>
            <a:xfrm flipH="1">
              <a:off x="-170" y="2000585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98" name="Google Shape;3098;p33"/>
            <p:cNvSpPr/>
            <p:nvPr/>
          </p:nvSpPr>
          <p:spPr>
            <a:xfrm flipH="1">
              <a:off x="-170" y="171461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099" name="Google Shape;3099;p33"/>
            <p:cNvSpPr/>
            <p:nvPr/>
          </p:nvSpPr>
          <p:spPr>
            <a:xfrm flipH="1">
              <a:off x="-170" y="142867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00" name="Google Shape;3100;p33"/>
            <p:cNvSpPr/>
            <p:nvPr/>
          </p:nvSpPr>
          <p:spPr>
            <a:xfrm flipH="1">
              <a:off x="-170" y="428750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01" name="Google Shape;3101;p33"/>
            <p:cNvSpPr/>
            <p:nvPr/>
          </p:nvSpPr>
          <p:spPr>
            <a:xfrm flipH="1">
              <a:off x="-170" y="400152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02" name="Google Shape;3102;p33"/>
            <p:cNvSpPr/>
            <p:nvPr/>
          </p:nvSpPr>
          <p:spPr>
            <a:xfrm flipH="1">
              <a:off x="-170" y="371632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03" name="Google Shape;3103;p33"/>
            <p:cNvSpPr/>
            <p:nvPr/>
          </p:nvSpPr>
          <p:spPr>
            <a:xfrm flipH="1">
              <a:off x="-170" y="343038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04" name="Google Shape;3104;p33"/>
            <p:cNvSpPr/>
            <p:nvPr/>
          </p:nvSpPr>
          <p:spPr>
            <a:xfrm flipH="1">
              <a:off x="-170" y="485941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05" name="Google Shape;3105;p33"/>
            <p:cNvSpPr/>
            <p:nvPr/>
          </p:nvSpPr>
          <p:spPr>
            <a:xfrm flipH="1">
              <a:off x="-170" y="4573436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06" name="Google Shape;3106;p33"/>
            <p:cNvSpPr/>
            <p:nvPr/>
          </p:nvSpPr>
          <p:spPr>
            <a:xfrm flipH="1">
              <a:off x="-170" y="3144409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07" name="Google Shape;3107;p33"/>
            <p:cNvSpPr/>
            <p:nvPr/>
          </p:nvSpPr>
          <p:spPr>
            <a:xfrm flipH="1">
              <a:off x="-170" y="1142698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08" name="Google Shape;3108;p33"/>
            <p:cNvSpPr/>
            <p:nvPr/>
          </p:nvSpPr>
          <p:spPr>
            <a:xfrm flipH="1">
              <a:off x="-170" y="85676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09" name="Google Shape;3109;p33"/>
            <p:cNvSpPr/>
            <p:nvPr/>
          </p:nvSpPr>
          <p:spPr>
            <a:xfrm flipH="1">
              <a:off x="-170" y="57078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10" name="Google Shape;3110;p33"/>
            <p:cNvSpPr/>
            <p:nvPr/>
          </p:nvSpPr>
          <p:spPr>
            <a:xfrm flipH="1">
              <a:off x="57206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11" name="Google Shape;3111;p33"/>
            <p:cNvSpPr/>
            <p:nvPr/>
          </p:nvSpPr>
          <p:spPr>
            <a:xfrm flipH="1">
              <a:off x="2857914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12" name="Google Shape;3112;p33"/>
            <p:cNvSpPr/>
            <p:nvPr/>
          </p:nvSpPr>
          <p:spPr>
            <a:xfrm flipH="1">
              <a:off x="2572182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13" name="Google Shape;3113;p33"/>
            <p:cNvSpPr/>
            <p:nvPr/>
          </p:nvSpPr>
          <p:spPr>
            <a:xfrm flipH="1">
              <a:off x="228645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14" name="Google Shape;3114;p33"/>
            <p:cNvSpPr/>
            <p:nvPr/>
          </p:nvSpPr>
          <p:spPr>
            <a:xfrm flipH="1">
              <a:off x="200071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15" name="Google Shape;3115;p33"/>
            <p:cNvSpPr/>
            <p:nvPr/>
          </p:nvSpPr>
          <p:spPr>
            <a:xfrm flipH="1">
              <a:off x="1714987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16" name="Google Shape;3116;p33"/>
            <p:cNvSpPr/>
            <p:nvPr/>
          </p:nvSpPr>
          <p:spPr>
            <a:xfrm flipH="1">
              <a:off x="1429255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17" name="Google Shape;3117;p33"/>
            <p:cNvSpPr/>
            <p:nvPr/>
          </p:nvSpPr>
          <p:spPr>
            <a:xfrm flipH="1">
              <a:off x="1143523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18" name="Google Shape;3118;p33"/>
            <p:cNvSpPr/>
            <p:nvPr/>
          </p:nvSpPr>
          <p:spPr>
            <a:xfrm flipH="1">
              <a:off x="857791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19" name="Google Shape;3119;p33"/>
            <p:cNvSpPr/>
            <p:nvPr/>
          </p:nvSpPr>
          <p:spPr>
            <a:xfrm flipH="1">
              <a:off x="59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20" name="Google Shape;3120;p33"/>
            <p:cNvSpPr/>
            <p:nvPr/>
          </p:nvSpPr>
          <p:spPr>
            <a:xfrm flipH="1">
              <a:off x="28632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</p:grpSp>
      <p:sp>
        <p:nvSpPr>
          <p:cNvPr id="3121" name="Google Shape;3121;p33"/>
          <p:cNvSpPr/>
          <p:nvPr/>
        </p:nvSpPr>
        <p:spPr>
          <a:xfrm rot="10800000">
            <a:off x="7336900" y="-126"/>
            <a:ext cx="1860000" cy="1859400"/>
          </a:xfrm>
          <a:prstGeom prst="rtTriangle">
            <a:avLst/>
          </a:prstGeom>
          <a:solidFill>
            <a:srgbClr val="F8B0AD">
              <a:alpha val="424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22" name="Google Shape;3122;p33"/>
          <p:cNvSpPr/>
          <p:nvPr/>
        </p:nvSpPr>
        <p:spPr>
          <a:xfrm>
            <a:off x="3104804" y="-78248"/>
            <a:ext cx="5320730" cy="5320524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23" name="Google Shape;3123;p33"/>
          <p:cNvSpPr/>
          <p:nvPr/>
        </p:nvSpPr>
        <p:spPr>
          <a:xfrm>
            <a:off x="3084838" y="-98214"/>
            <a:ext cx="5360683" cy="5360683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noFill/>
          <a:ln w="2286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24" name="Google Shape;3124;p33"/>
          <p:cNvSpPr/>
          <p:nvPr/>
        </p:nvSpPr>
        <p:spPr>
          <a:xfrm>
            <a:off x="2935907" y="-247145"/>
            <a:ext cx="5658270" cy="5658270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noFill/>
          <a:ln w="2286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25" name="Google Shape;3125;p33"/>
          <p:cNvSpPr/>
          <p:nvPr/>
        </p:nvSpPr>
        <p:spPr>
          <a:xfrm>
            <a:off x="3028708" y="-200592"/>
            <a:ext cx="5472716" cy="5565184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noFill/>
          <a:ln w="9525" cap="flat" cmpd="sng">
            <a:solidFill>
              <a:srgbClr val="9999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26" name="Google Shape;3126;p33"/>
          <p:cNvSpPr/>
          <p:nvPr/>
        </p:nvSpPr>
        <p:spPr>
          <a:xfrm>
            <a:off x="3306299" y="123248"/>
            <a:ext cx="4917495" cy="4917495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noFill/>
          <a:ln w="9525" cap="flat" cmpd="sng">
            <a:solidFill>
              <a:srgbClr val="9999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27" name="Google Shape;3127;p33"/>
          <p:cNvSpPr/>
          <p:nvPr/>
        </p:nvSpPr>
        <p:spPr>
          <a:xfrm>
            <a:off x="3428744" y="245693"/>
            <a:ext cx="4672629" cy="4672629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noFill/>
          <a:ln w="9525" cap="flat" cmpd="sng">
            <a:solidFill>
              <a:srgbClr val="9999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28" name="Google Shape;3128;p33"/>
          <p:cNvSpPr/>
          <p:nvPr/>
        </p:nvSpPr>
        <p:spPr>
          <a:xfrm>
            <a:off x="3529797" y="346747"/>
            <a:ext cx="4470806" cy="4470806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29" name="Google Shape;3129;p33"/>
          <p:cNvSpPr/>
          <p:nvPr/>
        </p:nvSpPr>
        <p:spPr>
          <a:xfrm>
            <a:off x="7779460" y="734625"/>
            <a:ext cx="381300" cy="3768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30" name="Google Shape;3130;p33"/>
          <p:cNvSpPr/>
          <p:nvPr/>
        </p:nvSpPr>
        <p:spPr>
          <a:xfrm>
            <a:off x="7634618" y="577497"/>
            <a:ext cx="222300" cy="220500"/>
          </a:xfrm>
          <a:prstGeom prst="ellipse">
            <a:avLst/>
          </a:prstGeom>
          <a:solidFill>
            <a:srgbClr val="FFFFFF">
              <a:alpha val="660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31" name="Google Shape;3131;p33"/>
          <p:cNvSpPr/>
          <p:nvPr/>
        </p:nvSpPr>
        <p:spPr>
          <a:xfrm>
            <a:off x="4673683" y="452074"/>
            <a:ext cx="301500" cy="2988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32" name="Google Shape;3132;p33"/>
          <p:cNvSpPr/>
          <p:nvPr/>
        </p:nvSpPr>
        <p:spPr>
          <a:xfrm>
            <a:off x="4945380" y="324343"/>
            <a:ext cx="301500" cy="298800"/>
          </a:xfrm>
          <a:prstGeom prst="ellipse">
            <a:avLst/>
          </a:prstGeom>
          <a:solidFill>
            <a:srgbClr val="F8B0AD">
              <a:alpha val="687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33" name="Google Shape;3133;p33"/>
          <p:cNvSpPr/>
          <p:nvPr/>
        </p:nvSpPr>
        <p:spPr>
          <a:xfrm>
            <a:off x="5233363" y="233769"/>
            <a:ext cx="301500" cy="298800"/>
          </a:xfrm>
          <a:prstGeom prst="ellipse">
            <a:avLst/>
          </a:prstGeom>
          <a:solidFill>
            <a:srgbClr val="F8B0AD">
              <a:alpha val="424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34" name="Google Shape;3134;p33"/>
          <p:cNvSpPr/>
          <p:nvPr/>
        </p:nvSpPr>
        <p:spPr>
          <a:xfrm rot="8111068">
            <a:off x="7898151" y="3116935"/>
            <a:ext cx="329443" cy="32520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35" name="Google Shape;3135;p33"/>
          <p:cNvSpPr/>
          <p:nvPr/>
        </p:nvSpPr>
        <p:spPr>
          <a:xfrm rot="8111068">
            <a:off x="7786151" y="3424703"/>
            <a:ext cx="329443" cy="325202"/>
          </a:xfrm>
          <a:prstGeom prst="ellipse">
            <a:avLst/>
          </a:prstGeom>
          <a:solidFill>
            <a:srgbClr val="F8B0AD">
              <a:alpha val="687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36" name="Google Shape;3136;p33"/>
          <p:cNvSpPr/>
          <p:nvPr/>
        </p:nvSpPr>
        <p:spPr>
          <a:xfrm rot="8111068">
            <a:off x="7632977" y="3716247"/>
            <a:ext cx="329443" cy="325202"/>
          </a:xfrm>
          <a:prstGeom prst="ellipse">
            <a:avLst/>
          </a:prstGeom>
          <a:solidFill>
            <a:srgbClr val="F8B0AD">
              <a:alpha val="424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37" name="Google Shape;3137;p33"/>
          <p:cNvSpPr/>
          <p:nvPr/>
        </p:nvSpPr>
        <p:spPr>
          <a:xfrm>
            <a:off x="-201225" y="40600"/>
            <a:ext cx="6093900" cy="4996500"/>
          </a:xfrm>
          <a:prstGeom prst="roundRect">
            <a:avLst>
              <a:gd name="adj" fmla="val 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38" name="Google Shape;3138;p33"/>
          <p:cNvSpPr/>
          <p:nvPr/>
        </p:nvSpPr>
        <p:spPr>
          <a:xfrm rot="10800000" flipH="1">
            <a:off x="7850775" y="3810075"/>
            <a:ext cx="2686800" cy="2686800"/>
          </a:xfrm>
          <a:prstGeom prst="pie">
            <a:avLst>
              <a:gd name="adj1" fmla="val 5393868"/>
              <a:gd name="adj2" fmla="val 10811632"/>
            </a:avLst>
          </a:prstGeom>
          <a:solidFill>
            <a:srgbClr val="FBBE18">
              <a:alpha val="2768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39" name="Google Shape;3139;p33"/>
          <p:cNvSpPr/>
          <p:nvPr/>
        </p:nvSpPr>
        <p:spPr>
          <a:xfrm>
            <a:off x="-1516375" y="437050"/>
            <a:ext cx="6793800" cy="593400"/>
          </a:xfrm>
          <a:prstGeom prst="roundRect">
            <a:avLst>
              <a:gd name="adj" fmla="val 50000"/>
            </a:avLst>
          </a:prstGeom>
          <a:solidFill>
            <a:srgbClr val="FF736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40" name="Google Shape;3140;p33"/>
          <p:cNvSpPr/>
          <p:nvPr/>
        </p:nvSpPr>
        <p:spPr>
          <a:xfrm rot="10800000">
            <a:off x="4774188" y="505900"/>
            <a:ext cx="455700" cy="455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41" name="Google Shape;3141;p33"/>
          <p:cNvSpPr txBox="1">
            <a:spLocks noGrp="1"/>
          </p:cNvSpPr>
          <p:nvPr>
            <p:ph type="title"/>
          </p:nvPr>
        </p:nvSpPr>
        <p:spPr>
          <a:xfrm>
            <a:off x="713225" y="545800"/>
            <a:ext cx="3820800" cy="37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142" name="Google Shape;3142;p33"/>
          <p:cNvSpPr/>
          <p:nvPr/>
        </p:nvSpPr>
        <p:spPr>
          <a:xfrm rot="10800000">
            <a:off x="4684113" y="437050"/>
            <a:ext cx="593400" cy="593400"/>
          </a:xfrm>
          <a:prstGeom prst="pie">
            <a:avLst>
              <a:gd name="adj1" fmla="val 5366593"/>
              <a:gd name="adj2" fmla="val 1620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43" name="Google Shape;3143;p33"/>
          <p:cNvSpPr/>
          <p:nvPr/>
        </p:nvSpPr>
        <p:spPr>
          <a:xfrm>
            <a:off x="-197726" y="13656"/>
            <a:ext cx="6093900" cy="3333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144" name="Google Shape;3144;p33"/>
          <p:cNvCxnSpPr/>
          <p:nvPr/>
        </p:nvCxnSpPr>
        <p:spPr>
          <a:xfrm>
            <a:off x="-201225" y="127065"/>
            <a:ext cx="6093900" cy="0"/>
          </a:xfrm>
          <a:prstGeom prst="straightConnector1">
            <a:avLst/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145" name="Google Shape;3145;p33"/>
          <p:cNvCxnSpPr/>
          <p:nvPr/>
        </p:nvCxnSpPr>
        <p:spPr>
          <a:xfrm>
            <a:off x="-201225" y="249493"/>
            <a:ext cx="6093900" cy="0"/>
          </a:xfrm>
          <a:prstGeom prst="straightConnector1">
            <a:avLst/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146" name="Google Shape;3146;p33"/>
          <p:cNvSpPr/>
          <p:nvPr/>
        </p:nvSpPr>
        <p:spPr>
          <a:xfrm>
            <a:off x="-197798" y="4817501"/>
            <a:ext cx="6093900" cy="3333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147" name="Google Shape;3147;p33"/>
          <p:cNvCxnSpPr/>
          <p:nvPr/>
        </p:nvCxnSpPr>
        <p:spPr>
          <a:xfrm>
            <a:off x="-201225" y="4914749"/>
            <a:ext cx="6093900" cy="0"/>
          </a:xfrm>
          <a:prstGeom prst="straightConnector1">
            <a:avLst/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148" name="Google Shape;3148;p33"/>
          <p:cNvCxnSpPr/>
          <p:nvPr/>
        </p:nvCxnSpPr>
        <p:spPr>
          <a:xfrm>
            <a:off x="-201225" y="5037178"/>
            <a:ext cx="6093900" cy="0"/>
          </a:xfrm>
          <a:prstGeom prst="straightConnector1">
            <a:avLst/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149" name="Google Shape;3149;p33"/>
          <p:cNvSpPr/>
          <p:nvPr/>
        </p:nvSpPr>
        <p:spPr>
          <a:xfrm rot="5400000">
            <a:off x="7835700" y="2529675"/>
            <a:ext cx="2154000" cy="462600"/>
          </a:xfrm>
          <a:prstGeom prst="roundRect">
            <a:avLst>
              <a:gd name="adj" fmla="val 50000"/>
            </a:avLst>
          </a:prstGeom>
          <a:solidFill>
            <a:srgbClr val="9FC5E8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50" name="Google Shape;3150;p33"/>
          <p:cNvSpPr/>
          <p:nvPr/>
        </p:nvSpPr>
        <p:spPr>
          <a:xfrm rot="5400000">
            <a:off x="8735132" y="3321297"/>
            <a:ext cx="355200" cy="3552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51" name="Google Shape;3151;p33"/>
          <p:cNvSpPr/>
          <p:nvPr/>
        </p:nvSpPr>
        <p:spPr>
          <a:xfrm rot="-5400000">
            <a:off x="8681400" y="1683973"/>
            <a:ext cx="462600" cy="462600"/>
          </a:xfrm>
          <a:prstGeom prst="pie">
            <a:avLst>
              <a:gd name="adj1" fmla="val 5366593"/>
              <a:gd name="adj2" fmla="val 1620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6">
  <p:cSld name="CUSTOM_7_1_1_1">
    <p:bg>
      <p:bgPr>
        <a:solidFill>
          <a:srgbClr val="FFFAEB"/>
        </a:solidFill>
        <a:effectLst/>
      </p:bgPr>
    </p:bg>
    <p:spTree>
      <p:nvGrpSpPr>
        <p:cNvPr id="1" name="Shape 3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53" name="Google Shape;3153;p34"/>
          <p:cNvGrpSpPr/>
          <p:nvPr/>
        </p:nvGrpSpPr>
        <p:grpSpPr>
          <a:xfrm>
            <a:off x="-108365" y="-51884"/>
            <a:ext cx="9312435" cy="5244324"/>
            <a:chOff x="-170" y="-1888"/>
            <a:chExt cx="9144182" cy="5148055"/>
          </a:xfrm>
        </p:grpSpPr>
        <p:sp>
          <p:nvSpPr>
            <p:cNvPr id="3154" name="Google Shape;3154;p34"/>
            <p:cNvSpPr/>
            <p:nvPr/>
          </p:nvSpPr>
          <p:spPr>
            <a:xfrm flipH="1">
              <a:off x="314364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55" name="Google Shape;3155;p34"/>
            <p:cNvSpPr/>
            <p:nvPr/>
          </p:nvSpPr>
          <p:spPr>
            <a:xfrm flipH="1">
              <a:off x="-170" y="28485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56" name="Google Shape;3156;p34"/>
            <p:cNvSpPr/>
            <p:nvPr/>
          </p:nvSpPr>
          <p:spPr>
            <a:xfrm flipH="1">
              <a:off x="914397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57" name="Google Shape;3157;p34"/>
            <p:cNvSpPr/>
            <p:nvPr/>
          </p:nvSpPr>
          <p:spPr>
            <a:xfrm flipH="1">
              <a:off x="885824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58" name="Google Shape;3158;p34"/>
            <p:cNvSpPr/>
            <p:nvPr/>
          </p:nvSpPr>
          <p:spPr>
            <a:xfrm flipH="1">
              <a:off x="8572510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59" name="Google Shape;3159;p34"/>
            <p:cNvSpPr/>
            <p:nvPr/>
          </p:nvSpPr>
          <p:spPr>
            <a:xfrm flipH="1">
              <a:off x="828677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60" name="Google Shape;3160;p34"/>
            <p:cNvSpPr/>
            <p:nvPr/>
          </p:nvSpPr>
          <p:spPr>
            <a:xfrm flipH="1">
              <a:off x="800104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61" name="Google Shape;3161;p34"/>
            <p:cNvSpPr/>
            <p:nvPr/>
          </p:nvSpPr>
          <p:spPr>
            <a:xfrm flipH="1">
              <a:off x="771531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62" name="Google Shape;3162;p34"/>
            <p:cNvSpPr/>
            <p:nvPr/>
          </p:nvSpPr>
          <p:spPr>
            <a:xfrm flipH="1">
              <a:off x="742958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63" name="Google Shape;3163;p34"/>
            <p:cNvSpPr/>
            <p:nvPr/>
          </p:nvSpPr>
          <p:spPr>
            <a:xfrm flipH="1">
              <a:off x="714385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64" name="Google Shape;3164;p34"/>
            <p:cNvSpPr/>
            <p:nvPr/>
          </p:nvSpPr>
          <p:spPr>
            <a:xfrm rot="10800000" flipH="1">
              <a:off x="6858158" y="-1888"/>
              <a:ext cx="0" cy="5147280"/>
            </a:xfrm>
            <a:custGeom>
              <a:avLst/>
              <a:gdLst/>
              <a:ahLst/>
              <a:cxnLst/>
              <a:rect l="l" t="t" r="r" b="b"/>
              <a:pathLst>
                <a:path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65" name="Google Shape;3165;p34"/>
            <p:cNvSpPr/>
            <p:nvPr/>
          </p:nvSpPr>
          <p:spPr>
            <a:xfrm flipH="1">
              <a:off x="657242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66" name="Google Shape;3166;p34"/>
            <p:cNvSpPr/>
            <p:nvPr/>
          </p:nvSpPr>
          <p:spPr>
            <a:xfrm flipH="1">
              <a:off x="628669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67" name="Google Shape;3167;p34"/>
            <p:cNvSpPr/>
            <p:nvPr/>
          </p:nvSpPr>
          <p:spPr>
            <a:xfrm flipH="1">
              <a:off x="600096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68" name="Google Shape;3168;p34"/>
            <p:cNvSpPr/>
            <p:nvPr/>
          </p:nvSpPr>
          <p:spPr>
            <a:xfrm flipH="1">
              <a:off x="571523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69" name="Google Shape;3169;p34"/>
            <p:cNvSpPr/>
            <p:nvPr/>
          </p:nvSpPr>
          <p:spPr>
            <a:xfrm flipH="1">
              <a:off x="542949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70" name="Google Shape;3170;p34"/>
            <p:cNvSpPr/>
            <p:nvPr/>
          </p:nvSpPr>
          <p:spPr>
            <a:xfrm flipH="1">
              <a:off x="514376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71" name="Google Shape;3171;p34"/>
            <p:cNvSpPr/>
            <p:nvPr/>
          </p:nvSpPr>
          <p:spPr>
            <a:xfrm flipH="1">
              <a:off x="485803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72" name="Google Shape;3172;p34"/>
            <p:cNvSpPr/>
            <p:nvPr/>
          </p:nvSpPr>
          <p:spPr>
            <a:xfrm flipH="1">
              <a:off x="457230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73" name="Google Shape;3173;p34"/>
            <p:cNvSpPr/>
            <p:nvPr/>
          </p:nvSpPr>
          <p:spPr>
            <a:xfrm flipH="1">
              <a:off x="428657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74" name="Google Shape;3174;p34"/>
            <p:cNvSpPr/>
            <p:nvPr/>
          </p:nvSpPr>
          <p:spPr>
            <a:xfrm flipH="1">
              <a:off x="400084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75" name="Google Shape;3175;p34"/>
            <p:cNvSpPr/>
            <p:nvPr/>
          </p:nvSpPr>
          <p:spPr>
            <a:xfrm flipH="1">
              <a:off x="371510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76" name="Google Shape;3176;p34"/>
            <p:cNvSpPr/>
            <p:nvPr/>
          </p:nvSpPr>
          <p:spPr>
            <a:xfrm flipH="1">
              <a:off x="342937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77" name="Google Shape;3177;p34"/>
            <p:cNvSpPr/>
            <p:nvPr/>
          </p:nvSpPr>
          <p:spPr>
            <a:xfrm flipH="1">
              <a:off x="-170" y="285847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78" name="Google Shape;3178;p34"/>
            <p:cNvSpPr/>
            <p:nvPr/>
          </p:nvSpPr>
          <p:spPr>
            <a:xfrm flipH="1">
              <a:off x="-170" y="257249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79" name="Google Shape;3179;p34"/>
            <p:cNvSpPr/>
            <p:nvPr/>
          </p:nvSpPr>
          <p:spPr>
            <a:xfrm flipH="1">
              <a:off x="-170" y="228656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80" name="Google Shape;3180;p34"/>
            <p:cNvSpPr/>
            <p:nvPr/>
          </p:nvSpPr>
          <p:spPr>
            <a:xfrm flipH="1">
              <a:off x="-170" y="2000585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81" name="Google Shape;3181;p34"/>
            <p:cNvSpPr/>
            <p:nvPr/>
          </p:nvSpPr>
          <p:spPr>
            <a:xfrm flipH="1">
              <a:off x="-170" y="171461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82" name="Google Shape;3182;p34"/>
            <p:cNvSpPr/>
            <p:nvPr/>
          </p:nvSpPr>
          <p:spPr>
            <a:xfrm flipH="1">
              <a:off x="-170" y="142867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83" name="Google Shape;3183;p34"/>
            <p:cNvSpPr/>
            <p:nvPr/>
          </p:nvSpPr>
          <p:spPr>
            <a:xfrm flipH="1">
              <a:off x="-170" y="428750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84" name="Google Shape;3184;p34"/>
            <p:cNvSpPr/>
            <p:nvPr/>
          </p:nvSpPr>
          <p:spPr>
            <a:xfrm flipH="1">
              <a:off x="-170" y="400152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85" name="Google Shape;3185;p34"/>
            <p:cNvSpPr/>
            <p:nvPr/>
          </p:nvSpPr>
          <p:spPr>
            <a:xfrm flipH="1">
              <a:off x="-170" y="371632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86" name="Google Shape;3186;p34"/>
            <p:cNvSpPr/>
            <p:nvPr/>
          </p:nvSpPr>
          <p:spPr>
            <a:xfrm flipH="1">
              <a:off x="-170" y="343038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87" name="Google Shape;3187;p34"/>
            <p:cNvSpPr/>
            <p:nvPr/>
          </p:nvSpPr>
          <p:spPr>
            <a:xfrm flipH="1">
              <a:off x="-170" y="485941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88" name="Google Shape;3188;p34"/>
            <p:cNvSpPr/>
            <p:nvPr/>
          </p:nvSpPr>
          <p:spPr>
            <a:xfrm flipH="1">
              <a:off x="-170" y="4573436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89" name="Google Shape;3189;p34"/>
            <p:cNvSpPr/>
            <p:nvPr/>
          </p:nvSpPr>
          <p:spPr>
            <a:xfrm flipH="1">
              <a:off x="-170" y="3144409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90" name="Google Shape;3190;p34"/>
            <p:cNvSpPr/>
            <p:nvPr/>
          </p:nvSpPr>
          <p:spPr>
            <a:xfrm flipH="1">
              <a:off x="-170" y="1142698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91" name="Google Shape;3191;p34"/>
            <p:cNvSpPr/>
            <p:nvPr/>
          </p:nvSpPr>
          <p:spPr>
            <a:xfrm flipH="1">
              <a:off x="-170" y="85676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92" name="Google Shape;3192;p34"/>
            <p:cNvSpPr/>
            <p:nvPr/>
          </p:nvSpPr>
          <p:spPr>
            <a:xfrm flipH="1">
              <a:off x="-170" y="57078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93" name="Google Shape;3193;p34"/>
            <p:cNvSpPr/>
            <p:nvPr/>
          </p:nvSpPr>
          <p:spPr>
            <a:xfrm flipH="1">
              <a:off x="57206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94" name="Google Shape;3194;p34"/>
            <p:cNvSpPr/>
            <p:nvPr/>
          </p:nvSpPr>
          <p:spPr>
            <a:xfrm flipH="1">
              <a:off x="2857914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95" name="Google Shape;3195;p34"/>
            <p:cNvSpPr/>
            <p:nvPr/>
          </p:nvSpPr>
          <p:spPr>
            <a:xfrm flipH="1">
              <a:off x="2572182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96" name="Google Shape;3196;p34"/>
            <p:cNvSpPr/>
            <p:nvPr/>
          </p:nvSpPr>
          <p:spPr>
            <a:xfrm flipH="1">
              <a:off x="228645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97" name="Google Shape;3197;p34"/>
            <p:cNvSpPr/>
            <p:nvPr/>
          </p:nvSpPr>
          <p:spPr>
            <a:xfrm flipH="1">
              <a:off x="200071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98" name="Google Shape;3198;p34"/>
            <p:cNvSpPr/>
            <p:nvPr/>
          </p:nvSpPr>
          <p:spPr>
            <a:xfrm flipH="1">
              <a:off x="1714987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199" name="Google Shape;3199;p34"/>
            <p:cNvSpPr/>
            <p:nvPr/>
          </p:nvSpPr>
          <p:spPr>
            <a:xfrm flipH="1">
              <a:off x="1429255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200" name="Google Shape;3200;p34"/>
            <p:cNvSpPr/>
            <p:nvPr/>
          </p:nvSpPr>
          <p:spPr>
            <a:xfrm flipH="1">
              <a:off x="1143523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201" name="Google Shape;3201;p34"/>
            <p:cNvSpPr/>
            <p:nvPr/>
          </p:nvSpPr>
          <p:spPr>
            <a:xfrm flipH="1">
              <a:off x="857791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202" name="Google Shape;3202;p34"/>
            <p:cNvSpPr/>
            <p:nvPr/>
          </p:nvSpPr>
          <p:spPr>
            <a:xfrm flipH="1">
              <a:off x="59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203" name="Google Shape;3203;p34"/>
            <p:cNvSpPr/>
            <p:nvPr/>
          </p:nvSpPr>
          <p:spPr>
            <a:xfrm flipH="1">
              <a:off x="28632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</p:grpSp>
      <p:grpSp>
        <p:nvGrpSpPr>
          <p:cNvPr id="3204" name="Google Shape;3204;p34"/>
          <p:cNvGrpSpPr/>
          <p:nvPr/>
        </p:nvGrpSpPr>
        <p:grpSpPr>
          <a:xfrm rot="5400000" flipH="1">
            <a:off x="-627825" y="584250"/>
            <a:ext cx="1969850" cy="191750"/>
            <a:chOff x="1454525" y="7080325"/>
            <a:chExt cx="1969850" cy="191750"/>
          </a:xfrm>
        </p:grpSpPr>
        <p:sp>
          <p:nvSpPr>
            <p:cNvPr id="3205" name="Google Shape;3205;p34"/>
            <p:cNvSpPr/>
            <p:nvPr/>
          </p:nvSpPr>
          <p:spPr>
            <a:xfrm>
              <a:off x="1454525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0" y="320"/>
                    <a:pt x="0" y="708"/>
                  </a:cubicBezTo>
                  <a:cubicBezTo>
                    <a:pt x="0" y="1096"/>
                    <a:pt x="297" y="1393"/>
                    <a:pt x="685" y="1393"/>
                  </a:cubicBezTo>
                  <a:cubicBezTo>
                    <a:pt x="1073" y="1393"/>
                    <a:pt x="1393" y="1096"/>
                    <a:pt x="1393" y="708"/>
                  </a:cubicBezTo>
                  <a:cubicBezTo>
                    <a:pt x="1393" y="320"/>
                    <a:pt x="1073" y="0"/>
                    <a:pt x="685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6" name="Google Shape;3206;p34"/>
            <p:cNvSpPr/>
            <p:nvPr/>
          </p:nvSpPr>
          <p:spPr>
            <a:xfrm>
              <a:off x="1454525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0" y="297"/>
                    <a:pt x="0" y="685"/>
                  </a:cubicBezTo>
                  <a:cubicBezTo>
                    <a:pt x="0" y="1073"/>
                    <a:pt x="297" y="1392"/>
                    <a:pt x="685" y="1392"/>
                  </a:cubicBezTo>
                  <a:cubicBezTo>
                    <a:pt x="1073" y="1392"/>
                    <a:pt x="1393" y="1073"/>
                    <a:pt x="1393" y="685"/>
                  </a:cubicBezTo>
                  <a:cubicBezTo>
                    <a:pt x="1393" y="297"/>
                    <a:pt x="1073" y="0"/>
                    <a:pt x="685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7" name="Google Shape;3207;p34"/>
            <p:cNvSpPr/>
            <p:nvPr/>
          </p:nvSpPr>
          <p:spPr>
            <a:xfrm>
              <a:off x="1602875" y="7080325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320"/>
                    <a:pt x="1" y="708"/>
                  </a:cubicBezTo>
                  <a:cubicBezTo>
                    <a:pt x="1" y="1096"/>
                    <a:pt x="321" y="1393"/>
                    <a:pt x="709" y="1393"/>
                  </a:cubicBezTo>
                  <a:cubicBezTo>
                    <a:pt x="1097" y="1393"/>
                    <a:pt x="1416" y="1096"/>
                    <a:pt x="1416" y="708"/>
                  </a:cubicBezTo>
                  <a:cubicBezTo>
                    <a:pt x="1416" y="320"/>
                    <a:pt x="1097" y="0"/>
                    <a:pt x="709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8" name="Google Shape;3208;p34"/>
            <p:cNvSpPr/>
            <p:nvPr/>
          </p:nvSpPr>
          <p:spPr>
            <a:xfrm>
              <a:off x="1602875" y="7237250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297"/>
                    <a:pt x="1" y="685"/>
                  </a:cubicBezTo>
                  <a:cubicBezTo>
                    <a:pt x="1" y="1073"/>
                    <a:pt x="321" y="1392"/>
                    <a:pt x="709" y="1392"/>
                  </a:cubicBezTo>
                  <a:cubicBezTo>
                    <a:pt x="1097" y="1392"/>
                    <a:pt x="1416" y="1073"/>
                    <a:pt x="1416" y="685"/>
                  </a:cubicBezTo>
                  <a:cubicBezTo>
                    <a:pt x="1416" y="297"/>
                    <a:pt x="1097" y="0"/>
                    <a:pt x="709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9" name="Google Shape;3209;p34"/>
            <p:cNvSpPr/>
            <p:nvPr/>
          </p:nvSpPr>
          <p:spPr>
            <a:xfrm>
              <a:off x="17518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0" name="Google Shape;3210;p34"/>
            <p:cNvSpPr/>
            <p:nvPr/>
          </p:nvSpPr>
          <p:spPr>
            <a:xfrm>
              <a:off x="17518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1" name="Google Shape;3211;p34"/>
            <p:cNvSpPr/>
            <p:nvPr/>
          </p:nvSpPr>
          <p:spPr>
            <a:xfrm>
              <a:off x="190075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2" name="Google Shape;3212;p34"/>
            <p:cNvSpPr/>
            <p:nvPr/>
          </p:nvSpPr>
          <p:spPr>
            <a:xfrm>
              <a:off x="190075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3" name="Google Shape;3213;p34"/>
            <p:cNvSpPr/>
            <p:nvPr/>
          </p:nvSpPr>
          <p:spPr>
            <a:xfrm>
              <a:off x="2049700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393" y="1096"/>
                    <a:pt x="1393" y="708"/>
                  </a:cubicBezTo>
                  <a:cubicBezTo>
                    <a:pt x="1393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4" name="Google Shape;3214;p34"/>
            <p:cNvSpPr/>
            <p:nvPr/>
          </p:nvSpPr>
          <p:spPr>
            <a:xfrm>
              <a:off x="2049700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393" y="1073"/>
                    <a:pt x="1393" y="685"/>
                  </a:cubicBezTo>
                  <a:cubicBezTo>
                    <a:pt x="1393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5" name="Google Shape;3215;p34"/>
            <p:cNvSpPr/>
            <p:nvPr/>
          </p:nvSpPr>
          <p:spPr>
            <a:xfrm>
              <a:off x="2198625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1" y="320"/>
                    <a:pt x="1" y="708"/>
                  </a:cubicBezTo>
                  <a:cubicBezTo>
                    <a:pt x="1" y="1096"/>
                    <a:pt x="297" y="1393"/>
                    <a:pt x="685" y="1393"/>
                  </a:cubicBezTo>
                  <a:cubicBezTo>
                    <a:pt x="1073" y="1393"/>
                    <a:pt x="1393" y="1096"/>
                    <a:pt x="1393" y="708"/>
                  </a:cubicBezTo>
                  <a:cubicBezTo>
                    <a:pt x="1393" y="320"/>
                    <a:pt x="1073" y="0"/>
                    <a:pt x="685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6" name="Google Shape;3216;p34"/>
            <p:cNvSpPr/>
            <p:nvPr/>
          </p:nvSpPr>
          <p:spPr>
            <a:xfrm>
              <a:off x="2198625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1" y="297"/>
                    <a:pt x="1" y="685"/>
                  </a:cubicBezTo>
                  <a:cubicBezTo>
                    <a:pt x="1" y="1073"/>
                    <a:pt x="297" y="1392"/>
                    <a:pt x="685" y="1392"/>
                  </a:cubicBezTo>
                  <a:cubicBezTo>
                    <a:pt x="1073" y="1392"/>
                    <a:pt x="1393" y="1073"/>
                    <a:pt x="1393" y="685"/>
                  </a:cubicBezTo>
                  <a:cubicBezTo>
                    <a:pt x="1393" y="297"/>
                    <a:pt x="1073" y="0"/>
                    <a:pt x="685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7" name="Google Shape;3217;p34"/>
            <p:cNvSpPr/>
            <p:nvPr/>
          </p:nvSpPr>
          <p:spPr>
            <a:xfrm>
              <a:off x="234700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5" y="1096"/>
                    <a:pt x="1415" y="708"/>
                  </a:cubicBezTo>
                  <a:cubicBezTo>
                    <a:pt x="1415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8" name="Google Shape;3218;p34"/>
            <p:cNvSpPr/>
            <p:nvPr/>
          </p:nvSpPr>
          <p:spPr>
            <a:xfrm>
              <a:off x="234700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5" y="1073"/>
                    <a:pt x="1415" y="685"/>
                  </a:cubicBezTo>
                  <a:cubicBezTo>
                    <a:pt x="1415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9" name="Google Shape;3219;p34"/>
            <p:cNvSpPr/>
            <p:nvPr/>
          </p:nvSpPr>
          <p:spPr>
            <a:xfrm>
              <a:off x="24959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0" name="Google Shape;3220;p34"/>
            <p:cNvSpPr/>
            <p:nvPr/>
          </p:nvSpPr>
          <p:spPr>
            <a:xfrm>
              <a:off x="24959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1" name="Google Shape;3221;p34"/>
            <p:cNvSpPr/>
            <p:nvPr/>
          </p:nvSpPr>
          <p:spPr>
            <a:xfrm>
              <a:off x="2644850" y="7080325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320"/>
                    <a:pt x="1" y="708"/>
                  </a:cubicBezTo>
                  <a:cubicBezTo>
                    <a:pt x="1" y="1096"/>
                    <a:pt x="321" y="1393"/>
                    <a:pt x="709" y="1393"/>
                  </a:cubicBezTo>
                  <a:cubicBezTo>
                    <a:pt x="1097" y="1393"/>
                    <a:pt x="1416" y="1096"/>
                    <a:pt x="1416" y="708"/>
                  </a:cubicBezTo>
                  <a:cubicBezTo>
                    <a:pt x="1416" y="320"/>
                    <a:pt x="1097" y="0"/>
                    <a:pt x="709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2" name="Google Shape;3222;p34"/>
            <p:cNvSpPr/>
            <p:nvPr/>
          </p:nvSpPr>
          <p:spPr>
            <a:xfrm>
              <a:off x="2644850" y="7237250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297"/>
                    <a:pt x="1" y="685"/>
                  </a:cubicBezTo>
                  <a:cubicBezTo>
                    <a:pt x="1" y="1073"/>
                    <a:pt x="321" y="1392"/>
                    <a:pt x="709" y="1392"/>
                  </a:cubicBezTo>
                  <a:cubicBezTo>
                    <a:pt x="1097" y="1392"/>
                    <a:pt x="1416" y="1073"/>
                    <a:pt x="1416" y="685"/>
                  </a:cubicBezTo>
                  <a:cubicBezTo>
                    <a:pt x="1416" y="297"/>
                    <a:pt x="1097" y="0"/>
                    <a:pt x="709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3" name="Google Shape;3223;p34"/>
            <p:cNvSpPr/>
            <p:nvPr/>
          </p:nvSpPr>
          <p:spPr>
            <a:xfrm>
              <a:off x="2793800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393" y="1096"/>
                    <a:pt x="1393" y="708"/>
                  </a:cubicBezTo>
                  <a:cubicBezTo>
                    <a:pt x="1393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4" name="Google Shape;3224;p34"/>
            <p:cNvSpPr/>
            <p:nvPr/>
          </p:nvSpPr>
          <p:spPr>
            <a:xfrm>
              <a:off x="2793800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393" y="1073"/>
                    <a:pt x="1393" y="685"/>
                  </a:cubicBezTo>
                  <a:cubicBezTo>
                    <a:pt x="1393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5" name="Google Shape;3225;p34"/>
            <p:cNvSpPr/>
            <p:nvPr/>
          </p:nvSpPr>
          <p:spPr>
            <a:xfrm>
              <a:off x="2942725" y="7080325"/>
              <a:ext cx="34850" cy="34825"/>
            </a:xfrm>
            <a:custGeom>
              <a:avLst/>
              <a:gdLst/>
              <a:ahLst/>
              <a:cxnLst/>
              <a:rect l="l" t="t" r="r" b="b"/>
              <a:pathLst>
                <a:path w="1394" h="1393" extrusionOk="0">
                  <a:moveTo>
                    <a:pt x="686" y="0"/>
                  </a:moveTo>
                  <a:cubicBezTo>
                    <a:pt x="298" y="0"/>
                    <a:pt x="1" y="320"/>
                    <a:pt x="1" y="708"/>
                  </a:cubicBezTo>
                  <a:cubicBezTo>
                    <a:pt x="1" y="1096"/>
                    <a:pt x="298" y="1393"/>
                    <a:pt x="686" y="1393"/>
                  </a:cubicBezTo>
                  <a:cubicBezTo>
                    <a:pt x="1074" y="1393"/>
                    <a:pt x="1393" y="1096"/>
                    <a:pt x="1393" y="708"/>
                  </a:cubicBezTo>
                  <a:cubicBezTo>
                    <a:pt x="1393" y="320"/>
                    <a:pt x="1074" y="0"/>
                    <a:pt x="686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6" name="Google Shape;3226;p34"/>
            <p:cNvSpPr/>
            <p:nvPr/>
          </p:nvSpPr>
          <p:spPr>
            <a:xfrm>
              <a:off x="2942725" y="7237250"/>
              <a:ext cx="34850" cy="34825"/>
            </a:xfrm>
            <a:custGeom>
              <a:avLst/>
              <a:gdLst/>
              <a:ahLst/>
              <a:cxnLst/>
              <a:rect l="l" t="t" r="r" b="b"/>
              <a:pathLst>
                <a:path w="1394" h="1393" extrusionOk="0">
                  <a:moveTo>
                    <a:pt x="686" y="0"/>
                  </a:moveTo>
                  <a:cubicBezTo>
                    <a:pt x="298" y="0"/>
                    <a:pt x="1" y="297"/>
                    <a:pt x="1" y="685"/>
                  </a:cubicBezTo>
                  <a:cubicBezTo>
                    <a:pt x="1" y="1073"/>
                    <a:pt x="298" y="1392"/>
                    <a:pt x="686" y="1392"/>
                  </a:cubicBezTo>
                  <a:cubicBezTo>
                    <a:pt x="1074" y="1392"/>
                    <a:pt x="1393" y="1073"/>
                    <a:pt x="1393" y="685"/>
                  </a:cubicBezTo>
                  <a:cubicBezTo>
                    <a:pt x="1393" y="297"/>
                    <a:pt x="1074" y="0"/>
                    <a:pt x="686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7" name="Google Shape;3227;p34"/>
            <p:cNvSpPr/>
            <p:nvPr/>
          </p:nvSpPr>
          <p:spPr>
            <a:xfrm>
              <a:off x="309110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8" name="Google Shape;3228;p34"/>
            <p:cNvSpPr/>
            <p:nvPr/>
          </p:nvSpPr>
          <p:spPr>
            <a:xfrm>
              <a:off x="309110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9" name="Google Shape;3229;p34"/>
            <p:cNvSpPr/>
            <p:nvPr/>
          </p:nvSpPr>
          <p:spPr>
            <a:xfrm>
              <a:off x="32400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0" name="Google Shape;3230;p34"/>
            <p:cNvSpPr/>
            <p:nvPr/>
          </p:nvSpPr>
          <p:spPr>
            <a:xfrm>
              <a:off x="32400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1" name="Google Shape;3231;p34"/>
            <p:cNvSpPr/>
            <p:nvPr/>
          </p:nvSpPr>
          <p:spPr>
            <a:xfrm>
              <a:off x="338897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5" y="1096"/>
                    <a:pt x="1415" y="708"/>
                  </a:cubicBezTo>
                  <a:cubicBezTo>
                    <a:pt x="1415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2" name="Google Shape;3232;p34"/>
            <p:cNvSpPr/>
            <p:nvPr/>
          </p:nvSpPr>
          <p:spPr>
            <a:xfrm>
              <a:off x="338897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5" y="1073"/>
                    <a:pt x="1415" y="685"/>
                  </a:cubicBezTo>
                  <a:cubicBezTo>
                    <a:pt x="1415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33" name="Google Shape;3233;p34"/>
          <p:cNvSpPr/>
          <p:nvPr/>
        </p:nvSpPr>
        <p:spPr>
          <a:xfrm rot="5400000">
            <a:off x="6696100" y="1228451"/>
            <a:ext cx="4183200" cy="714000"/>
          </a:xfrm>
          <a:prstGeom prst="roundRect">
            <a:avLst>
              <a:gd name="adj" fmla="val 50000"/>
            </a:avLst>
          </a:prstGeom>
          <a:solidFill>
            <a:srgbClr val="FBBE18">
              <a:alpha val="1786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234" name="Google Shape;3234;p34"/>
          <p:cNvCxnSpPr>
            <a:stCxn id="3233" idx="1"/>
          </p:cNvCxnSpPr>
          <p:nvPr/>
        </p:nvCxnSpPr>
        <p:spPr>
          <a:xfrm>
            <a:off x="8787700" y="-506149"/>
            <a:ext cx="0" cy="3992700"/>
          </a:xfrm>
          <a:prstGeom prst="straightConnector1">
            <a:avLst/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235" name="Google Shape;3235;p34"/>
          <p:cNvSpPr/>
          <p:nvPr/>
        </p:nvSpPr>
        <p:spPr>
          <a:xfrm rot="5400000">
            <a:off x="8430808" y="1959479"/>
            <a:ext cx="714000" cy="704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6" name="Google Shape;3236;p34"/>
          <p:cNvSpPr/>
          <p:nvPr/>
        </p:nvSpPr>
        <p:spPr>
          <a:xfrm rot="5400000">
            <a:off x="8430808" y="1245554"/>
            <a:ext cx="714000" cy="704400"/>
          </a:xfrm>
          <a:prstGeom prst="ellipse">
            <a:avLst/>
          </a:prstGeom>
          <a:solidFill>
            <a:srgbClr val="9FC5E8">
              <a:alpha val="558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7" name="Google Shape;3237;p34"/>
          <p:cNvSpPr/>
          <p:nvPr/>
        </p:nvSpPr>
        <p:spPr>
          <a:xfrm rot="5400000">
            <a:off x="8430808" y="531630"/>
            <a:ext cx="714000" cy="704400"/>
          </a:xfrm>
          <a:prstGeom prst="ellipse">
            <a:avLst/>
          </a:prstGeom>
          <a:solidFill>
            <a:srgbClr val="9FC5E8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8" name="Google Shape;3238;p34"/>
          <p:cNvSpPr/>
          <p:nvPr/>
        </p:nvSpPr>
        <p:spPr>
          <a:xfrm rot="5400000">
            <a:off x="7498150" y="3876200"/>
            <a:ext cx="2579100" cy="714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9" name="Google Shape;3239;p34"/>
          <p:cNvSpPr/>
          <p:nvPr/>
        </p:nvSpPr>
        <p:spPr>
          <a:xfrm rot="5400000">
            <a:off x="8513466" y="3000943"/>
            <a:ext cx="548400" cy="5484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0" name="Google Shape;3240;p34"/>
          <p:cNvSpPr/>
          <p:nvPr/>
        </p:nvSpPr>
        <p:spPr>
          <a:xfrm rot="5400000">
            <a:off x="8430700" y="2943645"/>
            <a:ext cx="714000" cy="714000"/>
          </a:xfrm>
          <a:prstGeom prst="pie">
            <a:avLst>
              <a:gd name="adj1" fmla="val 5366593"/>
              <a:gd name="adj2" fmla="val 16200000"/>
            </a:avLst>
          </a:prstGeom>
          <a:solidFill>
            <a:srgbClr val="FBBE18">
              <a:alpha val="638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1" name="Google Shape;3241;p34"/>
          <p:cNvSpPr/>
          <p:nvPr/>
        </p:nvSpPr>
        <p:spPr>
          <a:xfrm rot="5400000">
            <a:off x="-1477800" y="3349725"/>
            <a:ext cx="3669600" cy="714000"/>
          </a:xfrm>
          <a:prstGeom prst="roundRect">
            <a:avLst>
              <a:gd name="adj" fmla="val 50000"/>
            </a:avLst>
          </a:prstGeom>
          <a:solidFill>
            <a:srgbClr val="F8B0AD">
              <a:alpha val="348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242" name="Google Shape;3242;p34"/>
          <p:cNvCxnSpPr>
            <a:stCxn id="3241" idx="1"/>
          </p:cNvCxnSpPr>
          <p:nvPr/>
        </p:nvCxnSpPr>
        <p:spPr>
          <a:xfrm>
            <a:off x="357000" y="1871925"/>
            <a:ext cx="0" cy="3992700"/>
          </a:xfrm>
          <a:prstGeom prst="straightConnector1">
            <a:avLst/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243" name="Google Shape;3243;p34"/>
          <p:cNvSpPr/>
          <p:nvPr/>
        </p:nvSpPr>
        <p:spPr>
          <a:xfrm rot="5400000">
            <a:off x="108" y="4337554"/>
            <a:ext cx="714000" cy="7044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4" name="Google Shape;3244;p34"/>
          <p:cNvSpPr/>
          <p:nvPr/>
        </p:nvSpPr>
        <p:spPr>
          <a:xfrm rot="5400000">
            <a:off x="108" y="3623629"/>
            <a:ext cx="714000" cy="704400"/>
          </a:xfrm>
          <a:prstGeom prst="ellipse">
            <a:avLst/>
          </a:prstGeom>
          <a:solidFill>
            <a:srgbClr val="FFFFFF">
              <a:alpha val="747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5" name="Google Shape;3245;p34"/>
          <p:cNvSpPr/>
          <p:nvPr/>
        </p:nvSpPr>
        <p:spPr>
          <a:xfrm rot="5400000">
            <a:off x="108" y="2909705"/>
            <a:ext cx="714000" cy="704400"/>
          </a:xfrm>
          <a:prstGeom prst="ellipse">
            <a:avLst/>
          </a:prstGeom>
          <a:solidFill>
            <a:srgbClr val="FFFFFF">
              <a:alpha val="366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6" name="Google Shape;3246;p34"/>
          <p:cNvSpPr/>
          <p:nvPr/>
        </p:nvSpPr>
        <p:spPr>
          <a:xfrm>
            <a:off x="720000" y="714425"/>
            <a:ext cx="7704000" cy="3899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7" name="Google Shape;3247;p34"/>
          <p:cNvSpPr/>
          <p:nvPr/>
        </p:nvSpPr>
        <p:spPr>
          <a:xfrm>
            <a:off x="720000" y="430750"/>
            <a:ext cx="7704000" cy="593400"/>
          </a:xfrm>
          <a:prstGeom prst="roundRect">
            <a:avLst>
              <a:gd name="adj" fmla="val 50000"/>
            </a:avLst>
          </a:prstGeom>
          <a:solidFill>
            <a:srgbClr val="FF736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8" name="Google Shape;3248;p34"/>
          <p:cNvSpPr txBox="1">
            <a:spLocks noGrp="1"/>
          </p:cNvSpPr>
          <p:nvPr>
            <p:ph type="title"/>
          </p:nvPr>
        </p:nvSpPr>
        <p:spPr>
          <a:xfrm>
            <a:off x="1223325" y="539500"/>
            <a:ext cx="6697200" cy="37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249" name="Google Shape;3249;p34"/>
          <p:cNvSpPr/>
          <p:nvPr/>
        </p:nvSpPr>
        <p:spPr>
          <a:xfrm>
            <a:off x="767625" y="499600"/>
            <a:ext cx="455700" cy="455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0" name="Google Shape;3250;p34"/>
          <p:cNvSpPr/>
          <p:nvPr/>
        </p:nvSpPr>
        <p:spPr>
          <a:xfrm>
            <a:off x="720000" y="430750"/>
            <a:ext cx="593400" cy="593400"/>
          </a:xfrm>
          <a:prstGeom prst="pie">
            <a:avLst>
              <a:gd name="adj1" fmla="val 5366593"/>
              <a:gd name="adj2" fmla="val 1620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1" name="Google Shape;3251;p34"/>
          <p:cNvSpPr/>
          <p:nvPr/>
        </p:nvSpPr>
        <p:spPr>
          <a:xfrm rot="10800000">
            <a:off x="7920675" y="499600"/>
            <a:ext cx="455700" cy="455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2" name="Google Shape;3252;p34"/>
          <p:cNvSpPr/>
          <p:nvPr/>
        </p:nvSpPr>
        <p:spPr>
          <a:xfrm rot="10800000">
            <a:off x="7830600" y="430750"/>
            <a:ext cx="593400" cy="593400"/>
          </a:xfrm>
          <a:prstGeom prst="pie">
            <a:avLst>
              <a:gd name="adj1" fmla="val 5366593"/>
              <a:gd name="adj2" fmla="val 1620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2">
  <p:cSld name="CUSTOM_9">
    <p:spTree>
      <p:nvGrpSpPr>
        <p:cNvPr id="1" name="Shape 3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4" name="Google Shape;3254;p35"/>
          <p:cNvSpPr/>
          <p:nvPr/>
        </p:nvSpPr>
        <p:spPr>
          <a:xfrm rot="-5400000" flipH="1">
            <a:off x="6998066" y="3000125"/>
            <a:ext cx="2022900" cy="2309400"/>
          </a:xfrm>
          <a:prstGeom prst="rect">
            <a:avLst/>
          </a:prstGeom>
          <a:solidFill>
            <a:srgbClr val="FBBE18">
              <a:alpha val="52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5" name="Google Shape;3255;p35"/>
          <p:cNvSpPr/>
          <p:nvPr/>
        </p:nvSpPr>
        <p:spPr>
          <a:xfrm rot="5400000" flipH="1">
            <a:off x="7479641" y="3452974"/>
            <a:ext cx="1088400" cy="2338200"/>
          </a:xfrm>
          <a:prstGeom prst="rtTriangle">
            <a:avLst/>
          </a:prstGeom>
          <a:solidFill>
            <a:srgbClr val="FFFFFF">
              <a:alpha val="660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6" name="Google Shape;3256;p35"/>
          <p:cNvSpPr/>
          <p:nvPr/>
        </p:nvSpPr>
        <p:spPr>
          <a:xfrm rot="5400000" flipH="1">
            <a:off x="4344529" y="2562788"/>
            <a:ext cx="2543400" cy="2543400"/>
          </a:xfrm>
          <a:prstGeom prst="pie">
            <a:avLst>
              <a:gd name="adj1" fmla="val 5393868"/>
              <a:gd name="adj2" fmla="val 16186904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257" name="Google Shape;3257;p35"/>
          <p:cNvGrpSpPr/>
          <p:nvPr/>
        </p:nvGrpSpPr>
        <p:grpSpPr>
          <a:xfrm flipH="1">
            <a:off x="13317" y="18224"/>
            <a:ext cx="9144182" cy="5148055"/>
            <a:chOff x="-170" y="-1888"/>
            <a:chExt cx="9144182" cy="5148055"/>
          </a:xfrm>
        </p:grpSpPr>
        <p:sp>
          <p:nvSpPr>
            <p:cNvPr id="3258" name="Google Shape;3258;p35"/>
            <p:cNvSpPr/>
            <p:nvPr/>
          </p:nvSpPr>
          <p:spPr>
            <a:xfrm flipH="1">
              <a:off x="314364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259" name="Google Shape;3259;p35"/>
            <p:cNvSpPr/>
            <p:nvPr/>
          </p:nvSpPr>
          <p:spPr>
            <a:xfrm flipH="1">
              <a:off x="-170" y="28485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260" name="Google Shape;3260;p35"/>
            <p:cNvSpPr/>
            <p:nvPr/>
          </p:nvSpPr>
          <p:spPr>
            <a:xfrm flipH="1">
              <a:off x="914397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261" name="Google Shape;3261;p35"/>
            <p:cNvSpPr/>
            <p:nvPr/>
          </p:nvSpPr>
          <p:spPr>
            <a:xfrm flipH="1">
              <a:off x="885824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262" name="Google Shape;3262;p35"/>
            <p:cNvSpPr/>
            <p:nvPr/>
          </p:nvSpPr>
          <p:spPr>
            <a:xfrm flipH="1">
              <a:off x="8572510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263" name="Google Shape;3263;p35"/>
            <p:cNvSpPr/>
            <p:nvPr/>
          </p:nvSpPr>
          <p:spPr>
            <a:xfrm flipH="1">
              <a:off x="828677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264" name="Google Shape;3264;p35"/>
            <p:cNvSpPr/>
            <p:nvPr/>
          </p:nvSpPr>
          <p:spPr>
            <a:xfrm flipH="1">
              <a:off x="800104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265" name="Google Shape;3265;p35"/>
            <p:cNvSpPr/>
            <p:nvPr/>
          </p:nvSpPr>
          <p:spPr>
            <a:xfrm flipH="1">
              <a:off x="771531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266" name="Google Shape;3266;p35"/>
            <p:cNvSpPr/>
            <p:nvPr/>
          </p:nvSpPr>
          <p:spPr>
            <a:xfrm flipH="1">
              <a:off x="742958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267" name="Google Shape;3267;p35"/>
            <p:cNvSpPr/>
            <p:nvPr/>
          </p:nvSpPr>
          <p:spPr>
            <a:xfrm flipH="1">
              <a:off x="714385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268" name="Google Shape;3268;p35"/>
            <p:cNvSpPr/>
            <p:nvPr/>
          </p:nvSpPr>
          <p:spPr>
            <a:xfrm rot="10800000" flipH="1">
              <a:off x="6858158" y="-1888"/>
              <a:ext cx="0" cy="5147280"/>
            </a:xfrm>
            <a:custGeom>
              <a:avLst/>
              <a:gdLst/>
              <a:ahLst/>
              <a:cxnLst/>
              <a:rect l="l" t="t" r="r" b="b"/>
              <a:pathLst>
                <a:path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269" name="Google Shape;3269;p35"/>
            <p:cNvSpPr/>
            <p:nvPr/>
          </p:nvSpPr>
          <p:spPr>
            <a:xfrm flipH="1">
              <a:off x="657242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270" name="Google Shape;3270;p35"/>
            <p:cNvSpPr/>
            <p:nvPr/>
          </p:nvSpPr>
          <p:spPr>
            <a:xfrm flipH="1">
              <a:off x="628669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271" name="Google Shape;3271;p35"/>
            <p:cNvSpPr/>
            <p:nvPr/>
          </p:nvSpPr>
          <p:spPr>
            <a:xfrm flipH="1">
              <a:off x="600096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272" name="Google Shape;3272;p35"/>
            <p:cNvSpPr/>
            <p:nvPr/>
          </p:nvSpPr>
          <p:spPr>
            <a:xfrm flipH="1">
              <a:off x="571523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273" name="Google Shape;3273;p35"/>
            <p:cNvSpPr/>
            <p:nvPr/>
          </p:nvSpPr>
          <p:spPr>
            <a:xfrm flipH="1">
              <a:off x="542949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274" name="Google Shape;3274;p35"/>
            <p:cNvSpPr/>
            <p:nvPr/>
          </p:nvSpPr>
          <p:spPr>
            <a:xfrm flipH="1">
              <a:off x="514376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275" name="Google Shape;3275;p35"/>
            <p:cNvSpPr/>
            <p:nvPr/>
          </p:nvSpPr>
          <p:spPr>
            <a:xfrm flipH="1">
              <a:off x="485803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276" name="Google Shape;3276;p35"/>
            <p:cNvSpPr/>
            <p:nvPr/>
          </p:nvSpPr>
          <p:spPr>
            <a:xfrm flipH="1">
              <a:off x="457230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277" name="Google Shape;3277;p35"/>
            <p:cNvSpPr/>
            <p:nvPr/>
          </p:nvSpPr>
          <p:spPr>
            <a:xfrm flipH="1">
              <a:off x="428657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278" name="Google Shape;3278;p35"/>
            <p:cNvSpPr/>
            <p:nvPr/>
          </p:nvSpPr>
          <p:spPr>
            <a:xfrm flipH="1">
              <a:off x="400084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279" name="Google Shape;3279;p35"/>
            <p:cNvSpPr/>
            <p:nvPr/>
          </p:nvSpPr>
          <p:spPr>
            <a:xfrm flipH="1">
              <a:off x="371510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280" name="Google Shape;3280;p35"/>
            <p:cNvSpPr/>
            <p:nvPr/>
          </p:nvSpPr>
          <p:spPr>
            <a:xfrm flipH="1">
              <a:off x="342937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281" name="Google Shape;3281;p35"/>
            <p:cNvSpPr/>
            <p:nvPr/>
          </p:nvSpPr>
          <p:spPr>
            <a:xfrm flipH="1">
              <a:off x="-170" y="285847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282" name="Google Shape;3282;p35"/>
            <p:cNvSpPr/>
            <p:nvPr/>
          </p:nvSpPr>
          <p:spPr>
            <a:xfrm flipH="1">
              <a:off x="-170" y="257249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283" name="Google Shape;3283;p35"/>
            <p:cNvSpPr/>
            <p:nvPr/>
          </p:nvSpPr>
          <p:spPr>
            <a:xfrm flipH="1">
              <a:off x="-170" y="228656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284" name="Google Shape;3284;p35"/>
            <p:cNvSpPr/>
            <p:nvPr/>
          </p:nvSpPr>
          <p:spPr>
            <a:xfrm flipH="1">
              <a:off x="-170" y="2000585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285" name="Google Shape;3285;p35"/>
            <p:cNvSpPr/>
            <p:nvPr/>
          </p:nvSpPr>
          <p:spPr>
            <a:xfrm flipH="1">
              <a:off x="-170" y="171461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286" name="Google Shape;3286;p35"/>
            <p:cNvSpPr/>
            <p:nvPr/>
          </p:nvSpPr>
          <p:spPr>
            <a:xfrm flipH="1">
              <a:off x="-170" y="142867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287" name="Google Shape;3287;p35"/>
            <p:cNvSpPr/>
            <p:nvPr/>
          </p:nvSpPr>
          <p:spPr>
            <a:xfrm flipH="1">
              <a:off x="-170" y="428750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288" name="Google Shape;3288;p35"/>
            <p:cNvSpPr/>
            <p:nvPr/>
          </p:nvSpPr>
          <p:spPr>
            <a:xfrm flipH="1">
              <a:off x="-170" y="400152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289" name="Google Shape;3289;p35"/>
            <p:cNvSpPr/>
            <p:nvPr/>
          </p:nvSpPr>
          <p:spPr>
            <a:xfrm flipH="1">
              <a:off x="-170" y="371632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290" name="Google Shape;3290;p35"/>
            <p:cNvSpPr/>
            <p:nvPr/>
          </p:nvSpPr>
          <p:spPr>
            <a:xfrm flipH="1">
              <a:off x="-170" y="343038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291" name="Google Shape;3291;p35"/>
            <p:cNvSpPr/>
            <p:nvPr/>
          </p:nvSpPr>
          <p:spPr>
            <a:xfrm flipH="1">
              <a:off x="-170" y="485941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292" name="Google Shape;3292;p35"/>
            <p:cNvSpPr/>
            <p:nvPr/>
          </p:nvSpPr>
          <p:spPr>
            <a:xfrm flipH="1">
              <a:off x="-170" y="4573436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293" name="Google Shape;3293;p35"/>
            <p:cNvSpPr/>
            <p:nvPr/>
          </p:nvSpPr>
          <p:spPr>
            <a:xfrm flipH="1">
              <a:off x="-170" y="3144409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294" name="Google Shape;3294;p35"/>
            <p:cNvSpPr/>
            <p:nvPr/>
          </p:nvSpPr>
          <p:spPr>
            <a:xfrm flipH="1">
              <a:off x="-170" y="1142698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295" name="Google Shape;3295;p35"/>
            <p:cNvSpPr/>
            <p:nvPr/>
          </p:nvSpPr>
          <p:spPr>
            <a:xfrm flipH="1">
              <a:off x="-170" y="85676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296" name="Google Shape;3296;p35"/>
            <p:cNvSpPr/>
            <p:nvPr/>
          </p:nvSpPr>
          <p:spPr>
            <a:xfrm flipH="1">
              <a:off x="-170" y="57078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297" name="Google Shape;3297;p35"/>
            <p:cNvSpPr/>
            <p:nvPr/>
          </p:nvSpPr>
          <p:spPr>
            <a:xfrm flipH="1">
              <a:off x="57206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298" name="Google Shape;3298;p35"/>
            <p:cNvSpPr/>
            <p:nvPr/>
          </p:nvSpPr>
          <p:spPr>
            <a:xfrm flipH="1">
              <a:off x="2857914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299" name="Google Shape;3299;p35"/>
            <p:cNvSpPr/>
            <p:nvPr/>
          </p:nvSpPr>
          <p:spPr>
            <a:xfrm flipH="1">
              <a:off x="2572182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300" name="Google Shape;3300;p35"/>
            <p:cNvSpPr/>
            <p:nvPr/>
          </p:nvSpPr>
          <p:spPr>
            <a:xfrm flipH="1">
              <a:off x="228645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301" name="Google Shape;3301;p35"/>
            <p:cNvSpPr/>
            <p:nvPr/>
          </p:nvSpPr>
          <p:spPr>
            <a:xfrm flipH="1">
              <a:off x="200071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302" name="Google Shape;3302;p35"/>
            <p:cNvSpPr/>
            <p:nvPr/>
          </p:nvSpPr>
          <p:spPr>
            <a:xfrm flipH="1">
              <a:off x="1714987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303" name="Google Shape;3303;p35"/>
            <p:cNvSpPr/>
            <p:nvPr/>
          </p:nvSpPr>
          <p:spPr>
            <a:xfrm flipH="1">
              <a:off x="1429255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304" name="Google Shape;3304;p35"/>
            <p:cNvSpPr/>
            <p:nvPr/>
          </p:nvSpPr>
          <p:spPr>
            <a:xfrm flipH="1">
              <a:off x="1143523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305" name="Google Shape;3305;p35"/>
            <p:cNvSpPr/>
            <p:nvPr/>
          </p:nvSpPr>
          <p:spPr>
            <a:xfrm flipH="1">
              <a:off x="857791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306" name="Google Shape;3306;p35"/>
            <p:cNvSpPr/>
            <p:nvPr/>
          </p:nvSpPr>
          <p:spPr>
            <a:xfrm flipH="1">
              <a:off x="59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307" name="Google Shape;3307;p35"/>
            <p:cNvSpPr/>
            <p:nvPr/>
          </p:nvSpPr>
          <p:spPr>
            <a:xfrm flipH="1">
              <a:off x="28632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</p:grpSp>
      <p:sp>
        <p:nvSpPr>
          <p:cNvPr id="3308" name="Google Shape;3308;p35"/>
          <p:cNvSpPr/>
          <p:nvPr/>
        </p:nvSpPr>
        <p:spPr>
          <a:xfrm rot="5400000" flipH="1">
            <a:off x="4728979" y="2947238"/>
            <a:ext cx="1774500" cy="1774500"/>
          </a:xfrm>
          <a:prstGeom prst="pie">
            <a:avLst>
              <a:gd name="adj1" fmla="val 5393868"/>
              <a:gd name="adj2" fmla="val 16186904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9" name="Google Shape;3309;p35"/>
          <p:cNvSpPr/>
          <p:nvPr/>
        </p:nvSpPr>
        <p:spPr>
          <a:xfrm rot="5400000" flipH="1">
            <a:off x="5174479" y="3392738"/>
            <a:ext cx="883500" cy="883500"/>
          </a:xfrm>
          <a:prstGeom prst="pie">
            <a:avLst>
              <a:gd name="adj1" fmla="val 5393868"/>
              <a:gd name="adj2" fmla="val 16186904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0" name="Google Shape;3310;p35"/>
          <p:cNvSpPr/>
          <p:nvPr/>
        </p:nvSpPr>
        <p:spPr>
          <a:xfrm rot="5400000" flipH="1">
            <a:off x="4840579" y="3005673"/>
            <a:ext cx="1551300" cy="1551300"/>
          </a:xfrm>
          <a:prstGeom prst="pie">
            <a:avLst>
              <a:gd name="adj1" fmla="val 5393868"/>
              <a:gd name="adj2" fmla="val 16186904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1" name="Google Shape;3311;p35"/>
          <p:cNvSpPr/>
          <p:nvPr/>
        </p:nvSpPr>
        <p:spPr>
          <a:xfrm flipH="1">
            <a:off x="951366" y="-12450"/>
            <a:ext cx="8232900" cy="1444800"/>
          </a:xfrm>
          <a:prstGeom prst="rect">
            <a:avLst/>
          </a:prstGeom>
          <a:solidFill>
            <a:srgbClr val="FBBE18">
              <a:alpha val="52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2" name="Google Shape;3312;p35"/>
          <p:cNvSpPr/>
          <p:nvPr/>
        </p:nvSpPr>
        <p:spPr>
          <a:xfrm flipH="1">
            <a:off x="2680216" y="530550"/>
            <a:ext cx="1597800" cy="1611900"/>
          </a:xfrm>
          <a:prstGeom prst="round2SameRect">
            <a:avLst>
              <a:gd name="adj1" fmla="val 50000"/>
              <a:gd name="adj2" fmla="val 2084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3" name="Google Shape;3313;p35"/>
          <p:cNvSpPr/>
          <p:nvPr/>
        </p:nvSpPr>
        <p:spPr>
          <a:xfrm flipH="1">
            <a:off x="2675516" y="1819950"/>
            <a:ext cx="1597800" cy="1548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4" name="Google Shape;3314;p35"/>
          <p:cNvSpPr/>
          <p:nvPr/>
        </p:nvSpPr>
        <p:spPr>
          <a:xfrm flipH="1">
            <a:off x="2554416" y="1652700"/>
            <a:ext cx="1719000" cy="1611900"/>
          </a:xfrm>
          <a:prstGeom prst="rtTriangle">
            <a:avLst/>
          </a:prstGeom>
          <a:solidFill>
            <a:schemeClr val="accent4"/>
          </a:solidFill>
          <a:ln w="952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  <a:effectLst>
            <a:reflection fadeDir="5400012" sy="-100000" algn="bl" rotWithShape="0"/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5" name="Google Shape;3315;p35"/>
          <p:cNvSpPr/>
          <p:nvPr/>
        </p:nvSpPr>
        <p:spPr>
          <a:xfrm flipH="1">
            <a:off x="4278066" y="539500"/>
            <a:ext cx="4906200" cy="2836500"/>
          </a:xfrm>
          <a:prstGeom prst="roundRect">
            <a:avLst>
              <a:gd name="adj" fmla="val 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6" name="Google Shape;3316;p35"/>
          <p:cNvSpPr/>
          <p:nvPr/>
        </p:nvSpPr>
        <p:spPr>
          <a:xfrm flipH="1">
            <a:off x="3767391" y="3270650"/>
            <a:ext cx="7704000" cy="593400"/>
          </a:xfrm>
          <a:prstGeom prst="roundRect">
            <a:avLst>
              <a:gd name="adj" fmla="val 50000"/>
            </a:avLst>
          </a:prstGeom>
          <a:solidFill>
            <a:srgbClr val="FF736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7" name="Google Shape;3317;p35"/>
          <p:cNvSpPr txBox="1">
            <a:spLocks noGrp="1"/>
          </p:cNvSpPr>
          <p:nvPr>
            <p:ph type="title"/>
          </p:nvPr>
        </p:nvSpPr>
        <p:spPr>
          <a:xfrm flipH="1">
            <a:off x="4287366" y="2128400"/>
            <a:ext cx="4137000" cy="108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  <a:defRPr sz="3400">
                <a:solidFill>
                  <a:schemeClr val="lt1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318" name="Google Shape;3318;p35"/>
          <p:cNvSpPr txBox="1">
            <a:spLocks noGrp="1"/>
          </p:cNvSpPr>
          <p:nvPr>
            <p:ph type="title" idx="2" hasCustomPrompt="1"/>
          </p:nvPr>
        </p:nvSpPr>
        <p:spPr>
          <a:xfrm flipH="1">
            <a:off x="5045766" y="1024800"/>
            <a:ext cx="3378600" cy="883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3319" name="Google Shape;3319;p35"/>
          <p:cNvSpPr txBox="1">
            <a:spLocks noGrp="1"/>
          </p:cNvSpPr>
          <p:nvPr>
            <p:ph type="subTitle" idx="1"/>
          </p:nvPr>
        </p:nvSpPr>
        <p:spPr>
          <a:xfrm flipH="1">
            <a:off x="5573766" y="3270650"/>
            <a:ext cx="2850600" cy="59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Montserrat Medium"/>
              <a:buNone/>
              <a:defRPr sz="1600"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lvl="1" algn="r" rtl="0">
              <a:spcBef>
                <a:spcPts val="1600"/>
              </a:spcBef>
              <a:spcAft>
                <a:spcPts val="0"/>
              </a:spcAft>
              <a:buSzPts val="1400"/>
              <a:buFont typeface="Montserrat Medium"/>
              <a:buNone/>
              <a:defRPr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lvl="2" algn="r" rtl="0">
              <a:spcBef>
                <a:spcPts val="1600"/>
              </a:spcBef>
              <a:spcAft>
                <a:spcPts val="0"/>
              </a:spcAft>
              <a:buSzPts val="1400"/>
              <a:buFont typeface="Montserrat Medium"/>
              <a:buNone/>
              <a:defRPr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lvl="3" algn="r" rtl="0">
              <a:spcBef>
                <a:spcPts val="1600"/>
              </a:spcBef>
              <a:spcAft>
                <a:spcPts val="0"/>
              </a:spcAft>
              <a:buSzPts val="1400"/>
              <a:buFont typeface="Montserrat Medium"/>
              <a:buNone/>
              <a:defRPr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lvl="4" algn="r" rtl="0">
              <a:spcBef>
                <a:spcPts val="1600"/>
              </a:spcBef>
              <a:spcAft>
                <a:spcPts val="0"/>
              </a:spcAft>
              <a:buSzPts val="1400"/>
              <a:buFont typeface="Montserrat Medium"/>
              <a:buNone/>
              <a:defRPr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lvl="5" algn="r" rtl="0">
              <a:spcBef>
                <a:spcPts val="1600"/>
              </a:spcBef>
              <a:spcAft>
                <a:spcPts val="0"/>
              </a:spcAft>
              <a:buSzPts val="1400"/>
              <a:buFont typeface="Montserrat Medium"/>
              <a:buNone/>
              <a:defRPr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lvl="6" algn="r" rtl="0">
              <a:spcBef>
                <a:spcPts val="1600"/>
              </a:spcBef>
              <a:spcAft>
                <a:spcPts val="0"/>
              </a:spcAft>
              <a:buSzPts val="1400"/>
              <a:buFont typeface="Montserrat Medium"/>
              <a:buNone/>
              <a:defRPr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lvl="7" algn="r" rtl="0">
              <a:spcBef>
                <a:spcPts val="1600"/>
              </a:spcBef>
              <a:spcAft>
                <a:spcPts val="0"/>
              </a:spcAft>
              <a:buSzPts val="1400"/>
              <a:buFont typeface="Montserrat Medium"/>
              <a:buNone/>
              <a:defRPr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lvl="8" algn="r" rtl="0">
              <a:spcBef>
                <a:spcPts val="1600"/>
              </a:spcBef>
              <a:spcAft>
                <a:spcPts val="1600"/>
              </a:spcAft>
              <a:buSzPts val="1400"/>
              <a:buFont typeface="Montserrat Medium"/>
              <a:buNone/>
              <a:defRPr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>
            <a:endParaRPr/>
          </a:p>
        </p:txBody>
      </p:sp>
      <p:sp>
        <p:nvSpPr>
          <p:cNvPr id="3320" name="Google Shape;3320;p35"/>
          <p:cNvSpPr/>
          <p:nvPr/>
        </p:nvSpPr>
        <p:spPr>
          <a:xfrm rot="5400000" flipH="1">
            <a:off x="1502241" y="2699950"/>
            <a:ext cx="1812600" cy="350850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9FC5E8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1" name="Google Shape;3321;p35"/>
          <p:cNvSpPr/>
          <p:nvPr/>
        </p:nvSpPr>
        <p:spPr>
          <a:xfrm flipH="1">
            <a:off x="-2994499" y="-135724"/>
            <a:ext cx="5378188" cy="5378188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2" name="Google Shape;3322;p35"/>
          <p:cNvSpPr/>
          <p:nvPr/>
        </p:nvSpPr>
        <p:spPr>
          <a:xfrm flipH="1">
            <a:off x="-3014681" y="-155906"/>
            <a:ext cx="5418553" cy="5418553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noFill/>
          <a:ln w="2286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3" name="Google Shape;3323;p35"/>
          <p:cNvSpPr/>
          <p:nvPr/>
        </p:nvSpPr>
        <p:spPr>
          <a:xfrm flipH="1">
            <a:off x="-3165225" y="-306450"/>
            <a:ext cx="5719641" cy="5719641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noFill/>
          <a:ln w="2286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4" name="Google Shape;3324;p35"/>
          <p:cNvSpPr/>
          <p:nvPr/>
        </p:nvSpPr>
        <p:spPr>
          <a:xfrm flipH="1">
            <a:off x="-3071418" y="-259392"/>
            <a:ext cx="5532027" cy="5625525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5" name="Google Shape;3325;p35"/>
          <p:cNvSpPr/>
          <p:nvPr/>
        </p:nvSpPr>
        <p:spPr>
          <a:xfrm flipH="1">
            <a:off x="-2790822" y="67953"/>
            <a:ext cx="4970834" cy="4970834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6" name="Google Shape;3326;p35"/>
          <p:cNvSpPr/>
          <p:nvPr/>
        </p:nvSpPr>
        <p:spPr>
          <a:xfrm flipH="1">
            <a:off x="-2667050" y="191725"/>
            <a:ext cx="4723291" cy="4723291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7" name="Google Shape;3327;p35"/>
          <p:cNvSpPr/>
          <p:nvPr/>
        </p:nvSpPr>
        <p:spPr>
          <a:xfrm flipH="1">
            <a:off x="-2564903" y="293872"/>
            <a:ext cx="4518996" cy="4518996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solidFill>
            <a:srgbClr val="FBBE18">
              <a:alpha val="638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8" name="Google Shape;3328;p35"/>
          <p:cNvSpPr/>
          <p:nvPr/>
        </p:nvSpPr>
        <p:spPr>
          <a:xfrm flipH="1">
            <a:off x="-2308092" y="550682"/>
            <a:ext cx="4005376" cy="4005376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9" name="Google Shape;3329;p35"/>
          <p:cNvSpPr/>
          <p:nvPr/>
        </p:nvSpPr>
        <p:spPr>
          <a:xfrm flipH="1">
            <a:off x="2953318" y="2001689"/>
            <a:ext cx="1042200" cy="1028700"/>
          </a:xfrm>
          <a:prstGeom prst="ellipse">
            <a:avLst/>
          </a:prstGeom>
          <a:solidFill>
            <a:srgbClr val="FBBE18">
              <a:alpha val="638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0" name="Google Shape;3330;p35"/>
          <p:cNvSpPr/>
          <p:nvPr/>
        </p:nvSpPr>
        <p:spPr>
          <a:xfrm rot="-5400000" flipH="1">
            <a:off x="3021292" y="550350"/>
            <a:ext cx="380700" cy="2151600"/>
          </a:xfrm>
          <a:prstGeom prst="round2SameRect">
            <a:avLst>
              <a:gd name="adj1" fmla="val 46388"/>
              <a:gd name="adj2" fmla="val 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1" name="Google Shape;3331;p35"/>
          <p:cNvSpPr/>
          <p:nvPr/>
        </p:nvSpPr>
        <p:spPr>
          <a:xfrm flipH="1">
            <a:off x="2130278" y="1432352"/>
            <a:ext cx="392400" cy="3876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2" name="Google Shape;3332;p35"/>
          <p:cNvSpPr/>
          <p:nvPr/>
        </p:nvSpPr>
        <p:spPr>
          <a:xfrm rot="5400000" flipH="1">
            <a:off x="-505584" y="2564075"/>
            <a:ext cx="380700" cy="3598200"/>
          </a:xfrm>
          <a:prstGeom prst="round2SameRect">
            <a:avLst>
              <a:gd name="adj1" fmla="val 46388"/>
              <a:gd name="adj2" fmla="val 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3" name="Google Shape;3333;p35"/>
          <p:cNvSpPr/>
          <p:nvPr/>
        </p:nvSpPr>
        <p:spPr>
          <a:xfrm rot="10800000" flipH="1">
            <a:off x="1097041" y="4169377"/>
            <a:ext cx="392400" cy="3876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34" name="Google Shape;3334;p35"/>
          <p:cNvGrpSpPr/>
          <p:nvPr/>
        </p:nvGrpSpPr>
        <p:grpSpPr>
          <a:xfrm rot="10800000" flipH="1">
            <a:off x="1933766" y="4595938"/>
            <a:ext cx="1969850" cy="191750"/>
            <a:chOff x="1454525" y="7080325"/>
            <a:chExt cx="1969850" cy="191750"/>
          </a:xfrm>
        </p:grpSpPr>
        <p:sp>
          <p:nvSpPr>
            <p:cNvPr id="3335" name="Google Shape;3335;p35"/>
            <p:cNvSpPr/>
            <p:nvPr/>
          </p:nvSpPr>
          <p:spPr>
            <a:xfrm>
              <a:off x="1454525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0" y="320"/>
                    <a:pt x="0" y="708"/>
                  </a:cubicBezTo>
                  <a:cubicBezTo>
                    <a:pt x="0" y="1096"/>
                    <a:pt x="297" y="1393"/>
                    <a:pt x="685" y="1393"/>
                  </a:cubicBezTo>
                  <a:cubicBezTo>
                    <a:pt x="1073" y="1393"/>
                    <a:pt x="1393" y="1096"/>
                    <a:pt x="1393" y="708"/>
                  </a:cubicBezTo>
                  <a:cubicBezTo>
                    <a:pt x="1393" y="320"/>
                    <a:pt x="1073" y="0"/>
                    <a:pt x="68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6" name="Google Shape;3336;p35"/>
            <p:cNvSpPr/>
            <p:nvPr/>
          </p:nvSpPr>
          <p:spPr>
            <a:xfrm>
              <a:off x="1454525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0" y="297"/>
                    <a:pt x="0" y="685"/>
                  </a:cubicBezTo>
                  <a:cubicBezTo>
                    <a:pt x="0" y="1073"/>
                    <a:pt x="297" y="1392"/>
                    <a:pt x="685" y="1392"/>
                  </a:cubicBezTo>
                  <a:cubicBezTo>
                    <a:pt x="1073" y="1392"/>
                    <a:pt x="1393" y="1073"/>
                    <a:pt x="1393" y="685"/>
                  </a:cubicBezTo>
                  <a:cubicBezTo>
                    <a:pt x="1393" y="297"/>
                    <a:pt x="1073" y="0"/>
                    <a:pt x="68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7" name="Google Shape;3337;p35"/>
            <p:cNvSpPr/>
            <p:nvPr/>
          </p:nvSpPr>
          <p:spPr>
            <a:xfrm>
              <a:off x="1602875" y="7080325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320"/>
                    <a:pt x="1" y="708"/>
                  </a:cubicBezTo>
                  <a:cubicBezTo>
                    <a:pt x="1" y="1096"/>
                    <a:pt x="321" y="1393"/>
                    <a:pt x="709" y="1393"/>
                  </a:cubicBezTo>
                  <a:cubicBezTo>
                    <a:pt x="1097" y="1393"/>
                    <a:pt x="1416" y="1096"/>
                    <a:pt x="1416" y="708"/>
                  </a:cubicBezTo>
                  <a:cubicBezTo>
                    <a:pt x="1416" y="320"/>
                    <a:pt x="1097" y="0"/>
                    <a:pt x="70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8" name="Google Shape;3338;p35"/>
            <p:cNvSpPr/>
            <p:nvPr/>
          </p:nvSpPr>
          <p:spPr>
            <a:xfrm>
              <a:off x="1602875" y="7237250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297"/>
                    <a:pt x="1" y="685"/>
                  </a:cubicBezTo>
                  <a:cubicBezTo>
                    <a:pt x="1" y="1073"/>
                    <a:pt x="321" y="1392"/>
                    <a:pt x="709" y="1392"/>
                  </a:cubicBezTo>
                  <a:cubicBezTo>
                    <a:pt x="1097" y="1392"/>
                    <a:pt x="1416" y="1073"/>
                    <a:pt x="1416" y="685"/>
                  </a:cubicBezTo>
                  <a:cubicBezTo>
                    <a:pt x="1416" y="297"/>
                    <a:pt x="1097" y="0"/>
                    <a:pt x="70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9" name="Google Shape;3339;p35"/>
            <p:cNvSpPr/>
            <p:nvPr/>
          </p:nvSpPr>
          <p:spPr>
            <a:xfrm>
              <a:off x="17518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0" name="Google Shape;3340;p35"/>
            <p:cNvSpPr/>
            <p:nvPr/>
          </p:nvSpPr>
          <p:spPr>
            <a:xfrm>
              <a:off x="17518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1" name="Google Shape;3341;p35"/>
            <p:cNvSpPr/>
            <p:nvPr/>
          </p:nvSpPr>
          <p:spPr>
            <a:xfrm>
              <a:off x="190075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2" name="Google Shape;3342;p35"/>
            <p:cNvSpPr/>
            <p:nvPr/>
          </p:nvSpPr>
          <p:spPr>
            <a:xfrm>
              <a:off x="190075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3" name="Google Shape;3343;p35"/>
            <p:cNvSpPr/>
            <p:nvPr/>
          </p:nvSpPr>
          <p:spPr>
            <a:xfrm>
              <a:off x="2049700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393" y="1096"/>
                    <a:pt x="1393" y="708"/>
                  </a:cubicBezTo>
                  <a:cubicBezTo>
                    <a:pt x="1393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4" name="Google Shape;3344;p35"/>
            <p:cNvSpPr/>
            <p:nvPr/>
          </p:nvSpPr>
          <p:spPr>
            <a:xfrm>
              <a:off x="2049700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393" y="1073"/>
                    <a:pt x="1393" y="685"/>
                  </a:cubicBezTo>
                  <a:cubicBezTo>
                    <a:pt x="1393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5" name="Google Shape;3345;p35"/>
            <p:cNvSpPr/>
            <p:nvPr/>
          </p:nvSpPr>
          <p:spPr>
            <a:xfrm>
              <a:off x="2198625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1" y="320"/>
                    <a:pt x="1" y="708"/>
                  </a:cubicBezTo>
                  <a:cubicBezTo>
                    <a:pt x="1" y="1096"/>
                    <a:pt x="297" y="1393"/>
                    <a:pt x="685" y="1393"/>
                  </a:cubicBezTo>
                  <a:cubicBezTo>
                    <a:pt x="1073" y="1393"/>
                    <a:pt x="1393" y="1096"/>
                    <a:pt x="1393" y="708"/>
                  </a:cubicBezTo>
                  <a:cubicBezTo>
                    <a:pt x="1393" y="320"/>
                    <a:pt x="1073" y="0"/>
                    <a:pt x="68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6" name="Google Shape;3346;p35"/>
            <p:cNvSpPr/>
            <p:nvPr/>
          </p:nvSpPr>
          <p:spPr>
            <a:xfrm>
              <a:off x="2198625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1" y="297"/>
                    <a:pt x="1" y="685"/>
                  </a:cubicBezTo>
                  <a:cubicBezTo>
                    <a:pt x="1" y="1073"/>
                    <a:pt x="297" y="1392"/>
                    <a:pt x="685" y="1392"/>
                  </a:cubicBezTo>
                  <a:cubicBezTo>
                    <a:pt x="1073" y="1392"/>
                    <a:pt x="1393" y="1073"/>
                    <a:pt x="1393" y="685"/>
                  </a:cubicBezTo>
                  <a:cubicBezTo>
                    <a:pt x="1393" y="297"/>
                    <a:pt x="1073" y="0"/>
                    <a:pt x="68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7" name="Google Shape;3347;p35"/>
            <p:cNvSpPr/>
            <p:nvPr/>
          </p:nvSpPr>
          <p:spPr>
            <a:xfrm>
              <a:off x="234700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5" y="1096"/>
                    <a:pt x="1415" y="708"/>
                  </a:cubicBezTo>
                  <a:cubicBezTo>
                    <a:pt x="1415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8" name="Google Shape;3348;p35"/>
            <p:cNvSpPr/>
            <p:nvPr/>
          </p:nvSpPr>
          <p:spPr>
            <a:xfrm>
              <a:off x="234700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5" y="1073"/>
                    <a:pt x="1415" y="685"/>
                  </a:cubicBezTo>
                  <a:cubicBezTo>
                    <a:pt x="1415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9" name="Google Shape;3349;p35"/>
            <p:cNvSpPr/>
            <p:nvPr/>
          </p:nvSpPr>
          <p:spPr>
            <a:xfrm>
              <a:off x="24959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0" name="Google Shape;3350;p35"/>
            <p:cNvSpPr/>
            <p:nvPr/>
          </p:nvSpPr>
          <p:spPr>
            <a:xfrm>
              <a:off x="24959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1" name="Google Shape;3351;p35"/>
            <p:cNvSpPr/>
            <p:nvPr/>
          </p:nvSpPr>
          <p:spPr>
            <a:xfrm>
              <a:off x="2644850" y="7080325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320"/>
                    <a:pt x="1" y="708"/>
                  </a:cubicBezTo>
                  <a:cubicBezTo>
                    <a:pt x="1" y="1096"/>
                    <a:pt x="321" y="1393"/>
                    <a:pt x="709" y="1393"/>
                  </a:cubicBezTo>
                  <a:cubicBezTo>
                    <a:pt x="1097" y="1393"/>
                    <a:pt x="1416" y="1096"/>
                    <a:pt x="1416" y="708"/>
                  </a:cubicBezTo>
                  <a:cubicBezTo>
                    <a:pt x="1416" y="320"/>
                    <a:pt x="1097" y="0"/>
                    <a:pt x="70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2" name="Google Shape;3352;p35"/>
            <p:cNvSpPr/>
            <p:nvPr/>
          </p:nvSpPr>
          <p:spPr>
            <a:xfrm>
              <a:off x="2644850" y="7237250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297"/>
                    <a:pt x="1" y="685"/>
                  </a:cubicBezTo>
                  <a:cubicBezTo>
                    <a:pt x="1" y="1073"/>
                    <a:pt x="321" y="1392"/>
                    <a:pt x="709" y="1392"/>
                  </a:cubicBezTo>
                  <a:cubicBezTo>
                    <a:pt x="1097" y="1392"/>
                    <a:pt x="1416" y="1073"/>
                    <a:pt x="1416" y="685"/>
                  </a:cubicBezTo>
                  <a:cubicBezTo>
                    <a:pt x="1416" y="297"/>
                    <a:pt x="1097" y="0"/>
                    <a:pt x="70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3" name="Google Shape;3353;p35"/>
            <p:cNvSpPr/>
            <p:nvPr/>
          </p:nvSpPr>
          <p:spPr>
            <a:xfrm>
              <a:off x="2793800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393" y="1096"/>
                    <a:pt x="1393" y="708"/>
                  </a:cubicBezTo>
                  <a:cubicBezTo>
                    <a:pt x="1393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4" name="Google Shape;3354;p35"/>
            <p:cNvSpPr/>
            <p:nvPr/>
          </p:nvSpPr>
          <p:spPr>
            <a:xfrm>
              <a:off x="2793800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393" y="1073"/>
                    <a:pt x="1393" y="685"/>
                  </a:cubicBezTo>
                  <a:cubicBezTo>
                    <a:pt x="1393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5" name="Google Shape;3355;p35"/>
            <p:cNvSpPr/>
            <p:nvPr/>
          </p:nvSpPr>
          <p:spPr>
            <a:xfrm>
              <a:off x="2942725" y="7080325"/>
              <a:ext cx="34850" cy="34825"/>
            </a:xfrm>
            <a:custGeom>
              <a:avLst/>
              <a:gdLst/>
              <a:ahLst/>
              <a:cxnLst/>
              <a:rect l="l" t="t" r="r" b="b"/>
              <a:pathLst>
                <a:path w="1394" h="1393" extrusionOk="0">
                  <a:moveTo>
                    <a:pt x="686" y="0"/>
                  </a:moveTo>
                  <a:cubicBezTo>
                    <a:pt x="298" y="0"/>
                    <a:pt x="1" y="320"/>
                    <a:pt x="1" y="708"/>
                  </a:cubicBezTo>
                  <a:cubicBezTo>
                    <a:pt x="1" y="1096"/>
                    <a:pt x="298" y="1393"/>
                    <a:pt x="686" y="1393"/>
                  </a:cubicBezTo>
                  <a:cubicBezTo>
                    <a:pt x="1074" y="1393"/>
                    <a:pt x="1393" y="1096"/>
                    <a:pt x="1393" y="708"/>
                  </a:cubicBezTo>
                  <a:cubicBezTo>
                    <a:pt x="1393" y="320"/>
                    <a:pt x="1074" y="0"/>
                    <a:pt x="68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6" name="Google Shape;3356;p35"/>
            <p:cNvSpPr/>
            <p:nvPr/>
          </p:nvSpPr>
          <p:spPr>
            <a:xfrm>
              <a:off x="2942725" y="7237250"/>
              <a:ext cx="34850" cy="34825"/>
            </a:xfrm>
            <a:custGeom>
              <a:avLst/>
              <a:gdLst/>
              <a:ahLst/>
              <a:cxnLst/>
              <a:rect l="l" t="t" r="r" b="b"/>
              <a:pathLst>
                <a:path w="1394" h="1393" extrusionOk="0">
                  <a:moveTo>
                    <a:pt x="686" y="0"/>
                  </a:moveTo>
                  <a:cubicBezTo>
                    <a:pt x="298" y="0"/>
                    <a:pt x="1" y="297"/>
                    <a:pt x="1" y="685"/>
                  </a:cubicBezTo>
                  <a:cubicBezTo>
                    <a:pt x="1" y="1073"/>
                    <a:pt x="298" y="1392"/>
                    <a:pt x="686" y="1392"/>
                  </a:cubicBezTo>
                  <a:cubicBezTo>
                    <a:pt x="1074" y="1392"/>
                    <a:pt x="1393" y="1073"/>
                    <a:pt x="1393" y="685"/>
                  </a:cubicBezTo>
                  <a:cubicBezTo>
                    <a:pt x="1393" y="297"/>
                    <a:pt x="1074" y="0"/>
                    <a:pt x="68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7" name="Google Shape;3357;p35"/>
            <p:cNvSpPr/>
            <p:nvPr/>
          </p:nvSpPr>
          <p:spPr>
            <a:xfrm>
              <a:off x="309110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8" name="Google Shape;3358;p35"/>
            <p:cNvSpPr/>
            <p:nvPr/>
          </p:nvSpPr>
          <p:spPr>
            <a:xfrm>
              <a:off x="309110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9" name="Google Shape;3359;p35"/>
            <p:cNvSpPr/>
            <p:nvPr/>
          </p:nvSpPr>
          <p:spPr>
            <a:xfrm>
              <a:off x="32400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0" name="Google Shape;3360;p35"/>
            <p:cNvSpPr/>
            <p:nvPr/>
          </p:nvSpPr>
          <p:spPr>
            <a:xfrm>
              <a:off x="32400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1" name="Google Shape;3361;p35"/>
            <p:cNvSpPr/>
            <p:nvPr/>
          </p:nvSpPr>
          <p:spPr>
            <a:xfrm>
              <a:off x="338897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5" y="1096"/>
                    <a:pt x="1415" y="708"/>
                  </a:cubicBezTo>
                  <a:cubicBezTo>
                    <a:pt x="1415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2" name="Google Shape;3362;p35"/>
            <p:cNvSpPr/>
            <p:nvPr/>
          </p:nvSpPr>
          <p:spPr>
            <a:xfrm>
              <a:off x="338897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5" y="1073"/>
                    <a:pt x="1415" y="685"/>
                  </a:cubicBezTo>
                  <a:cubicBezTo>
                    <a:pt x="1415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363" name="Google Shape;3363;p35"/>
          <p:cNvSpPr/>
          <p:nvPr/>
        </p:nvSpPr>
        <p:spPr>
          <a:xfrm rot="712991" flipH="1">
            <a:off x="1116015" y="555858"/>
            <a:ext cx="323431" cy="32001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4" name="Google Shape;3364;p35"/>
          <p:cNvSpPr/>
          <p:nvPr/>
        </p:nvSpPr>
        <p:spPr>
          <a:xfrm rot="712991" flipH="1">
            <a:off x="859123" y="361792"/>
            <a:ext cx="323431" cy="320017"/>
          </a:xfrm>
          <a:prstGeom prst="ellipse">
            <a:avLst/>
          </a:prstGeom>
          <a:solidFill>
            <a:srgbClr val="F8B0AD">
              <a:alpha val="687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5" name="Google Shape;3365;p35"/>
          <p:cNvSpPr/>
          <p:nvPr/>
        </p:nvSpPr>
        <p:spPr>
          <a:xfrm rot="712991" flipH="1">
            <a:off x="576932" y="203120"/>
            <a:ext cx="323431" cy="320017"/>
          </a:xfrm>
          <a:prstGeom prst="ellipse">
            <a:avLst/>
          </a:prstGeom>
          <a:solidFill>
            <a:srgbClr val="F8B0AD">
              <a:alpha val="424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366" name="Google Shape;3366;p35"/>
          <p:cNvCxnSpPr/>
          <p:nvPr/>
        </p:nvCxnSpPr>
        <p:spPr>
          <a:xfrm rot="10800000">
            <a:off x="2373041" y="3271725"/>
            <a:ext cx="1905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367" name="Google Shape;3367;p35"/>
          <p:cNvSpPr/>
          <p:nvPr/>
        </p:nvSpPr>
        <p:spPr>
          <a:xfrm rot="6883382" flipH="1">
            <a:off x="7887092" y="4407783"/>
            <a:ext cx="575996" cy="568075"/>
          </a:xfrm>
          <a:prstGeom prst="ellipse">
            <a:avLst/>
          </a:prstGeom>
          <a:solidFill>
            <a:srgbClr val="9FC5E8">
              <a:alpha val="558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368" name="Google Shape;3368;p35"/>
          <p:cNvCxnSpPr>
            <a:stCxn id="3367" idx="4"/>
            <a:endCxn id="3367" idx="0"/>
          </p:cNvCxnSpPr>
          <p:nvPr/>
        </p:nvCxnSpPr>
        <p:spPr>
          <a:xfrm>
            <a:off x="7917089" y="4573020"/>
            <a:ext cx="516000" cy="2376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369" name="Google Shape;3369;p35"/>
          <p:cNvSpPr/>
          <p:nvPr/>
        </p:nvSpPr>
        <p:spPr>
          <a:xfrm flipH="1">
            <a:off x="10968066" y="3339500"/>
            <a:ext cx="455700" cy="455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0" name="Google Shape;3370;p35"/>
          <p:cNvSpPr/>
          <p:nvPr/>
        </p:nvSpPr>
        <p:spPr>
          <a:xfrm rot="10800000" flipH="1">
            <a:off x="3815016" y="3339500"/>
            <a:ext cx="455700" cy="455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1" name="Google Shape;3371;p35"/>
          <p:cNvSpPr/>
          <p:nvPr/>
        </p:nvSpPr>
        <p:spPr>
          <a:xfrm rot="10800000" flipH="1">
            <a:off x="3767391" y="3270650"/>
            <a:ext cx="593400" cy="593400"/>
          </a:xfrm>
          <a:prstGeom prst="pie">
            <a:avLst>
              <a:gd name="adj1" fmla="val 5366593"/>
              <a:gd name="adj2" fmla="val 1620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2" name="Google Shape;3372;p35"/>
          <p:cNvSpPr/>
          <p:nvPr/>
        </p:nvSpPr>
        <p:spPr>
          <a:xfrm flipH="1">
            <a:off x="2748291" y="-54025"/>
            <a:ext cx="6900900" cy="593400"/>
          </a:xfrm>
          <a:prstGeom prst="roundRect">
            <a:avLst>
              <a:gd name="adj" fmla="val 50000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373" name="Google Shape;3373;p35"/>
          <p:cNvCxnSpPr/>
          <p:nvPr/>
        </p:nvCxnSpPr>
        <p:spPr>
          <a:xfrm rot="10800000">
            <a:off x="2844816" y="242400"/>
            <a:ext cx="69282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374" name="Google Shape;3374;p35"/>
          <p:cNvSpPr/>
          <p:nvPr/>
        </p:nvSpPr>
        <p:spPr>
          <a:xfrm flipH="1">
            <a:off x="2748291" y="-50120"/>
            <a:ext cx="593400" cy="5856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5" name="Google Shape;3375;p35"/>
          <p:cNvSpPr/>
          <p:nvPr/>
        </p:nvSpPr>
        <p:spPr>
          <a:xfrm flipH="1">
            <a:off x="3341691" y="-50120"/>
            <a:ext cx="593400" cy="585600"/>
          </a:xfrm>
          <a:prstGeom prst="ellipse">
            <a:avLst/>
          </a:prstGeom>
          <a:solidFill>
            <a:srgbClr val="9FC5E8">
              <a:alpha val="558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6" name="Google Shape;3376;p35"/>
          <p:cNvSpPr/>
          <p:nvPr/>
        </p:nvSpPr>
        <p:spPr>
          <a:xfrm flipH="1">
            <a:off x="3935091" y="-46220"/>
            <a:ext cx="593400" cy="585600"/>
          </a:xfrm>
          <a:prstGeom prst="ellipse">
            <a:avLst/>
          </a:prstGeom>
          <a:solidFill>
            <a:srgbClr val="9FC5E8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7" name="Google Shape;3377;p35"/>
          <p:cNvSpPr/>
          <p:nvPr/>
        </p:nvSpPr>
        <p:spPr>
          <a:xfrm flipH="1">
            <a:off x="2268966" y="3160584"/>
            <a:ext cx="225300" cy="222300"/>
          </a:xfrm>
          <a:prstGeom prst="ellipse">
            <a:avLst/>
          </a:prstGeom>
          <a:solidFill>
            <a:srgbClr val="FFFFFF">
              <a:alpha val="660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8" name="Google Shape;3378;p35"/>
          <p:cNvSpPr/>
          <p:nvPr/>
        </p:nvSpPr>
        <p:spPr>
          <a:xfrm rot="-5400000" flipH="1">
            <a:off x="-1925805" y="974001"/>
            <a:ext cx="3240900" cy="3240900"/>
          </a:xfrm>
          <a:prstGeom prst="pie">
            <a:avLst>
              <a:gd name="adj1" fmla="val 5393868"/>
              <a:gd name="adj2" fmla="val 16186904"/>
            </a:avLst>
          </a:prstGeom>
          <a:solidFill>
            <a:srgbClr val="F8B0AD">
              <a:alpha val="68750"/>
            </a:srgbClr>
          </a:solidFill>
          <a:ln>
            <a:noFill/>
          </a:ln>
          <a:effectLst>
            <a:reflection endPos="35000" fadeDir="5400012" sy="-100000" algn="bl" rotWithShape="0"/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9" name="Google Shape;3379;p35"/>
          <p:cNvSpPr/>
          <p:nvPr/>
        </p:nvSpPr>
        <p:spPr>
          <a:xfrm rot="-5400000" flipH="1">
            <a:off x="-1435938" y="1463867"/>
            <a:ext cx="2261100" cy="2261100"/>
          </a:xfrm>
          <a:prstGeom prst="pie">
            <a:avLst>
              <a:gd name="adj1" fmla="val 5393868"/>
              <a:gd name="adj2" fmla="val 16186904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0" name="Google Shape;3380;p35"/>
          <p:cNvSpPr/>
          <p:nvPr/>
        </p:nvSpPr>
        <p:spPr>
          <a:xfrm rot="5400000" flipH="1">
            <a:off x="-2006609" y="800099"/>
            <a:ext cx="3486600" cy="3505500"/>
          </a:xfrm>
          <a:prstGeom prst="arc">
            <a:avLst>
              <a:gd name="adj1" fmla="val 16200000"/>
              <a:gd name="adj2" fmla="val 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381" name="Google Shape;3381;p35"/>
          <p:cNvCxnSpPr>
            <a:endCxn id="3378" idx="3"/>
          </p:cNvCxnSpPr>
          <p:nvPr/>
        </p:nvCxnSpPr>
        <p:spPr>
          <a:xfrm rot="10800000">
            <a:off x="-1925805" y="2594451"/>
            <a:ext cx="3240900" cy="72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!">
  <p:cSld name="CUSTOM_3_1">
    <p:bg>
      <p:bgPr>
        <a:solidFill>
          <a:schemeClr val="lt2"/>
        </a:solidFill>
        <a:effectLst/>
      </p:bgPr>
    </p:bg>
    <p:spTree>
      <p:nvGrpSpPr>
        <p:cNvPr id="1" name="Shape 3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3" name="Google Shape;3383;p36"/>
          <p:cNvSpPr/>
          <p:nvPr/>
        </p:nvSpPr>
        <p:spPr>
          <a:xfrm rot="10800000">
            <a:off x="7779400" y="0"/>
            <a:ext cx="1390800" cy="1390500"/>
          </a:xfrm>
          <a:prstGeom prst="rtTriangle">
            <a:avLst/>
          </a:prstGeom>
          <a:solidFill>
            <a:srgbClr val="F8B0AD">
              <a:alpha val="424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84" name="Google Shape;3384;p36"/>
          <p:cNvGrpSpPr/>
          <p:nvPr/>
        </p:nvGrpSpPr>
        <p:grpSpPr>
          <a:xfrm>
            <a:off x="-459925" y="-92850"/>
            <a:ext cx="9637054" cy="5427080"/>
            <a:chOff x="-170" y="-1888"/>
            <a:chExt cx="9144182" cy="5148055"/>
          </a:xfrm>
        </p:grpSpPr>
        <p:sp>
          <p:nvSpPr>
            <p:cNvPr id="3385" name="Google Shape;3385;p36"/>
            <p:cNvSpPr/>
            <p:nvPr/>
          </p:nvSpPr>
          <p:spPr>
            <a:xfrm flipH="1">
              <a:off x="314364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386" name="Google Shape;3386;p36"/>
            <p:cNvSpPr/>
            <p:nvPr/>
          </p:nvSpPr>
          <p:spPr>
            <a:xfrm flipH="1">
              <a:off x="-170" y="28485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387" name="Google Shape;3387;p36"/>
            <p:cNvSpPr/>
            <p:nvPr/>
          </p:nvSpPr>
          <p:spPr>
            <a:xfrm flipH="1">
              <a:off x="914397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388" name="Google Shape;3388;p36"/>
            <p:cNvSpPr/>
            <p:nvPr/>
          </p:nvSpPr>
          <p:spPr>
            <a:xfrm flipH="1">
              <a:off x="885824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389" name="Google Shape;3389;p36"/>
            <p:cNvSpPr/>
            <p:nvPr/>
          </p:nvSpPr>
          <p:spPr>
            <a:xfrm flipH="1">
              <a:off x="8572510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390" name="Google Shape;3390;p36"/>
            <p:cNvSpPr/>
            <p:nvPr/>
          </p:nvSpPr>
          <p:spPr>
            <a:xfrm flipH="1">
              <a:off x="828677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391" name="Google Shape;3391;p36"/>
            <p:cNvSpPr/>
            <p:nvPr/>
          </p:nvSpPr>
          <p:spPr>
            <a:xfrm flipH="1">
              <a:off x="800104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392" name="Google Shape;3392;p36"/>
            <p:cNvSpPr/>
            <p:nvPr/>
          </p:nvSpPr>
          <p:spPr>
            <a:xfrm flipH="1">
              <a:off x="771531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393" name="Google Shape;3393;p36"/>
            <p:cNvSpPr/>
            <p:nvPr/>
          </p:nvSpPr>
          <p:spPr>
            <a:xfrm flipH="1">
              <a:off x="742958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394" name="Google Shape;3394;p36"/>
            <p:cNvSpPr/>
            <p:nvPr/>
          </p:nvSpPr>
          <p:spPr>
            <a:xfrm flipH="1">
              <a:off x="714385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395" name="Google Shape;3395;p36"/>
            <p:cNvSpPr/>
            <p:nvPr/>
          </p:nvSpPr>
          <p:spPr>
            <a:xfrm rot="10800000" flipH="1">
              <a:off x="6858158" y="-1888"/>
              <a:ext cx="0" cy="5147280"/>
            </a:xfrm>
            <a:custGeom>
              <a:avLst/>
              <a:gdLst/>
              <a:ahLst/>
              <a:cxnLst/>
              <a:rect l="l" t="t" r="r" b="b"/>
              <a:pathLst>
                <a:path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396" name="Google Shape;3396;p36"/>
            <p:cNvSpPr/>
            <p:nvPr/>
          </p:nvSpPr>
          <p:spPr>
            <a:xfrm flipH="1">
              <a:off x="657242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397" name="Google Shape;3397;p36"/>
            <p:cNvSpPr/>
            <p:nvPr/>
          </p:nvSpPr>
          <p:spPr>
            <a:xfrm flipH="1">
              <a:off x="628669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398" name="Google Shape;3398;p36"/>
            <p:cNvSpPr/>
            <p:nvPr/>
          </p:nvSpPr>
          <p:spPr>
            <a:xfrm flipH="1">
              <a:off x="600096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399" name="Google Shape;3399;p36"/>
            <p:cNvSpPr/>
            <p:nvPr/>
          </p:nvSpPr>
          <p:spPr>
            <a:xfrm flipH="1">
              <a:off x="571523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00" name="Google Shape;3400;p36"/>
            <p:cNvSpPr/>
            <p:nvPr/>
          </p:nvSpPr>
          <p:spPr>
            <a:xfrm flipH="1">
              <a:off x="542949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01" name="Google Shape;3401;p36"/>
            <p:cNvSpPr/>
            <p:nvPr/>
          </p:nvSpPr>
          <p:spPr>
            <a:xfrm flipH="1">
              <a:off x="514376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02" name="Google Shape;3402;p36"/>
            <p:cNvSpPr/>
            <p:nvPr/>
          </p:nvSpPr>
          <p:spPr>
            <a:xfrm flipH="1">
              <a:off x="485803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03" name="Google Shape;3403;p36"/>
            <p:cNvSpPr/>
            <p:nvPr/>
          </p:nvSpPr>
          <p:spPr>
            <a:xfrm flipH="1">
              <a:off x="457230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04" name="Google Shape;3404;p36"/>
            <p:cNvSpPr/>
            <p:nvPr/>
          </p:nvSpPr>
          <p:spPr>
            <a:xfrm flipH="1">
              <a:off x="428657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05" name="Google Shape;3405;p36"/>
            <p:cNvSpPr/>
            <p:nvPr/>
          </p:nvSpPr>
          <p:spPr>
            <a:xfrm flipH="1">
              <a:off x="400084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06" name="Google Shape;3406;p36"/>
            <p:cNvSpPr/>
            <p:nvPr/>
          </p:nvSpPr>
          <p:spPr>
            <a:xfrm flipH="1">
              <a:off x="371510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07" name="Google Shape;3407;p36"/>
            <p:cNvSpPr/>
            <p:nvPr/>
          </p:nvSpPr>
          <p:spPr>
            <a:xfrm flipH="1">
              <a:off x="342937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08" name="Google Shape;3408;p36"/>
            <p:cNvSpPr/>
            <p:nvPr/>
          </p:nvSpPr>
          <p:spPr>
            <a:xfrm flipH="1">
              <a:off x="-170" y="285847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09" name="Google Shape;3409;p36"/>
            <p:cNvSpPr/>
            <p:nvPr/>
          </p:nvSpPr>
          <p:spPr>
            <a:xfrm flipH="1">
              <a:off x="-170" y="257249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10" name="Google Shape;3410;p36"/>
            <p:cNvSpPr/>
            <p:nvPr/>
          </p:nvSpPr>
          <p:spPr>
            <a:xfrm flipH="1">
              <a:off x="-170" y="228656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11" name="Google Shape;3411;p36"/>
            <p:cNvSpPr/>
            <p:nvPr/>
          </p:nvSpPr>
          <p:spPr>
            <a:xfrm flipH="1">
              <a:off x="-170" y="2000585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12" name="Google Shape;3412;p36"/>
            <p:cNvSpPr/>
            <p:nvPr/>
          </p:nvSpPr>
          <p:spPr>
            <a:xfrm flipH="1">
              <a:off x="-170" y="171461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13" name="Google Shape;3413;p36"/>
            <p:cNvSpPr/>
            <p:nvPr/>
          </p:nvSpPr>
          <p:spPr>
            <a:xfrm flipH="1">
              <a:off x="-170" y="142867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14" name="Google Shape;3414;p36"/>
            <p:cNvSpPr/>
            <p:nvPr/>
          </p:nvSpPr>
          <p:spPr>
            <a:xfrm flipH="1">
              <a:off x="-170" y="428750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15" name="Google Shape;3415;p36"/>
            <p:cNvSpPr/>
            <p:nvPr/>
          </p:nvSpPr>
          <p:spPr>
            <a:xfrm flipH="1">
              <a:off x="-170" y="400152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16" name="Google Shape;3416;p36"/>
            <p:cNvSpPr/>
            <p:nvPr/>
          </p:nvSpPr>
          <p:spPr>
            <a:xfrm flipH="1">
              <a:off x="-170" y="371632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17" name="Google Shape;3417;p36"/>
            <p:cNvSpPr/>
            <p:nvPr/>
          </p:nvSpPr>
          <p:spPr>
            <a:xfrm flipH="1">
              <a:off x="-170" y="343038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18" name="Google Shape;3418;p36"/>
            <p:cNvSpPr/>
            <p:nvPr/>
          </p:nvSpPr>
          <p:spPr>
            <a:xfrm flipH="1">
              <a:off x="-170" y="485941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19" name="Google Shape;3419;p36"/>
            <p:cNvSpPr/>
            <p:nvPr/>
          </p:nvSpPr>
          <p:spPr>
            <a:xfrm flipH="1">
              <a:off x="-170" y="4573436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20" name="Google Shape;3420;p36"/>
            <p:cNvSpPr/>
            <p:nvPr/>
          </p:nvSpPr>
          <p:spPr>
            <a:xfrm flipH="1">
              <a:off x="-170" y="3144409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21" name="Google Shape;3421;p36"/>
            <p:cNvSpPr/>
            <p:nvPr/>
          </p:nvSpPr>
          <p:spPr>
            <a:xfrm flipH="1">
              <a:off x="-170" y="1142698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22" name="Google Shape;3422;p36"/>
            <p:cNvSpPr/>
            <p:nvPr/>
          </p:nvSpPr>
          <p:spPr>
            <a:xfrm flipH="1">
              <a:off x="-170" y="85676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23" name="Google Shape;3423;p36"/>
            <p:cNvSpPr/>
            <p:nvPr/>
          </p:nvSpPr>
          <p:spPr>
            <a:xfrm flipH="1">
              <a:off x="-170" y="57078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24" name="Google Shape;3424;p36"/>
            <p:cNvSpPr/>
            <p:nvPr/>
          </p:nvSpPr>
          <p:spPr>
            <a:xfrm flipH="1">
              <a:off x="57206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25" name="Google Shape;3425;p36"/>
            <p:cNvSpPr/>
            <p:nvPr/>
          </p:nvSpPr>
          <p:spPr>
            <a:xfrm flipH="1">
              <a:off x="2857914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26" name="Google Shape;3426;p36"/>
            <p:cNvSpPr/>
            <p:nvPr/>
          </p:nvSpPr>
          <p:spPr>
            <a:xfrm flipH="1">
              <a:off x="2572182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27" name="Google Shape;3427;p36"/>
            <p:cNvSpPr/>
            <p:nvPr/>
          </p:nvSpPr>
          <p:spPr>
            <a:xfrm flipH="1">
              <a:off x="228645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28" name="Google Shape;3428;p36"/>
            <p:cNvSpPr/>
            <p:nvPr/>
          </p:nvSpPr>
          <p:spPr>
            <a:xfrm flipH="1">
              <a:off x="200071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29" name="Google Shape;3429;p36"/>
            <p:cNvSpPr/>
            <p:nvPr/>
          </p:nvSpPr>
          <p:spPr>
            <a:xfrm flipH="1">
              <a:off x="1714987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30" name="Google Shape;3430;p36"/>
            <p:cNvSpPr/>
            <p:nvPr/>
          </p:nvSpPr>
          <p:spPr>
            <a:xfrm flipH="1">
              <a:off x="1429255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31" name="Google Shape;3431;p36"/>
            <p:cNvSpPr/>
            <p:nvPr/>
          </p:nvSpPr>
          <p:spPr>
            <a:xfrm flipH="1">
              <a:off x="1143523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32" name="Google Shape;3432;p36"/>
            <p:cNvSpPr/>
            <p:nvPr/>
          </p:nvSpPr>
          <p:spPr>
            <a:xfrm flipH="1">
              <a:off x="857791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33" name="Google Shape;3433;p36"/>
            <p:cNvSpPr/>
            <p:nvPr/>
          </p:nvSpPr>
          <p:spPr>
            <a:xfrm flipH="1">
              <a:off x="59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34" name="Google Shape;3434;p36"/>
            <p:cNvSpPr/>
            <p:nvPr/>
          </p:nvSpPr>
          <p:spPr>
            <a:xfrm flipH="1">
              <a:off x="28632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</p:grpSp>
      <p:sp>
        <p:nvSpPr>
          <p:cNvPr id="3435" name="Google Shape;3435;p36"/>
          <p:cNvSpPr/>
          <p:nvPr/>
        </p:nvSpPr>
        <p:spPr>
          <a:xfrm>
            <a:off x="3592289" y="-53046"/>
            <a:ext cx="5268009" cy="5268009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36" name="Google Shape;3436;p36"/>
          <p:cNvSpPr/>
          <p:nvPr/>
        </p:nvSpPr>
        <p:spPr>
          <a:xfrm>
            <a:off x="3572520" y="-72815"/>
            <a:ext cx="5307756" cy="5307756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noFill/>
          <a:ln w="2286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37" name="Google Shape;3437;p36"/>
          <p:cNvSpPr/>
          <p:nvPr/>
        </p:nvSpPr>
        <p:spPr>
          <a:xfrm>
            <a:off x="3425061" y="-220275"/>
            <a:ext cx="5602460" cy="5602460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noFill/>
          <a:ln w="2286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38" name="Google Shape;3438;p36"/>
          <p:cNvSpPr/>
          <p:nvPr/>
        </p:nvSpPr>
        <p:spPr>
          <a:xfrm>
            <a:off x="3516945" y="-174181"/>
            <a:ext cx="5418553" cy="5510403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noFill/>
          <a:ln w="9525" cap="flat" cmpd="sng">
            <a:solidFill>
              <a:srgbClr val="9999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39" name="Google Shape;3439;p36"/>
          <p:cNvSpPr/>
          <p:nvPr/>
        </p:nvSpPr>
        <p:spPr>
          <a:xfrm>
            <a:off x="3791793" y="146458"/>
            <a:ext cx="4868893" cy="4868893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noFill/>
          <a:ln w="9525" cap="flat" cmpd="sng">
            <a:solidFill>
              <a:srgbClr val="9999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40" name="Google Shape;3440;p36"/>
          <p:cNvSpPr/>
          <p:nvPr/>
        </p:nvSpPr>
        <p:spPr>
          <a:xfrm>
            <a:off x="3913028" y="267694"/>
            <a:ext cx="4626498" cy="4626498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noFill/>
          <a:ln w="9525" cap="flat" cmpd="sng">
            <a:solidFill>
              <a:srgbClr val="9999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41" name="Google Shape;3441;p36"/>
          <p:cNvSpPr/>
          <p:nvPr/>
        </p:nvSpPr>
        <p:spPr>
          <a:xfrm>
            <a:off x="4013083" y="367749"/>
            <a:ext cx="4426322" cy="4426322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42" name="Google Shape;3442;p36"/>
          <p:cNvSpPr/>
          <p:nvPr/>
        </p:nvSpPr>
        <p:spPr>
          <a:xfrm>
            <a:off x="5022188" y="1416649"/>
            <a:ext cx="2408086" cy="2408086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43" name="Google Shape;3443;p36"/>
          <p:cNvSpPr/>
          <p:nvPr/>
        </p:nvSpPr>
        <p:spPr>
          <a:xfrm>
            <a:off x="8220753" y="751795"/>
            <a:ext cx="378000" cy="3729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44" name="Google Shape;3444;p36"/>
          <p:cNvSpPr/>
          <p:nvPr/>
        </p:nvSpPr>
        <p:spPr>
          <a:xfrm>
            <a:off x="8077341" y="596220"/>
            <a:ext cx="220500" cy="218100"/>
          </a:xfrm>
          <a:prstGeom prst="ellipse">
            <a:avLst/>
          </a:prstGeom>
          <a:solidFill>
            <a:srgbClr val="FFFFFF">
              <a:alpha val="660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45" name="Google Shape;3445;p36"/>
          <p:cNvSpPr/>
          <p:nvPr/>
        </p:nvSpPr>
        <p:spPr>
          <a:xfrm>
            <a:off x="4945628" y="338592"/>
            <a:ext cx="317100" cy="3138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46" name="Google Shape;3446;p36"/>
          <p:cNvSpPr/>
          <p:nvPr/>
        </p:nvSpPr>
        <p:spPr>
          <a:xfrm>
            <a:off x="5231021" y="204423"/>
            <a:ext cx="317100" cy="313800"/>
          </a:xfrm>
          <a:prstGeom prst="ellipse">
            <a:avLst/>
          </a:prstGeom>
          <a:solidFill>
            <a:srgbClr val="F8B0AD">
              <a:alpha val="687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47" name="Google Shape;3447;p36"/>
          <p:cNvSpPr/>
          <p:nvPr/>
        </p:nvSpPr>
        <p:spPr>
          <a:xfrm>
            <a:off x="5533521" y="109283"/>
            <a:ext cx="317100" cy="313800"/>
          </a:xfrm>
          <a:prstGeom prst="ellipse">
            <a:avLst/>
          </a:prstGeom>
          <a:solidFill>
            <a:srgbClr val="F8B0AD">
              <a:alpha val="424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48" name="Google Shape;3448;p36"/>
          <p:cNvSpPr/>
          <p:nvPr/>
        </p:nvSpPr>
        <p:spPr>
          <a:xfrm rot="8111183">
            <a:off x="8338154" y="3110194"/>
            <a:ext cx="326049" cy="32244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49" name="Google Shape;3449;p36"/>
          <p:cNvSpPr/>
          <p:nvPr/>
        </p:nvSpPr>
        <p:spPr>
          <a:xfrm rot="8111183">
            <a:off x="8227261" y="3414921"/>
            <a:ext cx="326049" cy="322443"/>
          </a:xfrm>
          <a:prstGeom prst="ellipse">
            <a:avLst/>
          </a:prstGeom>
          <a:solidFill>
            <a:srgbClr val="F8B0AD">
              <a:alpha val="687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50" name="Google Shape;3450;p36"/>
          <p:cNvSpPr/>
          <p:nvPr/>
        </p:nvSpPr>
        <p:spPr>
          <a:xfrm>
            <a:off x="4454637" y="856262"/>
            <a:ext cx="3499169" cy="3499169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&gt;</a:t>
            </a:r>
            <a:endParaRPr/>
          </a:p>
        </p:txBody>
      </p:sp>
      <p:sp>
        <p:nvSpPr>
          <p:cNvPr id="3451" name="Google Shape;3451;p36"/>
          <p:cNvSpPr/>
          <p:nvPr/>
        </p:nvSpPr>
        <p:spPr>
          <a:xfrm rot="8111183">
            <a:off x="8075600" y="3703584"/>
            <a:ext cx="326049" cy="322443"/>
          </a:xfrm>
          <a:prstGeom prst="ellipse">
            <a:avLst/>
          </a:prstGeom>
          <a:solidFill>
            <a:srgbClr val="F8B0AD">
              <a:alpha val="424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52" name="Google Shape;3452;p36"/>
          <p:cNvSpPr/>
          <p:nvPr/>
        </p:nvSpPr>
        <p:spPr>
          <a:xfrm>
            <a:off x="-13700" y="-457200"/>
            <a:ext cx="6212100" cy="5943600"/>
          </a:xfrm>
          <a:prstGeom prst="roundRect">
            <a:avLst>
              <a:gd name="adj" fmla="val 0"/>
            </a:avLst>
          </a:prstGeom>
          <a:solidFill>
            <a:schemeClr val="accent5"/>
          </a:solidFill>
          <a:ln w="9525" cap="flat" cmpd="sng">
            <a:solidFill>
              <a:srgbClr val="9999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53" name="Google Shape;3453;p36"/>
          <p:cNvSpPr/>
          <p:nvPr/>
        </p:nvSpPr>
        <p:spPr>
          <a:xfrm rot="10800000" flipH="1">
            <a:off x="8077353" y="4181426"/>
            <a:ext cx="2240400" cy="2240400"/>
          </a:xfrm>
          <a:prstGeom prst="pie">
            <a:avLst>
              <a:gd name="adj1" fmla="val 5393868"/>
              <a:gd name="adj2" fmla="val 10811632"/>
            </a:avLst>
          </a:prstGeom>
          <a:solidFill>
            <a:srgbClr val="FBBE18">
              <a:alpha val="2768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54" name="Google Shape;3454;p36"/>
          <p:cNvSpPr txBox="1"/>
          <p:nvPr/>
        </p:nvSpPr>
        <p:spPr>
          <a:xfrm>
            <a:off x="739425" y="3660875"/>
            <a:ext cx="3591600" cy="52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CREDITS: This presentation template was created by </a:t>
            </a:r>
            <a:r>
              <a:rPr lang="en" sz="1100" b="1">
                <a:solidFill>
                  <a:schemeClr val="lt1"/>
                </a:solidFill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2">
                  <a:extLst>
                    <a:ext uri="{A12FA001-AC4F-418D-AE19-62706E023703}">
                      <ahyp:hlinkClr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" sz="1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, including icons by </a:t>
            </a:r>
            <a:r>
              <a:rPr lang="en" sz="1100" b="1">
                <a:solidFill>
                  <a:schemeClr val="lt1"/>
                </a:solidFill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3">
                  <a:extLst>
                    <a:ext uri="{A12FA001-AC4F-418D-AE19-62706E023703}">
                      <ahyp:hlinkClr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" sz="1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, and infographics &amp; images by </a:t>
            </a:r>
            <a:r>
              <a:rPr lang="en" sz="1100" b="1">
                <a:solidFill>
                  <a:schemeClr val="lt1"/>
                </a:solidFill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4">
                  <a:extLst>
                    <a:ext uri="{A12FA001-AC4F-418D-AE19-62706E023703}">
                      <ahyp:hlinkClr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val="tx"/>
                    </a:ext>
                  </a:extLst>
                </a:hlinkClick>
              </a:rPr>
              <a:t>Freepik</a:t>
            </a:r>
            <a:r>
              <a:rPr lang="en" sz="1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. </a:t>
            </a:r>
            <a:endParaRPr sz="1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455" name="Google Shape;3455;p36"/>
          <p:cNvSpPr txBox="1">
            <a:spLocks noGrp="1"/>
          </p:cNvSpPr>
          <p:nvPr>
            <p:ph type="subTitle" idx="1"/>
          </p:nvPr>
        </p:nvSpPr>
        <p:spPr>
          <a:xfrm>
            <a:off x="739425" y="1702850"/>
            <a:ext cx="3782700" cy="104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456" name="Google Shape;3456;p36"/>
          <p:cNvSpPr/>
          <p:nvPr/>
        </p:nvSpPr>
        <p:spPr>
          <a:xfrm>
            <a:off x="-53575" y="371500"/>
            <a:ext cx="6299100" cy="1043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57" name="Google Shape;3457;p36"/>
          <p:cNvSpPr txBox="1">
            <a:spLocks noGrp="1"/>
          </p:cNvSpPr>
          <p:nvPr>
            <p:ph type="title"/>
          </p:nvPr>
        </p:nvSpPr>
        <p:spPr>
          <a:xfrm>
            <a:off x="739425" y="371426"/>
            <a:ext cx="3944400" cy="102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None/>
              <a:defRPr sz="50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cxnSp>
        <p:nvCxnSpPr>
          <p:cNvPr id="3458" name="Google Shape;3458;p36"/>
          <p:cNvCxnSpPr/>
          <p:nvPr/>
        </p:nvCxnSpPr>
        <p:spPr>
          <a:xfrm>
            <a:off x="740575" y="3427100"/>
            <a:ext cx="3438600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459" name="Google Shape;3459;p36"/>
          <p:cNvCxnSpPr/>
          <p:nvPr/>
        </p:nvCxnSpPr>
        <p:spPr>
          <a:xfrm rot="10800000">
            <a:off x="5125375" y="856250"/>
            <a:ext cx="11334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460" name="Google Shape;3460;p36"/>
          <p:cNvSpPr/>
          <p:nvPr/>
        </p:nvSpPr>
        <p:spPr>
          <a:xfrm>
            <a:off x="5234725" y="1685275"/>
            <a:ext cx="1870800" cy="1870800"/>
          </a:xfrm>
          <a:prstGeom prst="ellipse">
            <a:avLst/>
          </a:prstGeom>
          <a:solidFill>
            <a:schemeClr val="lt1"/>
          </a:solidFill>
          <a:ln w="9525" cap="flat" cmpd="sng">
            <a:solidFill>
              <a:srgbClr val="9999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5">
    <p:bg>
      <p:bgPr>
        <a:solidFill>
          <a:schemeClr val="lt2"/>
        </a:solidFill>
        <a:effectLst/>
      </p:bgPr>
    </p:bg>
    <p:spTree>
      <p:nvGrpSpPr>
        <p:cNvPr id="1" name="Shape 3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62" name="Google Shape;3462;p37"/>
          <p:cNvGrpSpPr/>
          <p:nvPr/>
        </p:nvGrpSpPr>
        <p:grpSpPr>
          <a:xfrm>
            <a:off x="-13133" y="18224"/>
            <a:ext cx="9144182" cy="5148055"/>
            <a:chOff x="-170" y="-1888"/>
            <a:chExt cx="9144182" cy="5148055"/>
          </a:xfrm>
        </p:grpSpPr>
        <p:sp>
          <p:nvSpPr>
            <p:cNvPr id="3463" name="Google Shape;3463;p37"/>
            <p:cNvSpPr/>
            <p:nvPr/>
          </p:nvSpPr>
          <p:spPr>
            <a:xfrm flipH="1">
              <a:off x="314364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64" name="Google Shape;3464;p37"/>
            <p:cNvSpPr/>
            <p:nvPr/>
          </p:nvSpPr>
          <p:spPr>
            <a:xfrm flipH="1">
              <a:off x="-170" y="28485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65" name="Google Shape;3465;p37"/>
            <p:cNvSpPr/>
            <p:nvPr/>
          </p:nvSpPr>
          <p:spPr>
            <a:xfrm flipH="1">
              <a:off x="914397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66" name="Google Shape;3466;p37"/>
            <p:cNvSpPr/>
            <p:nvPr/>
          </p:nvSpPr>
          <p:spPr>
            <a:xfrm flipH="1">
              <a:off x="885824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67" name="Google Shape;3467;p37"/>
            <p:cNvSpPr/>
            <p:nvPr/>
          </p:nvSpPr>
          <p:spPr>
            <a:xfrm flipH="1">
              <a:off x="8572510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68" name="Google Shape;3468;p37"/>
            <p:cNvSpPr/>
            <p:nvPr/>
          </p:nvSpPr>
          <p:spPr>
            <a:xfrm flipH="1">
              <a:off x="828677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69" name="Google Shape;3469;p37"/>
            <p:cNvSpPr/>
            <p:nvPr/>
          </p:nvSpPr>
          <p:spPr>
            <a:xfrm flipH="1">
              <a:off x="800104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70" name="Google Shape;3470;p37"/>
            <p:cNvSpPr/>
            <p:nvPr/>
          </p:nvSpPr>
          <p:spPr>
            <a:xfrm flipH="1">
              <a:off x="771531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71" name="Google Shape;3471;p37"/>
            <p:cNvSpPr/>
            <p:nvPr/>
          </p:nvSpPr>
          <p:spPr>
            <a:xfrm flipH="1">
              <a:off x="742958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72" name="Google Shape;3472;p37"/>
            <p:cNvSpPr/>
            <p:nvPr/>
          </p:nvSpPr>
          <p:spPr>
            <a:xfrm flipH="1">
              <a:off x="714385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73" name="Google Shape;3473;p37"/>
            <p:cNvSpPr/>
            <p:nvPr/>
          </p:nvSpPr>
          <p:spPr>
            <a:xfrm rot="10800000" flipH="1">
              <a:off x="6858158" y="-1888"/>
              <a:ext cx="0" cy="5147280"/>
            </a:xfrm>
            <a:custGeom>
              <a:avLst/>
              <a:gdLst/>
              <a:ahLst/>
              <a:cxnLst/>
              <a:rect l="l" t="t" r="r" b="b"/>
              <a:pathLst>
                <a:path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74" name="Google Shape;3474;p37"/>
            <p:cNvSpPr/>
            <p:nvPr/>
          </p:nvSpPr>
          <p:spPr>
            <a:xfrm flipH="1">
              <a:off x="657242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75" name="Google Shape;3475;p37"/>
            <p:cNvSpPr/>
            <p:nvPr/>
          </p:nvSpPr>
          <p:spPr>
            <a:xfrm flipH="1">
              <a:off x="628669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76" name="Google Shape;3476;p37"/>
            <p:cNvSpPr/>
            <p:nvPr/>
          </p:nvSpPr>
          <p:spPr>
            <a:xfrm flipH="1">
              <a:off x="600096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77" name="Google Shape;3477;p37"/>
            <p:cNvSpPr/>
            <p:nvPr/>
          </p:nvSpPr>
          <p:spPr>
            <a:xfrm flipH="1">
              <a:off x="571523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78" name="Google Shape;3478;p37"/>
            <p:cNvSpPr/>
            <p:nvPr/>
          </p:nvSpPr>
          <p:spPr>
            <a:xfrm flipH="1">
              <a:off x="542949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79" name="Google Shape;3479;p37"/>
            <p:cNvSpPr/>
            <p:nvPr/>
          </p:nvSpPr>
          <p:spPr>
            <a:xfrm flipH="1">
              <a:off x="514376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80" name="Google Shape;3480;p37"/>
            <p:cNvSpPr/>
            <p:nvPr/>
          </p:nvSpPr>
          <p:spPr>
            <a:xfrm flipH="1">
              <a:off x="485803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81" name="Google Shape;3481;p37"/>
            <p:cNvSpPr/>
            <p:nvPr/>
          </p:nvSpPr>
          <p:spPr>
            <a:xfrm flipH="1">
              <a:off x="457230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82" name="Google Shape;3482;p37"/>
            <p:cNvSpPr/>
            <p:nvPr/>
          </p:nvSpPr>
          <p:spPr>
            <a:xfrm flipH="1">
              <a:off x="428657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83" name="Google Shape;3483;p37"/>
            <p:cNvSpPr/>
            <p:nvPr/>
          </p:nvSpPr>
          <p:spPr>
            <a:xfrm flipH="1">
              <a:off x="400084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84" name="Google Shape;3484;p37"/>
            <p:cNvSpPr/>
            <p:nvPr/>
          </p:nvSpPr>
          <p:spPr>
            <a:xfrm flipH="1">
              <a:off x="371510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85" name="Google Shape;3485;p37"/>
            <p:cNvSpPr/>
            <p:nvPr/>
          </p:nvSpPr>
          <p:spPr>
            <a:xfrm flipH="1">
              <a:off x="342937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86" name="Google Shape;3486;p37"/>
            <p:cNvSpPr/>
            <p:nvPr/>
          </p:nvSpPr>
          <p:spPr>
            <a:xfrm flipH="1">
              <a:off x="-170" y="285847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87" name="Google Shape;3487;p37"/>
            <p:cNvSpPr/>
            <p:nvPr/>
          </p:nvSpPr>
          <p:spPr>
            <a:xfrm flipH="1">
              <a:off x="-170" y="257249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88" name="Google Shape;3488;p37"/>
            <p:cNvSpPr/>
            <p:nvPr/>
          </p:nvSpPr>
          <p:spPr>
            <a:xfrm flipH="1">
              <a:off x="-170" y="228656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89" name="Google Shape;3489;p37"/>
            <p:cNvSpPr/>
            <p:nvPr/>
          </p:nvSpPr>
          <p:spPr>
            <a:xfrm flipH="1">
              <a:off x="-170" y="2000585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90" name="Google Shape;3490;p37"/>
            <p:cNvSpPr/>
            <p:nvPr/>
          </p:nvSpPr>
          <p:spPr>
            <a:xfrm flipH="1">
              <a:off x="-170" y="171461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91" name="Google Shape;3491;p37"/>
            <p:cNvSpPr/>
            <p:nvPr/>
          </p:nvSpPr>
          <p:spPr>
            <a:xfrm flipH="1">
              <a:off x="-170" y="142867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92" name="Google Shape;3492;p37"/>
            <p:cNvSpPr/>
            <p:nvPr/>
          </p:nvSpPr>
          <p:spPr>
            <a:xfrm flipH="1">
              <a:off x="-170" y="428750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93" name="Google Shape;3493;p37"/>
            <p:cNvSpPr/>
            <p:nvPr/>
          </p:nvSpPr>
          <p:spPr>
            <a:xfrm flipH="1">
              <a:off x="-170" y="400152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94" name="Google Shape;3494;p37"/>
            <p:cNvSpPr/>
            <p:nvPr/>
          </p:nvSpPr>
          <p:spPr>
            <a:xfrm flipH="1">
              <a:off x="-170" y="371632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95" name="Google Shape;3495;p37"/>
            <p:cNvSpPr/>
            <p:nvPr/>
          </p:nvSpPr>
          <p:spPr>
            <a:xfrm flipH="1">
              <a:off x="-170" y="343038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96" name="Google Shape;3496;p37"/>
            <p:cNvSpPr/>
            <p:nvPr/>
          </p:nvSpPr>
          <p:spPr>
            <a:xfrm flipH="1">
              <a:off x="-170" y="485941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97" name="Google Shape;3497;p37"/>
            <p:cNvSpPr/>
            <p:nvPr/>
          </p:nvSpPr>
          <p:spPr>
            <a:xfrm flipH="1">
              <a:off x="-170" y="4573436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98" name="Google Shape;3498;p37"/>
            <p:cNvSpPr/>
            <p:nvPr/>
          </p:nvSpPr>
          <p:spPr>
            <a:xfrm flipH="1">
              <a:off x="-170" y="3144409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499" name="Google Shape;3499;p37"/>
            <p:cNvSpPr/>
            <p:nvPr/>
          </p:nvSpPr>
          <p:spPr>
            <a:xfrm flipH="1">
              <a:off x="-170" y="1142698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500" name="Google Shape;3500;p37"/>
            <p:cNvSpPr/>
            <p:nvPr/>
          </p:nvSpPr>
          <p:spPr>
            <a:xfrm flipH="1">
              <a:off x="-170" y="85676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501" name="Google Shape;3501;p37"/>
            <p:cNvSpPr/>
            <p:nvPr/>
          </p:nvSpPr>
          <p:spPr>
            <a:xfrm flipH="1">
              <a:off x="-170" y="57078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502" name="Google Shape;3502;p37"/>
            <p:cNvSpPr/>
            <p:nvPr/>
          </p:nvSpPr>
          <p:spPr>
            <a:xfrm flipH="1">
              <a:off x="57206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503" name="Google Shape;3503;p37"/>
            <p:cNvSpPr/>
            <p:nvPr/>
          </p:nvSpPr>
          <p:spPr>
            <a:xfrm flipH="1">
              <a:off x="2857914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504" name="Google Shape;3504;p37"/>
            <p:cNvSpPr/>
            <p:nvPr/>
          </p:nvSpPr>
          <p:spPr>
            <a:xfrm flipH="1">
              <a:off x="2572182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505" name="Google Shape;3505;p37"/>
            <p:cNvSpPr/>
            <p:nvPr/>
          </p:nvSpPr>
          <p:spPr>
            <a:xfrm flipH="1">
              <a:off x="228645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506" name="Google Shape;3506;p37"/>
            <p:cNvSpPr/>
            <p:nvPr/>
          </p:nvSpPr>
          <p:spPr>
            <a:xfrm flipH="1">
              <a:off x="200071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507" name="Google Shape;3507;p37"/>
            <p:cNvSpPr/>
            <p:nvPr/>
          </p:nvSpPr>
          <p:spPr>
            <a:xfrm flipH="1">
              <a:off x="1714987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508" name="Google Shape;3508;p37"/>
            <p:cNvSpPr/>
            <p:nvPr/>
          </p:nvSpPr>
          <p:spPr>
            <a:xfrm flipH="1">
              <a:off x="1429255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509" name="Google Shape;3509;p37"/>
            <p:cNvSpPr/>
            <p:nvPr/>
          </p:nvSpPr>
          <p:spPr>
            <a:xfrm flipH="1">
              <a:off x="1143523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510" name="Google Shape;3510;p37"/>
            <p:cNvSpPr/>
            <p:nvPr/>
          </p:nvSpPr>
          <p:spPr>
            <a:xfrm flipH="1">
              <a:off x="857791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511" name="Google Shape;3511;p37"/>
            <p:cNvSpPr/>
            <p:nvPr/>
          </p:nvSpPr>
          <p:spPr>
            <a:xfrm flipH="1">
              <a:off x="59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512" name="Google Shape;3512;p37"/>
            <p:cNvSpPr/>
            <p:nvPr/>
          </p:nvSpPr>
          <p:spPr>
            <a:xfrm flipH="1">
              <a:off x="28632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</p:grp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6">
    <p:bg>
      <p:bgPr>
        <a:solidFill>
          <a:schemeClr val="lt2"/>
        </a:solidFill>
        <a:effectLst/>
      </p:bgPr>
    </p:bg>
    <p:spTree>
      <p:nvGrpSpPr>
        <p:cNvPr id="1" name="Shape 35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14" name="Google Shape;3514;p38"/>
          <p:cNvGrpSpPr/>
          <p:nvPr/>
        </p:nvGrpSpPr>
        <p:grpSpPr>
          <a:xfrm>
            <a:off x="-13133" y="18224"/>
            <a:ext cx="9144182" cy="5148055"/>
            <a:chOff x="-170" y="-1888"/>
            <a:chExt cx="9144182" cy="5148055"/>
          </a:xfrm>
        </p:grpSpPr>
        <p:sp>
          <p:nvSpPr>
            <p:cNvPr id="3515" name="Google Shape;3515;p38"/>
            <p:cNvSpPr/>
            <p:nvPr/>
          </p:nvSpPr>
          <p:spPr>
            <a:xfrm flipH="1">
              <a:off x="314364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solidFill>
              <a:schemeClr val="lt2"/>
            </a:solidFill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516" name="Google Shape;3516;p38"/>
            <p:cNvSpPr/>
            <p:nvPr/>
          </p:nvSpPr>
          <p:spPr>
            <a:xfrm flipH="1">
              <a:off x="-170" y="28485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solidFill>
              <a:schemeClr val="lt2"/>
            </a:solidFill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517" name="Google Shape;3517;p38"/>
            <p:cNvSpPr/>
            <p:nvPr/>
          </p:nvSpPr>
          <p:spPr>
            <a:xfrm flipH="1">
              <a:off x="914397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solidFill>
              <a:schemeClr val="lt2"/>
            </a:solidFill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518" name="Google Shape;3518;p38"/>
            <p:cNvSpPr/>
            <p:nvPr/>
          </p:nvSpPr>
          <p:spPr>
            <a:xfrm flipH="1">
              <a:off x="885824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solidFill>
              <a:schemeClr val="lt2"/>
            </a:solidFill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519" name="Google Shape;3519;p38"/>
            <p:cNvSpPr/>
            <p:nvPr/>
          </p:nvSpPr>
          <p:spPr>
            <a:xfrm flipH="1">
              <a:off x="8572510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solidFill>
              <a:schemeClr val="lt2"/>
            </a:solidFill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520" name="Google Shape;3520;p38"/>
            <p:cNvSpPr/>
            <p:nvPr/>
          </p:nvSpPr>
          <p:spPr>
            <a:xfrm flipH="1">
              <a:off x="828677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solidFill>
              <a:schemeClr val="lt2"/>
            </a:solidFill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521" name="Google Shape;3521;p38"/>
            <p:cNvSpPr/>
            <p:nvPr/>
          </p:nvSpPr>
          <p:spPr>
            <a:xfrm flipH="1">
              <a:off x="800104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solidFill>
              <a:schemeClr val="lt2"/>
            </a:solidFill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522" name="Google Shape;3522;p38"/>
            <p:cNvSpPr/>
            <p:nvPr/>
          </p:nvSpPr>
          <p:spPr>
            <a:xfrm flipH="1">
              <a:off x="771531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solidFill>
              <a:schemeClr val="lt2"/>
            </a:solidFill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523" name="Google Shape;3523;p38"/>
            <p:cNvSpPr/>
            <p:nvPr/>
          </p:nvSpPr>
          <p:spPr>
            <a:xfrm flipH="1">
              <a:off x="742958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solidFill>
              <a:schemeClr val="lt2"/>
            </a:solidFill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524" name="Google Shape;3524;p38"/>
            <p:cNvSpPr/>
            <p:nvPr/>
          </p:nvSpPr>
          <p:spPr>
            <a:xfrm flipH="1">
              <a:off x="714385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solidFill>
              <a:schemeClr val="lt2"/>
            </a:solidFill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525" name="Google Shape;3525;p38"/>
            <p:cNvSpPr/>
            <p:nvPr/>
          </p:nvSpPr>
          <p:spPr>
            <a:xfrm rot="10800000" flipH="1">
              <a:off x="6858158" y="-1888"/>
              <a:ext cx="0" cy="5147280"/>
            </a:xfrm>
            <a:custGeom>
              <a:avLst/>
              <a:gdLst/>
              <a:ahLst/>
              <a:cxnLst/>
              <a:rect l="l" t="t" r="r" b="b"/>
              <a:pathLst>
                <a:path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solidFill>
              <a:schemeClr val="lt2"/>
            </a:solidFill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526" name="Google Shape;3526;p38"/>
            <p:cNvSpPr/>
            <p:nvPr/>
          </p:nvSpPr>
          <p:spPr>
            <a:xfrm flipH="1">
              <a:off x="657242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solidFill>
              <a:schemeClr val="lt2"/>
            </a:solidFill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527" name="Google Shape;3527;p38"/>
            <p:cNvSpPr/>
            <p:nvPr/>
          </p:nvSpPr>
          <p:spPr>
            <a:xfrm flipH="1">
              <a:off x="628669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solidFill>
              <a:schemeClr val="lt2"/>
            </a:solidFill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528" name="Google Shape;3528;p38"/>
            <p:cNvSpPr/>
            <p:nvPr/>
          </p:nvSpPr>
          <p:spPr>
            <a:xfrm flipH="1">
              <a:off x="600096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solidFill>
              <a:schemeClr val="lt2"/>
            </a:solidFill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529" name="Google Shape;3529;p38"/>
            <p:cNvSpPr/>
            <p:nvPr/>
          </p:nvSpPr>
          <p:spPr>
            <a:xfrm flipH="1">
              <a:off x="571523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solidFill>
              <a:schemeClr val="lt2"/>
            </a:solidFill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530" name="Google Shape;3530;p38"/>
            <p:cNvSpPr/>
            <p:nvPr/>
          </p:nvSpPr>
          <p:spPr>
            <a:xfrm flipH="1">
              <a:off x="542949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solidFill>
              <a:schemeClr val="lt2"/>
            </a:solidFill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531" name="Google Shape;3531;p38"/>
            <p:cNvSpPr/>
            <p:nvPr/>
          </p:nvSpPr>
          <p:spPr>
            <a:xfrm flipH="1">
              <a:off x="514376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solidFill>
              <a:schemeClr val="lt2"/>
            </a:solidFill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532" name="Google Shape;3532;p38"/>
            <p:cNvSpPr/>
            <p:nvPr/>
          </p:nvSpPr>
          <p:spPr>
            <a:xfrm flipH="1">
              <a:off x="485803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solidFill>
              <a:schemeClr val="lt2"/>
            </a:solidFill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533" name="Google Shape;3533;p38"/>
            <p:cNvSpPr/>
            <p:nvPr/>
          </p:nvSpPr>
          <p:spPr>
            <a:xfrm flipH="1">
              <a:off x="457230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solidFill>
              <a:schemeClr val="lt2"/>
            </a:solidFill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534" name="Google Shape;3534;p38"/>
            <p:cNvSpPr/>
            <p:nvPr/>
          </p:nvSpPr>
          <p:spPr>
            <a:xfrm flipH="1">
              <a:off x="428657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solidFill>
              <a:schemeClr val="lt2"/>
            </a:solidFill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535" name="Google Shape;3535;p38"/>
            <p:cNvSpPr/>
            <p:nvPr/>
          </p:nvSpPr>
          <p:spPr>
            <a:xfrm flipH="1">
              <a:off x="400084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solidFill>
              <a:schemeClr val="lt2"/>
            </a:solidFill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536" name="Google Shape;3536;p38"/>
            <p:cNvSpPr/>
            <p:nvPr/>
          </p:nvSpPr>
          <p:spPr>
            <a:xfrm flipH="1">
              <a:off x="371510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solidFill>
              <a:schemeClr val="lt2"/>
            </a:solidFill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537" name="Google Shape;3537;p38"/>
            <p:cNvSpPr/>
            <p:nvPr/>
          </p:nvSpPr>
          <p:spPr>
            <a:xfrm flipH="1">
              <a:off x="342937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solidFill>
              <a:schemeClr val="lt2"/>
            </a:solidFill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538" name="Google Shape;3538;p38"/>
            <p:cNvSpPr/>
            <p:nvPr/>
          </p:nvSpPr>
          <p:spPr>
            <a:xfrm flipH="1">
              <a:off x="-170" y="285847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solidFill>
              <a:schemeClr val="lt2"/>
            </a:solidFill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539" name="Google Shape;3539;p38"/>
            <p:cNvSpPr/>
            <p:nvPr/>
          </p:nvSpPr>
          <p:spPr>
            <a:xfrm flipH="1">
              <a:off x="-170" y="257249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solidFill>
              <a:schemeClr val="lt2"/>
            </a:solidFill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540" name="Google Shape;3540;p38"/>
            <p:cNvSpPr/>
            <p:nvPr/>
          </p:nvSpPr>
          <p:spPr>
            <a:xfrm flipH="1">
              <a:off x="-170" y="228656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solidFill>
              <a:schemeClr val="lt2"/>
            </a:solidFill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541" name="Google Shape;3541;p38"/>
            <p:cNvSpPr/>
            <p:nvPr/>
          </p:nvSpPr>
          <p:spPr>
            <a:xfrm flipH="1">
              <a:off x="-170" y="2000585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solidFill>
              <a:schemeClr val="lt2"/>
            </a:solidFill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542" name="Google Shape;3542;p38"/>
            <p:cNvSpPr/>
            <p:nvPr/>
          </p:nvSpPr>
          <p:spPr>
            <a:xfrm flipH="1">
              <a:off x="-170" y="171461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solidFill>
              <a:schemeClr val="lt2"/>
            </a:solidFill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543" name="Google Shape;3543;p38"/>
            <p:cNvSpPr/>
            <p:nvPr/>
          </p:nvSpPr>
          <p:spPr>
            <a:xfrm flipH="1">
              <a:off x="-170" y="142867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solidFill>
              <a:schemeClr val="lt2"/>
            </a:solidFill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544" name="Google Shape;3544;p38"/>
            <p:cNvSpPr/>
            <p:nvPr/>
          </p:nvSpPr>
          <p:spPr>
            <a:xfrm flipH="1">
              <a:off x="-170" y="428750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solidFill>
              <a:schemeClr val="lt2"/>
            </a:solidFill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545" name="Google Shape;3545;p38"/>
            <p:cNvSpPr/>
            <p:nvPr/>
          </p:nvSpPr>
          <p:spPr>
            <a:xfrm flipH="1">
              <a:off x="-170" y="400152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solidFill>
              <a:schemeClr val="lt2"/>
            </a:solidFill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546" name="Google Shape;3546;p38"/>
            <p:cNvSpPr/>
            <p:nvPr/>
          </p:nvSpPr>
          <p:spPr>
            <a:xfrm flipH="1">
              <a:off x="-170" y="371632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solidFill>
              <a:schemeClr val="lt2"/>
            </a:solidFill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547" name="Google Shape;3547;p38"/>
            <p:cNvSpPr/>
            <p:nvPr/>
          </p:nvSpPr>
          <p:spPr>
            <a:xfrm flipH="1">
              <a:off x="-170" y="343038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solidFill>
              <a:schemeClr val="lt2"/>
            </a:solidFill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548" name="Google Shape;3548;p38"/>
            <p:cNvSpPr/>
            <p:nvPr/>
          </p:nvSpPr>
          <p:spPr>
            <a:xfrm flipH="1">
              <a:off x="-170" y="485941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solidFill>
              <a:schemeClr val="lt2"/>
            </a:solidFill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549" name="Google Shape;3549;p38"/>
            <p:cNvSpPr/>
            <p:nvPr/>
          </p:nvSpPr>
          <p:spPr>
            <a:xfrm flipH="1">
              <a:off x="-170" y="4573436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solidFill>
              <a:schemeClr val="lt2"/>
            </a:solidFill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550" name="Google Shape;3550;p38"/>
            <p:cNvSpPr/>
            <p:nvPr/>
          </p:nvSpPr>
          <p:spPr>
            <a:xfrm flipH="1">
              <a:off x="-170" y="3144409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solidFill>
              <a:schemeClr val="lt2"/>
            </a:solidFill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551" name="Google Shape;3551;p38"/>
            <p:cNvSpPr/>
            <p:nvPr/>
          </p:nvSpPr>
          <p:spPr>
            <a:xfrm flipH="1">
              <a:off x="-170" y="1142698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solidFill>
              <a:schemeClr val="lt2"/>
            </a:solidFill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552" name="Google Shape;3552;p38"/>
            <p:cNvSpPr/>
            <p:nvPr/>
          </p:nvSpPr>
          <p:spPr>
            <a:xfrm flipH="1">
              <a:off x="-170" y="85676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solidFill>
              <a:schemeClr val="lt2"/>
            </a:solidFill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553" name="Google Shape;3553;p38"/>
            <p:cNvSpPr/>
            <p:nvPr/>
          </p:nvSpPr>
          <p:spPr>
            <a:xfrm flipH="1">
              <a:off x="-170" y="57078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solidFill>
              <a:schemeClr val="lt2"/>
            </a:solidFill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554" name="Google Shape;3554;p38"/>
            <p:cNvSpPr/>
            <p:nvPr/>
          </p:nvSpPr>
          <p:spPr>
            <a:xfrm flipH="1">
              <a:off x="57206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solidFill>
              <a:schemeClr val="lt2"/>
            </a:solidFill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555" name="Google Shape;3555;p38"/>
            <p:cNvSpPr/>
            <p:nvPr/>
          </p:nvSpPr>
          <p:spPr>
            <a:xfrm flipH="1">
              <a:off x="2857914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solidFill>
              <a:schemeClr val="lt2"/>
            </a:solidFill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556" name="Google Shape;3556;p38"/>
            <p:cNvSpPr/>
            <p:nvPr/>
          </p:nvSpPr>
          <p:spPr>
            <a:xfrm flipH="1">
              <a:off x="2572182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solidFill>
              <a:schemeClr val="lt2"/>
            </a:solidFill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557" name="Google Shape;3557;p38"/>
            <p:cNvSpPr/>
            <p:nvPr/>
          </p:nvSpPr>
          <p:spPr>
            <a:xfrm flipH="1">
              <a:off x="228645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solidFill>
              <a:schemeClr val="lt2"/>
            </a:solidFill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558" name="Google Shape;3558;p38"/>
            <p:cNvSpPr/>
            <p:nvPr/>
          </p:nvSpPr>
          <p:spPr>
            <a:xfrm flipH="1">
              <a:off x="200071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solidFill>
              <a:schemeClr val="lt2"/>
            </a:solidFill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559" name="Google Shape;3559;p38"/>
            <p:cNvSpPr/>
            <p:nvPr/>
          </p:nvSpPr>
          <p:spPr>
            <a:xfrm flipH="1">
              <a:off x="1714987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solidFill>
              <a:schemeClr val="lt2"/>
            </a:solidFill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560" name="Google Shape;3560;p38"/>
            <p:cNvSpPr/>
            <p:nvPr/>
          </p:nvSpPr>
          <p:spPr>
            <a:xfrm flipH="1">
              <a:off x="1429255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solidFill>
              <a:schemeClr val="lt2"/>
            </a:solidFill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561" name="Google Shape;3561;p38"/>
            <p:cNvSpPr/>
            <p:nvPr/>
          </p:nvSpPr>
          <p:spPr>
            <a:xfrm flipH="1">
              <a:off x="1143523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solidFill>
              <a:schemeClr val="lt2"/>
            </a:solidFill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562" name="Google Shape;3562;p38"/>
            <p:cNvSpPr/>
            <p:nvPr/>
          </p:nvSpPr>
          <p:spPr>
            <a:xfrm flipH="1">
              <a:off x="857791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solidFill>
              <a:schemeClr val="lt2"/>
            </a:solidFill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563" name="Google Shape;3563;p38"/>
            <p:cNvSpPr/>
            <p:nvPr/>
          </p:nvSpPr>
          <p:spPr>
            <a:xfrm flipH="1">
              <a:off x="59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solidFill>
              <a:schemeClr val="lt2"/>
            </a:solidFill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564" name="Google Shape;3564;p38"/>
            <p:cNvSpPr/>
            <p:nvPr/>
          </p:nvSpPr>
          <p:spPr>
            <a:xfrm flipH="1">
              <a:off x="28632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solidFill>
              <a:schemeClr val="lt2"/>
            </a:solidFill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</p:grpSp>
      <p:sp>
        <p:nvSpPr>
          <p:cNvPr id="3565" name="Google Shape;3565;p38"/>
          <p:cNvSpPr/>
          <p:nvPr/>
        </p:nvSpPr>
        <p:spPr>
          <a:xfrm rot="-5400000">
            <a:off x="6244249" y="-1492260"/>
            <a:ext cx="2887200" cy="2887200"/>
          </a:xfrm>
          <a:prstGeom prst="pie">
            <a:avLst>
              <a:gd name="adj1" fmla="val 5393868"/>
              <a:gd name="adj2" fmla="val 16186904"/>
            </a:avLst>
          </a:prstGeom>
          <a:solidFill>
            <a:srgbClr val="9FC5E8">
              <a:alpha val="59820"/>
            </a:srgbClr>
          </a:solidFill>
          <a:ln>
            <a:noFill/>
          </a:ln>
          <a:effectLst>
            <a:reflection endPos="35000" fadeDir="5400012" sy="-100000" algn="bl" rotWithShape="0"/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66" name="Google Shape;3566;p38"/>
          <p:cNvSpPr/>
          <p:nvPr/>
        </p:nvSpPr>
        <p:spPr>
          <a:xfrm rot="-5400000">
            <a:off x="6680684" y="-1056295"/>
            <a:ext cx="2014800" cy="2014800"/>
          </a:xfrm>
          <a:prstGeom prst="pie">
            <a:avLst>
              <a:gd name="adj1" fmla="val 5393868"/>
              <a:gd name="adj2" fmla="val 16186904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67" name="Google Shape;3567;p38"/>
          <p:cNvSpPr/>
          <p:nvPr/>
        </p:nvSpPr>
        <p:spPr>
          <a:xfrm rot="-5400000">
            <a:off x="7186425" y="-550435"/>
            <a:ext cx="1003200" cy="1003200"/>
          </a:xfrm>
          <a:prstGeom prst="pie">
            <a:avLst>
              <a:gd name="adj1" fmla="val 5393868"/>
              <a:gd name="adj2" fmla="val 16186904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68" name="Google Shape;3568;p38"/>
          <p:cNvSpPr/>
          <p:nvPr/>
        </p:nvSpPr>
        <p:spPr>
          <a:xfrm rot="5400000">
            <a:off x="6239550" y="-1504325"/>
            <a:ext cx="2897100" cy="2911800"/>
          </a:xfrm>
          <a:prstGeom prst="arc">
            <a:avLst>
              <a:gd name="adj1" fmla="val 16200000"/>
              <a:gd name="adj2" fmla="val 0"/>
            </a:avLst>
          </a:prstGeom>
          <a:noFill/>
          <a:ln w="9525" cap="flat" cmpd="sng">
            <a:solidFill>
              <a:srgbClr val="B7B7B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69" name="Google Shape;3569;p38"/>
          <p:cNvSpPr/>
          <p:nvPr/>
        </p:nvSpPr>
        <p:spPr>
          <a:xfrm rot="-5400000">
            <a:off x="6807375" y="-988638"/>
            <a:ext cx="1760100" cy="1760100"/>
          </a:xfrm>
          <a:prstGeom prst="pie">
            <a:avLst>
              <a:gd name="adj1" fmla="val 5393868"/>
              <a:gd name="adj2" fmla="val 16186904"/>
            </a:avLst>
          </a:prstGeom>
          <a:noFill/>
          <a:ln w="9525" cap="flat" cmpd="sng">
            <a:solidFill>
              <a:srgbClr val="B7B7B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70" name="Google Shape;3570;p38"/>
          <p:cNvSpPr/>
          <p:nvPr/>
        </p:nvSpPr>
        <p:spPr>
          <a:xfrm flipH="1">
            <a:off x="6541725" y="2040540"/>
            <a:ext cx="2014800" cy="1997400"/>
          </a:xfrm>
          <a:prstGeom prst="rect">
            <a:avLst/>
          </a:prstGeom>
          <a:solidFill>
            <a:srgbClr val="FBBE18">
              <a:alpha val="2768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71" name="Google Shape;3571;p38"/>
          <p:cNvSpPr/>
          <p:nvPr/>
        </p:nvSpPr>
        <p:spPr>
          <a:xfrm rot="5400000">
            <a:off x="6928450" y="2621075"/>
            <a:ext cx="3839100" cy="5934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572" name="Google Shape;3572;p38"/>
          <p:cNvCxnSpPr>
            <a:stCxn id="3573" idx="2"/>
          </p:cNvCxnSpPr>
          <p:nvPr/>
        </p:nvCxnSpPr>
        <p:spPr>
          <a:xfrm>
            <a:off x="8848000" y="2220290"/>
            <a:ext cx="0" cy="2398500"/>
          </a:xfrm>
          <a:prstGeom prst="straightConnector1">
            <a:avLst/>
          </a:prstGeom>
          <a:noFill/>
          <a:ln w="9525" cap="flat" cmpd="sng">
            <a:solidFill>
              <a:srgbClr val="B7B7B7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574" name="Google Shape;3574;p38"/>
          <p:cNvSpPr/>
          <p:nvPr/>
        </p:nvSpPr>
        <p:spPr>
          <a:xfrm rot="5400000">
            <a:off x="8551300" y="3410990"/>
            <a:ext cx="593400" cy="5856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75" name="Google Shape;3575;p38"/>
          <p:cNvSpPr/>
          <p:nvPr/>
        </p:nvSpPr>
        <p:spPr>
          <a:xfrm rot="5400000">
            <a:off x="8551300" y="2817590"/>
            <a:ext cx="593400" cy="585600"/>
          </a:xfrm>
          <a:prstGeom prst="ellipse">
            <a:avLst/>
          </a:prstGeom>
          <a:solidFill>
            <a:srgbClr val="9FC5E8">
              <a:alpha val="558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73" name="Google Shape;3573;p38"/>
          <p:cNvSpPr/>
          <p:nvPr/>
        </p:nvSpPr>
        <p:spPr>
          <a:xfrm rot="5400000">
            <a:off x="8551300" y="2224190"/>
            <a:ext cx="593400" cy="585600"/>
          </a:xfrm>
          <a:prstGeom prst="ellipse">
            <a:avLst/>
          </a:prstGeom>
          <a:solidFill>
            <a:srgbClr val="9FC5E8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76" name="Google Shape;3576;p38"/>
          <p:cNvSpPr/>
          <p:nvPr/>
        </p:nvSpPr>
        <p:spPr>
          <a:xfrm rot="5400000">
            <a:off x="8029600" y="4750475"/>
            <a:ext cx="1634100" cy="596100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77" name="Google Shape;3577;p38"/>
          <p:cNvSpPr/>
          <p:nvPr/>
        </p:nvSpPr>
        <p:spPr>
          <a:xfrm rot="5400000">
            <a:off x="8620150" y="4276725"/>
            <a:ext cx="455700" cy="455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78" name="Google Shape;3578;p38"/>
          <p:cNvSpPr/>
          <p:nvPr/>
        </p:nvSpPr>
        <p:spPr>
          <a:xfrm rot="5400000">
            <a:off x="8551300" y="4229100"/>
            <a:ext cx="593400" cy="593400"/>
          </a:xfrm>
          <a:prstGeom prst="pie">
            <a:avLst>
              <a:gd name="adj1" fmla="val 5366593"/>
              <a:gd name="adj2" fmla="val 16200000"/>
            </a:avLst>
          </a:prstGeom>
          <a:solidFill>
            <a:srgbClr val="FBBE18">
              <a:alpha val="638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79" name="Google Shape;3579;p38"/>
          <p:cNvSpPr/>
          <p:nvPr/>
        </p:nvSpPr>
        <p:spPr>
          <a:xfrm flipH="1">
            <a:off x="6533775" y="2089263"/>
            <a:ext cx="2014800" cy="1952400"/>
          </a:xfrm>
          <a:prstGeom prst="rtTriangle">
            <a:avLst/>
          </a:prstGeom>
          <a:solidFill>
            <a:schemeClr val="accent4"/>
          </a:solidFill>
          <a:ln>
            <a:noFill/>
          </a:ln>
          <a:effectLst>
            <a:reflection fadeDir="5400012" sy="-100000" algn="bl" rotWithShape="0"/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80" name="Google Shape;3580;p38"/>
          <p:cNvSpPr/>
          <p:nvPr/>
        </p:nvSpPr>
        <p:spPr>
          <a:xfrm flipH="1">
            <a:off x="7097477" y="2601100"/>
            <a:ext cx="887400" cy="8763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581" name="Google Shape;3581;p38"/>
          <p:cNvCxnSpPr/>
          <p:nvPr/>
        </p:nvCxnSpPr>
        <p:spPr>
          <a:xfrm rot="10800000">
            <a:off x="4244317" y="5187575"/>
            <a:ext cx="4256100" cy="0"/>
          </a:xfrm>
          <a:prstGeom prst="straightConnector1">
            <a:avLst/>
          </a:prstGeom>
          <a:noFill/>
          <a:ln w="9525" cap="flat" cmpd="sng">
            <a:solidFill>
              <a:srgbClr val="B7B7B7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582" name="Google Shape;3582;p38"/>
          <p:cNvSpPr/>
          <p:nvPr/>
        </p:nvSpPr>
        <p:spPr>
          <a:xfrm rot="-5400000" flipH="1">
            <a:off x="7103475" y="4736675"/>
            <a:ext cx="875400" cy="863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583" name="Google Shape;3583;p38"/>
          <p:cNvCxnSpPr>
            <a:stCxn id="3579" idx="2"/>
            <a:endCxn id="3579" idx="4"/>
          </p:cNvCxnSpPr>
          <p:nvPr/>
        </p:nvCxnSpPr>
        <p:spPr>
          <a:xfrm rot="10800000">
            <a:off x="6533775" y="4041663"/>
            <a:ext cx="2014800" cy="0"/>
          </a:xfrm>
          <a:prstGeom prst="straightConnector1">
            <a:avLst/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584" name="Google Shape;3584;p38"/>
          <p:cNvSpPr/>
          <p:nvPr/>
        </p:nvSpPr>
        <p:spPr>
          <a:xfrm>
            <a:off x="720000" y="819150"/>
            <a:ext cx="5813700" cy="379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">
    <p:spTree>
      <p:nvGrpSpPr>
        <p:cNvPr id="1" name="Shape 358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bg>
      <p:bgPr>
        <a:solidFill>
          <a:srgbClr val="FFFAEB"/>
        </a:solidFill>
        <a:effectLst/>
      </p:bgPr>
    </p:bg>
    <p:spTree>
      <p:nvGrpSpPr>
        <p:cNvPr id="1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6" name="Google Shape;396;p5"/>
          <p:cNvGrpSpPr/>
          <p:nvPr/>
        </p:nvGrpSpPr>
        <p:grpSpPr>
          <a:xfrm>
            <a:off x="-170" y="-1888"/>
            <a:ext cx="9144182" cy="5148055"/>
            <a:chOff x="-170" y="-1888"/>
            <a:chExt cx="9144182" cy="5148055"/>
          </a:xfrm>
        </p:grpSpPr>
        <p:sp>
          <p:nvSpPr>
            <p:cNvPr id="397" name="Google Shape;397;p5"/>
            <p:cNvSpPr/>
            <p:nvPr/>
          </p:nvSpPr>
          <p:spPr>
            <a:xfrm flipH="1">
              <a:off x="314364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98" name="Google Shape;398;p5"/>
            <p:cNvSpPr/>
            <p:nvPr/>
          </p:nvSpPr>
          <p:spPr>
            <a:xfrm flipH="1">
              <a:off x="-170" y="28485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399" name="Google Shape;399;p5"/>
            <p:cNvSpPr/>
            <p:nvPr/>
          </p:nvSpPr>
          <p:spPr>
            <a:xfrm flipH="1">
              <a:off x="914397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400" name="Google Shape;400;p5"/>
            <p:cNvSpPr/>
            <p:nvPr/>
          </p:nvSpPr>
          <p:spPr>
            <a:xfrm flipH="1">
              <a:off x="885824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401" name="Google Shape;401;p5"/>
            <p:cNvSpPr/>
            <p:nvPr/>
          </p:nvSpPr>
          <p:spPr>
            <a:xfrm flipH="1">
              <a:off x="8572510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402" name="Google Shape;402;p5"/>
            <p:cNvSpPr/>
            <p:nvPr/>
          </p:nvSpPr>
          <p:spPr>
            <a:xfrm flipH="1">
              <a:off x="828677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403" name="Google Shape;403;p5"/>
            <p:cNvSpPr/>
            <p:nvPr/>
          </p:nvSpPr>
          <p:spPr>
            <a:xfrm flipH="1">
              <a:off x="800104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404" name="Google Shape;404;p5"/>
            <p:cNvSpPr/>
            <p:nvPr/>
          </p:nvSpPr>
          <p:spPr>
            <a:xfrm flipH="1">
              <a:off x="771531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405" name="Google Shape;405;p5"/>
            <p:cNvSpPr/>
            <p:nvPr/>
          </p:nvSpPr>
          <p:spPr>
            <a:xfrm flipH="1">
              <a:off x="742958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406" name="Google Shape;406;p5"/>
            <p:cNvSpPr/>
            <p:nvPr/>
          </p:nvSpPr>
          <p:spPr>
            <a:xfrm flipH="1">
              <a:off x="714385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407" name="Google Shape;407;p5"/>
            <p:cNvSpPr/>
            <p:nvPr/>
          </p:nvSpPr>
          <p:spPr>
            <a:xfrm rot="10800000" flipH="1">
              <a:off x="6858158" y="-1888"/>
              <a:ext cx="0" cy="5147280"/>
            </a:xfrm>
            <a:custGeom>
              <a:avLst/>
              <a:gdLst/>
              <a:ahLst/>
              <a:cxnLst/>
              <a:rect l="l" t="t" r="r" b="b"/>
              <a:pathLst>
                <a:path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408" name="Google Shape;408;p5"/>
            <p:cNvSpPr/>
            <p:nvPr/>
          </p:nvSpPr>
          <p:spPr>
            <a:xfrm flipH="1">
              <a:off x="657242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409" name="Google Shape;409;p5"/>
            <p:cNvSpPr/>
            <p:nvPr/>
          </p:nvSpPr>
          <p:spPr>
            <a:xfrm flipH="1">
              <a:off x="628669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410" name="Google Shape;410;p5"/>
            <p:cNvSpPr/>
            <p:nvPr/>
          </p:nvSpPr>
          <p:spPr>
            <a:xfrm flipH="1">
              <a:off x="600096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411" name="Google Shape;411;p5"/>
            <p:cNvSpPr/>
            <p:nvPr/>
          </p:nvSpPr>
          <p:spPr>
            <a:xfrm flipH="1">
              <a:off x="571523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412" name="Google Shape;412;p5"/>
            <p:cNvSpPr/>
            <p:nvPr/>
          </p:nvSpPr>
          <p:spPr>
            <a:xfrm flipH="1">
              <a:off x="542949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413" name="Google Shape;413;p5"/>
            <p:cNvSpPr/>
            <p:nvPr/>
          </p:nvSpPr>
          <p:spPr>
            <a:xfrm flipH="1">
              <a:off x="514376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414" name="Google Shape;414;p5"/>
            <p:cNvSpPr/>
            <p:nvPr/>
          </p:nvSpPr>
          <p:spPr>
            <a:xfrm flipH="1">
              <a:off x="485803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415" name="Google Shape;415;p5"/>
            <p:cNvSpPr/>
            <p:nvPr/>
          </p:nvSpPr>
          <p:spPr>
            <a:xfrm flipH="1">
              <a:off x="457230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416" name="Google Shape;416;p5"/>
            <p:cNvSpPr/>
            <p:nvPr/>
          </p:nvSpPr>
          <p:spPr>
            <a:xfrm flipH="1">
              <a:off x="428657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417" name="Google Shape;417;p5"/>
            <p:cNvSpPr/>
            <p:nvPr/>
          </p:nvSpPr>
          <p:spPr>
            <a:xfrm flipH="1">
              <a:off x="400084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418" name="Google Shape;418;p5"/>
            <p:cNvSpPr/>
            <p:nvPr/>
          </p:nvSpPr>
          <p:spPr>
            <a:xfrm flipH="1">
              <a:off x="371510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419" name="Google Shape;419;p5"/>
            <p:cNvSpPr/>
            <p:nvPr/>
          </p:nvSpPr>
          <p:spPr>
            <a:xfrm flipH="1">
              <a:off x="342937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420" name="Google Shape;420;p5"/>
            <p:cNvSpPr/>
            <p:nvPr/>
          </p:nvSpPr>
          <p:spPr>
            <a:xfrm flipH="1">
              <a:off x="-170" y="285847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421" name="Google Shape;421;p5"/>
            <p:cNvSpPr/>
            <p:nvPr/>
          </p:nvSpPr>
          <p:spPr>
            <a:xfrm flipH="1">
              <a:off x="-170" y="257249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422" name="Google Shape;422;p5"/>
            <p:cNvSpPr/>
            <p:nvPr/>
          </p:nvSpPr>
          <p:spPr>
            <a:xfrm flipH="1">
              <a:off x="-170" y="228656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423" name="Google Shape;423;p5"/>
            <p:cNvSpPr/>
            <p:nvPr/>
          </p:nvSpPr>
          <p:spPr>
            <a:xfrm flipH="1">
              <a:off x="-170" y="2000585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424" name="Google Shape;424;p5"/>
            <p:cNvSpPr/>
            <p:nvPr/>
          </p:nvSpPr>
          <p:spPr>
            <a:xfrm flipH="1">
              <a:off x="-170" y="171461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425" name="Google Shape;425;p5"/>
            <p:cNvSpPr/>
            <p:nvPr/>
          </p:nvSpPr>
          <p:spPr>
            <a:xfrm flipH="1">
              <a:off x="-170" y="142867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426" name="Google Shape;426;p5"/>
            <p:cNvSpPr/>
            <p:nvPr/>
          </p:nvSpPr>
          <p:spPr>
            <a:xfrm flipH="1">
              <a:off x="-170" y="428750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427" name="Google Shape;427;p5"/>
            <p:cNvSpPr/>
            <p:nvPr/>
          </p:nvSpPr>
          <p:spPr>
            <a:xfrm flipH="1">
              <a:off x="-170" y="400152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428" name="Google Shape;428;p5"/>
            <p:cNvSpPr/>
            <p:nvPr/>
          </p:nvSpPr>
          <p:spPr>
            <a:xfrm flipH="1">
              <a:off x="-170" y="371632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429" name="Google Shape;429;p5"/>
            <p:cNvSpPr/>
            <p:nvPr/>
          </p:nvSpPr>
          <p:spPr>
            <a:xfrm flipH="1">
              <a:off x="-170" y="343038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430" name="Google Shape;430;p5"/>
            <p:cNvSpPr/>
            <p:nvPr/>
          </p:nvSpPr>
          <p:spPr>
            <a:xfrm flipH="1">
              <a:off x="-170" y="485941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431" name="Google Shape;431;p5"/>
            <p:cNvSpPr/>
            <p:nvPr/>
          </p:nvSpPr>
          <p:spPr>
            <a:xfrm flipH="1">
              <a:off x="-170" y="4573436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432" name="Google Shape;432;p5"/>
            <p:cNvSpPr/>
            <p:nvPr/>
          </p:nvSpPr>
          <p:spPr>
            <a:xfrm flipH="1">
              <a:off x="-170" y="3144409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433" name="Google Shape;433;p5"/>
            <p:cNvSpPr/>
            <p:nvPr/>
          </p:nvSpPr>
          <p:spPr>
            <a:xfrm flipH="1">
              <a:off x="-170" y="1142698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434" name="Google Shape;434;p5"/>
            <p:cNvSpPr/>
            <p:nvPr/>
          </p:nvSpPr>
          <p:spPr>
            <a:xfrm flipH="1">
              <a:off x="-170" y="85676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435" name="Google Shape;435;p5"/>
            <p:cNvSpPr/>
            <p:nvPr/>
          </p:nvSpPr>
          <p:spPr>
            <a:xfrm flipH="1">
              <a:off x="-170" y="57078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436" name="Google Shape;436;p5"/>
            <p:cNvSpPr/>
            <p:nvPr/>
          </p:nvSpPr>
          <p:spPr>
            <a:xfrm flipH="1">
              <a:off x="57206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437" name="Google Shape;437;p5"/>
            <p:cNvSpPr/>
            <p:nvPr/>
          </p:nvSpPr>
          <p:spPr>
            <a:xfrm flipH="1">
              <a:off x="2857914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438" name="Google Shape;438;p5"/>
            <p:cNvSpPr/>
            <p:nvPr/>
          </p:nvSpPr>
          <p:spPr>
            <a:xfrm flipH="1">
              <a:off x="2572182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439" name="Google Shape;439;p5"/>
            <p:cNvSpPr/>
            <p:nvPr/>
          </p:nvSpPr>
          <p:spPr>
            <a:xfrm flipH="1">
              <a:off x="228645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440" name="Google Shape;440;p5"/>
            <p:cNvSpPr/>
            <p:nvPr/>
          </p:nvSpPr>
          <p:spPr>
            <a:xfrm flipH="1">
              <a:off x="200071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441" name="Google Shape;441;p5"/>
            <p:cNvSpPr/>
            <p:nvPr/>
          </p:nvSpPr>
          <p:spPr>
            <a:xfrm flipH="1">
              <a:off x="1714987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442" name="Google Shape;442;p5"/>
            <p:cNvSpPr/>
            <p:nvPr/>
          </p:nvSpPr>
          <p:spPr>
            <a:xfrm flipH="1">
              <a:off x="1429255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443" name="Google Shape;443;p5"/>
            <p:cNvSpPr/>
            <p:nvPr/>
          </p:nvSpPr>
          <p:spPr>
            <a:xfrm flipH="1">
              <a:off x="1143523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444" name="Google Shape;444;p5"/>
            <p:cNvSpPr/>
            <p:nvPr/>
          </p:nvSpPr>
          <p:spPr>
            <a:xfrm flipH="1">
              <a:off x="857791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445" name="Google Shape;445;p5"/>
            <p:cNvSpPr/>
            <p:nvPr/>
          </p:nvSpPr>
          <p:spPr>
            <a:xfrm flipH="1">
              <a:off x="59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446" name="Google Shape;446;p5"/>
            <p:cNvSpPr/>
            <p:nvPr/>
          </p:nvSpPr>
          <p:spPr>
            <a:xfrm flipH="1">
              <a:off x="28632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</p:grpSp>
      <p:sp>
        <p:nvSpPr>
          <p:cNvPr id="447" name="Google Shape;447;p5"/>
          <p:cNvSpPr/>
          <p:nvPr/>
        </p:nvSpPr>
        <p:spPr>
          <a:xfrm>
            <a:off x="4841588" y="1024150"/>
            <a:ext cx="3594000" cy="3594000"/>
          </a:xfrm>
          <a:prstGeom prst="blockArc">
            <a:avLst>
              <a:gd name="adj1" fmla="val 10800000"/>
              <a:gd name="adj2" fmla="val 0"/>
              <a:gd name="adj3" fmla="val 25000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8" name="Google Shape;448;p5"/>
          <p:cNvSpPr/>
          <p:nvPr/>
        </p:nvSpPr>
        <p:spPr>
          <a:xfrm>
            <a:off x="706400" y="1024150"/>
            <a:ext cx="3594000" cy="3594000"/>
          </a:xfrm>
          <a:prstGeom prst="blockArc">
            <a:avLst>
              <a:gd name="adj1" fmla="val 10800000"/>
              <a:gd name="adj2" fmla="val 0"/>
              <a:gd name="adj3" fmla="val 25000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9" name="Google Shape;449;p5"/>
          <p:cNvSpPr/>
          <p:nvPr/>
        </p:nvSpPr>
        <p:spPr>
          <a:xfrm>
            <a:off x="874550" y="1240825"/>
            <a:ext cx="3257700" cy="3257700"/>
          </a:xfrm>
          <a:prstGeom prst="ellipse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0" name="Google Shape;450;p5"/>
          <p:cNvSpPr/>
          <p:nvPr/>
        </p:nvSpPr>
        <p:spPr>
          <a:xfrm>
            <a:off x="5009750" y="1192300"/>
            <a:ext cx="3257700" cy="3257700"/>
          </a:xfrm>
          <a:prstGeom prst="ellipse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1" name="Google Shape;451;p5"/>
          <p:cNvSpPr/>
          <p:nvPr/>
        </p:nvSpPr>
        <p:spPr>
          <a:xfrm>
            <a:off x="4841600" y="2819400"/>
            <a:ext cx="455700" cy="2324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2" name="Google Shape;452;p5"/>
          <p:cNvSpPr/>
          <p:nvPr/>
        </p:nvSpPr>
        <p:spPr>
          <a:xfrm>
            <a:off x="7979900" y="2819400"/>
            <a:ext cx="455700" cy="2324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3" name="Google Shape;453;p5"/>
          <p:cNvSpPr/>
          <p:nvPr/>
        </p:nvSpPr>
        <p:spPr>
          <a:xfrm>
            <a:off x="706400" y="2819400"/>
            <a:ext cx="455700" cy="2324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4" name="Google Shape;454;p5"/>
          <p:cNvSpPr/>
          <p:nvPr/>
        </p:nvSpPr>
        <p:spPr>
          <a:xfrm>
            <a:off x="3844700" y="2819400"/>
            <a:ext cx="455700" cy="2324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5" name="Google Shape;455;p5"/>
          <p:cNvSpPr/>
          <p:nvPr/>
        </p:nvSpPr>
        <p:spPr>
          <a:xfrm rot="5400000">
            <a:off x="4066850" y="2530875"/>
            <a:ext cx="5143500" cy="28653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6" name="Google Shape;456;p5"/>
          <p:cNvSpPr/>
          <p:nvPr/>
        </p:nvSpPr>
        <p:spPr>
          <a:xfrm rot="5400000">
            <a:off x="4056375" y="2529975"/>
            <a:ext cx="5163600" cy="28671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7" name="Google Shape;457;p5"/>
          <p:cNvSpPr/>
          <p:nvPr/>
        </p:nvSpPr>
        <p:spPr>
          <a:xfrm rot="5400000">
            <a:off x="-68350" y="2530875"/>
            <a:ext cx="5143500" cy="28653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8" name="Google Shape;458;p5"/>
          <p:cNvSpPr/>
          <p:nvPr/>
        </p:nvSpPr>
        <p:spPr>
          <a:xfrm rot="5400000">
            <a:off x="-68350" y="2530875"/>
            <a:ext cx="5143500" cy="28653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9" name="Google Shape;459;p5"/>
          <p:cNvSpPr txBox="1">
            <a:spLocks noGrp="1"/>
          </p:cNvSpPr>
          <p:nvPr>
            <p:ph type="title"/>
          </p:nvPr>
        </p:nvSpPr>
        <p:spPr>
          <a:xfrm>
            <a:off x="5462900" y="3053400"/>
            <a:ext cx="2351400" cy="42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60" name="Google Shape;460;p5"/>
          <p:cNvSpPr txBox="1">
            <a:spLocks noGrp="1"/>
          </p:cNvSpPr>
          <p:nvPr>
            <p:ph type="subTitle" idx="1"/>
          </p:nvPr>
        </p:nvSpPr>
        <p:spPr>
          <a:xfrm>
            <a:off x="5462900" y="3413400"/>
            <a:ext cx="2351400" cy="54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1" name="Google Shape;461;p5"/>
          <p:cNvSpPr txBox="1">
            <a:spLocks noGrp="1"/>
          </p:cNvSpPr>
          <p:nvPr>
            <p:ph type="title" idx="2"/>
          </p:nvPr>
        </p:nvSpPr>
        <p:spPr>
          <a:xfrm>
            <a:off x="1327700" y="3053400"/>
            <a:ext cx="2351400" cy="42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62" name="Google Shape;462;p5"/>
          <p:cNvSpPr txBox="1">
            <a:spLocks noGrp="1"/>
          </p:cNvSpPr>
          <p:nvPr>
            <p:ph type="subTitle" idx="3"/>
          </p:nvPr>
        </p:nvSpPr>
        <p:spPr>
          <a:xfrm>
            <a:off x="1327700" y="3413400"/>
            <a:ext cx="2351400" cy="54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3" name="Google Shape;463;p5"/>
          <p:cNvSpPr/>
          <p:nvPr/>
        </p:nvSpPr>
        <p:spPr>
          <a:xfrm>
            <a:off x="720000" y="430750"/>
            <a:ext cx="7704000" cy="593400"/>
          </a:xfrm>
          <a:prstGeom prst="roundRect">
            <a:avLst>
              <a:gd name="adj" fmla="val 50000"/>
            </a:avLst>
          </a:prstGeom>
          <a:solidFill>
            <a:srgbClr val="FF736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4" name="Google Shape;464;p5"/>
          <p:cNvSpPr txBox="1">
            <a:spLocks noGrp="1"/>
          </p:cNvSpPr>
          <p:nvPr>
            <p:ph type="title" idx="4"/>
          </p:nvPr>
        </p:nvSpPr>
        <p:spPr>
          <a:xfrm>
            <a:off x="1223325" y="539500"/>
            <a:ext cx="6697500" cy="37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465" name="Google Shape;465;p5"/>
          <p:cNvGrpSpPr/>
          <p:nvPr/>
        </p:nvGrpSpPr>
        <p:grpSpPr>
          <a:xfrm rot="5400000" flipH="1">
            <a:off x="-627825" y="584250"/>
            <a:ext cx="1969850" cy="191750"/>
            <a:chOff x="1454525" y="7080325"/>
            <a:chExt cx="1969850" cy="191750"/>
          </a:xfrm>
        </p:grpSpPr>
        <p:sp>
          <p:nvSpPr>
            <p:cNvPr id="466" name="Google Shape;466;p5"/>
            <p:cNvSpPr/>
            <p:nvPr/>
          </p:nvSpPr>
          <p:spPr>
            <a:xfrm>
              <a:off x="1454525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0" y="320"/>
                    <a:pt x="0" y="708"/>
                  </a:cubicBezTo>
                  <a:cubicBezTo>
                    <a:pt x="0" y="1096"/>
                    <a:pt x="297" y="1393"/>
                    <a:pt x="685" y="1393"/>
                  </a:cubicBezTo>
                  <a:cubicBezTo>
                    <a:pt x="1073" y="1393"/>
                    <a:pt x="1393" y="1096"/>
                    <a:pt x="1393" y="708"/>
                  </a:cubicBezTo>
                  <a:cubicBezTo>
                    <a:pt x="1393" y="320"/>
                    <a:pt x="1073" y="0"/>
                    <a:pt x="685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5"/>
            <p:cNvSpPr/>
            <p:nvPr/>
          </p:nvSpPr>
          <p:spPr>
            <a:xfrm>
              <a:off x="1454525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0" y="297"/>
                    <a:pt x="0" y="685"/>
                  </a:cubicBezTo>
                  <a:cubicBezTo>
                    <a:pt x="0" y="1073"/>
                    <a:pt x="297" y="1392"/>
                    <a:pt x="685" y="1392"/>
                  </a:cubicBezTo>
                  <a:cubicBezTo>
                    <a:pt x="1073" y="1392"/>
                    <a:pt x="1393" y="1073"/>
                    <a:pt x="1393" y="685"/>
                  </a:cubicBezTo>
                  <a:cubicBezTo>
                    <a:pt x="1393" y="297"/>
                    <a:pt x="1073" y="0"/>
                    <a:pt x="685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5"/>
            <p:cNvSpPr/>
            <p:nvPr/>
          </p:nvSpPr>
          <p:spPr>
            <a:xfrm>
              <a:off x="1602875" y="7080325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320"/>
                    <a:pt x="1" y="708"/>
                  </a:cubicBezTo>
                  <a:cubicBezTo>
                    <a:pt x="1" y="1096"/>
                    <a:pt x="321" y="1393"/>
                    <a:pt x="709" y="1393"/>
                  </a:cubicBezTo>
                  <a:cubicBezTo>
                    <a:pt x="1097" y="1393"/>
                    <a:pt x="1416" y="1096"/>
                    <a:pt x="1416" y="708"/>
                  </a:cubicBezTo>
                  <a:cubicBezTo>
                    <a:pt x="1416" y="320"/>
                    <a:pt x="1097" y="0"/>
                    <a:pt x="709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5"/>
            <p:cNvSpPr/>
            <p:nvPr/>
          </p:nvSpPr>
          <p:spPr>
            <a:xfrm>
              <a:off x="1602875" y="7237250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297"/>
                    <a:pt x="1" y="685"/>
                  </a:cubicBezTo>
                  <a:cubicBezTo>
                    <a:pt x="1" y="1073"/>
                    <a:pt x="321" y="1392"/>
                    <a:pt x="709" y="1392"/>
                  </a:cubicBezTo>
                  <a:cubicBezTo>
                    <a:pt x="1097" y="1392"/>
                    <a:pt x="1416" y="1073"/>
                    <a:pt x="1416" y="685"/>
                  </a:cubicBezTo>
                  <a:cubicBezTo>
                    <a:pt x="1416" y="297"/>
                    <a:pt x="1097" y="0"/>
                    <a:pt x="709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5"/>
            <p:cNvSpPr/>
            <p:nvPr/>
          </p:nvSpPr>
          <p:spPr>
            <a:xfrm>
              <a:off x="17518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5"/>
            <p:cNvSpPr/>
            <p:nvPr/>
          </p:nvSpPr>
          <p:spPr>
            <a:xfrm>
              <a:off x="17518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5"/>
            <p:cNvSpPr/>
            <p:nvPr/>
          </p:nvSpPr>
          <p:spPr>
            <a:xfrm>
              <a:off x="190075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5"/>
            <p:cNvSpPr/>
            <p:nvPr/>
          </p:nvSpPr>
          <p:spPr>
            <a:xfrm>
              <a:off x="190075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5"/>
            <p:cNvSpPr/>
            <p:nvPr/>
          </p:nvSpPr>
          <p:spPr>
            <a:xfrm>
              <a:off x="2049700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393" y="1096"/>
                    <a:pt x="1393" y="708"/>
                  </a:cubicBezTo>
                  <a:cubicBezTo>
                    <a:pt x="1393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5"/>
            <p:cNvSpPr/>
            <p:nvPr/>
          </p:nvSpPr>
          <p:spPr>
            <a:xfrm>
              <a:off x="2049700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393" y="1073"/>
                    <a:pt x="1393" y="685"/>
                  </a:cubicBezTo>
                  <a:cubicBezTo>
                    <a:pt x="1393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5"/>
            <p:cNvSpPr/>
            <p:nvPr/>
          </p:nvSpPr>
          <p:spPr>
            <a:xfrm>
              <a:off x="2198625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1" y="320"/>
                    <a:pt x="1" y="708"/>
                  </a:cubicBezTo>
                  <a:cubicBezTo>
                    <a:pt x="1" y="1096"/>
                    <a:pt x="297" y="1393"/>
                    <a:pt x="685" y="1393"/>
                  </a:cubicBezTo>
                  <a:cubicBezTo>
                    <a:pt x="1073" y="1393"/>
                    <a:pt x="1393" y="1096"/>
                    <a:pt x="1393" y="708"/>
                  </a:cubicBezTo>
                  <a:cubicBezTo>
                    <a:pt x="1393" y="320"/>
                    <a:pt x="1073" y="0"/>
                    <a:pt x="685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5"/>
            <p:cNvSpPr/>
            <p:nvPr/>
          </p:nvSpPr>
          <p:spPr>
            <a:xfrm>
              <a:off x="2198625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1" y="297"/>
                    <a:pt x="1" y="685"/>
                  </a:cubicBezTo>
                  <a:cubicBezTo>
                    <a:pt x="1" y="1073"/>
                    <a:pt x="297" y="1392"/>
                    <a:pt x="685" y="1392"/>
                  </a:cubicBezTo>
                  <a:cubicBezTo>
                    <a:pt x="1073" y="1392"/>
                    <a:pt x="1393" y="1073"/>
                    <a:pt x="1393" y="685"/>
                  </a:cubicBezTo>
                  <a:cubicBezTo>
                    <a:pt x="1393" y="297"/>
                    <a:pt x="1073" y="0"/>
                    <a:pt x="685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5"/>
            <p:cNvSpPr/>
            <p:nvPr/>
          </p:nvSpPr>
          <p:spPr>
            <a:xfrm>
              <a:off x="234700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5" y="1096"/>
                    <a:pt x="1415" y="708"/>
                  </a:cubicBezTo>
                  <a:cubicBezTo>
                    <a:pt x="1415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5"/>
            <p:cNvSpPr/>
            <p:nvPr/>
          </p:nvSpPr>
          <p:spPr>
            <a:xfrm>
              <a:off x="234700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5" y="1073"/>
                    <a:pt x="1415" y="685"/>
                  </a:cubicBezTo>
                  <a:cubicBezTo>
                    <a:pt x="1415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5"/>
            <p:cNvSpPr/>
            <p:nvPr/>
          </p:nvSpPr>
          <p:spPr>
            <a:xfrm>
              <a:off x="24959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5"/>
            <p:cNvSpPr/>
            <p:nvPr/>
          </p:nvSpPr>
          <p:spPr>
            <a:xfrm>
              <a:off x="24959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5"/>
            <p:cNvSpPr/>
            <p:nvPr/>
          </p:nvSpPr>
          <p:spPr>
            <a:xfrm>
              <a:off x="2644850" y="7080325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320"/>
                    <a:pt x="1" y="708"/>
                  </a:cubicBezTo>
                  <a:cubicBezTo>
                    <a:pt x="1" y="1096"/>
                    <a:pt x="321" y="1393"/>
                    <a:pt x="709" y="1393"/>
                  </a:cubicBezTo>
                  <a:cubicBezTo>
                    <a:pt x="1097" y="1393"/>
                    <a:pt x="1416" y="1096"/>
                    <a:pt x="1416" y="708"/>
                  </a:cubicBezTo>
                  <a:cubicBezTo>
                    <a:pt x="1416" y="320"/>
                    <a:pt x="1097" y="0"/>
                    <a:pt x="709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5"/>
            <p:cNvSpPr/>
            <p:nvPr/>
          </p:nvSpPr>
          <p:spPr>
            <a:xfrm>
              <a:off x="2644850" y="7237250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297"/>
                    <a:pt x="1" y="685"/>
                  </a:cubicBezTo>
                  <a:cubicBezTo>
                    <a:pt x="1" y="1073"/>
                    <a:pt x="321" y="1392"/>
                    <a:pt x="709" y="1392"/>
                  </a:cubicBezTo>
                  <a:cubicBezTo>
                    <a:pt x="1097" y="1392"/>
                    <a:pt x="1416" y="1073"/>
                    <a:pt x="1416" y="685"/>
                  </a:cubicBezTo>
                  <a:cubicBezTo>
                    <a:pt x="1416" y="297"/>
                    <a:pt x="1097" y="0"/>
                    <a:pt x="709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5"/>
            <p:cNvSpPr/>
            <p:nvPr/>
          </p:nvSpPr>
          <p:spPr>
            <a:xfrm>
              <a:off x="2793800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393" y="1096"/>
                    <a:pt x="1393" y="708"/>
                  </a:cubicBezTo>
                  <a:cubicBezTo>
                    <a:pt x="1393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5"/>
            <p:cNvSpPr/>
            <p:nvPr/>
          </p:nvSpPr>
          <p:spPr>
            <a:xfrm>
              <a:off x="2793800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393" y="1073"/>
                    <a:pt x="1393" y="685"/>
                  </a:cubicBezTo>
                  <a:cubicBezTo>
                    <a:pt x="1393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5"/>
            <p:cNvSpPr/>
            <p:nvPr/>
          </p:nvSpPr>
          <p:spPr>
            <a:xfrm>
              <a:off x="2942725" y="7080325"/>
              <a:ext cx="34850" cy="34825"/>
            </a:xfrm>
            <a:custGeom>
              <a:avLst/>
              <a:gdLst/>
              <a:ahLst/>
              <a:cxnLst/>
              <a:rect l="l" t="t" r="r" b="b"/>
              <a:pathLst>
                <a:path w="1394" h="1393" extrusionOk="0">
                  <a:moveTo>
                    <a:pt x="686" y="0"/>
                  </a:moveTo>
                  <a:cubicBezTo>
                    <a:pt x="298" y="0"/>
                    <a:pt x="1" y="320"/>
                    <a:pt x="1" y="708"/>
                  </a:cubicBezTo>
                  <a:cubicBezTo>
                    <a:pt x="1" y="1096"/>
                    <a:pt x="298" y="1393"/>
                    <a:pt x="686" y="1393"/>
                  </a:cubicBezTo>
                  <a:cubicBezTo>
                    <a:pt x="1074" y="1393"/>
                    <a:pt x="1393" y="1096"/>
                    <a:pt x="1393" y="708"/>
                  </a:cubicBezTo>
                  <a:cubicBezTo>
                    <a:pt x="1393" y="320"/>
                    <a:pt x="1074" y="0"/>
                    <a:pt x="686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5"/>
            <p:cNvSpPr/>
            <p:nvPr/>
          </p:nvSpPr>
          <p:spPr>
            <a:xfrm>
              <a:off x="2942725" y="7237250"/>
              <a:ext cx="34850" cy="34825"/>
            </a:xfrm>
            <a:custGeom>
              <a:avLst/>
              <a:gdLst/>
              <a:ahLst/>
              <a:cxnLst/>
              <a:rect l="l" t="t" r="r" b="b"/>
              <a:pathLst>
                <a:path w="1394" h="1393" extrusionOk="0">
                  <a:moveTo>
                    <a:pt x="686" y="0"/>
                  </a:moveTo>
                  <a:cubicBezTo>
                    <a:pt x="298" y="0"/>
                    <a:pt x="1" y="297"/>
                    <a:pt x="1" y="685"/>
                  </a:cubicBezTo>
                  <a:cubicBezTo>
                    <a:pt x="1" y="1073"/>
                    <a:pt x="298" y="1392"/>
                    <a:pt x="686" y="1392"/>
                  </a:cubicBezTo>
                  <a:cubicBezTo>
                    <a:pt x="1074" y="1392"/>
                    <a:pt x="1393" y="1073"/>
                    <a:pt x="1393" y="685"/>
                  </a:cubicBezTo>
                  <a:cubicBezTo>
                    <a:pt x="1393" y="297"/>
                    <a:pt x="1074" y="0"/>
                    <a:pt x="686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5"/>
            <p:cNvSpPr/>
            <p:nvPr/>
          </p:nvSpPr>
          <p:spPr>
            <a:xfrm>
              <a:off x="309110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5"/>
            <p:cNvSpPr/>
            <p:nvPr/>
          </p:nvSpPr>
          <p:spPr>
            <a:xfrm>
              <a:off x="309110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5"/>
            <p:cNvSpPr/>
            <p:nvPr/>
          </p:nvSpPr>
          <p:spPr>
            <a:xfrm>
              <a:off x="32400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5"/>
            <p:cNvSpPr/>
            <p:nvPr/>
          </p:nvSpPr>
          <p:spPr>
            <a:xfrm>
              <a:off x="32400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5"/>
            <p:cNvSpPr/>
            <p:nvPr/>
          </p:nvSpPr>
          <p:spPr>
            <a:xfrm>
              <a:off x="338897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5" y="1096"/>
                    <a:pt x="1415" y="708"/>
                  </a:cubicBezTo>
                  <a:cubicBezTo>
                    <a:pt x="1415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5"/>
            <p:cNvSpPr/>
            <p:nvPr/>
          </p:nvSpPr>
          <p:spPr>
            <a:xfrm>
              <a:off x="338897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5" y="1073"/>
                    <a:pt x="1415" y="685"/>
                  </a:cubicBezTo>
                  <a:cubicBezTo>
                    <a:pt x="1415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4" name="Google Shape;494;p5"/>
          <p:cNvSpPr/>
          <p:nvPr/>
        </p:nvSpPr>
        <p:spPr>
          <a:xfrm>
            <a:off x="767625" y="499600"/>
            <a:ext cx="455700" cy="455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5" name="Google Shape;495;p5"/>
          <p:cNvSpPr/>
          <p:nvPr/>
        </p:nvSpPr>
        <p:spPr>
          <a:xfrm>
            <a:off x="720000" y="430750"/>
            <a:ext cx="593400" cy="593400"/>
          </a:xfrm>
          <a:prstGeom prst="pie">
            <a:avLst>
              <a:gd name="adj1" fmla="val 5366593"/>
              <a:gd name="adj2" fmla="val 1620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6" name="Google Shape;496;p5"/>
          <p:cNvSpPr/>
          <p:nvPr/>
        </p:nvSpPr>
        <p:spPr>
          <a:xfrm rot="10800000">
            <a:off x="7920675" y="499600"/>
            <a:ext cx="455700" cy="455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7" name="Google Shape;497;p5"/>
          <p:cNvSpPr/>
          <p:nvPr/>
        </p:nvSpPr>
        <p:spPr>
          <a:xfrm rot="10800000">
            <a:off x="7830600" y="430750"/>
            <a:ext cx="593400" cy="593400"/>
          </a:xfrm>
          <a:prstGeom prst="pie">
            <a:avLst>
              <a:gd name="adj1" fmla="val 5366593"/>
              <a:gd name="adj2" fmla="val 1620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8" name="Google Shape;498;p5"/>
          <p:cNvSpPr/>
          <p:nvPr/>
        </p:nvSpPr>
        <p:spPr>
          <a:xfrm rot="5400000">
            <a:off x="6696100" y="1228451"/>
            <a:ext cx="4183200" cy="7140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99" name="Google Shape;499;p5"/>
          <p:cNvCxnSpPr>
            <a:stCxn id="498" idx="1"/>
          </p:cNvCxnSpPr>
          <p:nvPr/>
        </p:nvCxnSpPr>
        <p:spPr>
          <a:xfrm>
            <a:off x="8787700" y="-506149"/>
            <a:ext cx="0" cy="39927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00" name="Google Shape;500;p5"/>
          <p:cNvSpPr/>
          <p:nvPr/>
        </p:nvSpPr>
        <p:spPr>
          <a:xfrm rot="5400000">
            <a:off x="8430808" y="1959479"/>
            <a:ext cx="714000" cy="704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1" name="Google Shape;501;p5"/>
          <p:cNvSpPr/>
          <p:nvPr/>
        </p:nvSpPr>
        <p:spPr>
          <a:xfrm rot="5400000">
            <a:off x="8430808" y="1245554"/>
            <a:ext cx="714000" cy="704400"/>
          </a:xfrm>
          <a:prstGeom prst="ellipse">
            <a:avLst/>
          </a:prstGeom>
          <a:solidFill>
            <a:srgbClr val="9FC5E8">
              <a:alpha val="558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2" name="Google Shape;502;p5"/>
          <p:cNvSpPr/>
          <p:nvPr/>
        </p:nvSpPr>
        <p:spPr>
          <a:xfrm rot="5400000">
            <a:off x="8430808" y="531630"/>
            <a:ext cx="714000" cy="704400"/>
          </a:xfrm>
          <a:prstGeom prst="ellipse">
            <a:avLst/>
          </a:prstGeom>
          <a:solidFill>
            <a:srgbClr val="9FC5E8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3" name="Google Shape;503;p5"/>
          <p:cNvSpPr/>
          <p:nvPr/>
        </p:nvSpPr>
        <p:spPr>
          <a:xfrm rot="5400000">
            <a:off x="7498150" y="3876200"/>
            <a:ext cx="2579100" cy="714000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4" name="Google Shape;504;p5"/>
          <p:cNvSpPr/>
          <p:nvPr/>
        </p:nvSpPr>
        <p:spPr>
          <a:xfrm rot="5400000">
            <a:off x="8513466" y="3000943"/>
            <a:ext cx="548400" cy="5484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5" name="Google Shape;505;p5"/>
          <p:cNvSpPr/>
          <p:nvPr/>
        </p:nvSpPr>
        <p:spPr>
          <a:xfrm rot="5400000">
            <a:off x="8430700" y="2943645"/>
            <a:ext cx="714000" cy="714000"/>
          </a:xfrm>
          <a:prstGeom prst="pie">
            <a:avLst>
              <a:gd name="adj1" fmla="val 5366593"/>
              <a:gd name="adj2" fmla="val 16200000"/>
            </a:avLst>
          </a:prstGeom>
          <a:solidFill>
            <a:srgbClr val="FBBE18">
              <a:alpha val="638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506" name="Google Shape;506;p5"/>
          <p:cNvCxnSpPr/>
          <p:nvPr/>
        </p:nvCxnSpPr>
        <p:spPr>
          <a:xfrm>
            <a:off x="4131475" y="2819400"/>
            <a:ext cx="0" cy="24003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07" name="Google Shape;507;p5"/>
          <p:cNvCxnSpPr/>
          <p:nvPr/>
        </p:nvCxnSpPr>
        <p:spPr>
          <a:xfrm>
            <a:off x="5009425" y="2819400"/>
            <a:ext cx="0" cy="24003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08" name="Google Shape;508;p5"/>
          <p:cNvCxnSpPr/>
          <p:nvPr/>
        </p:nvCxnSpPr>
        <p:spPr>
          <a:xfrm>
            <a:off x="876300" y="2819400"/>
            <a:ext cx="0" cy="24003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09" name="Google Shape;509;p5"/>
          <p:cNvCxnSpPr/>
          <p:nvPr/>
        </p:nvCxnSpPr>
        <p:spPr>
          <a:xfrm>
            <a:off x="8266975" y="2743200"/>
            <a:ext cx="28500" cy="25623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10" name="Google Shape;510;p5"/>
          <p:cNvSpPr/>
          <p:nvPr/>
        </p:nvSpPr>
        <p:spPr>
          <a:xfrm rot="5400000">
            <a:off x="-1477800" y="3349725"/>
            <a:ext cx="3669600" cy="7140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511" name="Google Shape;511;p5"/>
          <p:cNvCxnSpPr>
            <a:stCxn id="510" idx="1"/>
          </p:cNvCxnSpPr>
          <p:nvPr/>
        </p:nvCxnSpPr>
        <p:spPr>
          <a:xfrm>
            <a:off x="357000" y="1871925"/>
            <a:ext cx="0" cy="39927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12" name="Google Shape;512;p5"/>
          <p:cNvSpPr/>
          <p:nvPr/>
        </p:nvSpPr>
        <p:spPr>
          <a:xfrm rot="5400000">
            <a:off x="108" y="4337554"/>
            <a:ext cx="714000" cy="704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3" name="Google Shape;513;p5"/>
          <p:cNvSpPr/>
          <p:nvPr/>
        </p:nvSpPr>
        <p:spPr>
          <a:xfrm rot="5400000">
            <a:off x="108" y="3623629"/>
            <a:ext cx="714000" cy="704400"/>
          </a:xfrm>
          <a:prstGeom prst="ellipse">
            <a:avLst/>
          </a:prstGeom>
          <a:solidFill>
            <a:srgbClr val="F8B0AD">
              <a:alpha val="642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4" name="Google Shape;514;p5"/>
          <p:cNvSpPr/>
          <p:nvPr/>
        </p:nvSpPr>
        <p:spPr>
          <a:xfrm rot="5400000">
            <a:off x="108" y="2909705"/>
            <a:ext cx="714000" cy="704400"/>
          </a:xfrm>
          <a:prstGeom prst="ellipse">
            <a:avLst/>
          </a:prstGeom>
          <a:solidFill>
            <a:srgbClr val="F8B0AD">
              <a:alpha val="348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Google Shape;516;p6"/>
          <p:cNvSpPr/>
          <p:nvPr/>
        </p:nvSpPr>
        <p:spPr>
          <a:xfrm>
            <a:off x="-297175" y="437050"/>
            <a:ext cx="7974300" cy="593400"/>
          </a:xfrm>
          <a:prstGeom prst="roundRect">
            <a:avLst>
              <a:gd name="adj" fmla="val 50000"/>
            </a:avLst>
          </a:prstGeom>
          <a:solidFill>
            <a:srgbClr val="FF736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7" name="Google Shape;517;p6"/>
          <p:cNvSpPr/>
          <p:nvPr/>
        </p:nvSpPr>
        <p:spPr>
          <a:xfrm rot="10800000">
            <a:off x="7234875" y="505900"/>
            <a:ext cx="455700" cy="455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8" name="Google Shape;518;p6"/>
          <p:cNvSpPr txBox="1">
            <a:spLocks noGrp="1"/>
          </p:cNvSpPr>
          <p:nvPr>
            <p:ph type="title"/>
          </p:nvPr>
        </p:nvSpPr>
        <p:spPr>
          <a:xfrm>
            <a:off x="713225" y="545800"/>
            <a:ext cx="6370800" cy="37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19" name="Google Shape;519;p6"/>
          <p:cNvSpPr/>
          <p:nvPr/>
        </p:nvSpPr>
        <p:spPr>
          <a:xfrm rot="10800000">
            <a:off x="7144800" y="437050"/>
            <a:ext cx="593400" cy="593400"/>
          </a:xfrm>
          <a:prstGeom prst="pie">
            <a:avLst>
              <a:gd name="adj1" fmla="val 5366593"/>
              <a:gd name="adj2" fmla="val 1620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bg>
      <p:bgPr>
        <a:solidFill>
          <a:schemeClr val="lt2"/>
        </a:solidFill>
        <a:effectLst/>
      </p:bgPr>
    </p:bg>
    <p:spTree>
      <p:nvGrpSpPr>
        <p:cNvPr id="1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7"/>
          <p:cNvSpPr/>
          <p:nvPr/>
        </p:nvSpPr>
        <p:spPr>
          <a:xfrm rot="5400000">
            <a:off x="905071" y="-47938"/>
            <a:ext cx="899400" cy="1011600"/>
          </a:xfrm>
          <a:prstGeom prst="pie">
            <a:avLst>
              <a:gd name="adj1" fmla="val 5362061"/>
              <a:gd name="adj2" fmla="val 16200000"/>
            </a:avLst>
          </a:prstGeom>
          <a:solidFill>
            <a:srgbClr val="F8B0AD">
              <a:alpha val="348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2" name="Google Shape;522;p7"/>
          <p:cNvSpPr/>
          <p:nvPr/>
        </p:nvSpPr>
        <p:spPr>
          <a:xfrm rot="10800000">
            <a:off x="1829083" y="-10700"/>
            <a:ext cx="2264100" cy="451500"/>
          </a:xfrm>
          <a:prstGeom prst="roundRect">
            <a:avLst>
              <a:gd name="adj" fmla="val 50000"/>
            </a:avLst>
          </a:prstGeom>
          <a:solidFill>
            <a:srgbClr val="FCD66C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3" name="Google Shape;523;p7"/>
          <p:cNvSpPr/>
          <p:nvPr/>
        </p:nvSpPr>
        <p:spPr>
          <a:xfrm rot="-5400000">
            <a:off x="3021489" y="-2428"/>
            <a:ext cx="441900" cy="436200"/>
          </a:xfrm>
          <a:prstGeom prst="ellipse">
            <a:avLst/>
          </a:prstGeom>
          <a:solidFill>
            <a:srgbClr val="FFFFFF">
              <a:alpha val="747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4" name="Google Shape;524;p7"/>
          <p:cNvSpPr/>
          <p:nvPr/>
        </p:nvSpPr>
        <p:spPr>
          <a:xfrm rot="-5400000">
            <a:off x="2139723" y="-2428"/>
            <a:ext cx="441900" cy="4362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5" name="Google Shape;525;p7"/>
          <p:cNvSpPr/>
          <p:nvPr/>
        </p:nvSpPr>
        <p:spPr>
          <a:xfrm rot="-5400000">
            <a:off x="-15975" y="-107"/>
            <a:ext cx="451500" cy="4458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6" name="Google Shape;526;p7"/>
          <p:cNvSpPr/>
          <p:nvPr/>
        </p:nvSpPr>
        <p:spPr>
          <a:xfrm rot="-5400000">
            <a:off x="429748" y="-2904"/>
            <a:ext cx="451500" cy="445800"/>
          </a:xfrm>
          <a:prstGeom prst="ellipse">
            <a:avLst/>
          </a:prstGeom>
          <a:solidFill>
            <a:srgbClr val="FCD66C">
              <a:alpha val="62949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7" name="Google Shape;527;p7"/>
          <p:cNvSpPr/>
          <p:nvPr/>
        </p:nvSpPr>
        <p:spPr>
          <a:xfrm flipH="1">
            <a:off x="5860600" y="-30850"/>
            <a:ext cx="1614000" cy="479400"/>
          </a:xfrm>
          <a:prstGeom prst="rtTriangle">
            <a:avLst/>
          </a:prstGeom>
          <a:solidFill>
            <a:srgbClr val="FFFFFF">
              <a:alpha val="767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8" name="Google Shape;528;p7"/>
          <p:cNvSpPr/>
          <p:nvPr/>
        </p:nvSpPr>
        <p:spPr>
          <a:xfrm rot="-5400000">
            <a:off x="7474596" y="-837065"/>
            <a:ext cx="1662900" cy="1662900"/>
          </a:xfrm>
          <a:prstGeom prst="pie">
            <a:avLst>
              <a:gd name="adj1" fmla="val 5393868"/>
              <a:gd name="adj2" fmla="val 16186904"/>
            </a:avLst>
          </a:prstGeom>
          <a:solidFill>
            <a:srgbClr val="F8B0AD">
              <a:alpha val="68750"/>
            </a:srgbClr>
          </a:solidFill>
          <a:ln>
            <a:noFill/>
          </a:ln>
          <a:effectLst>
            <a:reflection endPos="35000" fadeDir="5400012" sy="-100000" algn="bl" rotWithShape="0"/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9" name="Google Shape;529;p7"/>
          <p:cNvSpPr/>
          <p:nvPr/>
        </p:nvSpPr>
        <p:spPr>
          <a:xfrm rot="-5400000">
            <a:off x="7725960" y="-585928"/>
            <a:ext cx="1160400" cy="1160400"/>
          </a:xfrm>
          <a:prstGeom prst="pie">
            <a:avLst>
              <a:gd name="adj1" fmla="val 5393868"/>
              <a:gd name="adj2" fmla="val 16186904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0" name="Google Shape;530;p7"/>
          <p:cNvSpPr/>
          <p:nvPr/>
        </p:nvSpPr>
        <p:spPr>
          <a:xfrm rot="-5400000">
            <a:off x="8017240" y="-294606"/>
            <a:ext cx="577800" cy="577800"/>
          </a:xfrm>
          <a:prstGeom prst="pie">
            <a:avLst>
              <a:gd name="adj1" fmla="val 5393868"/>
              <a:gd name="adj2" fmla="val 16186904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1" name="Google Shape;531;p7"/>
          <p:cNvSpPr/>
          <p:nvPr/>
        </p:nvSpPr>
        <p:spPr>
          <a:xfrm rot="5400000">
            <a:off x="7471900" y="-843950"/>
            <a:ext cx="1668600" cy="1677000"/>
          </a:xfrm>
          <a:prstGeom prst="arc">
            <a:avLst>
              <a:gd name="adj1" fmla="val 16200000"/>
              <a:gd name="adj2" fmla="val 0"/>
            </a:avLst>
          </a:prstGeom>
          <a:noFill/>
          <a:ln w="9525" cap="flat" cmpd="sng">
            <a:solidFill>
              <a:srgbClr val="B7B7B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2" name="Google Shape;532;p7"/>
          <p:cNvSpPr/>
          <p:nvPr/>
        </p:nvSpPr>
        <p:spPr>
          <a:xfrm rot="-5400000">
            <a:off x="7798927" y="-546954"/>
            <a:ext cx="1013700" cy="1013700"/>
          </a:xfrm>
          <a:prstGeom prst="pie">
            <a:avLst>
              <a:gd name="adj1" fmla="val 5393868"/>
              <a:gd name="adj2" fmla="val 16186904"/>
            </a:avLst>
          </a:prstGeom>
          <a:noFill/>
          <a:ln w="9525" cap="flat" cmpd="sng">
            <a:solidFill>
              <a:srgbClr val="B7B7B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3" name="Google Shape;533;p7"/>
          <p:cNvSpPr/>
          <p:nvPr/>
        </p:nvSpPr>
        <p:spPr>
          <a:xfrm>
            <a:off x="4244333" y="4608575"/>
            <a:ext cx="2750400" cy="548400"/>
          </a:xfrm>
          <a:prstGeom prst="roundRect">
            <a:avLst>
              <a:gd name="adj" fmla="val 50000"/>
            </a:avLst>
          </a:prstGeom>
          <a:solidFill>
            <a:srgbClr val="FCD66C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4" name="Google Shape;534;p7"/>
          <p:cNvSpPr/>
          <p:nvPr/>
        </p:nvSpPr>
        <p:spPr>
          <a:xfrm flipH="1">
            <a:off x="7692525" y="2876550"/>
            <a:ext cx="864000" cy="856500"/>
          </a:xfrm>
          <a:prstGeom prst="rect">
            <a:avLst/>
          </a:prstGeom>
          <a:solidFill>
            <a:srgbClr val="FBBE18">
              <a:alpha val="2768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35" name="Google Shape;535;p7"/>
          <p:cNvGrpSpPr/>
          <p:nvPr/>
        </p:nvGrpSpPr>
        <p:grpSpPr>
          <a:xfrm>
            <a:off x="-13133" y="18224"/>
            <a:ext cx="9144182" cy="5148055"/>
            <a:chOff x="-170" y="-1888"/>
            <a:chExt cx="9144182" cy="5148055"/>
          </a:xfrm>
        </p:grpSpPr>
        <p:sp>
          <p:nvSpPr>
            <p:cNvPr id="536" name="Google Shape;536;p7"/>
            <p:cNvSpPr/>
            <p:nvPr/>
          </p:nvSpPr>
          <p:spPr>
            <a:xfrm flipH="1">
              <a:off x="314364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537" name="Google Shape;537;p7"/>
            <p:cNvSpPr/>
            <p:nvPr/>
          </p:nvSpPr>
          <p:spPr>
            <a:xfrm flipH="1">
              <a:off x="-170" y="28485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538" name="Google Shape;538;p7"/>
            <p:cNvSpPr/>
            <p:nvPr/>
          </p:nvSpPr>
          <p:spPr>
            <a:xfrm flipH="1">
              <a:off x="914397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539" name="Google Shape;539;p7"/>
            <p:cNvSpPr/>
            <p:nvPr/>
          </p:nvSpPr>
          <p:spPr>
            <a:xfrm flipH="1">
              <a:off x="885824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540" name="Google Shape;540;p7"/>
            <p:cNvSpPr/>
            <p:nvPr/>
          </p:nvSpPr>
          <p:spPr>
            <a:xfrm flipH="1">
              <a:off x="8572510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541" name="Google Shape;541;p7"/>
            <p:cNvSpPr/>
            <p:nvPr/>
          </p:nvSpPr>
          <p:spPr>
            <a:xfrm flipH="1">
              <a:off x="828677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542" name="Google Shape;542;p7"/>
            <p:cNvSpPr/>
            <p:nvPr/>
          </p:nvSpPr>
          <p:spPr>
            <a:xfrm flipH="1">
              <a:off x="800104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543" name="Google Shape;543;p7"/>
            <p:cNvSpPr/>
            <p:nvPr/>
          </p:nvSpPr>
          <p:spPr>
            <a:xfrm flipH="1">
              <a:off x="771531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544" name="Google Shape;544;p7"/>
            <p:cNvSpPr/>
            <p:nvPr/>
          </p:nvSpPr>
          <p:spPr>
            <a:xfrm flipH="1">
              <a:off x="742958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545" name="Google Shape;545;p7"/>
            <p:cNvSpPr/>
            <p:nvPr/>
          </p:nvSpPr>
          <p:spPr>
            <a:xfrm flipH="1">
              <a:off x="714385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546" name="Google Shape;546;p7"/>
            <p:cNvSpPr/>
            <p:nvPr/>
          </p:nvSpPr>
          <p:spPr>
            <a:xfrm rot="10800000" flipH="1">
              <a:off x="6858158" y="-1888"/>
              <a:ext cx="0" cy="5147280"/>
            </a:xfrm>
            <a:custGeom>
              <a:avLst/>
              <a:gdLst/>
              <a:ahLst/>
              <a:cxnLst/>
              <a:rect l="l" t="t" r="r" b="b"/>
              <a:pathLst>
                <a:path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547" name="Google Shape;547;p7"/>
            <p:cNvSpPr/>
            <p:nvPr/>
          </p:nvSpPr>
          <p:spPr>
            <a:xfrm flipH="1">
              <a:off x="657242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548" name="Google Shape;548;p7"/>
            <p:cNvSpPr/>
            <p:nvPr/>
          </p:nvSpPr>
          <p:spPr>
            <a:xfrm flipH="1">
              <a:off x="628669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549" name="Google Shape;549;p7"/>
            <p:cNvSpPr/>
            <p:nvPr/>
          </p:nvSpPr>
          <p:spPr>
            <a:xfrm flipH="1">
              <a:off x="600096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550" name="Google Shape;550;p7"/>
            <p:cNvSpPr/>
            <p:nvPr/>
          </p:nvSpPr>
          <p:spPr>
            <a:xfrm flipH="1">
              <a:off x="571523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551" name="Google Shape;551;p7"/>
            <p:cNvSpPr/>
            <p:nvPr/>
          </p:nvSpPr>
          <p:spPr>
            <a:xfrm flipH="1">
              <a:off x="542949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552" name="Google Shape;552;p7"/>
            <p:cNvSpPr/>
            <p:nvPr/>
          </p:nvSpPr>
          <p:spPr>
            <a:xfrm flipH="1">
              <a:off x="514376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553" name="Google Shape;553;p7"/>
            <p:cNvSpPr/>
            <p:nvPr/>
          </p:nvSpPr>
          <p:spPr>
            <a:xfrm flipH="1">
              <a:off x="485803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554" name="Google Shape;554;p7"/>
            <p:cNvSpPr/>
            <p:nvPr/>
          </p:nvSpPr>
          <p:spPr>
            <a:xfrm flipH="1">
              <a:off x="457230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555" name="Google Shape;555;p7"/>
            <p:cNvSpPr/>
            <p:nvPr/>
          </p:nvSpPr>
          <p:spPr>
            <a:xfrm flipH="1">
              <a:off x="428657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556" name="Google Shape;556;p7"/>
            <p:cNvSpPr/>
            <p:nvPr/>
          </p:nvSpPr>
          <p:spPr>
            <a:xfrm flipH="1">
              <a:off x="400084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557" name="Google Shape;557;p7"/>
            <p:cNvSpPr/>
            <p:nvPr/>
          </p:nvSpPr>
          <p:spPr>
            <a:xfrm flipH="1">
              <a:off x="371510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558" name="Google Shape;558;p7"/>
            <p:cNvSpPr/>
            <p:nvPr/>
          </p:nvSpPr>
          <p:spPr>
            <a:xfrm flipH="1">
              <a:off x="342937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559" name="Google Shape;559;p7"/>
            <p:cNvSpPr/>
            <p:nvPr/>
          </p:nvSpPr>
          <p:spPr>
            <a:xfrm flipH="1">
              <a:off x="-170" y="285847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560" name="Google Shape;560;p7"/>
            <p:cNvSpPr/>
            <p:nvPr/>
          </p:nvSpPr>
          <p:spPr>
            <a:xfrm flipH="1">
              <a:off x="-170" y="257249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561" name="Google Shape;561;p7"/>
            <p:cNvSpPr/>
            <p:nvPr/>
          </p:nvSpPr>
          <p:spPr>
            <a:xfrm flipH="1">
              <a:off x="-170" y="228656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562" name="Google Shape;562;p7"/>
            <p:cNvSpPr/>
            <p:nvPr/>
          </p:nvSpPr>
          <p:spPr>
            <a:xfrm flipH="1">
              <a:off x="-170" y="2000585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563" name="Google Shape;563;p7"/>
            <p:cNvSpPr/>
            <p:nvPr/>
          </p:nvSpPr>
          <p:spPr>
            <a:xfrm flipH="1">
              <a:off x="-170" y="171461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564" name="Google Shape;564;p7"/>
            <p:cNvSpPr/>
            <p:nvPr/>
          </p:nvSpPr>
          <p:spPr>
            <a:xfrm flipH="1">
              <a:off x="-170" y="142867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565" name="Google Shape;565;p7"/>
            <p:cNvSpPr/>
            <p:nvPr/>
          </p:nvSpPr>
          <p:spPr>
            <a:xfrm flipH="1">
              <a:off x="-170" y="428750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566" name="Google Shape;566;p7"/>
            <p:cNvSpPr/>
            <p:nvPr/>
          </p:nvSpPr>
          <p:spPr>
            <a:xfrm flipH="1">
              <a:off x="-170" y="400152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567" name="Google Shape;567;p7"/>
            <p:cNvSpPr/>
            <p:nvPr/>
          </p:nvSpPr>
          <p:spPr>
            <a:xfrm flipH="1">
              <a:off x="-170" y="371632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568" name="Google Shape;568;p7"/>
            <p:cNvSpPr/>
            <p:nvPr/>
          </p:nvSpPr>
          <p:spPr>
            <a:xfrm flipH="1">
              <a:off x="-170" y="343038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569" name="Google Shape;569;p7"/>
            <p:cNvSpPr/>
            <p:nvPr/>
          </p:nvSpPr>
          <p:spPr>
            <a:xfrm flipH="1">
              <a:off x="-170" y="485941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570" name="Google Shape;570;p7"/>
            <p:cNvSpPr/>
            <p:nvPr/>
          </p:nvSpPr>
          <p:spPr>
            <a:xfrm flipH="1">
              <a:off x="-170" y="4573436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571" name="Google Shape;571;p7"/>
            <p:cNvSpPr/>
            <p:nvPr/>
          </p:nvSpPr>
          <p:spPr>
            <a:xfrm flipH="1">
              <a:off x="-170" y="3144409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572" name="Google Shape;572;p7"/>
            <p:cNvSpPr/>
            <p:nvPr/>
          </p:nvSpPr>
          <p:spPr>
            <a:xfrm flipH="1">
              <a:off x="-170" y="1142698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573" name="Google Shape;573;p7"/>
            <p:cNvSpPr/>
            <p:nvPr/>
          </p:nvSpPr>
          <p:spPr>
            <a:xfrm flipH="1">
              <a:off x="-170" y="85676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574" name="Google Shape;574;p7"/>
            <p:cNvSpPr/>
            <p:nvPr/>
          </p:nvSpPr>
          <p:spPr>
            <a:xfrm flipH="1">
              <a:off x="-170" y="57078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575" name="Google Shape;575;p7"/>
            <p:cNvSpPr/>
            <p:nvPr/>
          </p:nvSpPr>
          <p:spPr>
            <a:xfrm flipH="1">
              <a:off x="57206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576" name="Google Shape;576;p7"/>
            <p:cNvSpPr/>
            <p:nvPr/>
          </p:nvSpPr>
          <p:spPr>
            <a:xfrm flipH="1">
              <a:off x="2857914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577" name="Google Shape;577;p7"/>
            <p:cNvSpPr/>
            <p:nvPr/>
          </p:nvSpPr>
          <p:spPr>
            <a:xfrm flipH="1">
              <a:off x="2572182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578" name="Google Shape;578;p7"/>
            <p:cNvSpPr/>
            <p:nvPr/>
          </p:nvSpPr>
          <p:spPr>
            <a:xfrm flipH="1">
              <a:off x="228645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579" name="Google Shape;579;p7"/>
            <p:cNvSpPr/>
            <p:nvPr/>
          </p:nvSpPr>
          <p:spPr>
            <a:xfrm flipH="1">
              <a:off x="200071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580" name="Google Shape;580;p7"/>
            <p:cNvSpPr/>
            <p:nvPr/>
          </p:nvSpPr>
          <p:spPr>
            <a:xfrm flipH="1">
              <a:off x="1714987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581" name="Google Shape;581;p7"/>
            <p:cNvSpPr/>
            <p:nvPr/>
          </p:nvSpPr>
          <p:spPr>
            <a:xfrm flipH="1">
              <a:off x="1429255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582" name="Google Shape;582;p7"/>
            <p:cNvSpPr/>
            <p:nvPr/>
          </p:nvSpPr>
          <p:spPr>
            <a:xfrm flipH="1">
              <a:off x="1143523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583" name="Google Shape;583;p7"/>
            <p:cNvSpPr/>
            <p:nvPr/>
          </p:nvSpPr>
          <p:spPr>
            <a:xfrm flipH="1">
              <a:off x="857791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584" name="Google Shape;584;p7"/>
            <p:cNvSpPr/>
            <p:nvPr/>
          </p:nvSpPr>
          <p:spPr>
            <a:xfrm flipH="1">
              <a:off x="59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585" name="Google Shape;585;p7"/>
            <p:cNvSpPr/>
            <p:nvPr/>
          </p:nvSpPr>
          <p:spPr>
            <a:xfrm flipH="1">
              <a:off x="28632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</p:grpSp>
      <p:sp>
        <p:nvSpPr>
          <p:cNvPr id="586" name="Google Shape;586;p7"/>
          <p:cNvSpPr/>
          <p:nvPr/>
        </p:nvSpPr>
        <p:spPr>
          <a:xfrm rot="5400000">
            <a:off x="6928450" y="2316275"/>
            <a:ext cx="3839100" cy="593400"/>
          </a:xfrm>
          <a:prstGeom prst="roundRect">
            <a:avLst>
              <a:gd name="adj" fmla="val 5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587" name="Google Shape;587;p7"/>
          <p:cNvCxnSpPr>
            <a:stCxn id="588" idx="2"/>
          </p:cNvCxnSpPr>
          <p:nvPr/>
        </p:nvCxnSpPr>
        <p:spPr>
          <a:xfrm>
            <a:off x="8848000" y="1915490"/>
            <a:ext cx="0" cy="2398500"/>
          </a:xfrm>
          <a:prstGeom prst="straightConnector1">
            <a:avLst/>
          </a:prstGeom>
          <a:noFill/>
          <a:ln w="9525" cap="flat" cmpd="sng">
            <a:solidFill>
              <a:srgbClr val="B7B7B7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89" name="Google Shape;589;p7"/>
          <p:cNvSpPr/>
          <p:nvPr/>
        </p:nvSpPr>
        <p:spPr>
          <a:xfrm rot="5400000">
            <a:off x="8551300" y="3106190"/>
            <a:ext cx="593400" cy="5856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0" name="Google Shape;590;p7"/>
          <p:cNvSpPr/>
          <p:nvPr/>
        </p:nvSpPr>
        <p:spPr>
          <a:xfrm rot="5400000">
            <a:off x="8551300" y="2512790"/>
            <a:ext cx="593400" cy="585600"/>
          </a:xfrm>
          <a:prstGeom prst="ellipse">
            <a:avLst/>
          </a:prstGeom>
          <a:solidFill>
            <a:srgbClr val="9FC5E8">
              <a:alpha val="558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8" name="Google Shape;588;p7"/>
          <p:cNvSpPr/>
          <p:nvPr/>
        </p:nvSpPr>
        <p:spPr>
          <a:xfrm rot="5400000">
            <a:off x="8551300" y="1919390"/>
            <a:ext cx="593400" cy="585600"/>
          </a:xfrm>
          <a:prstGeom prst="ellipse">
            <a:avLst/>
          </a:prstGeom>
          <a:solidFill>
            <a:srgbClr val="9FC5E8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1" name="Google Shape;591;p7"/>
          <p:cNvSpPr/>
          <p:nvPr/>
        </p:nvSpPr>
        <p:spPr>
          <a:xfrm rot="5400000">
            <a:off x="8029750" y="4445851"/>
            <a:ext cx="1636500" cy="593400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2" name="Google Shape;592;p7"/>
          <p:cNvSpPr/>
          <p:nvPr/>
        </p:nvSpPr>
        <p:spPr>
          <a:xfrm rot="5400000">
            <a:off x="8620150" y="3971925"/>
            <a:ext cx="455700" cy="455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3" name="Google Shape;593;p7"/>
          <p:cNvSpPr/>
          <p:nvPr/>
        </p:nvSpPr>
        <p:spPr>
          <a:xfrm rot="5400000">
            <a:off x="8551300" y="3924300"/>
            <a:ext cx="593400" cy="593400"/>
          </a:xfrm>
          <a:prstGeom prst="pie">
            <a:avLst>
              <a:gd name="adj1" fmla="val 5366593"/>
              <a:gd name="adj2" fmla="val 16200000"/>
            </a:avLst>
          </a:prstGeom>
          <a:solidFill>
            <a:srgbClr val="FBBE18">
              <a:alpha val="638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94" name="Google Shape;594;p7"/>
          <p:cNvGrpSpPr/>
          <p:nvPr/>
        </p:nvGrpSpPr>
        <p:grpSpPr>
          <a:xfrm>
            <a:off x="4155275" y="126925"/>
            <a:ext cx="1969850" cy="191750"/>
            <a:chOff x="1454525" y="7080325"/>
            <a:chExt cx="1969850" cy="191750"/>
          </a:xfrm>
        </p:grpSpPr>
        <p:sp>
          <p:nvSpPr>
            <p:cNvPr id="595" name="Google Shape;595;p7"/>
            <p:cNvSpPr/>
            <p:nvPr/>
          </p:nvSpPr>
          <p:spPr>
            <a:xfrm>
              <a:off x="1454525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0" y="320"/>
                    <a:pt x="0" y="708"/>
                  </a:cubicBezTo>
                  <a:cubicBezTo>
                    <a:pt x="0" y="1096"/>
                    <a:pt x="297" y="1393"/>
                    <a:pt x="685" y="1393"/>
                  </a:cubicBezTo>
                  <a:cubicBezTo>
                    <a:pt x="1073" y="1393"/>
                    <a:pt x="1393" y="1096"/>
                    <a:pt x="1393" y="708"/>
                  </a:cubicBezTo>
                  <a:cubicBezTo>
                    <a:pt x="1393" y="320"/>
                    <a:pt x="1073" y="0"/>
                    <a:pt x="685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" name="Google Shape;596;p7"/>
            <p:cNvSpPr/>
            <p:nvPr/>
          </p:nvSpPr>
          <p:spPr>
            <a:xfrm>
              <a:off x="1454525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0" y="297"/>
                    <a:pt x="0" y="685"/>
                  </a:cubicBezTo>
                  <a:cubicBezTo>
                    <a:pt x="0" y="1073"/>
                    <a:pt x="297" y="1392"/>
                    <a:pt x="685" y="1392"/>
                  </a:cubicBezTo>
                  <a:cubicBezTo>
                    <a:pt x="1073" y="1392"/>
                    <a:pt x="1393" y="1073"/>
                    <a:pt x="1393" y="685"/>
                  </a:cubicBezTo>
                  <a:cubicBezTo>
                    <a:pt x="1393" y="297"/>
                    <a:pt x="1073" y="0"/>
                    <a:pt x="685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7"/>
            <p:cNvSpPr/>
            <p:nvPr/>
          </p:nvSpPr>
          <p:spPr>
            <a:xfrm>
              <a:off x="1602875" y="7080325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320"/>
                    <a:pt x="1" y="708"/>
                  </a:cubicBezTo>
                  <a:cubicBezTo>
                    <a:pt x="1" y="1096"/>
                    <a:pt x="321" y="1393"/>
                    <a:pt x="709" y="1393"/>
                  </a:cubicBezTo>
                  <a:cubicBezTo>
                    <a:pt x="1097" y="1393"/>
                    <a:pt x="1416" y="1096"/>
                    <a:pt x="1416" y="708"/>
                  </a:cubicBezTo>
                  <a:cubicBezTo>
                    <a:pt x="1416" y="320"/>
                    <a:pt x="1097" y="0"/>
                    <a:pt x="709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" name="Google Shape;598;p7"/>
            <p:cNvSpPr/>
            <p:nvPr/>
          </p:nvSpPr>
          <p:spPr>
            <a:xfrm>
              <a:off x="1602875" y="7237250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297"/>
                    <a:pt x="1" y="685"/>
                  </a:cubicBezTo>
                  <a:cubicBezTo>
                    <a:pt x="1" y="1073"/>
                    <a:pt x="321" y="1392"/>
                    <a:pt x="709" y="1392"/>
                  </a:cubicBezTo>
                  <a:cubicBezTo>
                    <a:pt x="1097" y="1392"/>
                    <a:pt x="1416" y="1073"/>
                    <a:pt x="1416" y="685"/>
                  </a:cubicBezTo>
                  <a:cubicBezTo>
                    <a:pt x="1416" y="297"/>
                    <a:pt x="1097" y="0"/>
                    <a:pt x="709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" name="Google Shape;599;p7"/>
            <p:cNvSpPr/>
            <p:nvPr/>
          </p:nvSpPr>
          <p:spPr>
            <a:xfrm>
              <a:off x="17518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" name="Google Shape;600;p7"/>
            <p:cNvSpPr/>
            <p:nvPr/>
          </p:nvSpPr>
          <p:spPr>
            <a:xfrm>
              <a:off x="17518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" name="Google Shape;601;p7"/>
            <p:cNvSpPr/>
            <p:nvPr/>
          </p:nvSpPr>
          <p:spPr>
            <a:xfrm>
              <a:off x="190075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2" name="Google Shape;602;p7"/>
            <p:cNvSpPr/>
            <p:nvPr/>
          </p:nvSpPr>
          <p:spPr>
            <a:xfrm>
              <a:off x="190075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3" name="Google Shape;603;p7"/>
            <p:cNvSpPr/>
            <p:nvPr/>
          </p:nvSpPr>
          <p:spPr>
            <a:xfrm>
              <a:off x="2049700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393" y="1096"/>
                    <a:pt x="1393" y="708"/>
                  </a:cubicBezTo>
                  <a:cubicBezTo>
                    <a:pt x="1393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" name="Google Shape;604;p7"/>
            <p:cNvSpPr/>
            <p:nvPr/>
          </p:nvSpPr>
          <p:spPr>
            <a:xfrm>
              <a:off x="2049700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393" y="1073"/>
                    <a:pt x="1393" y="685"/>
                  </a:cubicBezTo>
                  <a:cubicBezTo>
                    <a:pt x="1393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" name="Google Shape;605;p7"/>
            <p:cNvSpPr/>
            <p:nvPr/>
          </p:nvSpPr>
          <p:spPr>
            <a:xfrm>
              <a:off x="2198625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1" y="320"/>
                    <a:pt x="1" y="708"/>
                  </a:cubicBezTo>
                  <a:cubicBezTo>
                    <a:pt x="1" y="1096"/>
                    <a:pt x="297" y="1393"/>
                    <a:pt x="685" y="1393"/>
                  </a:cubicBezTo>
                  <a:cubicBezTo>
                    <a:pt x="1073" y="1393"/>
                    <a:pt x="1393" y="1096"/>
                    <a:pt x="1393" y="708"/>
                  </a:cubicBezTo>
                  <a:cubicBezTo>
                    <a:pt x="1393" y="320"/>
                    <a:pt x="1073" y="0"/>
                    <a:pt x="685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" name="Google Shape;606;p7"/>
            <p:cNvSpPr/>
            <p:nvPr/>
          </p:nvSpPr>
          <p:spPr>
            <a:xfrm>
              <a:off x="2198625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1" y="297"/>
                    <a:pt x="1" y="685"/>
                  </a:cubicBezTo>
                  <a:cubicBezTo>
                    <a:pt x="1" y="1073"/>
                    <a:pt x="297" y="1392"/>
                    <a:pt x="685" y="1392"/>
                  </a:cubicBezTo>
                  <a:cubicBezTo>
                    <a:pt x="1073" y="1392"/>
                    <a:pt x="1393" y="1073"/>
                    <a:pt x="1393" y="685"/>
                  </a:cubicBezTo>
                  <a:cubicBezTo>
                    <a:pt x="1393" y="297"/>
                    <a:pt x="1073" y="0"/>
                    <a:pt x="685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" name="Google Shape;607;p7"/>
            <p:cNvSpPr/>
            <p:nvPr/>
          </p:nvSpPr>
          <p:spPr>
            <a:xfrm>
              <a:off x="234700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5" y="1096"/>
                    <a:pt x="1415" y="708"/>
                  </a:cubicBezTo>
                  <a:cubicBezTo>
                    <a:pt x="1415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7"/>
            <p:cNvSpPr/>
            <p:nvPr/>
          </p:nvSpPr>
          <p:spPr>
            <a:xfrm>
              <a:off x="234700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5" y="1073"/>
                    <a:pt x="1415" y="685"/>
                  </a:cubicBezTo>
                  <a:cubicBezTo>
                    <a:pt x="1415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7"/>
            <p:cNvSpPr/>
            <p:nvPr/>
          </p:nvSpPr>
          <p:spPr>
            <a:xfrm>
              <a:off x="24959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7"/>
            <p:cNvSpPr/>
            <p:nvPr/>
          </p:nvSpPr>
          <p:spPr>
            <a:xfrm>
              <a:off x="24959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7"/>
            <p:cNvSpPr/>
            <p:nvPr/>
          </p:nvSpPr>
          <p:spPr>
            <a:xfrm>
              <a:off x="2644850" y="7080325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320"/>
                    <a:pt x="1" y="708"/>
                  </a:cubicBezTo>
                  <a:cubicBezTo>
                    <a:pt x="1" y="1096"/>
                    <a:pt x="321" y="1393"/>
                    <a:pt x="709" y="1393"/>
                  </a:cubicBezTo>
                  <a:cubicBezTo>
                    <a:pt x="1097" y="1393"/>
                    <a:pt x="1416" y="1096"/>
                    <a:pt x="1416" y="708"/>
                  </a:cubicBezTo>
                  <a:cubicBezTo>
                    <a:pt x="1416" y="320"/>
                    <a:pt x="1097" y="0"/>
                    <a:pt x="709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7"/>
            <p:cNvSpPr/>
            <p:nvPr/>
          </p:nvSpPr>
          <p:spPr>
            <a:xfrm>
              <a:off x="2644850" y="7237250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297"/>
                    <a:pt x="1" y="685"/>
                  </a:cubicBezTo>
                  <a:cubicBezTo>
                    <a:pt x="1" y="1073"/>
                    <a:pt x="321" y="1392"/>
                    <a:pt x="709" y="1392"/>
                  </a:cubicBezTo>
                  <a:cubicBezTo>
                    <a:pt x="1097" y="1392"/>
                    <a:pt x="1416" y="1073"/>
                    <a:pt x="1416" y="685"/>
                  </a:cubicBezTo>
                  <a:cubicBezTo>
                    <a:pt x="1416" y="297"/>
                    <a:pt x="1097" y="0"/>
                    <a:pt x="709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7"/>
            <p:cNvSpPr/>
            <p:nvPr/>
          </p:nvSpPr>
          <p:spPr>
            <a:xfrm>
              <a:off x="2793800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393" y="1096"/>
                    <a:pt x="1393" y="708"/>
                  </a:cubicBezTo>
                  <a:cubicBezTo>
                    <a:pt x="1393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7"/>
            <p:cNvSpPr/>
            <p:nvPr/>
          </p:nvSpPr>
          <p:spPr>
            <a:xfrm>
              <a:off x="2793800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393" y="1073"/>
                    <a:pt x="1393" y="685"/>
                  </a:cubicBezTo>
                  <a:cubicBezTo>
                    <a:pt x="1393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7"/>
            <p:cNvSpPr/>
            <p:nvPr/>
          </p:nvSpPr>
          <p:spPr>
            <a:xfrm>
              <a:off x="2942725" y="7080325"/>
              <a:ext cx="34850" cy="34825"/>
            </a:xfrm>
            <a:custGeom>
              <a:avLst/>
              <a:gdLst/>
              <a:ahLst/>
              <a:cxnLst/>
              <a:rect l="l" t="t" r="r" b="b"/>
              <a:pathLst>
                <a:path w="1394" h="1393" extrusionOk="0">
                  <a:moveTo>
                    <a:pt x="686" y="0"/>
                  </a:moveTo>
                  <a:cubicBezTo>
                    <a:pt x="298" y="0"/>
                    <a:pt x="1" y="320"/>
                    <a:pt x="1" y="708"/>
                  </a:cubicBezTo>
                  <a:cubicBezTo>
                    <a:pt x="1" y="1096"/>
                    <a:pt x="298" y="1393"/>
                    <a:pt x="686" y="1393"/>
                  </a:cubicBezTo>
                  <a:cubicBezTo>
                    <a:pt x="1074" y="1393"/>
                    <a:pt x="1393" y="1096"/>
                    <a:pt x="1393" y="708"/>
                  </a:cubicBezTo>
                  <a:cubicBezTo>
                    <a:pt x="1393" y="320"/>
                    <a:pt x="1074" y="0"/>
                    <a:pt x="686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7"/>
            <p:cNvSpPr/>
            <p:nvPr/>
          </p:nvSpPr>
          <p:spPr>
            <a:xfrm>
              <a:off x="2942725" y="7237250"/>
              <a:ext cx="34850" cy="34825"/>
            </a:xfrm>
            <a:custGeom>
              <a:avLst/>
              <a:gdLst/>
              <a:ahLst/>
              <a:cxnLst/>
              <a:rect l="l" t="t" r="r" b="b"/>
              <a:pathLst>
                <a:path w="1394" h="1393" extrusionOk="0">
                  <a:moveTo>
                    <a:pt x="686" y="0"/>
                  </a:moveTo>
                  <a:cubicBezTo>
                    <a:pt x="298" y="0"/>
                    <a:pt x="1" y="297"/>
                    <a:pt x="1" y="685"/>
                  </a:cubicBezTo>
                  <a:cubicBezTo>
                    <a:pt x="1" y="1073"/>
                    <a:pt x="298" y="1392"/>
                    <a:pt x="686" y="1392"/>
                  </a:cubicBezTo>
                  <a:cubicBezTo>
                    <a:pt x="1074" y="1392"/>
                    <a:pt x="1393" y="1073"/>
                    <a:pt x="1393" y="685"/>
                  </a:cubicBezTo>
                  <a:cubicBezTo>
                    <a:pt x="1393" y="297"/>
                    <a:pt x="1074" y="0"/>
                    <a:pt x="686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7"/>
            <p:cNvSpPr/>
            <p:nvPr/>
          </p:nvSpPr>
          <p:spPr>
            <a:xfrm>
              <a:off x="309110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7"/>
            <p:cNvSpPr/>
            <p:nvPr/>
          </p:nvSpPr>
          <p:spPr>
            <a:xfrm>
              <a:off x="309110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7"/>
            <p:cNvSpPr/>
            <p:nvPr/>
          </p:nvSpPr>
          <p:spPr>
            <a:xfrm>
              <a:off x="32400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7"/>
            <p:cNvSpPr/>
            <p:nvPr/>
          </p:nvSpPr>
          <p:spPr>
            <a:xfrm>
              <a:off x="32400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7"/>
            <p:cNvSpPr/>
            <p:nvPr/>
          </p:nvSpPr>
          <p:spPr>
            <a:xfrm>
              <a:off x="338897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5" y="1096"/>
                    <a:pt x="1415" y="708"/>
                  </a:cubicBezTo>
                  <a:cubicBezTo>
                    <a:pt x="1415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7"/>
            <p:cNvSpPr/>
            <p:nvPr/>
          </p:nvSpPr>
          <p:spPr>
            <a:xfrm>
              <a:off x="338897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5" y="1073"/>
                    <a:pt x="1415" y="685"/>
                  </a:cubicBezTo>
                  <a:cubicBezTo>
                    <a:pt x="1415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23" name="Google Shape;623;p7"/>
          <p:cNvSpPr/>
          <p:nvPr/>
        </p:nvSpPr>
        <p:spPr>
          <a:xfrm flipH="1">
            <a:off x="7684575" y="2899700"/>
            <a:ext cx="864000" cy="837300"/>
          </a:xfrm>
          <a:prstGeom prst="rtTriangle">
            <a:avLst/>
          </a:prstGeom>
          <a:solidFill>
            <a:schemeClr val="accent4"/>
          </a:solidFill>
          <a:ln>
            <a:noFill/>
          </a:ln>
          <a:effectLst>
            <a:reflection fadeDir="5400012" sy="-100000" algn="bl" rotWithShape="0"/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4" name="Google Shape;624;p7"/>
          <p:cNvSpPr/>
          <p:nvPr/>
        </p:nvSpPr>
        <p:spPr>
          <a:xfrm flipH="1">
            <a:off x="7827426" y="2982657"/>
            <a:ext cx="594000" cy="5865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625" name="Google Shape;625;p7"/>
          <p:cNvCxnSpPr/>
          <p:nvPr/>
        </p:nvCxnSpPr>
        <p:spPr>
          <a:xfrm rot="10800000">
            <a:off x="4244317" y="4882775"/>
            <a:ext cx="4256100" cy="0"/>
          </a:xfrm>
          <a:prstGeom prst="straightConnector1">
            <a:avLst/>
          </a:prstGeom>
          <a:noFill/>
          <a:ln w="9525" cap="flat" cmpd="sng">
            <a:solidFill>
              <a:srgbClr val="B7B7B7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26" name="Google Shape;626;p7"/>
          <p:cNvSpPr/>
          <p:nvPr/>
        </p:nvSpPr>
        <p:spPr>
          <a:xfrm rot="-5400000" flipH="1">
            <a:off x="6056025" y="4629125"/>
            <a:ext cx="514200" cy="507300"/>
          </a:xfrm>
          <a:prstGeom prst="ellipse">
            <a:avLst/>
          </a:prstGeom>
          <a:solidFill>
            <a:srgbClr val="FFFFFF">
              <a:alpha val="747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7" name="Google Shape;627;p7"/>
          <p:cNvSpPr/>
          <p:nvPr/>
        </p:nvSpPr>
        <p:spPr>
          <a:xfrm rot="-5400000" flipH="1">
            <a:off x="4686313" y="4632425"/>
            <a:ext cx="507300" cy="500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8" name="Google Shape;628;p7"/>
          <p:cNvSpPr/>
          <p:nvPr/>
        </p:nvSpPr>
        <p:spPr>
          <a:xfrm rot="-5400000" flipH="1">
            <a:off x="7684825" y="4271525"/>
            <a:ext cx="875400" cy="863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629" name="Google Shape;629;p7"/>
          <p:cNvCxnSpPr>
            <a:stCxn id="623" idx="2"/>
          </p:cNvCxnSpPr>
          <p:nvPr/>
        </p:nvCxnSpPr>
        <p:spPr>
          <a:xfrm rot="10800000">
            <a:off x="7712475" y="3735800"/>
            <a:ext cx="836100" cy="1200"/>
          </a:xfrm>
          <a:prstGeom prst="straightConnector1">
            <a:avLst/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30" name="Google Shape;630;p7"/>
          <p:cNvSpPr/>
          <p:nvPr/>
        </p:nvSpPr>
        <p:spPr>
          <a:xfrm rot="-5400000" flipH="1">
            <a:off x="-34500" y="4612925"/>
            <a:ext cx="537000" cy="529800"/>
          </a:xfrm>
          <a:prstGeom prst="ellipse">
            <a:avLst/>
          </a:prstGeom>
          <a:solidFill>
            <a:srgbClr val="F8B0AD">
              <a:alpha val="424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1" name="Google Shape;631;p7"/>
          <p:cNvSpPr/>
          <p:nvPr/>
        </p:nvSpPr>
        <p:spPr>
          <a:xfrm flipH="1">
            <a:off x="1089325" y="4270633"/>
            <a:ext cx="2084700" cy="875400"/>
          </a:xfrm>
          <a:prstGeom prst="rtTriangle">
            <a:avLst/>
          </a:prstGeom>
          <a:gradFill>
            <a:gsLst>
              <a:gs pos="0">
                <a:schemeClr val="accent2">
                  <a:alpha val="37500"/>
                </a:schemeClr>
              </a:gs>
              <a:gs pos="100000">
                <a:srgbClr val="FFFFFF">
                  <a:alpha val="0"/>
                  <a:alpha val="37500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2" name="Google Shape;632;p7"/>
          <p:cNvSpPr/>
          <p:nvPr/>
        </p:nvSpPr>
        <p:spPr>
          <a:xfrm rot="-5400000" flipH="1">
            <a:off x="495300" y="4616250"/>
            <a:ext cx="537000" cy="529800"/>
          </a:xfrm>
          <a:prstGeom prst="ellipse">
            <a:avLst/>
          </a:prstGeom>
          <a:solidFill>
            <a:srgbClr val="F8B0A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3" name="Google Shape;633;p7"/>
          <p:cNvSpPr/>
          <p:nvPr/>
        </p:nvSpPr>
        <p:spPr>
          <a:xfrm rot="-5400000" flipH="1">
            <a:off x="3166525" y="4036775"/>
            <a:ext cx="1127700" cy="1112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4" name="Google Shape;634;p7"/>
          <p:cNvSpPr/>
          <p:nvPr/>
        </p:nvSpPr>
        <p:spPr>
          <a:xfrm rot="10800000" flipH="1">
            <a:off x="1034150" y="4609638"/>
            <a:ext cx="2084700" cy="53700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635" name="Google Shape;635;p7"/>
          <p:cNvCxnSpPr>
            <a:endCxn id="634" idx="0"/>
          </p:cNvCxnSpPr>
          <p:nvPr/>
        </p:nvCxnSpPr>
        <p:spPr>
          <a:xfrm flipH="1">
            <a:off x="1034150" y="4615038"/>
            <a:ext cx="2060100" cy="531600"/>
          </a:xfrm>
          <a:prstGeom prst="straightConnector1">
            <a:avLst/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36" name="Google Shape;636;p7"/>
          <p:cNvSpPr/>
          <p:nvPr/>
        </p:nvSpPr>
        <p:spPr>
          <a:xfrm>
            <a:off x="0" y="545800"/>
            <a:ext cx="7738200" cy="4083600"/>
          </a:xfrm>
          <a:prstGeom prst="roundRect">
            <a:avLst>
              <a:gd name="adj" fmla="val 4665"/>
            </a:avLst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7" name="Google Shape;637;p7"/>
          <p:cNvSpPr/>
          <p:nvPr/>
        </p:nvSpPr>
        <p:spPr>
          <a:xfrm>
            <a:off x="-297175" y="437050"/>
            <a:ext cx="7974300" cy="593400"/>
          </a:xfrm>
          <a:prstGeom prst="roundRect">
            <a:avLst>
              <a:gd name="adj" fmla="val 50000"/>
            </a:avLst>
          </a:prstGeom>
          <a:solidFill>
            <a:srgbClr val="FF736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8" name="Google Shape;638;p7"/>
          <p:cNvSpPr/>
          <p:nvPr/>
        </p:nvSpPr>
        <p:spPr>
          <a:xfrm rot="10800000">
            <a:off x="7234875" y="505900"/>
            <a:ext cx="455700" cy="455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9" name="Google Shape;639;p7"/>
          <p:cNvSpPr txBox="1">
            <a:spLocks noGrp="1"/>
          </p:cNvSpPr>
          <p:nvPr>
            <p:ph type="title"/>
          </p:nvPr>
        </p:nvSpPr>
        <p:spPr>
          <a:xfrm>
            <a:off x="713225" y="545800"/>
            <a:ext cx="6370800" cy="37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640" name="Google Shape;640;p7"/>
          <p:cNvSpPr/>
          <p:nvPr/>
        </p:nvSpPr>
        <p:spPr>
          <a:xfrm rot="10800000">
            <a:off x="7144800" y="437050"/>
            <a:ext cx="593400" cy="593400"/>
          </a:xfrm>
          <a:prstGeom prst="pie">
            <a:avLst>
              <a:gd name="adj1" fmla="val 5366593"/>
              <a:gd name="adj2" fmla="val 1620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1" name="Google Shape;641;p7"/>
          <p:cNvSpPr txBox="1">
            <a:spLocks noGrp="1"/>
          </p:cNvSpPr>
          <p:nvPr>
            <p:ph type="subTitle" idx="1"/>
          </p:nvPr>
        </p:nvSpPr>
        <p:spPr>
          <a:xfrm>
            <a:off x="713225" y="1526600"/>
            <a:ext cx="5412000" cy="255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6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" name="Google Shape;643;p8"/>
          <p:cNvSpPr/>
          <p:nvPr/>
        </p:nvSpPr>
        <p:spPr>
          <a:xfrm rot="5400000" flipH="1">
            <a:off x="3871575" y="1061700"/>
            <a:ext cx="4101300" cy="4100400"/>
          </a:xfrm>
          <a:prstGeom prst="pie">
            <a:avLst>
              <a:gd name="adj1" fmla="val 5366593"/>
              <a:gd name="adj2" fmla="val 16200000"/>
            </a:avLst>
          </a:prstGeom>
          <a:solidFill>
            <a:srgbClr val="F8B0AD">
              <a:alpha val="424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4" name="Google Shape;644;p8"/>
          <p:cNvSpPr/>
          <p:nvPr/>
        </p:nvSpPr>
        <p:spPr>
          <a:xfrm rot="5400000" flipH="1">
            <a:off x="4856550" y="2594750"/>
            <a:ext cx="2158200" cy="2157600"/>
          </a:xfrm>
          <a:prstGeom prst="pie">
            <a:avLst>
              <a:gd name="adj1" fmla="val 5366593"/>
              <a:gd name="adj2" fmla="val 1620000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45" name="Google Shape;645;p8"/>
          <p:cNvGrpSpPr/>
          <p:nvPr/>
        </p:nvGrpSpPr>
        <p:grpSpPr>
          <a:xfrm flipH="1">
            <a:off x="13317" y="18224"/>
            <a:ext cx="9144182" cy="5148055"/>
            <a:chOff x="-170" y="-1888"/>
            <a:chExt cx="9144182" cy="5148055"/>
          </a:xfrm>
        </p:grpSpPr>
        <p:sp>
          <p:nvSpPr>
            <p:cNvPr id="646" name="Google Shape;646;p8"/>
            <p:cNvSpPr/>
            <p:nvPr/>
          </p:nvSpPr>
          <p:spPr>
            <a:xfrm flipH="1">
              <a:off x="314364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647" name="Google Shape;647;p8"/>
            <p:cNvSpPr/>
            <p:nvPr/>
          </p:nvSpPr>
          <p:spPr>
            <a:xfrm flipH="1">
              <a:off x="-170" y="28485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648" name="Google Shape;648;p8"/>
            <p:cNvSpPr/>
            <p:nvPr/>
          </p:nvSpPr>
          <p:spPr>
            <a:xfrm flipH="1">
              <a:off x="914397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649" name="Google Shape;649;p8"/>
            <p:cNvSpPr/>
            <p:nvPr/>
          </p:nvSpPr>
          <p:spPr>
            <a:xfrm flipH="1">
              <a:off x="885824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650" name="Google Shape;650;p8"/>
            <p:cNvSpPr/>
            <p:nvPr/>
          </p:nvSpPr>
          <p:spPr>
            <a:xfrm flipH="1">
              <a:off x="8572510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651" name="Google Shape;651;p8"/>
            <p:cNvSpPr/>
            <p:nvPr/>
          </p:nvSpPr>
          <p:spPr>
            <a:xfrm flipH="1">
              <a:off x="828677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652" name="Google Shape;652;p8"/>
            <p:cNvSpPr/>
            <p:nvPr/>
          </p:nvSpPr>
          <p:spPr>
            <a:xfrm flipH="1">
              <a:off x="800104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653" name="Google Shape;653;p8"/>
            <p:cNvSpPr/>
            <p:nvPr/>
          </p:nvSpPr>
          <p:spPr>
            <a:xfrm flipH="1">
              <a:off x="771531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654" name="Google Shape;654;p8"/>
            <p:cNvSpPr/>
            <p:nvPr/>
          </p:nvSpPr>
          <p:spPr>
            <a:xfrm flipH="1">
              <a:off x="742958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655" name="Google Shape;655;p8"/>
            <p:cNvSpPr/>
            <p:nvPr/>
          </p:nvSpPr>
          <p:spPr>
            <a:xfrm flipH="1">
              <a:off x="714385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656" name="Google Shape;656;p8"/>
            <p:cNvSpPr/>
            <p:nvPr/>
          </p:nvSpPr>
          <p:spPr>
            <a:xfrm rot="10800000" flipH="1">
              <a:off x="6858158" y="-1888"/>
              <a:ext cx="0" cy="5147280"/>
            </a:xfrm>
            <a:custGeom>
              <a:avLst/>
              <a:gdLst/>
              <a:ahLst/>
              <a:cxnLst/>
              <a:rect l="l" t="t" r="r" b="b"/>
              <a:pathLst>
                <a:path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657" name="Google Shape;657;p8"/>
            <p:cNvSpPr/>
            <p:nvPr/>
          </p:nvSpPr>
          <p:spPr>
            <a:xfrm flipH="1">
              <a:off x="657242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658" name="Google Shape;658;p8"/>
            <p:cNvSpPr/>
            <p:nvPr/>
          </p:nvSpPr>
          <p:spPr>
            <a:xfrm flipH="1">
              <a:off x="628669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659" name="Google Shape;659;p8"/>
            <p:cNvSpPr/>
            <p:nvPr/>
          </p:nvSpPr>
          <p:spPr>
            <a:xfrm flipH="1">
              <a:off x="600096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660" name="Google Shape;660;p8"/>
            <p:cNvSpPr/>
            <p:nvPr/>
          </p:nvSpPr>
          <p:spPr>
            <a:xfrm flipH="1">
              <a:off x="571523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661" name="Google Shape;661;p8"/>
            <p:cNvSpPr/>
            <p:nvPr/>
          </p:nvSpPr>
          <p:spPr>
            <a:xfrm flipH="1">
              <a:off x="542949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662" name="Google Shape;662;p8"/>
            <p:cNvSpPr/>
            <p:nvPr/>
          </p:nvSpPr>
          <p:spPr>
            <a:xfrm flipH="1">
              <a:off x="514376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663" name="Google Shape;663;p8"/>
            <p:cNvSpPr/>
            <p:nvPr/>
          </p:nvSpPr>
          <p:spPr>
            <a:xfrm flipH="1">
              <a:off x="485803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664" name="Google Shape;664;p8"/>
            <p:cNvSpPr/>
            <p:nvPr/>
          </p:nvSpPr>
          <p:spPr>
            <a:xfrm flipH="1">
              <a:off x="457230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665" name="Google Shape;665;p8"/>
            <p:cNvSpPr/>
            <p:nvPr/>
          </p:nvSpPr>
          <p:spPr>
            <a:xfrm flipH="1">
              <a:off x="428657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666" name="Google Shape;666;p8"/>
            <p:cNvSpPr/>
            <p:nvPr/>
          </p:nvSpPr>
          <p:spPr>
            <a:xfrm flipH="1">
              <a:off x="400084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667" name="Google Shape;667;p8"/>
            <p:cNvSpPr/>
            <p:nvPr/>
          </p:nvSpPr>
          <p:spPr>
            <a:xfrm flipH="1">
              <a:off x="371510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668" name="Google Shape;668;p8"/>
            <p:cNvSpPr/>
            <p:nvPr/>
          </p:nvSpPr>
          <p:spPr>
            <a:xfrm flipH="1">
              <a:off x="342937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669" name="Google Shape;669;p8"/>
            <p:cNvSpPr/>
            <p:nvPr/>
          </p:nvSpPr>
          <p:spPr>
            <a:xfrm flipH="1">
              <a:off x="-170" y="285847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670" name="Google Shape;670;p8"/>
            <p:cNvSpPr/>
            <p:nvPr/>
          </p:nvSpPr>
          <p:spPr>
            <a:xfrm flipH="1">
              <a:off x="-170" y="257249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671" name="Google Shape;671;p8"/>
            <p:cNvSpPr/>
            <p:nvPr/>
          </p:nvSpPr>
          <p:spPr>
            <a:xfrm flipH="1">
              <a:off x="-170" y="228656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672" name="Google Shape;672;p8"/>
            <p:cNvSpPr/>
            <p:nvPr/>
          </p:nvSpPr>
          <p:spPr>
            <a:xfrm flipH="1">
              <a:off x="-170" y="2000585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673" name="Google Shape;673;p8"/>
            <p:cNvSpPr/>
            <p:nvPr/>
          </p:nvSpPr>
          <p:spPr>
            <a:xfrm flipH="1">
              <a:off x="-170" y="171461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674" name="Google Shape;674;p8"/>
            <p:cNvSpPr/>
            <p:nvPr/>
          </p:nvSpPr>
          <p:spPr>
            <a:xfrm flipH="1">
              <a:off x="-170" y="142867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675" name="Google Shape;675;p8"/>
            <p:cNvSpPr/>
            <p:nvPr/>
          </p:nvSpPr>
          <p:spPr>
            <a:xfrm flipH="1">
              <a:off x="-170" y="428750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676" name="Google Shape;676;p8"/>
            <p:cNvSpPr/>
            <p:nvPr/>
          </p:nvSpPr>
          <p:spPr>
            <a:xfrm flipH="1">
              <a:off x="-170" y="400152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677" name="Google Shape;677;p8"/>
            <p:cNvSpPr/>
            <p:nvPr/>
          </p:nvSpPr>
          <p:spPr>
            <a:xfrm flipH="1">
              <a:off x="-170" y="371632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678" name="Google Shape;678;p8"/>
            <p:cNvSpPr/>
            <p:nvPr/>
          </p:nvSpPr>
          <p:spPr>
            <a:xfrm flipH="1">
              <a:off x="-170" y="343038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679" name="Google Shape;679;p8"/>
            <p:cNvSpPr/>
            <p:nvPr/>
          </p:nvSpPr>
          <p:spPr>
            <a:xfrm flipH="1">
              <a:off x="-170" y="485941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680" name="Google Shape;680;p8"/>
            <p:cNvSpPr/>
            <p:nvPr/>
          </p:nvSpPr>
          <p:spPr>
            <a:xfrm flipH="1">
              <a:off x="-170" y="4573436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681" name="Google Shape;681;p8"/>
            <p:cNvSpPr/>
            <p:nvPr/>
          </p:nvSpPr>
          <p:spPr>
            <a:xfrm flipH="1">
              <a:off x="-170" y="3144409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682" name="Google Shape;682;p8"/>
            <p:cNvSpPr/>
            <p:nvPr/>
          </p:nvSpPr>
          <p:spPr>
            <a:xfrm flipH="1">
              <a:off x="-170" y="1142698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683" name="Google Shape;683;p8"/>
            <p:cNvSpPr/>
            <p:nvPr/>
          </p:nvSpPr>
          <p:spPr>
            <a:xfrm flipH="1">
              <a:off x="-170" y="85676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684" name="Google Shape;684;p8"/>
            <p:cNvSpPr/>
            <p:nvPr/>
          </p:nvSpPr>
          <p:spPr>
            <a:xfrm flipH="1">
              <a:off x="-170" y="57078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685" name="Google Shape;685;p8"/>
            <p:cNvSpPr/>
            <p:nvPr/>
          </p:nvSpPr>
          <p:spPr>
            <a:xfrm flipH="1">
              <a:off x="57206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686" name="Google Shape;686;p8"/>
            <p:cNvSpPr/>
            <p:nvPr/>
          </p:nvSpPr>
          <p:spPr>
            <a:xfrm flipH="1">
              <a:off x="2857914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687" name="Google Shape;687;p8"/>
            <p:cNvSpPr/>
            <p:nvPr/>
          </p:nvSpPr>
          <p:spPr>
            <a:xfrm flipH="1">
              <a:off x="2572182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688" name="Google Shape;688;p8"/>
            <p:cNvSpPr/>
            <p:nvPr/>
          </p:nvSpPr>
          <p:spPr>
            <a:xfrm flipH="1">
              <a:off x="228645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689" name="Google Shape;689;p8"/>
            <p:cNvSpPr/>
            <p:nvPr/>
          </p:nvSpPr>
          <p:spPr>
            <a:xfrm flipH="1">
              <a:off x="200071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690" name="Google Shape;690;p8"/>
            <p:cNvSpPr/>
            <p:nvPr/>
          </p:nvSpPr>
          <p:spPr>
            <a:xfrm flipH="1">
              <a:off x="1714987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691" name="Google Shape;691;p8"/>
            <p:cNvSpPr/>
            <p:nvPr/>
          </p:nvSpPr>
          <p:spPr>
            <a:xfrm flipH="1">
              <a:off x="1429255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692" name="Google Shape;692;p8"/>
            <p:cNvSpPr/>
            <p:nvPr/>
          </p:nvSpPr>
          <p:spPr>
            <a:xfrm flipH="1">
              <a:off x="1143523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693" name="Google Shape;693;p8"/>
            <p:cNvSpPr/>
            <p:nvPr/>
          </p:nvSpPr>
          <p:spPr>
            <a:xfrm flipH="1">
              <a:off x="857791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694" name="Google Shape;694;p8"/>
            <p:cNvSpPr/>
            <p:nvPr/>
          </p:nvSpPr>
          <p:spPr>
            <a:xfrm flipH="1">
              <a:off x="59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695" name="Google Shape;695;p8"/>
            <p:cNvSpPr/>
            <p:nvPr/>
          </p:nvSpPr>
          <p:spPr>
            <a:xfrm flipH="1">
              <a:off x="28632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</p:grpSp>
      <p:sp>
        <p:nvSpPr>
          <p:cNvPr id="696" name="Google Shape;696;p8"/>
          <p:cNvSpPr/>
          <p:nvPr/>
        </p:nvSpPr>
        <p:spPr>
          <a:xfrm flipH="1">
            <a:off x="646566" y="-12450"/>
            <a:ext cx="8232900" cy="1444800"/>
          </a:xfrm>
          <a:prstGeom prst="rect">
            <a:avLst/>
          </a:prstGeom>
          <a:solidFill>
            <a:srgbClr val="FBBE18">
              <a:alpha val="52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7" name="Google Shape;697;p8"/>
          <p:cNvSpPr/>
          <p:nvPr/>
        </p:nvSpPr>
        <p:spPr>
          <a:xfrm>
            <a:off x="3973225" y="476900"/>
            <a:ext cx="5170500" cy="2836500"/>
          </a:xfrm>
          <a:prstGeom prst="roundRect">
            <a:avLst>
              <a:gd name="adj" fmla="val 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8" name="Google Shape;698;p8"/>
          <p:cNvSpPr/>
          <p:nvPr/>
        </p:nvSpPr>
        <p:spPr>
          <a:xfrm flipH="1">
            <a:off x="2375416" y="530550"/>
            <a:ext cx="1597800" cy="1611900"/>
          </a:xfrm>
          <a:prstGeom prst="round2SameRect">
            <a:avLst>
              <a:gd name="adj1" fmla="val 50000"/>
              <a:gd name="adj2" fmla="val 2084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9" name="Google Shape;699;p8"/>
          <p:cNvSpPr/>
          <p:nvPr/>
        </p:nvSpPr>
        <p:spPr>
          <a:xfrm flipH="1">
            <a:off x="2370716" y="1819950"/>
            <a:ext cx="1597800" cy="1548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0" name="Google Shape;700;p8"/>
          <p:cNvSpPr/>
          <p:nvPr/>
        </p:nvSpPr>
        <p:spPr>
          <a:xfrm flipH="1">
            <a:off x="2249616" y="1652700"/>
            <a:ext cx="1719000" cy="1611900"/>
          </a:xfrm>
          <a:prstGeom prst="rtTriangle">
            <a:avLst/>
          </a:prstGeom>
          <a:solidFill>
            <a:schemeClr val="accent4"/>
          </a:solidFill>
          <a:ln w="952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  <a:effectLst>
            <a:reflection fadeDir="5400012" sy="-100000" algn="bl" rotWithShape="0"/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1" name="Google Shape;701;p8"/>
          <p:cNvSpPr/>
          <p:nvPr/>
        </p:nvSpPr>
        <p:spPr>
          <a:xfrm flipH="1">
            <a:off x="3462591" y="3270650"/>
            <a:ext cx="7704000" cy="593400"/>
          </a:xfrm>
          <a:prstGeom prst="roundRect">
            <a:avLst>
              <a:gd name="adj" fmla="val 50000"/>
            </a:avLst>
          </a:prstGeom>
          <a:solidFill>
            <a:srgbClr val="FF736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2" name="Google Shape;702;p8"/>
          <p:cNvSpPr/>
          <p:nvPr/>
        </p:nvSpPr>
        <p:spPr>
          <a:xfrm rot="5400000" flipH="1">
            <a:off x="1197441" y="2699950"/>
            <a:ext cx="1812600" cy="350850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9FC5E8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3" name="Google Shape;703;p8"/>
          <p:cNvSpPr/>
          <p:nvPr/>
        </p:nvSpPr>
        <p:spPr>
          <a:xfrm flipH="1">
            <a:off x="-3299299" y="-135724"/>
            <a:ext cx="5378188" cy="5378188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4" name="Google Shape;704;p8"/>
          <p:cNvSpPr/>
          <p:nvPr/>
        </p:nvSpPr>
        <p:spPr>
          <a:xfrm flipH="1">
            <a:off x="-3319481" y="-155906"/>
            <a:ext cx="5418553" cy="5418553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noFill/>
          <a:ln w="2286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5" name="Google Shape;705;p8"/>
          <p:cNvSpPr/>
          <p:nvPr/>
        </p:nvSpPr>
        <p:spPr>
          <a:xfrm flipH="1">
            <a:off x="-3470025" y="-306450"/>
            <a:ext cx="5719641" cy="5719641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noFill/>
          <a:ln w="2286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6" name="Google Shape;706;p8"/>
          <p:cNvSpPr/>
          <p:nvPr/>
        </p:nvSpPr>
        <p:spPr>
          <a:xfrm flipH="1">
            <a:off x="-3376218" y="-259392"/>
            <a:ext cx="5532027" cy="5625525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noFill/>
          <a:ln w="9525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7" name="Google Shape;707;p8"/>
          <p:cNvSpPr/>
          <p:nvPr/>
        </p:nvSpPr>
        <p:spPr>
          <a:xfrm flipH="1">
            <a:off x="-3095622" y="67953"/>
            <a:ext cx="4970834" cy="4970834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noFill/>
          <a:ln w="9525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8" name="Google Shape;708;p8"/>
          <p:cNvSpPr/>
          <p:nvPr/>
        </p:nvSpPr>
        <p:spPr>
          <a:xfrm flipH="1">
            <a:off x="-2971850" y="191725"/>
            <a:ext cx="4723291" cy="4723291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noFill/>
          <a:ln w="9525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9" name="Google Shape;709;p8"/>
          <p:cNvSpPr/>
          <p:nvPr/>
        </p:nvSpPr>
        <p:spPr>
          <a:xfrm flipH="1">
            <a:off x="-2869703" y="293872"/>
            <a:ext cx="4518996" cy="4518996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solidFill>
            <a:srgbClr val="FBBE18">
              <a:alpha val="638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0" name="Google Shape;710;p8"/>
          <p:cNvSpPr/>
          <p:nvPr/>
        </p:nvSpPr>
        <p:spPr>
          <a:xfrm flipH="1">
            <a:off x="-2612892" y="550682"/>
            <a:ext cx="4005376" cy="4005376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1" name="Google Shape;711;p8"/>
          <p:cNvSpPr/>
          <p:nvPr/>
        </p:nvSpPr>
        <p:spPr>
          <a:xfrm flipH="1">
            <a:off x="2648518" y="2001689"/>
            <a:ext cx="1042200" cy="1028700"/>
          </a:xfrm>
          <a:prstGeom prst="ellipse">
            <a:avLst/>
          </a:prstGeom>
          <a:solidFill>
            <a:srgbClr val="FBBE18">
              <a:alpha val="638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2" name="Google Shape;712;p8"/>
          <p:cNvSpPr/>
          <p:nvPr/>
        </p:nvSpPr>
        <p:spPr>
          <a:xfrm rot="-5400000" flipH="1">
            <a:off x="2716492" y="550350"/>
            <a:ext cx="380700" cy="2151600"/>
          </a:xfrm>
          <a:prstGeom prst="round2SameRect">
            <a:avLst>
              <a:gd name="adj1" fmla="val 46388"/>
              <a:gd name="adj2" fmla="val 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3" name="Google Shape;713;p8"/>
          <p:cNvSpPr/>
          <p:nvPr/>
        </p:nvSpPr>
        <p:spPr>
          <a:xfrm flipH="1">
            <a:off x="1825478" y="1432352"/>
            <a:ext cx="392400" cy="3876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4" name="Google Shape;714;p8"/>
          <p:cNvSpPr/>
          <p:nvPr/>
        </p:nvSpPr>
        <p:spPr>
          <a:xfrm rot="5400000" flipH="1">
            <a:off x="-810384" y="2564075"/>
            <a:ext cx="380700" cy="3598200"/>
          </a:xfrm>
          <a:prstGeom prst="round2SameRect">
            <a:avLst>
              <a:gd name="adj1" fmla="val 46388"/>
              <a:gd name="adj2" fmla="val 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5" name="Google Shape;715;p8"/>
          <p:cNvSpPr/>
          <p:nvPr/>
        </p:nvSpPr>
        <p:spPr>
          <a:xfrm rot="10800000" flipH="1">
            <a:off x="792241" y="4169377"/>
            <a:ext cx="392400" cy="3876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16" name="Google Shape;716;p8"/>
          <p:cNvGrpSpPr/>
          <p:nvPr/>
        </p:nvGrpSpPr>
        <p:grpSpPr>
          <a:xfrm rot="10800000" flipH="1">
            <a:off x="1628966" y="4595938"/>
            <a:ext cx="1969850" cy="191750"/>
            <a:chOff x="1454525" y="7080325"/>
            <a:chExt cx="1969850" cy="191750"/>
          </a:xfrm>
        </p:grpSpPr>
        <p:sp>
          <p:nvSpPr>
            <p:cNvPr id="717" name="Google Shape;717;p8"/>
            <p:cNvSpPr/>
            <p:nvPr/>
          </p:nvSpPr>
          <p:spPr>
            <a:xfrm>
              <a:off x="1454525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0" y="320"/>
                    <a:pt x="0" y="708"/>
                  </a:cubicBezTo>
                  <a:cubicBezTo>
                    <a:pt x="0" y="1096"/>
                    <a:pt x="297" y="1393"/>
                    <a:pt x="685" y="1393"/>
                  </a:cubicBezTo>
                  <a:cubicBezTo>
                    <a:pt x="1073" y="1393"/>
                    <a:pt x="1393" y="1096"/>
                    <a:pt x="1393" y="708"/>
                  </a:cubicBezTo>
                  <a:cubicBezTo>
                    <a:pt x="1393" y="320"/>
                    <a:pt x="1073" y="0"/>
                    <a:pt x="68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8" name="Google Shape;718;p8"/>
            <p:cNvSpPr/>
            <p:nvPr/>
          </p:nvSpPr>
          <p:spPr>
            <a:xfrm>
              <a:off x="1454525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0" y="297"/>
                    <a:pt x="0" y="685"/>
                  </a:cubicBezTo>
                  <a:cubicBezTo>
                    <a:pt x="0" y="1073"/>
                    <a:pt x="297" y="1392"/>
                    <a:pt x="685" y="1392"/>
                  </a:cubicBezTo>
                  <a:cubicBezTo>
                    <a:pt x="1073" y="1392"/>
                    <a:pt x="1393" y="1073"/>
                    <a:pt x="1393" y="685"/>
                  </a:cubicBezTo>
                  <a:cubicBezTo>
                    <a:pt x="1393" y="297"/>
                    <a:pt x="1073" y="0"/>
                    <a:pt x="68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9" name="Google Shape;719;p8"/>
            <p:cNvSpPr/>
            <p:nvPr/>
          </p:nvSpPr>
          <p:spPr>
            <a:xfrm>
              <a:off x="1602875" y="7080325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320"/>
                    <a:pt x="1" y="708"/>
                  </a:cubicBezTo>
                  <a:cubicBezTo>
                    <a:pt x="1" y="1096"/>
                    <a:pt x="321" y="1393"/>
                    <a:pt x="709" y="1393"/>
                  </a:cubicBezTo>
                  <a:cubicBezTo>
                    <a:pt x="1097" y="1393"/>
                    <a:pt x="1416" y="1096"/>
                    <a:pt x="1416" y="708"/>
                  </a:cubicBezTo>
                  <a:cubicBezTo>
                    <a:pt x="1416" y="320"/>
                    <a:pt x="1097" y="0"/>
                    <a:pt x="70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0" name="Google Shape;720;p8"/>
            <p:cNvSpPr/>
            <p:nvPr/>
          </p:nvSpPr>
          <p:spPr>
            <a:xfrm>
              <a:off x="1602875" y="7237250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297"/>
                    <a:pt x="1" y="685"/>
                  </a:cubicBezTo>
                  <a:cubicBezTo>
                    <a:pt x="1" y="1073"/>
                    <a:pt x="321" y="1392"/>
                    <a:pt x="709" y="1392"/>
                  </a:cubicBezTo>
                  <a:cubicBezTo>
                    <a:pt x="1097" y="1392"/>
                    <a:pt x="1416" y="1073"/>
                    <a:pt x="1416" y="685"/>
                  </a:cubicBezTo>
                  <a:cubicBezTo>
                    <a:pt x="1416" y="297"/>
                    <a:pt x="1097" y="0"/>
                    <a:pt x="70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1" name="Google Shape;721;p8"/>
            <p:cNvSpPr/>
            <p:nvPr/>
          </p:nvSpPr>
          <p:spPr>
            <a:xfrm>
              <a:off x="17518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2" name="Google Shape;722;p8"/>
            <p:cNvSpPr/>
            <p:nvPr/>
          </p:nvSpPr>
          <p:spPr>
            <a:xfrm>
              <a:off x="17518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3" name="Google Shape;723;p8"/>
            <p:cNvSpPr/>
            <p:nvPr/>
          </p:nvSpPr>
          <p:spPr>
            <a:xfrm>
              <a:off x="190075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4" name="Google Shape;724;p8"/>
            <p:cNvSpPr/>
            <p:nvPr/>
          </p:nvSpPr>
          <p:spPr>
            <a:xfrm>
              <a:off x="190075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5" name="Google Shape;725;p8"/>
            <p:cNvSpPr/>
            <p:nvPr/>
          </p:nvSpPr>
          <p:spPr>
            <a:xfrm>
              <a:off x="2049700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393" y="1096"/>
                    <a:pt x="1393" y="708"/>
                  </a:cubicBezTo>
                  <a:cubicBezTo>
                    <a:pt x="1393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6" name="Google Shape;726;p8"/>
            <p:cNvSpPr/>
            <p:nvPr/>
          </p:nvSpPr>
          <p:spPr>
            <a:xfrm>
              <a:off x="2049700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393" y="1073"/>
                    <a:pt x="1393" y="685"/>
                  </a:cubicBezTo>
                  <a:cubicBezTo>
                    <a:pt x="1393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7" name="Google Shape;727;p8"/>
            <p:cNvSpPr/>
            <p:nvPr/>
          </p:nvSpPr>
          <p:spPr>
            <a:xfrm>
              <a:off x="2198625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1" y="320"/>
                    <a:pt x="1" y="708"/>
                  </a:cubicBezTo>
                  <a:cubicBezTo>
                    <a:pt x="1" y="1096"/>
                    <a:pt x="297" y="1393"/>
                    <a:pt x="685" y="1393"/>
                  </a:cubicBezTo>
                  <a:cubicBezTo>
                    <a:pt x="1073" y="1393"/>
                    <a:pt x="1393" y="1096"/>
                    <a:pt x="1393" y="708"/>
                  </a:cubicBezTo>
                  <a:cubicBezTo>
                    <a:pt x="1393" y="320"/>
                    <a:pt x="1073" y="0"/>
                    <a:pt x="68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8" name="Google Shape;728;p8"/>
            <p:cNvSpPr/>
            <p:nvPr/>
          </p:nvSpPr>
          <p:spPr>
            <a:xfrm>
              <a:off x="2198625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685" y="0"/>
                  </a:moveTo>
                  <a:cubicBezTo>
                    <a:pt x="297" y="0"/>
                    <a:pt x="1" y="297"/>
                    <a:pt x="1" y="685"/>
                  </a:cubicBezTo>
                  <a:cubicBezTo>
                    <a:pt x="1" y="1073"/>
                    <a:pt x="297" y="1392"/>
                    <a:pt x="685" y="1392"/>
                  </a:cubicBezTo>
                  <a:cubicBezTo>
                    <a:pt x="1073" y="1392"/>
                    <a:pt x="1393" y="1073"/>
                    <a:pt x="1393" y="685"/>
                  </a:cubicBezTo>
                  <a:cubicBezTo>
                    <a:pt x="1393" y="297"/>
                    <a:pt x="1073" y="0"/>
                    <a:pt x="68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9" name="Google Shape;729;p8"/>
            <p:cNvSpPr/>
            <p:nvPr/>
          </p:nvSpPr>
          <p:spPr>
            <a:xfrm>
              <a:off x="234700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5" y="1096"/>
                    <a:pt x="1415" y="708"/>
                  </a:cubicBezTo>
                  <a:cubicBezTo>
                    <a:pt x="1415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0" name="Google Shape;730;p8"/>
            <p:cNvSpPr/>
            <p:nvPr/>
          </p:nvSpPr>
          <p:spPr>
            <a:xfrm>
              <a:off x="234700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5" y="1073"/>
                    <a:pt x="1415" y="685"/>
                  </a:cubicBezTo>
                  <a:cubicBezTo>
                    <a:pt x="1415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1" name="Google Shape;731;p8"/>
            <p:cNvSpPr/>
            <p:nvPr/>
          </p:nvSpPr>
          <p:spPr>
            <a:xfrm>
              <a:off x="24959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2" name="Google Shape;732;p8"/>
            <p:cNvSpPr/>
            <p:nvPr/>
          </p:nvSpPr>
          <p:spPr>
            <a:xfrm>
              <a:off x="24959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3" name="Google Shape;733;p8"/>
            <p:cNvSpPr/>
            <p:nvPr/>
          </p:nvSpPr>
          <p:spPr>
            <a:xfrm>
              <a:off x="2644850" y="7080325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320"/>
                    <a:pt x="1" y="708"/>
                  </a:cubicBezTo>
                  <a:cubicBezTo>
                    <a:pt x="1" y="1096"/>
                    <a:pt x="321" y="1393"/>
                    <a:pt x="709" y="1393"/>
                  </a:cubicBezTo>
                  <a:cubicBezTo>
                    <a:pt x="1097" y="1393"/>
                    <a:pt x="1416" y="1096"/>
                    <a:pt x="1416" y="708"/>
                  </a:cubicBezTo>
                  <a:cubicBezTo>
                    <a:pt x="1416" y="320"/>
                    <a:pt x="1097" y="0"/>
                    <a:pt x="70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4" name="Google Shape;734;p8"/>
            <p:cNvSpPr/>
            <p:nvPr/>
          </p:nvSpPr>
          <p:spPr>
            <a:xfrm>
              <a:off x="2644850" y="7237250"/>
              <a:ext cx="35425" cy="34825"/>
            </a:xfrm>
            <a:custGeom>
              <a:avLst/>
              <a:gdLst/>
              <a:ahLst/>
              <a:cxnLst/>
              <a:rect l="l" t="t" r="r" b="b"/>
              <a:pathLst>
                <a:path w="1417" h="1393" extrusionOk="0">
                  <a:moveTo>
                    <a:pt x="709" y="0"/>
                  </a:moveTo>
                  <a:cubicBezTo>
                    <a:pt x="321" y="0"/>
                    <a:pt x="1" y="297"/>
                    <a:pt x="1" y="685"/>
                  </a:cubicBezTo>
                  <a:cubicBezTo>
                    <a:pt x="1" y="1073"/>
                    <a:pt x="321" y="1392"/>
                    <a:pt x="709" y="1392"/>
                  </a:cubicBezTo>
                  <a:cubicBezTo>
                    <a:pt x="1097" y="1392"/>
                    <a:pt x="1416" y="1073"/>
                    <a:pt x="1416" y="685"/>
                  </a:cubicBezTo>
                  <a:cubicBezTo>
                    <a:pt x="1416" y="297"/>
                    <a:pt x="1097" y="0"/>
                    <a:pt x="70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5" name="Google Shape;735;p8"/>
            <p:cNvSpPr/>
            <p:nvPr/>
          </p:nvSpPr>
          <p:spPr>
            <a:xfrm>
              <a:off x="2793800" y="7080325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393" y="1096"/>
                    <a:pt x="1393" y="708"/>
                  </a:cubicBezTo>
                  <a:cubicBezTo>
                    <a:pt x="1393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6" name="Google Shape;736;p8"/>
            <p:cNvSpPr/>
            <p:nvPr/>
          </p:nvSpPr>
          <p:spPr>
            <a:xfrm>
              <a:off x="2793800" y="7237250"/>
              <a:ext cx="34825" cy="34825"/>
            </a:xfrm>
            <a:custGeom>
              <a:avLst/>
              <a:gdLst/>
              <a:ahLst/>
              <a:cxnLst/>
              <a:rect l="l" t="t" r="r" b="b"/>
              <a:pathLst>
                <a:path w="1393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393" y="1073"/>
                    <a:pt x="1393" y="685"/>
                  </a:cubicBezTo>
                  <a:cubicBezTo>
                    <a:pt x="1393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7" name="Google Shape;737;p8"/>
            <p:cNvSpPr/>
            <p:nvPr/>
          </p:nvSpPr>
          <p:spPr>
            <a:xfrm>
              <a:off x="2942725" y="7080325"/>
              <a:ext cx="34850" cy="34825"/>
            </a:xfrm>
            <a:custGeom>
              <a:avLst/>
              <a:gdLst/>
              <a:ahLst/>
              <a:cxnLst/>
              <a:rect l="l" t="t" r="r" b="b"/>
              <a:pathLst>
                <a:path w="1394" h="1393" extrusionOk="0">
                  <a:moveTo>
                    <a:pt x="686" y="0"/>
                  </a:moveTo>
                  <a:cubicBezTo>
                    <a:pt x="298" y="0"/>
                    <a:pt x="1" y="320"/>
                    <a:pt x="1" y="708"/>
                  </a:cubicBezTo>
                  <a:cubicBezTo>
                    <a:pt x="1" y="1096"/>
                    <a:pt x="298" y="1393"/>
                    <a:pt x="686" y="1393"/>
                  </a:cubicBezTo>
                  <a:cubicBezTo>
                    <a:pt x="1074" y="1393"/>
                    <a:pt x="1393" y="1096"/>
                    <a:pt x="1393" y="708"/>
                  </a:cubicBezTo>
                  <a:cubicBezTo>
                    <a:pt x="1393" y="320"/>
                    <a:pt x="1074" y="0"/>
                    <a:pt x="68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" name="Google Shape;738;p8"/>
            <p:cNvSpPr/>
            <p:nvPr/>
          </p:nvSpPr>
          <p:spPr>
            <a:xfrm>
              <a:off x="2942725" y="7237250"/>
              <a:ext cx="34850" cy="34825"/>
            </a:xfrm>
            <a:custGeom>
              <a:avLst/>
              <a:gdLst/>
              <a:ahLst/>
              <a:cxnLst/>
              <a:rect l="l" t="t" r="r" b="b"/>
              <a:pathLst>
                <a:path w="1394" h="1393" extrusionOk="0">
                  <a:moveTo>
                    <a:pt x="686" y="0"/>
                  </a:moveTo>
                  <a:cubicBezTo>
                    <a:pt x="298" y="0"/>
                    <a:pt x="1" y="297"/>
                    <a:pt x="1" y="685"/>
                  </a:cubicBezTo>
                  <a:cubicBezTo>
                    <a:pt x="1" y="1073"/>
                    <a:pt x="298" y="1392"/>
                    <a:pt x="686" y="1392"/>
                  </a:cubicBezTo>
                  <a:cubicBezTo>
                    <a:pt x="1074" y="1392"/>
                    <a:pt x="1393" y="1073"/>
                    <a:pt x="1393" y="685"/>
                  </a:cubicBezTo>
                  <a:cubicBezTo>
                    <a:pt x="1393" y="297"/>
                    <a:pt x="1074" y="0"/>
                    <a:pt x="68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" name="Google Shape;739;p8"/>
            <p:cNvSpPr/>
            <p:nvPr/>
          </p:nvSpPr>
          <p:spPr>
            <a:xfrm>
              <a:off x="3091100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" name="Google Shape;740;p8"/>
            <p:cNvSpPr/>
            <p:nvPr/>
          </p:nvSpPr>
          <p:spPr>
            <a:xfrm>
              <a:off x="3091100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" name="Google Shape;741;p8"/>
            <p:cNvSpPr/>
            <p:nvPr/>
          </p:nvSpPr>
          <p:spPr>
            <a:xfrm>
              <a:off x="324002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320"/>
                    <a:pt x="1" y="708"/>
                  </a:cubicBezTo>
                  <a:cubicBezTo>
                    <a:pt x="1" y="1096"/>
                    <a:pt x="320" y="1393"/>
                    <a:pt x="708" y="1393"/>
                  </a:cubicBezTo>
                  <a:cubicBezTo>
                    <a:pt x="1096" y="1393"/>
                    <a:pt x="1416" y="1096"/>
                    <a:pt x="1416" y="708"/>
                  </a:cubicBezTo>
                  <a:cubicBezTo>
                    <a:pt x="1416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2" name="Google Shape;742;p8"/>
            <p:cNvSpPr/>
            <p:nvPr/>
          </p:nvSpPr>
          <p:spPr>
            <a:xfrm>
              <a:off x="324002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1" y="297"/>
                    <a:pt x="1" y="685"/>
                  </a:cubicBezTo>
                  <a:cubicBezTo>
                    <a:pt x="1" y="1073"/>
                    <a:pt x="320" y="1392"/>
                    <a:pt x="708" y="1392"/>
                  </a:cubicBezTo>
                  <a:cubicBezTo>
                    <a:pt x="1096" y="1392"/>
                    <a:pt x="1416" y="1073"/>
                    <a:pt x="1416" y="685"/>
                  </a:cubicBezTo>
                  <a:cubicBezTo>
                    <a:pt x="1416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3" name="Google Shape;743;p8"/>
            <p:cNvSpPr/>
            <p:nvPr/>
          </p:nvSpPr>
          <p:spPr>
            <a:xfrm>
              <a:off x="3388975" y="7080325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320"/>
                    <a:pt x="0" y="708"/>
                  </a:cubicBezTo>
                  <a:cubicBezTo>
                    <a:pt x="0" y="1096"/>
                    <a:pt x="320" y="1393"/>
                    <a:pt x="708" y="1393"/>
                  </a:cubicBezTo>
                  <a:cubicBezTo>
                    <a:pt x="1096" y="1393"/>
                    <a:pt x="1415" y="1096"/>
                    <a:pt x="1415" y="708"/>
                  </a:cubicBezTo>
                  <a:cubicBezTo>
                    <a:pt x="1415" y="320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4" name="Google Shape;744;p8"/>
            <p:cNvSpPr/>
            <p:nvPr/>
          </p:nvSpPr>
          <p:spPr>
            <a:xfrm>
              <a:off x="3388975" y="7237250"/>
              <a:ext cx="35400" cy="34825"/>
            </a:xfrm>
            <a:custGeom>
              <a:avLst/>
              <a:gdLst/>
              <a:ahLst/>
              <a:cxnLst/>
              <a:rect l="l" t="t" r="r" b="b"/>
              <a:pathLst>
                <a:path w="1416" h="1393" extrusionOk="0">
                  <a:moveTo>
                    <a:pt x="708" y="0"/>
                  </a:moveTo>
                  <a:cubicBezTo>
                    <a:pt x="320" y="0"/>
                    <a:pt x="0" y="297"/>
                    <a:pt x="0" y="685"/>
                  </a:cubicBezTo>
                  <a:cubicBezTo>
                    <a:pt x="0" y="1073"/>
                    <a:pt x="320" y="1392"/>
                    <a:pt x="708" y="1392"/>
                  </a:cubicBezTo>
                  <a:cubicBezTo>
                    <a:pt x="1096" y="1392"/>
                    <a:pt x="1415" y="1073"/>
                    <a:pt x="1415" y="685"/>
                  </a:cubicBezTo>
                  <a:cubicBezTo>
                    <a:pt x="1415" y="297"/>
                    <a:pt x="1096" y="0"/>
                    <a:pt x="7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45" name="Google Shape;745;p8"/>
          <p:cNvSpPr/>
          <p:nvPr/>
        </p:nvSpPr>
        <p:spPr>
          <a:xfrm rot="712991" flipH="1">
            <a:off x="811215" y="555858"/>
            <a:ext cx="323431" cy="32001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6" name="Google Shape;746;p8"/>
          <p:cNvSpPr/>
          <p:nvPr/>
        </p:nvSpPr>
        <p:spPr>
          <a:xfrm rot="712991" flipH="1">
            <a:off x="554323" y="361792"/>
            <a:ext cx="323431" cy="320017"/>
          </a:xfrm>
          <a:prstGeom prst="ellipse">
            <a:avLst/>
          </a:prstGeom>
          <a:solidFill>
            <a:srgbClr val="F8B0AD">
              <a:alpha val="687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7" name="Google Shape;747;p8"/>
          <p:cNvSpPr/>
          <p:nvPr/>
        </p:nvSpPr>
        <p:spPr>
          <a:xfrm rot="712991" flipH="1">
            <a:off x="272132" y="203120"/>
            <a:ext cx="323431" cy="320017"/>
          </a:xfrm>
          <a:prstGeom prst="ellipse">
            <a:avLst/>
          </a:prstGeom>
          <a:solidFill>
            <a:srgbClr val="F8B0AD">
              <a:alpha val="424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748" name="Google Shape;748;p8"/>
          <p:cNvCxnSpPr/>
          <p:nvPr/>
        </p:nvCxnSpPr>
        <p:spPr>
          <a:xfrm rot="10800000">
            <a:off x="2068241" y="3271725"/>
            <a:ext cx="1905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49" name="Google Shape;749;p8"/>
          <p:cNvSpPr/>
          <p:nvPr/>
        </p:nvSpPr>
        <p:spPr>
          <a:xfrm rot="10800000" flipH="1">
            <a:off x="3510216" y="3339500"/>
            <a:ext cx="455700" cy="455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0" name="Google Shape;750;p8"/>
          <p:cNvSpPr/>
          <p:nvPr/>
        </p:nvSpPr>
        <p:spPr>
          <a:xfrm rot="10800000" flipH="1">
            <a:off x="3462591" y="3270650"/>
            <a:ext cx="593400" cy="593400"/>
          </a:xfrm>
          <a:prstGeom prst="pie">
            <a:avLst>
              <a:gd name="adj1" fmla="val 5366593"/>
              <a:gd name="adj2" fmla="val 1620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1" name="Google Shape;751;p8"/>
          <p:cNvSpPr/>
          <p:nvPr/>
        </p:nvSpPr>
        <p:spPr>
          <a:xfrm flipH="1">
            <a:off x="2443491" y="-54025"/>
            <a:ext cx="6900900" cy="593400"/>
          </a:xfrm>
          <a:prstGeom prst="roundRect">
            <a:avLst>
              <a:gd name="adj" fmla="val 50000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752" name="Google Shape;752;p8"/>
          <p:cNvCxnSpPr/>
          <p:nvPr/>
        </p:nvCxnSpPr>
        <p:spPr>
          <a:xfrm rot="10800000">
            <a:off x="2540016" y="242400"/>
            <a:ext cx="6928200" cy="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53" name="Google Shape;753;p8"/>
          <p:cNvSpPr/>
          <p:nvPr/>
        </p:nvSpPr>
        <p:spPr>
          <a:xfrm flipH="1">
            <a:off x="2443491" y="-50120"/>
            <a:ext cx="593400" cy="5856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4" name="Google Shape;754;p8"/>
          <p:cNvSpPr/>
          <p:nvPr/>
        </p:nvSpPr>
        <p:spPr>
          <a:xfrm flipH="1">
            <a:off x="3036891" y="-50120"/>
            <a:ext cx="593400" cy="585600"/>
          </a:xfrm>
          <a:prstGeom prst="ellipse">
            <a:avLst/>
          </a:prstGeom>
          <a:solidFill>
            <a:srgbClr val="9FC5E8">
              <a:alpha val="558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5" name="Google Shape;755;p8"/>
          <p:cNvSpPr/>
          <p:nvPr/>
        </p:nvSpPr>
        <p:spPr>
          <a:xfrm flipH="1">
            <a:off x="3630291" y="-46220"/>
            <a:ext cx="593400" cy="585600"/>
          </a:xfrm>
          <a:prstGeom prst="ellipse">
            <a:avLst/>
          </a:prstGeom>
          <a:solidFill>
            <a:srgbClr val="9FC5E8">
              <a:alpha val="37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6" name="Google Shape;756;p8"/>
          <p:cNvSpPr/>
          <p:nvPr/>
        </p:nvSpPr>
        <p:spPr>
          <a:xfrm flipH="1">
            <a:off x="1964166" y="3160584"/>
            <a:ext cx="225300" cy="222300"/>
          </a:xfrm>
          <a:prstGeom prst="ellipse">
            <a:avLst/>
          </a:prstGeom>
          <a:solidFill>
            <a:srgbClr val="FFFFFF">
              <a:alpha val="660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7" name="Google Shape;757;p8"/>
          <p:cNvSpPr/>
          <p:nvPr/>
        </p:nvSpPr>
        <p:spPr>
          <a:xfrm rot="-5400000" flipH="1">
            <a:off x="-2230605" y="974001"/>
            <a:ext cx="3240900" cy="3240900"/>
          </a:xfrm>
          <a:prstGeom prst="pie">
            <a:avLst>
              <a:gd name="adj1" fmla="val 5393868"/>
              <a:gd name="adj2" fmla="val 16186904"/>
            </a:avLst>
          </a:prstGeom>
          <a:solidFill>
            <a:srgbClr val="F8B0AD">
              <a:alpha val="68750"/>
            </a:srgbClr>
          </a:solidFill>
          <a:ln>
            <a:noFill/>
          </a:ln>
          <a:effectLst>
            <a:reflection endPos="35000" fadeDir="5400012" sy="-100000" algn="bl" rotWithShape="0"/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8" name="Google Shape;758;p8"/>
          <p:cNvSpPr/>
          <p:nvPr/>
        </p:nvSpPr>
        <p:spPr>
          <a:xfrm rot="-5400000" flipH="1">
            <a:off x="-1740738" y="1463867"/>
            <a:ext cx="2261100" cy="2261100"/>
          </a:xfrm>
          <a:prstGeom prst="pie">
            <a:avLst>
              <a:gd name="adj1" fmla="val 5393868"/>
              <a:gd name="adj2" fmla="val 16186904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9" name="Google Shape;759;p8"/>
          <p:cNvSpPr/>
          <p:nvPr/>
        </p:nvSpPr>
        <p:spPr>
          <a:xfrm rot="5400000" flipH="1">
            <a:off x="-2311409" y="800099"/>
            <a:ext cx="3486600" cy="3505500"/>
          </a:xfrm>
          <a:prstGeom prst="arc">
            <a:avLst>
              <a:gd name="adj1" fmla="val 16200000"/>
              <a:gd name="adj2" fmla="val 0"/>
            </a:avLst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760" name="Google Shape;760;p8"/>
          <p:cNvCxnSpPr>
            <a:endCxn id="757" idx="3"/>
          </p:cNvCxnSpPr>
          <p:nvPr/>
        </p:nvCxnSpPr>
        <p:spPr>
          <a:xfrm rot="10800000">
            <a:off x="-2230605" y="2594451"/>
            <a:ext cx="3240900" cy="720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61" name="Google Shape;761;p8"/>
          <p:cNvSpPr txBox="1">
            <a:spLocks noGrp="1"/>
          </p:cNvSpPr>
          <p:nvPr>
            <p:ph type="title"/>
          </p:nvPr>
        </p:nvSpPr>
        <p:spPr>
          <a:xfrm>
            <a:off x="3965925" y="535475"/>
            <a:ext cx="4464900" cy="272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None/>
              <a:defRPr sz="66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2pPr>
            <a:lvl3pPr lvl="2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3pPr>
            <a:lvl4pPr lvl="3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4pPr>
            <a:lvl5pPr lvl="4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5pPr>
            <a:lvl6pPr lvl="5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6pPr>
            <a:lvl7pPr lvl="6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7pPr>
            <a:lvl8pPr lvl="7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8pPr>
            <a:lvl9pPr lvl="8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9pPr>
          </a:lstStyle>
          <a:p>
            <a:endParaRPr/>
          </a:p>
        </p:txBody>
      </p:sp>
      <p:sp>
        <p:nvSpPr>
          <p:cNvPr id="762" name="Google Shape;762;p8"/>
          <p:cNvSpPr/>
          <p:nvPr/>
        </p:nvSpPr>
        <p:spPr>
          <a:xfrm flipH="1">
            <a:off x="6452325" y="3864050"/>
            <a:ext cx="2752800" cy="1276500"/>
          </a:xfrm>
          <a:prstGeom prst="rtTriangle">
            <a:avLst/>
          </a:prstGeom>
          <a:solidFill>
            <a:srgbClr val="FBBE18">
              <a:alpha val="52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bg>
      <p:bgPr>
        <a:solidFill>
          <a:schemeClr val="lt2"/>
        </a:solidFill>
        <a:effectLst/>
      </p:bgPr>
    </p:bg>
    <p:spTree>
      <p:nvGrpSpPr>
        <p:cNvPr id="1" name="Shape 7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4" name="Google Shape;764;p9"/>
          <p:cNvSpPr/>
          <p:nvPr/>
        </p:nvSpPr>
        <p:spPr>
          <a:xfrm rot="10800000">
            <a:off x="7753200" y="0"/>
            <a:ext cx="1390800" cy="1390500"/>
          </a:xfrm>
          <a:prstGeom prst="rtTriangle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65" name="Google Shape;765;p9"/>
          <p:cNvGrpSpPr/>
          <p:nvPr/>
        </p:nvGrpSpPr>
        <p:grpSpPr>
          <a:xfrm>
            <a:off x="-105125" y="-92850"/>
            <a:ext cx="9637054" cy="5427080"/>
            <a:chOff x="-170" y="-1888"/>
            <a:chExt cx="9144182" cy="5148055"/>
          </a:xfrm>
        </p:grpSpPr>
        <p:sp>
          <p:nvSpPr>
            <p:cNvPr id="766" name="Google Shape;766;p9"/>
            <p:cNvSpPr/>
            <p:nvPr/>
          </p:nvSpPr>
          <p:spPr>
            <a:xfrm flipH="1">
              <a:off x="314364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767" name="Google Shape;767;p9"/>
            <p:cNvSpPr/>
            <p:nvPr/>
          </p:nvSpPr>
          <p:spPr>
            <a:xfrm flipH="1">
              <a:off x="-170" y="28485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768" name="Google Shape;768;p9"/>
            <p:cNvSpPr/>
            <p:nvPr/>
          </p:nvSpPr>
          <p:spPr>
            <a:xfrm flipH="1">
              <a:off x="914397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769" name="Google Shape;769;p9"/>
            <p:cNvSpPr/>
            <p:nvPr/>
          </p:nvSpPr>
          <p:spPr>
            <a:xfrm flipH="1">
              <a:off x="885824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770" name="Google Shape;770;p9"/>
            <p:cNvSpPr/>
            <p:nvPr/>
          </p:nvSpPr>
          <p:spPr>
            <a:xfrm flipH="1">
              <a:off x="8572510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771" name="Google Shape;771;p9"/>
            <p:cNvSpPr/>
            <p:nvPr/>
          </p:nvSpPr>
          <p:spPr>
            <a:xfrm flipH="1">
              <a:off x="828677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772" name="Google Shape;772;p9"/>
            <p:cNvSpPr/>
            <p:nvPr/>
          </p:nvSpPr>
          <p:spPr>
            <a:xfrm flipH="1">
              <a:off x="800104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773" name="Google Shape;773;p9"/>
            <p:cNvSpPr/>
            <p:nvPr/>
          </p:nvSpPr>
          <p:spPr>
            <a:xfrm flipH="1">
              <a:off x="771531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774" name="Google Shape;774;p9"/>
            <p:cNvSpPr/>
            <p:nvPr/>
          </p:nvSpPr>
          <p:spPr>
            <a:xfrm flipH="1">
              <a:off x="742958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775" name="Google Shape;775;p9"/>
            <p:cNvSpPr/>
            <p:nvPr/>
          </p:nvSpPr>
          <p:spPr>
            <a:xfrm flipH="1">
              <a:off x="714385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776" name="Google Shape;776;p9"/>
            <p:cNvSpPr/>
            <p:nvPr/>
          </p:nvSpPr>
          <p:spPr>
            <a:xfrm rot="10800000" flipH="1">
              <a:off x="6858158" y="-1888"/>
              <a:ext cx="0" cy="5147280"/>
            </a:xfrm>
            <a:custGeom>
              <a:avLst/>
              <a:gdLst/>
              <a:ahLst/>
              <a:cxnLst/>
              <a:rect l="l" t="t" r="r" b="b"/>
              <a:pathLst>
                <a:path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777" name="Google Shape;777;p9"/>
            <p:cNvSpPr/>
            <p:nvPr/>
          </p:nvSpPr>
          <p:spPr>
            <a:xfrm flipH="1">
              <a:off x="657242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778" name="Google Shape;778;p9"/>
            <p:cNvSpPr/>
            <p:nvPr/>
          </p:nvSpPr>
          <p:spPr>
            <a:xfrm flipH="1">
              <a:off x="6286695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779" name="Google Shape;779;p9"/>
            <p:cNvSpPr/>
            <p:nvPr/>
          </p:nvSpPr>
          <p:spPr>
            <a:xfrm flipH="1">
              <a:off x="6000963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780" name="Google Shape;780;p9"/>
            <p:cNvSpPr/>
            <p:nvPr/>
          </p:nvSpPr>
          <p:spPr>
            <a:xfrm flipH="1">
              <a:off x="571523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781" name="Google Shape;781;p9"/>
            <p:cNvSpPr/>
            <p:nvPr/>
          </p:nvSpPr>
          <p:spPr>
            <a:xfrm flipH="1">
              <a:off x="542949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782" name="Google Shape;782;p9"/>
            <p:cNvSpPr/>
            <p:nvPr/>
          </p:nvSpPr>
          <p:spPr>
            <a:xfrm flipH="1">
              <a:off x="5143768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783" name="Google Shape;783;p9"/>
            <p:cNvSpPr/>
            <p:nvPr/>
          </p:nvSpPr>
          <p:spPr>
            <a:xfrm flipH="1">
              <a:off x="485803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784" name="Google Shape;784;p9"/>
            <p:cNvSpPr/>
            <p:nvPr/>
          </p:nvSpPr>
          <p:spPr>
            <a:xfrm flipH="1">
              <a:off x="4572304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785" name="Google Shape;785;p9"/>
            <p:cNvSpPr/>
            <p:nvPr/>
          </p:nvSpPr>
          <p:spPr>
            <a:xfrm flipH="1">
              <a:off x="4286572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786" name="Google Shape;786;p9"/>
            <p:cNvSpPr/>
            <p:nvPr/>
          </p:nvSpPr>
          <p:spPr>
            <a:xfrm flipH="1">
              <a:off x="4000841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787" name="Google Shape;787;p9"/>
            <p:cNvSpPr/>
            <p:nvPr/>
          </p:nvSpPr>
          <p:spPr>
            <a:xfrm flipH="1">
              <a:off x="3715109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788" name="Google Shape;788;p9"/>
            <p:cNvSpPr/>
            <p:nvPr/>
          </p:nvSpPr>
          <p:spPr>
            <a:xfrm flipH="1">
              <a:off x="3429377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789" name="Google Shape;789;p9"/>
            <p:cNvSpPr/>
            <p:nvPr/>
          </p:nvSpPr>
          <p:spPr>
            <a:xfrm flipH="1">
              <a:off x="-170" y="285847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790" name="Google Shape;790;p9"/>
            <p:cNvSpPr/>
            <p:nvPr/>
          </p:nvSpPr>
          <p:spPr>
            <a:xfrm flipH="1">
              <a:off x="-170" y="257249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791" name="Google Shape;791;p9"/>
            <p:cNvSpPr/>
            <p:nvPr/>
          </p:nvSpPr>
          <p:spPr>
            <a:xfrm flipH="1">
              <a:off x="-170" y="228656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792" name="Google Shape;792;p9"/>
            <p:cNvSpPr/>
            <p:nvPr/>
          </p:nvSpPr>
          <p:spPr>
            <a:xfrm flipH="1">
              <a:off x="-170" y="2000585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793" name="Google Shape;793;p9"/>
            <p:cNvSpPr/>
            <p:nvPr/>
          </p:nvSpPr>
          <p:spPr>
            <a:xfrm flipH="1">
              <a:off x="-170" y="171461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794" name="Google Shape;794;p9"/>
            <p:cNvSpPr/>
            <p:nvPr/>
          </p:nvSpPr>
          <p:spPr>
            <a:xfrm flipH="1">
              <a:off x="-170" y="142867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795" name="Google Shape;795;p9"/>
            <p:cNvSpPr/>
            <p:nvPr/>
          </p:nvSpPr>
          <p:spPr>
            <a:xfrm flipH="1">
              <a:off x="-170" y="4287500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796" name="Google Shape;796;p9"/>
            <p:cNvSpPr/>
            <p:nvPr/>
          </p:nvSpPr>
          <p:spPr>
            <a:xfrm flipH="1">
              <a:off x="-170" y="400152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797" name="Google Shape;797;p9"/>
            <p:cNvSpPr/>
            <p:nvPr/>
          </p:nvSpPr>
          <p:spPr>
            <a:xfrm flipH="1">
              <a:off x="-170" y="371632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798" name="Google Shape;798;p9"/>
            <p:cNvSpPr/>
            <p:nvPr/>
          </p:nvSpPr>
          <p:spPr>
            <a:xfrm flipH="1">
              <a:off x="-170" y="3430384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799" name="Google Shape;799;p9"/>
            <p:cNvSpPr/>
            <p:nvPr/>
          </p:nvSpPr>
          <p:spPr>
            <a:xfrm flipH="1">
              <a:off x="-170" y="4859411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800" name="Google Shape;800;p9"/>
            <p:cNvSpPr/>
            <p:nvPr/>
          </p:nvSpPr>
          <p:spPr>
            <a:xfrm flipH="1">
              <a:off x="-170" y="4573436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801" name="Google Shape;801;p9"/>
            <p:cNvSpPr/>
            <p:nvPr/>
          </p:nvSpPr>
          <p:spPr>
            <a:xfrm flipH="1">
              <a:off x="-170" y="3144409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802" name="Google Shape;802;p9"/>
            <p:cNvSpPr/>
            <p:nvPr/>
          </p:nvSpPr>
          <p:spPr>
            <a:xfrm flipH="1">
              <a:off x="-170" y="1142698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803" name="Google Shape;803;p9"/>
            <p:cNvSpPr/>
            <p:nvPr/>
          </p:nvSpPr>
          <p:spPr>
            <a:xfrm flipH="1">
              <a:off x="-170" y="856762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0"/>
                  </a:moveTo>
                  <a:lnTo>
                    <a:pt x="154953" y="0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804" name="Google Shape;804;p9"/>
            <p:cNvSpPr/>
            <p:nvPr/>
          </p:nvSpPr>
          <p:spPr>
            <a:xfrm flipH="1">
              <a:off x="-170" y="570787"/>
              <a:ext cx="9144164" cy="39"/>
            </a:xfrm>
            <a:custGeom>
              <a:avLst/>
              <a:gdLst/>
              <a:ahLst/>
              <a:cxnLst/>
              <a:rect l="l" t="t" r="r" b="b"/>
              <a:pathLst>
                <a:path w="154953" h="1" fill="none" extrusionOk="0">
                  <a:moveTo>
                    <a:pt x="0" y="1"/>
                  </a:moveTo>
                  <a:lnTo>
                    <a:pt x="154953" y="1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805" name="Google Shape;805;p9"/>
            <p:cNvSpPr/>
            <p:nvPr/>
          </p:nvSpPr>
          <p:spPr>
            <a:xfrm flipH="1">
              <a:off x="57206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806" name="Google Shape;806;p9"/>
            <p:cNvSpPr/>
            <p:nvPr/>
          </p:nvSpPr>
          <p:spPr>
            <a:xfrm flipH="1">
              <a:off x="2857914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807" name="Google Shape;807;p9"/>
            <p:cNvSpPr/>
            <p:nvPr/>
          </p:nvSpPr>
          <p:spPr>
            <a:xfrm flipH="1">
              <a:off x="2572182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808" name="Google Shape;808;p9"/>
            <p:cNvSpPr/>
            <p:nvPr/>
          </p:nvSpPr>
          <p:spPr>
            <a:xfrm flipH="1">
              <a:off x="2286450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809" name="Google Shape;809;p9"/>
            <p:cNvSpPr/>
            <p:nvPr/>
          </p:nvSpPr>
          <p:spPr>
            <a:xfrm flipH="1">
              <a:off x="200071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810" name="Google Shape;810;p9"/>
            <p:cNvSpPr/>
            <p:nvPr/>
          </p:nvSpPr>
          <p:spPr>
            <a:xfrm flipH="1">
              <a:off x="1714987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811" name="Google Shape;811;p9"/>
            <p:cNvSpPr/>
            <p:nvPr/>
          </p:nvSpPr>
          <p:spPr>
            <a:xfrm flipH="1">
              <a:off x="1429255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812" name="Google Shape;812;p9"/>
            <p:cNvSpPr/>
            <p:nvPr/>
          </p:nvSpPr>
          <p:spPr>
            <a:xfrm flipH="1">
              <a:off x="1143523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1" y="1"/>
                  </a:moveTo>
                  <a:lnTo>
                    <a:pt x="1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813" name="Google Shape;813;p9"/>
            <p:cNvSpPr/>
            <p:nvPr/>
          </p:nvSpPr>
          <p:spPr>
            <a:xfrm flipH="1">
              <a:off x="857791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814" name="Google Shape;814;p9"/>
            <p:cNvSpPr/>
            <p:nvPr/>
          </p:nvSpPr>
          <p:spPr>
            <a:xfrm flipH="1">
              <a:off x="596" y="-1888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  <p:sp>
          <p:nvSpPr>
            <p:cNvPr id="815" name="Google Shape;815;p9"/>
            <p:cNvSpPr/>
            <p:nvPr/>
          </p:nvSpPr>
          <p:spPr>
            <a:xfrm flipH="1">
              <a:off x="286328" y="-1113"/>
              <a:ext cx="39" cy="5147280"/>
            </a:xfrm>
            <a:custGeom>
              <a:avLst/>
              <a:gdLst/>
              <a:ahLst/>
              <a:cxnLst/>
              <a:rect l="l" t="t" r="r" b="b"/>
              <a:pathLst>
                <a:path w="1" h="133427" fill="none" extrusionOk="0">
                  <a:moveTo>
                    <a:pt x="0" y="1"/>
                  </a:moveTo>
                  <a:lnTo>
                    <a:pt x="0" y="133427"/>
                  </a:lnTo>
                </a:path>
              </a:pathLst>
            </a:custGeom>
            <a:noFill/>
            <a:ln w="2475" cap="flat" cmpd="sng">
              <a:solidFill>
                <a:srgbClr val="FBBE18"/>
              </a:solidFill>
              <a:prstDash val="solid"/>
              <a:miter lim="1976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00"/>
            </a:p>
          </p:txBody>
        </p:sp>
      </p:grpSp>
      <p:sp>
        <p:nvSpPr>
          <p:cNvPr id="816" name="Google Shape;816;p9"/>
          <p:cNvSpPr/>
          <p:nvPr/>
        </p:nvSpPr>
        <p:spPr>
          <a:xfrm>
            <a:off x="3566089" y="-53046"/>
            <a:ext cx="5268009" cy="5268009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7" name="Google Shape;817;p9"/>
          <p:cNvSpPr/>
          <p:nvPr/>
        </p:nvSpPr>
        <p:spPr>
          <a:xfrm>
            <a:off x="3546320" y="-72815"/>
            <a:ext cx="5307756" cy="5307756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noFill/>
          <a:ln w="2286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8" name="Google Shape;818;p9"/>
          <p:cNvSpPr/>
          <p:nvPr/>
        </p:nvSpPr>
        <p:spPr>
          <a:xfrm>
            <a:off x="3398861" y="-220275"/>
            <a:ext cx="5602460" cy="5602460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noFill/>
          <a:ln w="2286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9" name="Google Shape;819;p9"/>
          <p:cNvSpPr/>
          <p:nvPr/>
        </p:nvSpPr>
        <p:spPr>
          <a:xfrm>
            <a:off x="3490745" y="-174181"/>
            <a:ext cx="5418553" cy="5510403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noFill/>
          <a:ln w="9525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0" name="Google Shape;820;p9"/>
          <p:cNvSpPr/>
          <p:nvPr/>
        </p:nvSpPr>
        <p:spPr>
          <a:xfrm>
            <a:off x="3765593" y="146458"/>
            <a:ext cx="4868893" cy="4868893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noFill/>
          <a:ln w="9525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1" name="Google Shape;821;p9"/>
          <p:cNvSpPr/>
          <p:nvPr/>
        </p:nvSpPr>
        <p:spPr>
          <a:xfrm>
            <a:off x="3886828" y="267694"/>
            <a:ext cx="4626498" cy="4626498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noFill/>
          <a:ln w="9525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2" name="Google Shape;822;p9"/>
          <p:cNvSpPr/>
          <p:nvPr/>
        </p:nvSpPr>
        <p:spPr>
          <a:xfrm>
            <a:off x="3986883" y="367749"/>
            <a:ext cx="4426322" cy="4426322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solidFill>
            <a:srgbClr val="FBBE18">
              <a:alpha val="638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3" name="Google Shape;823;p9"/>
          <p:cNvSpPr/>
          <p:nvPr/>
        </p:nvSpPr>
        <p:spPr>
          <a:xfrm>
            <a:off x="4238431" y="619298"/>
            <a:ext cx="3923205" cy="3923205"/>
          </a:xfrm>
          <a:custGeom>
            <a:avLst/>
            <a:gdLst/>
            <a:ahLst/>
            <a:cxnLst/>
            <a:rect l="l" t="t" r="r" b="b"/>
            <a:pathLst>
              <a:path w="82377" h="82377" extrusionOk="0">
                <a:moveTo>
                  <a:pt x="41200" y="0"/>
                </a:moveTo>
                <a:cubicBezTo>
                  <a:pt x="18443" y="0"/>
                  <a:pt x="0" y="18443"/>
                  <a:pt x="0" y="41200"/>
                </a:cubicBezTo>
                <a:cubicBezTo>
                  <a:pt x="0" y="63934"/>
                  <a:pt x="18443" y="82377"/>
                  <a:pt x="41200" y="82377"/>
                </a:cubicBezTo>
                <a:cubicBezTo>
                  <a:pt x="63934" y="82377"/>
                  <a:pt x="82377" y="63934"/>
                  <a:pt x="82377" y="41200"/>
                </a:cubicBezTo>
                <a:cubicBezTo>
                  <a:pt x="82377" y="18443"/>
                  <a:pt x="63934" y="0"/>
                  <a:pt x="412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4" name="Google Shape;824;p9"/>
          <p:cNvSpPr/>
          <p:nvPr/>
        </p:nvSpPr>
        <p:spPr>
          <a:xfrm>
            <a:off x="8194553" y="751795"/>
            <a:ext cx="378000" cy="3729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5" name="Google Shape;825;p9"/>
          <p:cNvSpPr/>
          <p:nvPr/>
        </p:nvSpPr>
        <p:spPr>
          <a:xfrm>
            <a:off x="8051141" y="596220"/>
            <a:ext cx="220500" cy="218100"/>
          </a:xfrm>
          <a:prstGeom prst="ellipse">
            <a:avLst/>
          </a:prstGeom>
          <a:solidFill>
            <a:srgbClr val="FFFFFF">
              <a:alpha val="660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6" name="Google Shape;826;p9"/>
          <p:cNvSpPr/>
          <p:nvPr/>
        </p:nvSpPr>
        <p:spPr>
          <a:xfrm>
            <a:off x="4919428" y="338592"/>
            <a:ext cx="317100" cy="3138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7" name="Google Shape;827;p9"/>
          <p:cNvSpPr/>
          <p:nvPr/>
        </p:nvSpPr>
        <p:spPr>
          <a:xfrm>
            <a:off x="5204821" y="204423"/>
            <a:ext cx="317100" cy="313800"/>
          </a:xfrm>
          <a:prstGeom prst="ellipse">
            <a:avLst/>
          </a:prstGeom>
          <a:solidFill>
            <a:srgbClr val="F8B0AD">
              <a:alpha val="687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8" name="Google Shape;828;p9"/>
          <p:cNvSpPr/>
          <p:nvPr/>
        </p:nvSpPr>
        <p:spPr>
          <a:xfrm>
            <a:off x="5507321" y="109283"/>
            <a:ext cx="317100" cy="313800"/>
          </a:xfrm>
          <a:prstGeom prst="ellipse">
            <a:avLst/>
          </a:prstGeom>
          <a:solidFill>
            <a:srgbClr val="F8B0AD">
              <a:alpha val="424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9" name="Google Shape;829;p9"/>
          <p:cNvSpPr/>
          <p:nvPr/>
        </p:nvSpPr>
        <p:spPr>
          <a:xfrm rot="8111183">
            <a:off x="8311954" y="3110194"/>
            <a:ext cx="326049" cy="32244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0" name="Google Shape;830;p9"/>
          <p:cNvSpPr/>
          <p:nvPr/>
        </p:nvSpPr>
        <p:spPr>
          <a:xfrm rot="8111183">
            <a:off x="8201061" y="3414921"/>
            <a:ext cx="326049" cy="322443"/>
          </a:xfrm>
          <a:prstGeom prst="ellipse">
            <a:avLst/>
          </a:prstGeom>
          <a:solidFill>
            <a:srgbClr val="F8B0AD">
              <a:alpha val="687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1" name="Google Shape;831;p9"/>
          <p:cNvSpPr/>
          <p:nvPr/>
        </p:nvSpPr>
        <p:spPr>
          <a:xfrm rot="8111183">
            <a:off x="8049400" y="3703584"/>
            <a:ext cx="326049" cy="322443"/>
          </a:xfrm>
          <a:prstGeom prst="ellipse">
            <a:avLst/>
          </a:prstGeom>
          <a:solidFill>
            <a:srgbClr val="F8B0AD">
              <a:alpha val="424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2" name="Google Shape;832;p9"/>
          <p:cNvSpPr/>
          <p:nvPr/>
        </p:nvSpPr>
        <p:spPr>
          <a:xfrm>
            <a:off x="-39900" y="-457200"/>
            <a:ext cx="6212100" cy="5943600"/>
          </a:xfrm>
          <a:prstGeom prst="roundRect">
            <a:avLst>
              <a:gd name="adj" fmla="val 0"/>
            </a:avLst>
          </a:prstGeom>
          <a:solidFill>
            <a:schemeClr val="accent5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3" name="Google Shape;833;p9"/>
          <p:cNvSpPr txBox="1">
            <a:spLocks noGrp="1"/>
          </p:cNvSpPr>
          <p:nvPr>
            <p:ph type="title"/>
          </p:nvPr>
        </p:nvSpPr>
        <p:spPr>
          <a:xfrm>
            <a:off x="713225" y="966725"/>
            <a:ext cx="4206300" cy="976500"/>
          </a:xfrm>
          <a:prstGeom prst="rect">
            <a:avLst/>
          </a:prstGeom>
        </p:spPr>
        <p:txBody>
          <a:bodyPr spcFirstLastPara="1" wrap="square" lIns="91425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>
            <a:endParaRPr/>
          </a:p>
        </p:txBody>
      </p:sp>
      <p:sp>
        <p:nvSpPr>
          <p:cNvPr id="834" name="Google Shape;834;p9"/>
          <p:cNvSpPr txBox="1">
            <a:spLocks noGrp="1"/>
          </p:cNvSpPr>
          <p:nvPr>
            <p:ph type="subTitle" idx="1"/>
          </p:nvPr>
        </p:nvSpPr>
        <p:spPr>
          <a:xfrm>
            <a:off x="713225" y="2087250"/>
            <a:ext cx="3052500" cy="249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835" name="Google Shape;835;p9"/>
          <p:cNvSpPr/>
          <p:nvPr/>
        </p:nvSpPr>
        <p:spPr>
          <a:xfrm rot="10800000" flipH="1">
            <a:off x="8051153" y="4181426"/>
            <a:ext cx="2240400" cy="2240400"/>
          </a:xfrm>
          <a:prstGeom prst="pie">
            <a:avLst>
              <a:gd name="adj1" fmla="val 5393868"/>
              <a:gd name="adj2" fmla="val 10811632"/>
            </a:avLst>
          </a:prstGeom>
          <a:solidFill>
            <a:srgbClr val="FBBE18">
              <a:alpha val="2768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extLst>
    <p:ext uri="{DCECCB84-F9BA-43D5-87BE-67443E8EF086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      <p15:guide id="1" pos="449">
          <p15:clr>
            <a:srgbClr val="FA7B17"/>
          </p15:clr>
        </p15:guide>
        <p15:guide id="2" orient="horz" pos="340">
          <p15:clr>
            <a:srgbClr val="FA7B17"/>
          </p15:clr>
        </p15:guide>
        <p15:guide id="3" orient="horz" pos="2903">
          <p15:clr>
            <a:srgbClr val="FA7B17"/>
          </p15:clr>
        </p15:guide>
        <p15:guide id="4" pos="5311">
          <p15:clr>
            <a:srgbClr val="FA7B17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8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7" name="Google Shape;837;p10"/>
          <p:cNvSpPr/>
          <p:nvPr/>
        </p:nvSpPr>
        <p:spPr>
          <a:xfrm>
            <a:off x="-104775" y="3829050"/>
            <a:ext cx="4105200" cy="1360500"/>
          </a:xfrm>
          <a:prstGeom prst="roundRect">
            <a:avLst>
              <a:gd name="adj" fmla="val 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8" name="Google Shape;838;p10"/>
          <p:cNvSpPr txBox="1">
            <a:spLocks noGrp="1"/>
          </p:cNvSpPr>
          <p:nvPr>
            <p:ph type="title"/>
          </p:nvPr>
        </p:nvSpPr>
        <p:spPr>
          <a:xfrm>
            <a:off x="720000" y="4029075"/>
            <a:ext cx="2775600" cy="6285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Font typeface="Montserrat Medium"/>
              <a:buNone/>
              <a:defRPr sz="1700">
                <a:solidFill>
                  <a:schemeClr val="lt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839" name="Google Shape;839;p10"/>
          <p:cNvSpPr/>
          <p:nvPr/>
        </p:nvSpPr>
        <p:spPr>
          <a:xfrm rot="10800000">
            <a:off x="7440600" y="0"/>
            <a:ext cx="1703400" cy="1703400"/>
          </a:xfrm>
          <a:prstGeom prst="rtTriangle">
            <a:avLst/>
          </a:prstGeom>
          <a:solidFill>
            <a:schemeClr val="accent4"/>
          </a:solidFill>
          <a:ln w="952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0" name="Google Shape;840;p10"/>
          <p:cNvSpPr/>
          <p:nvPr/>
        </p:nvSpPr>
        <p:spPr>
          <a:xfrm rot="10800000">
            <a:off x="7960075" y="228750"/>
            <a:ext cx="941400" cy="9414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1" name="Google Shape;841;p10"/>
          <p:cNvSpPr/>
          <p:nvPr/>
        </p:nvSpPr>
        <p:spPr>
          <a:xfrm rot="10800000">
            <a:off x="3503409" y="3987096"/>
            <a:ext cx="1044600" cy="10446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2" name="Google Shape;842;p10"/>
          <p:cNvSpPr/>
          <p:nvPr/>
        </p:nvSpPr>
        <p:spPr>
          <a:xfrm rot="10800000">
            <a:off x="3296700" y="3829050"/>
            <a:ext cx="1360500" cy="1360500"/>
          </a:xfrm>
          <a:prstGeom prst="pie">
            <a:avLst>
              <a:gd name="adj1" fmla="val 5366593"/>
              <a:gd name="adj2" fmla="val 16200000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843" name="Google Shape;843;p10"/>
          <p:cNvCxnSpPr/>
          <p:nvPr/>
        </p:nvCxnSpPr>
        <p:spPr>
          <a:xfrm rot="10800000" flipH="1">
            <a:off x="-133350" y="4905300"/>
            <a:ext cx="3905100" cy="960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533400"/>
            <a:ext cx="7711200" cy="48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11200" cy="345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●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lvl="1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○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■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●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○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■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●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○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Montserrat"/>
              <a:buChar char="■"/>
              <a:defRPr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  <p:sldLayoutId id="2147483673" r:id="rId26"/>
    <p:sldLayoutId id="2147483674" r:id="rId27"/>
    <p:sldLayoutId id="2147483675" r:id="rId28"/>
    <p:sldLayoutId id="2147483676" r:id="rId29"/>
    <p:sldLayoutId id="2147483677" r:id="rId30"/>
    <p:sldLayoutId id="2147483678" r:id="rId31"/>
    <p:sldLayoutId id="2147483679" r:id="rId32"/>
    <p:sldLayoutId id="2147483680" r:id="rId33"/>
    <p:sldLayoutId id="2147483681" r:id="rId34"/>
    <p:sldLayoutId id="2147483682" r:id="rId35"/>
    <p:sldLayoutId id="2147483683" r:id="rId36"/>
    <p:sldLayoutId id="2147483684" r:id="rId3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0E2A47"/>
        </a:solidFill>
        <a:effectLst/>
      </p:bgPr>
    </p:bg>
    <p:spTree>
      <p:nvGrpSpPr>
        <p:cNvPr id="1" name="Shape 3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6" name="Google Shape;3586;p39"/>
          <p:cNvSpPr txBox="1">
            <a:spLocks noGrp="1"/>
          </p:cNvSpPr>
          <p:nvPr>
            <p:ph type="title"/>
          </p:nvPr>
        </p:nvSpPr>
        <p:spPr>
          <a:xfrm>
            <a:off x="1068100" y="933450"/>
            <a:ext cx="7047300" cy="48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9pPr>
          </a:lstStyle>
          <a:p>
            <a:endParaRPr/>
          </a:p>
        </p:txBody>
      </p:sp>
      <p:sp>
        <p:nvSpPr>
          <p:cNvPr id="3587" name="Google Shape;3587;p39"/>
          <p:cNvSpPr txBox="1">
            <a:spLocks noGrp="1"/>
          </p:cNvSpPr>
          <p:nvPr>
            <p:ph type="body" idx="1"/>
          </p:nvPr>
        </p:nvSpPr>
        <p:spPr>
          <a:xfrm>
            <a:off x="1068100" y="1695450"/>
            <a:ext cx="7047300" cy="250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914400" lvl="1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1371600" lvl="2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1828800" lvl="3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2286000" lvl="4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2743200" lvl="5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3200400" lvl="6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3657600" lvl="7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4114800" lvl="8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5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AEB"/>
        </a:solidFill>
        <a:effectLst/>
      </p:bgPr>
    </p:bg>
    <p:spTree>
      <p:nvGrpSpPr>
        <p:cNvPr id="1" name="Shape 35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3" name="Google Shape;3593;p41"/>
          <p:cNvSpPr txBox="1">
            <a:spLocks noGrp="1"/>
          </p:cNvSpPr>
          <p:nvPr>
            <p:ph type="ctrTitle"/>
          </p:nvPr>
        </p:nvSpPr>
        <p:spPr>
          <a:xfrm>
            <a:off x="3275045" y="1418253"/>
            <a:ext cx="2883159" cy="222068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-US" sz="3200" dirty="0" smtClean="0">
                <a:solidFill>
                  <a:schemeClr val="accent6"/>
                </a:solidFill>
              </a:rPr>
              <a:t>INDUKTANSI</a:t>
            </a:r>
            <a:endParaRPr sz="3200" dirty="0">
              <a:solidFill>
                <a:schemeClr val="accent6"/>
              </a:solidFill>
            </a:endParaRPr>
          </a:p>
        </p:txBody>
      </p:sp>
      <p:sp>
        <p:nvSpPr>
          <p:cNvPr id="3594" name="Google Shape;3594;p41"/>
          <p:cNvSpPr txBox="1">
            <a:spLocks noGrp="1"/>
          </p:cNvSpPr>
          <p:nvPr>
            <p:ph type="subTitle" idx="1"/>
          </p:nvPr>
        </p:nvSpPr>
        <p:spPr>
          <a:xfrm>
            <a:off x="2092670" y="4031010"/>
            <a:ext cx="4846200" cy="83956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1200" b="1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Kelistrikan</a:t>
            </a:r>
            <a:r>
              <a:rPr lang="en-US" sz="12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1200" b="1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dan</a:t>
            </a:r>
            <a:r>
              <a:rPr lang="en-US" sz="12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1200" b="1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Kemagnetan</a:t>
            </a:r>
            <a:endParaRPr lang="en-US" sz="1200" b="1" dirty="0" smtClean="0">
              <a:solidFill>
                <a:schemeClr val="bg2">
                  <a:lumMod val="40000"/>
                  <a:lumOff val="60000"/>
                </a:schemeClr>
              </a:solidFill>
            </a:endParaRPr>
          </a:p>
          <a:p>
            <a:r>
              <a:rPr lang="en-US" sz="1200" b="1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Dosen</a:t>
            </a:r>
            <a:r>
              <a:rPr lang="en-US" sz="12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1200" b="1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Pengampu</a:t>
            </a:r>
            <a:r>
              <a:rPr lang="en-US" sz="12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</a:t>
            </a:r>
            <a:r>
              <a:rPr lang="id-ID" sz="12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: Dr</a:t>
            </a:r>
            <a:r>
              <a:rPr lang="id-ID" sz="1200" b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>. </a:t>
            </a:r>
            <a:r>
              <a:rPr lang="en-US" sz="1200" b="1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Doni</a:t>
            </a:r>
            <a:r>
              <a:rPr lang="en-US" sz="12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1200" b="1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Andra</a:t>
            </a:r>
            <a:r>
              <a:rPr lang="en-US" sz="12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, </a:t>
            </a:r>
            <a:r>
              <a:rPr lang="en-US" sz="1200" b="1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S.Pd</a:t>
            </a:r>
            <a:r>
              <a:rPr lang="en-US" sz="12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., M.Sc.</a:t>
            </a:r>
            <a:endParaRPr lang="en-US" sz="1200" b="1" dirty="0" smtClean="0">
              <a:solidFill>
                <a:schemeClr val="bg2">
                  <a:lumMod val="40000"/>
                  <a:lumOff val="60000"/>
                </a:schemeClr>
              </a:solidFill>
            </a:endParaRPr>
          </a:p>
          <a:p>
            <a:r>
              <a:rPr lang="en-US" sz="1200" b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>	</a:t>
            </a:r>
            <a:r>
              <a:rPr lang="en-US" sz="12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	</a:t>
            </a:r>
            <a:endParaRPr sz="1200" b="1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5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35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5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35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93" grpId="0"/>
      <p:bldP spid="3594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0" name="Google Shape;3750;p47"/>
          <p:cNvSpPr/>
          <p:nvPr/>
        </p:nvSpPr>
        <p:spPr>
          <a:xfrm>
            <a:off x="457203" y="1384722"/>
            <a:ext cx="4052700" cy="2347523"/>
          </a:xfrm>
          <a:prstGeom prst="roundRect">
            <a:avLst>
              <a:gd name="adj" fmla="val 50000"/>
            </a:avLst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5F6A73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751" name="Google Shape;3751;p47"/>
          <p:cNvSpPr/>
          <p:nvPr/>
        </p:nvSpPr>
        <p:spPr>
          <a:xfrm>
            <a:off x="4550014" y="1306286"/>
            <a:ext cx="4052700" cy="3592285"/>
          </a:xfrm>
          <a:prstGeom prst="roundRect">
            <a:avLst>
              <a:gd name="adj" fmla="val 50000"/>
            </a:avLst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5F6A73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757" name="Google Shape;3757;p47"/>
          <p:cNvSpPr txBox="1"/>
          <p:nvPr/>
        </p:nvSpPr>
        <p:spPr>
          <a:xfrm>
            <a:off x="942392" y="1724922"/>
            <a:ext cx="3172407" cy="256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1100" b="1" dirty="0" err="1" smtClean="0"/>
              <a:t>Hukum</a:t>
            </a:r>
            <a:r>
              <a:rPr lang="en-US" sz="1100" b="1" dirty="0" smtClean="0"/>
              <a:t> Faraday </a:t>
            </a:r>
            <a:r>
              <a:rPr lang="en-US" sz="1100" b="1" dirty="0" smtClean="0"/>
              <a:t>I</a:t>
            </a:r>
          </a:p>
          <a:p>
            <a:pPr algn="just"/>
            <a:endParaRPr lang="id-ID" sz="1200" dirty="0" smtClean="0"/>
          </a:p>
          <a:p>
            <a:pPr algn="just"/>
            <a:r>
              <a:rPr lang="en-US" sz="1200" dirty="0" err="1" smtClean="0"/>
              <a:t>Adapun</a:t>
            </a:r>
            <a:r>
              <a:rPr lang="en-US" sz="1200" dirty="0" smtClean="0"/>
              <a:t> yang </a:t>
            </a:r>
            <a:r>
              <a:rPr lang="en-US" sz="1200" dirty="0" err="1" smtClean="0"/>
              <a:t>dimaksud</a:t>
            </a:r>
            <a:r>
              <a:rPr lang="en-US" sz="1200" dirty="0" smtClean="0"/>
              <a:t> </a:t>
            </a:r>
            <a:r>
              <a:rPr lang="en-US" sz="1200" dirty="0" err="1" smtClean="0"/>
              <a:t>dengan</a:t>
            </a:r>
            <a:r>
              <a:rPr lang="en-US" sz="1200" dirty="0" smtClean="0"/>
              <a:t> </a:t>
            </a:r>
            <a:r>
              <a:rPr lang="en-US" sz="1200" dirty="0" err="1" smtClean="0"/>
              <a:t>hukum</a:t>
            </a:r>
            <a:r>
              <a:rPr lang="en-US" sz="1200" dirty="0" smtClean="0"/>
              <a:t> faraday I </a:t>
            </a:r>
            <a:r>
              <a:rPr lang="en-US" sz="1200" dirty="0" err="1" smtClean="0"/>
              <a:t>adalah</a:t>
            </a:r>
            <a:r>
              <a:rPr lang="en-US" sz="1200" dirty="0" smtClean="0"/>
              <a:t> </a:t>
            </a:r>
            <a:r>
              <a:rPr lang="en-US" sz="1200" dirty="0" err="1" smtClean="0"/>
              <a:t>setiap</a:t>
            </a:r>
            <a:r>
              <a:rPr lang="en-US" sz="1200" dirty="0" smtClean="0"/>
              <a:t> </a:t>
            </a:r>
            <a:r>
              <a:rPr lang="en-US" sz="1200" dirty="0" err="1" smtClean="0"/>
              <a:t>perubahan</a:t>
            </a:r>
            <a:r>
              <a:rPr lang="en-US" sz="1200" dirty="0" smtClean="0"/>
              <a:t> </a:t>
            </a:r>
            <a:r>
              <a:rPr lang="en-US" sz="1200" dirty="0" err="1" smtClean="0"/>
              <a:t>medan</a:t>
            </a:r>
            <a:r>
              <a:rPr lang="en-US" sz="1200" dirty="0" smtClean="0"/>
              <a:t> magnet </a:t>
            </a:r>
            <a:r>
              <a:rPr lang="en-US" sz="1200" dirty="0" err="1" smtClean="0"/>
              <a:t>pada</a:t>
            </a:r>
            <a:r>
              <a:rPr lang="en-US" sz="1200" dirty="0" smtClean="0"/>
              <a:t> </a:t>
            </a:r>
            <a:r>
              <a:rPr lang="en-US" sz="1200" dirty="0" err="1" smtClean="0"/>
              <a:t>kumparan</a:t>
            </a:r>
            <a:r>
              <a:rPr lang="en-US" sz="1200" dirty="0" smtClean="0"/>
              <a:t> </a:t>
            </a:r>
            <a:r>
              <a:rPr lang="en-US" sz="1200" dirty="0" err="1" smtClean="0"/>
              <a:t>akan</a:t>
            </a:r>
            <a:r>
              <a:rPr lang="en-US" sz="1200" dirty="0" smtClean="0"/>
              <a:t> </a:t>
            </a:r>
            <a:r>
              <a:rPr lang="en-US" sz="1200" dirty="0" err="1" smtClean="0"/>
              <a:t>menyebabkan</a:t>
            </a:r>
            <a:r>
              <a:rPr lang="en-US" sz="1200" dirty="0" smtClean="0"/>
              <a:t> </a:t>
            </a:r>
            <a:r>
              <a:rPr lang="en-US" sz="1200" dirty="0" err="1" smtClean="0"/>
              <a:t>gaya</a:t>
            </a:r>
            <a:r>
              <a:rPr lang="en-US" sz="1200" dirty="0" smtClean="0"/>
              <a:t> </a:t>
            </a:r>
            <a:r>
              <a:rPr lang="en-US" sz="1200" dirty="0" err="1" smtClean="0"/>
              <a:t>gerak</a:t>
            </a:r>
            <a:r>
              <a:rPr lang="en-US" sz="1200" dirty="0" smtClean="0"/>
              <a:t> </a:t>
            </a:r>
            <a:r>
              <a:rPr lang="en-US" sz="1200" dirty="0" err="1" smtClean="0"/>
              <a:t>listrik</a:t>
            </a:r>
            <a:r>
              <a:rPr lang="en-US" sz="1200" dirty="0" smtClean="0"/>
              <a:t> yang </a:t>
            </a:r>
            <a:r>
              <a:rPr lang="en-US" sz="1200" dirty="0" err="1" smtClean="0"/>
              <a:t>diinduksi</a:t>
            </a:r>
            <a:r>
              <a:rPr lang="en-US" sz="1200" dirty="0" smtClean="0"/>
              <a:t> </a:t>
            </a:r>
            <a:r>
              <a:rPr lang="en-US" sz="1200" dirty="0" err="1" smtClean="0"/>
              <a:t>oleh</a:t>
            </a:r>
            <a:r>
              <a:rPr lang="en-US" sz="1200" dirty="0" smtClean="0"/>
              <a:t> </a:t>
            </a:r>
            <a:r>
              <a:rPr lang="en-US" sz="1200" dirty="0" err="1" smtClean="0"/>
              <a:t>kumparan</a:t>
            </a:r>
            <a:r>
              <a:rPr lang="en-US" sz="1200" dirty="0" smtClean="0"/>
              <a:t> </a:t>
            </a:r>
            <a:r>
              <a:rPr lang="en-US" sz="1200" dirty="0" err="1" smtClean="0"/>
              <a:t>tersebut</a:t>
            </a:r>
            <a:r>
              <a:rPr lang="en-US" sz="1200" dirty="0" smtClean="0"/>
              <a:t>.</a:t>
            </a:r>
            <a:endParaRPr lang="id-ID" sz="1200" dirty="0" smtClean="0"/>
          </a:p>
          <a:p>
            <a:pPr lvl="0">
              <a:spcAft>
                <a:spcPts val="1600"/>
              </a:spcAft>
            </a:pPr>
            <a:r>
              <a:rPr lang="id-ID" sz="1100" dirty="0"/>
              <a:t/>
            </a:r>
            <a:br>
              <a:rPr lang="id-ID" sz="1100" dirty="0"/>
            </a:br>
            <a:endParaRPr sz="1100" dirty="0">
              <a:latin typeface="Montserrat"/>
              <a:ea typeface="Montserrat"/>
              <a:cs typeface="Montserrat"/>
              <a:sym typeface="Montserrat"/>
            </a:endParaRPr>
          </a:p>
        </p:txBody>
      </p:sp>
      <p:grpSp>
        <p:nvGrpSpPr>
          <p:cNvPr id="2" name="Google Shape;3764;p47"/>
          <p:cNvGrpSpPr/>
          <p:nvPr/>
        </p:nvGrpSpPr>
        <p:grpSpPr>
          <a:xfrm>
            <a:off x="5257634" y="1683996"/>
            <a:ext cx="3307867" cy="3314566"/>
            <a:chOff x="5248303" y="1693327"/>
            <a:chExt cx="3307867" cy="3314566"/>
          </a:xfrm>
        </p:grpSpPr>
        <p:grpSp>
          <p:nvGrpSpPr>
            <p:cNvPr id="3" name="Google Shape;3765;p47"/>
            <p:cNvGrpSpPr/>
            <p:nvPr/>
          </p:nvGrpSpPr>
          <p:grpSpPr>
            <a:xfrm>
              <a:off x="5248303" y="1693327"/>
              <a:ext cx="3307867" cy="986384"/>
              <a:chOff x="5248303" y="1693327"/>
              <a:chExt cx="3307867" cy="986384"/>
            </a:xfrm>
          </p:grpSpPr>
          <p:sp>
            <p:nvSpPr>
              <p:cNvPr id="3766" name="Google Shape;3766;p47"/>
              <p:cNvSpPr txBox="1"/>
              <p:nvPr/>
            </p:nvSpPr>
            <p:spPr>
              <a:xfrm>
                <a:off x="5248303" y="1693327"/>
                <a:ext cx="2844488" cy="441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algn="just"/>
                <a:r>
                  <a:rPr lang="en-US" sz="1200" b="1" dirty="0" err="1" smtClean="0"/>
                  <a:t>Hukum</a:t>
                </a:r>
                <a:r>
                  <a:rPr lang="en-US" sz="1200" b="1" dirty="0" smtClean="0"/>
                  <a:t> Faraday </a:t>
                </a:r>
                <a:r>
                  <a:rPr lang="en-US" sz="1200" b="1" dirty="0" smtClean="0"/>
                  <a:t>II</a:t>
                </a:r>
              </a:p>
              <a:p>
                <a:pPr algn="just"/>
                <a:endParaRPr lang="id-ID" sz="1200" dirty="0" smtClean="0"/>
              </a:p>
              <a:p>
                <a:pPr algn="just"/>
                <a:r>
                  <a:rPr lang="en-US" sz="1200" dirty="0" err="1" smtClean="0"/>
                  <a:t>Sedangkan</a:t>
                </a:r>
                <a:r>
                  <a:rPr lang="en-US" sz="1200" dirty="0" smtClean="0"/>
                  <a:t> </a:t>
                </a:r>
                <a:r>
                  <a:rPr lang="en-US" sz="1200" dirty="0" err="1" smtClean="0"/>
                  <a:t>Hukum</a:t>
                </a:r>
                <a:r>
                  <a:rPr lang="en-US" sz="1200" dirty="0" smtClean="0"/>
                  <a:t> Faraday II </a:t>
                </a:r>
                <a:r>
                  <a:rPr lang="en-US" sz="1200" dirty="0" err="1" smtClean="0"/>
                  <a:t>adalah</a:t>
                </a:r>
                <a:r>
                  <a:rPr lang="en-US" sz="1200" dirty="0" smtClean="0"/>
                  <a:t> </a:t>
                </a:r>
                <a:r>
                  <a:rPr lang="en-US" sz="1200" dirty="0" err="1" smtClean="0"/>
                  <a:t>tegangan</a:t>
                </a:r>
                <a:r>
                  <a:rPr lang="en-US" sz="1200" dirty="0" smtClean="0"/>
                  <a:t> </a:t>
                </a:r>
                <a:r>
                  <a:rPr lang="en-US" sz="1200" dirty="0" err="1" smtClean="0"/>
                  <a:t>gaya</a:t>
                </a:r>
                <a:r>
                  <a:rPr lang="en-US" sz="1200" dirty="0" smtClean="0"/>
                  <a:t> </a:t>
                </a:r>
                <a:r>
                  <a:rPr lang="en-US" sz="1200" dirty="0" err="1" smtClean="0"/>
                  <a:t>gerak</a:t>
                </a:r>
                <a:r>
                  <a:rPr lang="en-US" sz="1200" dirty="0" smtClean="0"/>
                  <a:t> </a:t>
                </a:r>
                <a:r>
                  <a:rPr lang="en-US" sz="1200" dirty="0" err="1" smtClean="0"/>
                  <a:t>listrik</a:t>
                </a:r>
                <a:r>
                  <a:rPr lang="en-US" sz="1200" dirty="0" smtClean="0"/>
                  <a:t> </a:t>
                </a:r>
                <a:r>
                  <a:rPr lang="en-US" sz="1200" dirty="0" err="1" smtClean="0"/>
                  <a:t>induksi</a:t>
                </a:r>
                <a:r>
                  <a:rPr lang="en-US" sz="1200" dirty="0" smtClean="0"/>
                  <a:t> </a:t>
                </a:r>
                <a:r>
                  <a:rPr lang="en-US" sz="1200" dirty="0" err="1" smtClean="0"/>
                  <a:t>di</a:t>
                </a:r>
                <a:r>
                  <a:rPr lang="en-US" sz="1200" dirty="0" smtClean="0"/>
                  <a:t> </a:t>
                </a:r>
                <a:r>
                  <a:rPr lang="en-US" sz="1200" dirty="0" err="1" smtClean="0"/>
                  <a:t>dalam</a:t>
                </a:r>
                <a:r>
                  <a:rPr lang="en-US" sz="1200" dirty="0" smtClean="0"/>
                  <a:t> </a:t>
                </a:r>
                <a:r>
                  <a:rPr lang="en-US" sz="1200" dirty="0" err="1" smtClean="0"/>
                  <a:t>rangkaian</a:t>
                </a:r>
                <a:r>
                  <a:rPr lang="en-US" sz="1200" dirty="0" smtClean="0"/>
                  <a:t> </a:t>
                </a:r>
                <a:r>
                  <a:rPr lang="en-US" sz="1200" dirty="0" err="1" smtClean="0"/>
                  <a:t>tertutup</a:t>
                </a:r>
                <a:r>
                  <a:rPr lang="en-US" sz="1200" dirty="0" smtClean="0"/>
                  <a:t> </a:t>
                </a:r>
                <a:r>
                  <a:rPr lang="en-US" sz="1200" dirty="0" err="1" smtClean="0"/>
                  <a:t>sebanding</a:t>
                </a:r>
                <a:r>
                  <a:rPr lang="en-US" sz="1200" dirty="0" smtClean="0"/>
                  <a:t> </a:t>
                </a:r>
                <a:r>
                  <a:rPr lang="en-US" sz="1200" dirty="0" err="1" smtClean="0"/>
                  <a:t>dengan</a:t>
                </a:r>
                <a:r>
                  <a:rPr lang="en-US" sz="1200" dirty="0" smtClean="0"/>
                  <a:t> </a:t>
                </a:r>
                <a:r>
                  <a:rPr lang="en-US" sz="1200" dirty="0" err="1" smtClean="0"/>
                  <a:t>kecepatan</a:t>
                </a:r>
                <a:r>
                  <a:rPr lang="en-US" sz="1200" dirty="0" smtClean="0"/>
                  <a:t> </a:t>
                </a:r>
                <a:r>
                  <a:rPr lang="en-US" sz="1200" dirty="0" err="1" smtClean="0"/>
                  <a:t>perubahan</a:t>
                </a:r>
                <a:r>
                  <a:rPr lang="en-US" sz="1200" dirty="0" smtClean="0"/>
                  <a:t> </a:t>
                </a:r>
                <a:r>
                  <a:rPr lang="en-US" sz="1200" dirty="0" err="1" smtClean="0"/>
                  <a:t>fluks</a:t>
                </a:r>
                <a:r>
                  <a:rPr lang="en-US" sz="1200" dirty="0" smtClean="0"/>
                  <a:t> </a:t>
                </a:r>
                <a:r>
                  <a:rPr lang="en-US" sz="1200" dirty="0" err="1" smtClean="0"/>
                  <a:t>terhadap</a:t>
                </a:r>
                <a:r>
                  <a:rPr lang="en-US" sz="1200" dirty="0" smtClean="0"/>
                  <a:t> </a:t>
                </a:r>
                <a:r>
                  <a:rPr lang="en-US" sz="1200" dirty="0" err="1" smtClean="0"/>
                  <a:t>waktu</a:t>
                </a:r>
                <a:r>
                  <a:rPr lang="en-US" sz="1200" dirty="0" smtClean="0"/>
                  <a:t>. </a:t>
                </a:r>
                <a:r>
                  <a:rPr lang="en-US" sz="1200" dirty="0" err="1" smtClean="0"/>
                  <a:t>Namun</a:t>
                </a:r>
                <a:r>
                  <a:rPr lang="en-US" sz="1200" dirty="0" smtClean="0"/>
                  <a:t> </a:t>
                </a:r>
                <a:r>
                  <a:rPr lang="en-US" sz="1200" dirty="0" err="1" smtClean="0"/>
                  <a:t>beberapa</a:t>
                </a:r>
                <a:r>
                  <a:rPr lang="en-US" sz="1200" dirty="0" smtClean="0"/>
                  <a:t> </a:t>
                </a:r>
                <a:r>
                  <a:rPr lang="en-US" sz="1200" dirty="0" err="1" smtClean="0"/>
                  <a:t>teorimengabungkan</a:t>
                </a:r>
                <a:r>
                  <a:rPr lang="en-US" sz="1200" dirty="0" smtClean="0"/>
                  <a:t> </a:t>
                </a:r>
                <a:r>
                  <a:rPr lang="en-US" sz="1200" dirty="0" err="1" smtClean="0"/>
                  <a:t>kedua</a:t>
                </a:r>
                <a:r>
                  <a:rPr lang="en-US" sz="1200" dirty="0" smtClean="0"/>
                  <a:t> </a:t>
                </a:r>
                <a:r>
                  <a:rPr lang="en-US" sz="1200" dirty="0" err="1" smtClean="0"/>
                  <a:t>hukum</a:t>
                </a:r>
                <a:r>
                  <a:rPr lang="en-US" sz="1200" dirty="0" smtClean="0"/>
                  <a:t> Faraday </a:t>
                </a:r>
                <a:r>
                  <a:rPr lang="en-US" sz="1200" dirty="0" err="1" smtClean="0"/>
                  <a:t>tersebut</a:t>
                </a:r>
                <a:r>
                  <a:rPr lang="en-US" sz="1200" dirty="0" smtClean="0"/>
                  <a:t> </a:t>
                </a:r>
                <a:r>
                  <a:rPr lang="en-US" sz="1200" dirty="0" err="1" smtClean="0"/>
                  <a:t>menjadi</a:t>
                </a:r>
                <a:r>
                  <a:rPr lang="en-US" sz="1200" dirty="0" smtClean="0"/>
                  <a:t> </a:t>
                </a:r>
                <a:r>
                  <a:rPr lang="en-US" sz="1200" dirty="0" err="1" smtClean="0"/>
                  <a:t>satu</a:t>
                </a:r>
                <a:r>
                  <a:rPr lang="en-US" sz="1200" dirty="0" smtClean="0"/>
                  <a:t> </a:t>
                </a:r>
                <a:r>
                  <a:rPr lang="en-US" sz="1200" dirty="0" err="1" smtClean="0"/>
                  <a:t>pernyataan</a:t>
                </a:r>
                <a:r>
                  <a:rPr lang="en-US" sz="1200" dirty="0" smtClean="0"/>
                  <a:t>, </a:t>
                </a:r>
                <a:r>
                  <a:rPr lang="en-US" sz="1200" dirty="0" err="1" smtClean="0"/>
                  <a:t>yaitu</a:t>
                </a:r>
                <a:r>
                  <a:rPr lang="en-US" sz="1200" dirty="0" smtClean="0"/>
                  <a:t> :</a:t>
                </a:r>
                <a:endParaRPr lang="id-ID" sz="1200" dirty="0" smtClean="0"/>
              </a:p>
              <a:p>
                <a:pPr algn="just"/>
                <a:r>
                  <a:rPr lang="en-US" sz="1200" b="1" dirty="0" smtClean="0"/>
                  <a:t>“</a:t>
                </a:r>
                <a:r>
                  <a:rPr lang="en-US" sz="1200" b="1" dirty="0" err="1" smtClean="0"/>
                  <a:t>Setiap</a:t>
                </a:r>
                <a:r>
                  <a:rPr lang="en-US" sz="1200" b="1" dirty="0" smtClean="0"/>
                  <a:t> </a:t>
                </a:r>
                <a:r>
                  <a:rPr lang="en-US" sz="1200" b="1" dirty="0" err="1" smtClean="0"/>
                  <a:t>perubahan</a:t>
                </a:r>
                <a:r>
                  <a:rPr lang="en-US" sz="1200" b="1" dirty="0" smtClean="0"/>
                  <a:t> </a:t>
                </a:r>
                <a:r>
                  <a:rPr lang="en-US" sz="1200" b="1" dirty="0" err="1" smtClean="0"/>
                  <a:t>medan</a:t>
                </a:r>
                <a:r>
                  <a:rPr lang="en-US" sz="1200" b="1" dirty="0" smtClean="0"/>
                  <a:t> magnet </a:t>
                </a:r>
                <a:r>
                  <a:rPr lang="en-US" sz="1200" b="1" dirty="0" err="1" smtClean="0"/>
                  <a:t>pada</a:t>
                </a:r>
                <a:r>
                  <a:rPr lang="en-US" sz="1200" b="1" dirty="0" smtClean="0"/>
                  <a:t> </a:t>
                </a:r>
                <a:r>
                  <a:rPr lang="en-US" sz="1200" b="1" dirty="0" err="1" smtClean="0"/>
                  <a:t>kumparan</a:t>
                </a:r>
                <a:r>
                  <a:rPr lang="en-US" sz="1200" b="1" dirty="0" smtClean="0"/>
                  <a:t> </a:t>
                </a:r>
                <a:r>
                  <a:rPr lang="en-US" sz="1200" b="1" dirty="0" err="1" smtClean="0"/>
                  <a:t>akan</a:t>
                </a:r>
                <a:r>
                  <a:rPr lang="en-US" sz="1200" b="1" dirty="0" smtClean="0"/>
                  <a:t> </a:t>
                </a:r>
                <a:r>
                  <a:rPr lang="en-US" sz="1200" b="1" dirty="0" err="1" smtClean="0"/>
                  <a:t>menyebabkan</a:t>
                </a:r>
                <a:r>
                  <a:rPr lang="en-US" sz="1200" b="1" dirty="0" smtClean="0"/>
                  <a:t> </a:t>
                </a:r>
                <a:r>
                  <a:rPr lang="en-US" sz="1200" b="1" dirty="0" err="1" smtClean="0"/>
                  <a:t>gaya</a:t>
                </a:r>
                <a:r>
                  <a:rPr lang="en-US" sz="1200" b="1" dirty="0" smtClean="0"/>
                  <a:t> </a:t>
                </a:r>
                <a:r>
                  <a:rPr lang="en-US" sz="1200" b="1" dirty="0" err="1" smtClean="0"/>
                  <a:t>gerak</a:t>
                </a:r>
                <a:r>
                  <a:rPr lang="en-US" sz="1200" b="1" dirty="0" smtClean="0"/>
                  <a:t> </a:t>
                </a:r>
                <a:r>
                  <a:rPr lang="en-US" sz="1200" b="1" dirty="0" err="1" smtClean="0"/>
                  <a:t>listrik</a:t>
                </a:r>
                <a:r>
                  <a:rPr lang="en-US" sz="1200" b="1" dirty="0" smtClean="0"/>
                  <a:t> </a:t>
                </a:r>
                <a:r>
                  <a:rPr lang="en-US" sz="1200" b="1" dirty="0" err="1" smtClean="0"/>
                  <a:t>induksi</a:t>
                </a:r>
                <a:r>
                  <a:rPr lang="en-US" sz="1200" b="1" dirty="0" smtClean="0"/>
                  <a:t> yang </a:t>
                </a:r>
                <a:r>
                  <a:rPr lang="en-US" sz="1200" b="1" dirty="0" err="1" smtClean="0"/>
                  <a:t>sebanding</a:t>
                </a:r>
                <a:r>
                  <a:rPr lang="en-US" sz="1200" b="1" dirty="0" smtClean="0"/>
                  <a:t> </a:t>
                </a:r>
                <a:r>
                  <a:rPr lang="en-US" sz="1200" b="1" dirty="0" err="1" smtClean="0"/>
                  <a:t>dengan</a:t>
                </a:r>
                <a:r>
                  <a:rPr lang="en-US" sz="1200" b="1" dirty="0" smtClean="0"/>
                  <a:t> </a:t>
                </a:r>
                <a:r>
                  <a:rPr lang="en-US" sz="1200" b="1" dirty="0" err="1" smtClean="0"/>
                  <a:t>laju</a:t>
                </a:r>
                <a:r>
                  <a:rPr lang="en-US" sz="1200" b="1" dirty="0" smtClean="0"/>
                  <a:t> </a:t>
                </a:r>
                <a:r>
                  <a:rPr lang="en-US" sz="1200" b="1" dirty="0" err="1" smtClean="0"/>
                  <a:t>perubahan</a:t>
                </a:r>
                <a:r>
                  <a:rPr lang="en-US" sz="1200" b="1" dirty="0" smtClean="0"/>
                  <a:t> </a:t>
                </a:r>
                <a:r>
                  <a:rPr lang="en-US" sz="1200" b="1" dirty="0" err="1" smtClean="0"/>
                  <a:t>fluks</a:t>
                </a:r>
                <a:r>
                  <a:rPr lang="en-US" sz="1200" b="1" dirty="0" smtClean="0"/>
                  <a:t>”.</a:t>
                </a:r>
                <a:endParaRPr lang="id-ID" sz="1200" dirty="0" smtClean="0"/>
              </a:p>
              <a:p>
                <a:pPr lvl="0"/>
                <a:endParaRPr dirty="0">
                  <a:latin typeface="Abril Fatface" charset="0"/>
                  <a:ea typeface="Montserrat"/>
                  <a:cs typeface="Montserrat"/>
                  <a:sym typeface="Montserrat"/>
                </a:endParaRPr>
              </a:p>
            </p:txBody>
          </p:sp>
          <p:sp>
            <p:nvSpPr>
              <p:cNvPr id="3767" name="Google Shape;3767;p47"/>
              <p:cNvSpPr txBox="1"/>
              <p:nvPr/>
            </p:nvSpPr>
            <p:spPr>
              <a:xfrm>
                <a:off x="5248303" y="1869111"/>
                <a:ext cx="3307867" cy="810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lvl="0">
                  <a:spcAft>
                    <a:spcPts val="1600"/>
                  </a:spcAft>
                </a:pPr>
                <a:r>
                  <a:rPr lang="id-ID" sz="1200" dirty="0"/>
                  <a:t/>
                </a:r>
                <a:br>
                  <a:rPr lang="id-ID" sz="1200" dirty="0"/>
                </a:br>
                <a:r>
                  <a:rPr lang="id-ID" sz="1200" dirty="0"/>
                  <a:t/>
                </a:r>
                <a:br>
                  <a:rPr lang="id-ID" sz="1200" dirty="0"/>
                </a:br>
                <a:endParaRPr sz="1200" dirty="0">
                  <a:latin typeface="Montserrat"/>
                  <a:ea typeface="Montserrat"/>
                  <a:cs typeface="Montserrat"/>
                  <a:sym typeface="Montserrat"/>
                </a:endParaRPr>
              </a:p>
            </p:txBody>
          </p:sp>
        </p:grpSp>
        <p:sp>
          <p:nvSpPr>
            <p:cNvPr id="3768" name="Google Shape;3768;p47"/>
            <p:cNvSpPr/>
            <p:nvPr/>
          </p:nvSpPr>
          <p:spPr>
            <a:xfrm>
              <a:off x="7198401" y="4462084"/>
              <a:ext cx="718785" cy="545809"/>
            </a:xfrm>
            <a:prstGeom prst="ellipse">
              <a:avLst/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dirty="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endParaRPr>
            </a:p>
          </p:txBody>
        </p:sp>
      </p:grpSp>
      <p:sp>
        <p:nvSpPr>
          <p:cNvPr id="21" name="Google Shape;3599;p42"/>
          <p:cNvSpPr txBox="1">
            <a:spLocks noGrp="1"/>
          </p:cNvSpPr>
          <p:nvPr>
            <p:ph type="title"/>
          </p:nvPr>
        </p:nvSpPr>
        <p:spPr>
          <a:xfrm>
            <a:off x="720000" y="545800"/>
            <a:ext cx="6506700" cy="37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>
              <a:buClr>
                <a:schemeClr val="dk1"/>
              </a:buClr>
              <a:buSzPts val="1100"/>
            </a:pPr>
            <a:r>
              <a:rPr lang="en-US" dirty="0" smtClean="0"/>
              <a:t>2.3 </a:t>
            </a:r>
            <a:r>
              <a:rPr lang="en-US" dirty="0" err="1" smtClean="0"/>
              <a:t>Hukum</a:t>
            </a:r>
            <a:r>
              <a:rPr lang="en-US" dirty="0" smtClean="0"/>
              <a:t> Faraday 1 &amp; II</a:t>
            </a:r>
            <a:endParaRPr dirty="0"/>
          </a:p>
        </p:txBody>
      </p:sp>
      <p:sp>
        <p:nvSpPr>
          <p:cNvPr id="22" name="Google Shape;3758;p47"/>
          <p:cNvSpPr/>
          <p:nvPr/>
        </p:nvSpPr>
        <p:spPr>
          <a:xfrm>
            <a:off x="3494181" y="1306285"/>
            <a:ext cx="788570" cy="587828"/>
          </a:xfrm>
          <a:prstGeom prst="ellipse">
            <a:avLst/>
          </a:prstGeom>
          <a:ln>
            <a:headEnd type="none" w="sm" len="sm"/>
            <a:tailEnd type="none" w="sm" len="sm"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lt1"/>
              </a:solidFill>
              <a:latin typeface="Abril Fatface"/>
              <a:ea typeface="Abril Fatface"/>
              <a:cs typeface="Abril Fatface"/>
              <a:sym typeface="Abril Fatface"/>
            </a:endParaRPr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7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7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50" grpId="0" animBg="1"/>
      <p:bldP spid="375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AEB"/>
        </a:solidFill>
        <a:effectLst/>
      </p:bgPr>
    </p:bg>
    <p:spTree>
      <p:nvGrpSpPr>
        <p:cNvPr id="1" name="Shape 35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9" name="Google Shape;3599;p42"/>
          <p:cNvSpPr txBox="1">
            <a:spLocks noGrp="1"/>
          </p:cNvSpPr>
          <p:nvPr>
            <p:ph type="title"/>
          </p:nvPr>
        </p:nvSpPr>
        <p:spPr>
          <a:xfrm>
            <a:off x="720000" y="545800"/>
            <a:ext cx="6506700" cy="37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>
              <a:buClr>
                <a:schemeClr val="dk1"/>
              </a:buClr>
              <a:buSzPts val="1100"/>
            </a:pPr>
            <a:r>
              <a:rPr lang="en-US" sz="1800" dirty="0" smtClean="0">
                <a:solidFill>
                  <a:schemeClr val="bg1"/>
                </a:solidFill>
              </a:rPr>
              <a:t>2.4  </a:t>
            </a:r>
            <a:r>
              <a:rPr lang="en-US" sz="1800" dirty="0" err="1" smtClean="0">
                <a:solidFill>
                  <a:schemeClr val="bg1"/>
                </a:solidFill>
              </a:rPr>
              <a:t>Hukum</a:t>
            </a:r>
            <a:r>
              <a:rPr lang="en-US" sz="1800" dirty="0" smtClean="0">
                <a:solidFill>
                  <a:schemeClr val="bg1"/>
                </a:solidFill>
              </a:rPr>
              <a:t> Henry</a:t>
            </a:r>
            <a:endParaRPr sz="1800" dirty="0">
              <a:solidFill>
                <a:schemeClr val="bg1"/>
              </a:solidFill>
            </a:endParaRPr>
          </a:p>
        </p:txBody>
      </p:sp>
      <p:sp>
        <p:nvSpPr>
          <p:cNvPr id="3600" name="Google Shape;3600;p42"/>
          <p:cNvSpPr txBox="1">
            <a:spLocks noGrp="1"/>
          </p:cNvSpPr>
          <p:nvPr>
            <p:ph type="body" idx="1"/>
          </p:nvPr>
        </p:nvSpPr>
        <p:spPr>
          <a:xfrm>
            <a:off x="796200" y="1147665"/>
            <a:ext cx="7704000" cy="346103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None/>
            </a:pPr>
            <a:r>
              <a:rPr lang="en-US" sz="1100" b="1" dirty="0" err="1" smtClean="0"/>
              <a:t>Hukum</a:t>
            </a:r>
            <a:r>
              <a:rPr lang="en-US" sz="1100" b="1" dirty="0" smtClean="0"/>
              <a:t> Henry</a:t>
            </a:r>
          </a:p>
          <a:p>
            <a:pPr algn="just">
              <a:buNone/>
            </a:pPr>
            <a:r>
              <a:rPr lang="en-US" sz="1100" dirty="0" smtClean="0"/>
              <a:t>	</a:t>
            </a:r>
            <a:r>
              <a:rPr lang="en-US" sz="1100" dirty="0" smtClean="0"/>
              <a:t>	</a:t>
            </a:r>
            <a:r>
              <a:rPr lang="en-US" sz="1100" dirty="0" err="1" smtClean="0">
                <a:solidFill>
                  <a:schemeClr val="tx2">
                    <a:lumMod val="10000"/>
                  </a:schemeClr>
                </a:solidFill>
              </a:rPr>
              <a:t>Hukum</a:t>
            </a: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2">
                    <a:lumMod val="10000"/>
                  </a:schemeClr>
                </a:solidFill>
              </a:rPr>
              <a:t>henry</a:t>
            </a: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2">
                    <a:lumMod val="10000"/>
                  </a:schemeClr>
                </a:solidFill>
              </a:rPr>
              <a:t>menyatakan</a:t>
            </a: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2">
                    <a:lumMod val="10000"/>
                  </a:schemeClr>
                </a:solidFill>
              </a:rPr>
              <a:t>bahwa</a:t>
            </a: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2">
                    <a:lumMod val="10000"/>
                  </a:schemeClr>
                </a:solidFill>
              </a:rPr>
              <a:t>apabila</a:t>
            </a: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  </a:t>
            </a:r>
            <a:r>
              <a:rPr lang="en-US" sz="1100" dirty="0" err="1" smtClean="0">
                <a:solidFill>
                  <a:schemeClr val="tx2">
                    <a:lumMod val="10000"/>
                  </a:schemeClr>
                </a:solidFill>
              </a:rPr>
              <a:t>arus</a:t>
            </a: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  </a:t>
            </a:r>
            <a:r>
              <a:rPr lang="en-US" sz="1100" dirty="0" err="1" smtClean="0">
                <a:solidFill>
                  <a:schemeClr val="tx2">
                    <a:lumMod val="10000"/>
                  </a:schemeClr>
                </a:solidFill>
              </a:rPr>
              <a:t>liktrik</a:t>
            </a: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  yang </a:t>
            </a:r>
            <a:r>
              <a:rPr lang="en-US" sz="1100" dirty="0" err="1" smtClean="0">
                <a:solidFill>
                  <a:schemeClr val="tx2">
                    <a:lumMod val="10000"/>
                  </a:schemeClr>
                </a:solidFill>
              </a:rPr>
              <a:t>mengalir</a:t>
            </a: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2">
                    <a:lumMod val="10000"/>
                  </a:schemeClr>
                </a:solidFill>
              </a:rPr>
              <a:t>pada</a:t>
            </a: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2">
                    <a:lumMod val="10000"/>
                  </a:schemeClr>
                </a:solidFill>
              </a:rPr>
              <a:t>suatu</a:t>
            </a: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2">
                    <a:lumMod val="10000"/>
                  </a:schemeClr>
                </a:solidFill>
              </a:rPr>
              <a:t>penghantar</a:t>
            </a: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2">
                    <a:lumMod val="10000"/>
                  </a:schemeClr>
                </a:solidFill>
              </a:rPr>
              <a:t>berubah</a:t>
            </a: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2">
                    <a:lumMod val="10000"/>
                  </a:schemeClr>
                </a:solidFill>
              </a:rPr>
              <a:t>terhadap</a:t>
            </a: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2">
                    <a:lumMod val="10000"/>
                  </a:schemeClr>
                </a:solidFill>
              </a:rPr>
              <a:t>waktu</a:t>
            </a: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2">
                    <a:lumMod val="10000"/>
                  </a:schemeClr>
                </a:solidFill>
              </a:rPr>
              <a:t>maka</a:t>
            </a: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2">
                    <a:lumMod val="10000"/>
                  </a:schemeClr>
                </a:solidFill>
              </a:rPr>
              <a:t>pada</a:t>
            </a: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 </a:t>
            </a:r>
            <a:r>
              <a:rPr lang="en-US" sz="1100" dirty="0" err="1" smtClean="0">
                <a:solidFill>
                  <a:schemeClr val="tx2">
                    <a:lumMod val="10000"/>
                  </a:schemeClr>
                </a:solidFill>
              </a:rPr>
              <a:t>penghatar</a:t>
            </a: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2">
                    <a:lumMod val="10000"/>
                  </a:schemeClr>
                </a:solidFill>
              </a:rPr>
              <a:t>tersebut</a:t>
            </a: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2">
                    <a:lumMod val="10000"/>
                  </a:schemeClr>
                </a:solidFill>
              </a:rPr>
              <a:t>akan</a:t>
            </a: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2">
                    <a:lumMod val="10000"/>
                  </a:schemeClr>
                </a:solidFill>
              </a:rPr>
              <a:t>terjadi</a:t>
            </a: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2">
                    <a:lumMod val="10000"/>
                  </a:schemeClr>
                </a:solidFill>
              </a:rPr>
              <a:t>gaya</a:t>
            </a: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2">
                    <a:lumMod val="10000"/>
                  </a:schemeClr>
                </a:solidFill>
              </a:rPr>
              <a:t>gerak</a:t>
            </a: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2">
                    <a:lumMod val="10000"/>
                  </a:schemeClr>
                </a:solidFill>
              </a:rPr>
              <a:t>listrik</a:t>
            </a: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2">
                    <a:lumMod val="10000"/>
                  </a:schemeClr>
                </a:solidFill>
              </a:rPr>
              <a:t>induksi</a:t>
            </a: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2">
                    <a:lumMod val="10000"/>
                  </a:schemeClr>
                </a:solidFill>
              </a:rPr>
              <a:t>diri</a:t>
            </a: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 yang </a:t>
            </a:r>
            <a:r>
              <a:rPr lang="en-US" sz="1100" dirty="0" err="1" smtClean="0">
                <a:solidFill>
                  <a:schemeClr val="tx2">
                    <a:lumMod val="10000"/>
                  </a:schemeClr>
                </a:solidFill>
              </a:rPr>
              <a:t>dirumuskan</a:t>
            </a: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:</a:t>
            </a:r>
          </a:p>
          <a:p>
            <a:pPr>
              <a:buNone/>
            </a:pPr>
            <a:endParaRPr lang="en-US" sz="1100" dirty="0" smtClean="0">
              <a:solidFill>
                <a:schemeClr val="tx2">
                  <a:lumMod val="10000"/>
                </a:schemeClr>
              </a:solidFill>
            </a:endParaRPr>
          </a:p>
          <a:p>
            <a:pPr>
              <a:buNone/>
            </a:pPr>
            <a:endParaRPr lang="en-US" sz="1100" dirty="0" smtClean="0">
              <a:solidFill>
                <a:schemeClr val="tx2">
                  <a:lumMod val="10000"/>
                </a:schemeClr>
              </a:solidFill>
            </a:endParaRPr>
          </a:p>
          <a:p>
            <a:pPr>
              <a:buNone/>
            </a:pPr>
            <a:endParaRPr lang="en-US" sz="1100" dirty="0" smtClean="0">
              <a:solidFill>
                <a:schemeClr val="tx2">
                  <a:lumMod val="10000"/>
                </a:schemeClr>
              </a:solidFill>
            </a:endParaRPr>
          </a:p>
          <a:p>
            <a:pPr>
              <a:buNone/>
            </a:pPr>
            <a:endParaRPr lang="id-ID" sz="1100" dirty="0" smtClean="0">
              <a:solidFill>
                <a:schemeClr val="tx2">
                  <a:lumMod val="10000"/>
                </a:schemeClr>
              </a:solidFill>
            </a:endParaRPr>
          </a:p>
          <a:p>
            <a:pPr>
              <a:buNone/>
            </a:pPr>
            <a:r>
              <a:rPr lang="en-US" sz="1100" dirty="0" err="1" smtClean="0">
                <a:solidFill>
                  <a:schemeClr val="tx2">
                    <a:lumMod val="10000"/>
                  </a:schemeClr>
                </a:solidFill>
              </a:rPr>
              <a:t>Keterangan</a:t>
            </a: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:</a:t>
            </a:r>
            <a:endParaRPr lang="id-ID" sz="1100" dirty="0" smtClean="0">
              <a:solidFill>
                <a:schemeClr val="tx2">
                  <a:lumMod val="10000"/>
                </a:schemeClr>
              </a:solidFill>
            </a:endParaRPr>
          </a:p>
          <a:p>
            <a:pPr>
              <a:buNone/>
            </a:pP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	ɛ</a:t>
            </a: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	= Gaya </a:t>
            </a:r>
            <a:r>
              <a:rPr lang="en-US" sz="1100" dirty="0" err="1" smtClean="0">
                <a:solidFill>
                  <a:schemeClr val="tx2">
                    <a:lumMod val="10000"/>
                  </a:schemeClr>
                </a:solidFill>
              </a:rPr>
              <a:t>gerak</a:t>
            </a: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2">
                    <a:lumMod val="10000"/>
                  </a:schemeClr>
                </a:solidFill>
              </a:rPr>
              <a:t>listrik</a:t>
            </a: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2">
                    <a:lumMod val="10000"/>
                  </a:schemeClr>
                </a:solidFill>
              </a:rPr>
              <a:t>induksi</a:t>
            </a: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2">
                    <a:lumMod val="10000"/>
                  </a:schemeClr>
                </a:solidFill>
              </a:rPr>
              <a:t>diri</a:t>
            </a: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 (volt)</a:t>
            </a:r>
            <a:endParaRPr lang="id-ID" sz="1100" dirty="0" smtClean="0">
              <a:solidFill>
                <a:schemeClr val="tx2">
                  <a:lumMod val="10000"/>
                </a:schemeClr>
              </a:solidFill>
            </a:endParaRPr>
          </a:p>
          <a:p>
            <a:pPr>
              <a:buNone/>
            </a:pP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	L</a:t>
            </a: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	= </a:t>
            </a:r>
            <a:r>
              <a:rPr lang="en-US" sz="1100" dirty="0" err="1" smtClean="0">
                <a:solidFill>
                  <a:schemeClr val="tx2">
                    <a:lumMod val="10000"/>
                  </a:schemeClr>
                </a:solidFill>
              </a:rPr>
              <a:t>Induktansi</a:t>
            </a: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2">
                    <a:lumMod val="10000"/>
                  </a:schemeClr>
                </a:solidFill>
              </a:rPr>
              <a:t>diri</a:t>
            </a:r>
            <a:endParaRPr lang="id-ID" sz="1100" dirty="0" smtClean="0">
              <a:solidFill>
                <a:schemeClr val="tx2">
                  <a:lumMod val="10000"/>
                </a:schemeClr>
              </a:solidFill>
            </a:endParaRPr>
          </a:p>
          <a:p>
            <a:pPr>
              <a:buNone/>
            </a:pP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	</a:t>
            </a:r>
            <a:r>
              <a:rPr lang="en-US" sz="1100" dirty="0" err="1" smtClean="0">
                <a:solidFill>
                  <a:schemeClr val="tx2">
                    <a:lumMod val="10000"/>
                  </a:schemeClr>
                </a:solidFill>
              </a:rPr>
              <a:t>dI</a:t>
            </a: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/</a:t>
            </a:r>
            <a:r>
              <a:rPr lang="en-US" sz="1100" dirty="0" err="1" smtClean="0">
                <a:solidFill>
                  <a:schemeClr val="tx2">
                    <a:lumMod val="10000"/>
                  </a:schemeClr>
                </a:solidFill>
              </a:rPr>
              <a:t>dt</a:t>
            </a: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	= </a:t>
            </a:r>
            <a:r>
              <a:rPr lang="en-US" sz="1100" dirty="0" err="1" smtClean="0">
                <a:solidFill>
                  <a:schemeClr val="tx2">
                    <a:lumMod val="10000"/>
                  </a:schemeClr>
                </a:solidFill>
              </a:rPr>
              <a:t>Besarnya</a:t>
            </a: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2">
                    <a:lumMod val="10000"/>
                  </a:schemeClr>
                </a:solidFill>
              </a:rPr>
              <a:t>perubahan</a:t>
            </a: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2">
                    <a:lumMod val="10000"/>
                  </a:schemeClr>
                </a:solidFill>
              </a:rPr>
              <a:t>arus</a:t>
            </a: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 /</a:t>
            </a:r>
            <a:r>
              <a:rPr lang="en-US" sz="1100" dirty="0" err="1" smtClean="0">
                <a:solidFill>
                  <a:schemeClr val="tx2">
                    <a:lumMod val="10000"/>
                  </a:schemeClr>
                </a:solidFill>
              </a:rPr>
              <a:t>satuan</a:t>
            </a: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2">
                    <a:lumMod val="10000"/>
                  </a:schemeClr>
                </a:solidFill>
              </a:rPr>
              <a:t>waktu</a:t>
            </a: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 (</a:t>
            </a:r>
            <a:r>
              <a:rPr lang="en-US" sz="1100" dirty="0" err="1" smtClean="0">
                <a:solidFill>
                  <a:schemeClr val="tx2">
                    <a:lumMod val="10000"/>
                  </a:schemeClr>
                </a:solidFill>
              </a:rPr>
              <a:t>Amper</a:t>
            </a: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/</a:t>
            </a:r>
            <a:r>
              <a:rPr lang="en-US" sz="1100" dirty="0" err="1" smtClean="0">
                <a:solidFill>
                  <a:schemeClr val="tx2">
                    <a:lumMod val="10000"/>
                  </a:schemeClr>
                </a:solidFill>
              </a:rPr>
              <a:t>sekon</a:t>
            </a: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)</a:t>
            </a:r>
            <a:endParaRPr lang="id-ID" sz="1100" dirty="0" smtClean="0">
              <a:solidFill>
                <a:schemeClr val="tx2">
                  <a:lumMod val="10000"/>
                </a:schemeClr>
              </a:solidFill>
            </a:endParaRPr>
          </a:p>
          <a:p>
            <a:pPr>
              <a:buNone/>
            </a:pPr>
            <a:endParaRPr lang="id-ID" sz="1100" dirty="0" smtClean="0">
              <a:solidFill>
                <a:schemeClr val="tx2">
                  <a:lumMod val="10000"/>
                </a:schemeClr>
              </a:solidFill>
            </a:endParaRPr>
          </a:p>
          <a:p>
            <a:pPr>
              <a:buNone/>
            </a:pP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	</a:t>
            </a:r>
            <a:r>
              <a:rPr lang="en-US" sz="1100" dirty="0" err="1" smtClean="0">
                <a:solidFill>
                  <a:schemeClr val="tx2">
                    <a:lumMod val="10000"/>
                  </a:schemeClr>
                </a:solidFill>
              </a:rPr>
              <a:t>Dimana</a:t>
            </a: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2">
                    <a:lumMod val="10000"/>
                  </a:schemeClr>
                </a:solidFill>
              </a:rPr>
              <a:t>cara</a:t>
            </a: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2">
                    <a:lumMod val="10000"/>
                  </a:schemeClr>
                </a:solidFill>
              </a:rPr>
              <a:t>memperoleh</a:t>
            </a: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2">
                    <a:lumMod val="10000"/>
                  </a:schemeClr>
                </a:solidFill>
              </a:rPr>
              <a:t>induktansi</a:t>
            </a: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2">
                    <a:lumMod val="10000"/>
                  </a:schemeClr>
                </a:solidFill>
              </a:rPr>
              <a:t>diri</a:t>
            </a: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 (L) </a:t>
            </a:r>
            <a:r>
              <a:rPr lang="en-US" sz="1100" dirty="0" err="1" smtClean="0">
                <a:solidFill>
                  <a:schemeClr val="tx2">
                    <a:lumMod val="10000"/>
                  </a:schemeClr>
                </a:solidFill>
              </a:rPr>
              <a:t>pada</a:t>
            </a: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2">
                    <a:lumMod val="10000"/>
                  </a:schemeClr>
                </a:solidFill>
              </a:rPr>
              <a:t>besarnya</a:t>
            </a: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2">
                    <a:lumMod val="10000"/>
                  </a:schemeClr>
                </a:solidFill>
              </a:rPr>
              <a:t>gaya</a:t>
            </a: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2">
                    <a:lumMod val="10000"/>
                  </a:schemeClr>
                </a:solidFill>
              </a:rPr>
              <a:t>gerak</a:t>
            </a: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2">
                    <a:lumMod val="10000"/>
                  </a:schemeClr>
                </a:solidFill>
              </a:rPr>
              <a:t>listrik</a:t>
            </a: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 yang </a:t>
            </a:r>
            <a:r>
              <a:rPr lang="en-US" sz="1100" dirty="0" err="1" smtClean="0">
                <a:solidFill>
                  <a:schemeClr val="tx2">
                    <a:lumMod val="10000"/>
                  </a:schemeClr>
                </a:solidFill>
              </a:rPr>
              <a:t>terjadi</a:t>
            </a: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2">
                    <a:lumMod val="10000"/>
                  </a:schemeClr>
                </a:solidFill>
              </a:rPr>
              <a:t>pada</a:t>
            </a: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2">
                    <a:lumMod val="10000"/>
                  </a:schemeClr>
                </a:solidFill>
              </a:rPr>
              <a:t>suatu</a:t>
            </a: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2">
                    <a:lumMod val="10000"/>
                  </a:schemeClr>
                </a:solidFill>
              </a:rPr>
              <a:t>kumparan</a:t>
            </a: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2">
                    <a:lumMod val="10000"/>
                  </a:schemeClr>
                </a:solidFill>
              </a:rPr>
              <a:t>dimana</a:t>
            </a: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2">
                    <a:lumMod val="10000"/>
                  </a:schemeClr>
                </a:solidFill>
              </a:rPr>
              <a:t>terjadi</a:t>
            </a: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2">
                    <a:lumMod val="10000"/>
                  </a:schemeClr>
                </a:solidFill>
              </a:rPr>
              <a:t>perubahan</a:t>
            </a: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1100" dirty="0" err="1" smtClean="0">
                <a:solidFill>
                  <a:schemeClr val="tx2">
                    <a:lumMod val="10000"/>
                  </a:schemeClr>
                </a:solidFill>
              </a:rPr>
              <a:t>arus</a:t>
            </a: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 1 Ampere </a:t>
            </a:r>
            <a:r>
              <a:rPr lang="en-US" sz="1100" dirty="0" err="1" smtClean="0">
                <a:solidFill>
                  <a:schemeClr val="tx2">
                    <a:lumMod val="10000"/>
                  </a:schemeClr>
                </a:solidFill>
              </a:rPr>
              <a:t>setiap</a:t>
            </a: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 1 </a:t>
            </a:r>
            <a:r>
              <a:rPr lang="en-US" sz="1100" dirty="0" err="1" smtClean="0">
                <a:solidFill>
                  <a:schemeClr val="tx2">
                    <a:lumMod val="10000"/>
                  </a:schemeClr>
                </a:solidFill>
              </a:rPr>
              <a:t>detik</a:t>
            </a:r>
            <a:r>
              <a:rPr lang="en-US" sz="1100" dirty="0" smtClean="0">
                <a:solidFill>
                  <a:schemeClr val="tx2">
                    <a:lumMod val="10000"/>
                  </a:schemeClr>
                </a:solidFill>
              </a:rPr>
              <a:t>.</a:t>
            </a:r>
            <a:endParaRPr lang="id-ID" sz="1100" dirty="0" smtClean="0">
              <a:solidFill>
                <a:schemeClr val="tx2">
                  <a:lumMod val="10000"/>
                </a:schemeClr>
              </a:solidFill>
            </a:endParaRPr>
          </a:p>
          <a:p>
            <a:pPr marL="0" lvl="0" indent="0">
              <a:lnSpc>
                <a:spcPct val="100000"/>
              </a:lnSpc>
              <a:buClr>
                <a:srgbClr val="612C28"/>
              </a:buClr>
              <a:buSzPts val="1100"/>
              <a:buNone/>
            </a:pPr>
            <a:endParaRPr sz="1600" b="1" dirty="0">
              <a:latin typeface="Arno Pro Smbd" pitchFamily="18" charset="0"/>
            </a:endParaRPr>
          </a:p>
        </p:txBody>
      </p:sp>
      <p:pic>
        <p:nvPicPr>
          <p:cNvPr id="4" name="image15.jpeg"/>
          <p:cNvPicPr/>
          <p:nvPr/>
        </p:nvPicPr>
        <p:blipFill>
          <a:blip r:embed="rId3" cstate="print"/>
          <a:srcRect b="49450"/>
          <a:stretch>
            <a:fillRect/>
          </a:stretch>
        </p:blipFill>
        <p:spPr>
          <a:xfrm>
            <a:off x="3969689" y="2147402"/>
            <a:ext cx="1124825" cy="47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68647439"/>
      </p:ext>
    </p:extLst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8" name="Google Shape;3858;p51"/>
          <p:cNvSpPr txBox="1">
            <a:spLocks noGrp="1"/>
          </p:cNvSpPr>
          <p:nvPr>
            <p:ph type="title"/>
          </p:nvPr>
        </p:nvSpPr>
        <p:spPr>
          <a:xfrm>
            <a:off x="713225" y="419878"/>
            <a:ext cx="6370800" cy="86774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1800" b="1" dirty="0" smtClean="0"/>
              <a:t>2.5  </a:t>
            </a:r>
            <a:r>
              <a:rPr lang="en-US" sz="1800" b="1" dirty="0" err="1" smtClean="0"/>
              <a:t>Penerapan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Hubungan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Induktansi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dengan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Ilmu</a:t>
            </a:r>
            <a:r>
              <a:rPr lang="en-US" sz="1800" b="1" dirty="0" smtClean="0"/>
              <a:t> </a:t>
            </a:r>
            <a:r>
              <a:rPr lang="en-US" sz="1800" b="1" dirty="0" smtClean="0"/>
              <a:t> </a:t>
            </a:r>
            <a:br>
              <a:rPr lang="en-US" sz="1800" b="1" dirty="0" smtClean="0"/>
            </a:br>
            <a:r>
              <a:rPr lang="en-US" sz="1800" b="1" dirty="0" smtClean="0"/>
              <a:t> </a:t>
            </a:r>
            <a:r>
              <a:rPr lang="en-US" sz="1800" b="1" dirty="0" smtClean="0"/>
              <a:t>        </a:t>
            </a:r>
            <a:r>
              <a:rPr lang="en-US" sz="1800" b="1" dirty="0" err="1" smtClean="0"/>
              <a:t>Elektronika</a:t>
            </a:r>
            <a:r>
              <a:rPr lang="en-US" sz="1800" b="1" dirty="0" smtClean="0"/>
              <a:t> </a:t>
            </a:r>
            <a:r>
              <a:rPr lang="id-ID" sz="2000" dirty="0" smtClean="0"/>
              <a:t/>
            </a:r>
            <a:br>
              <a:rPr lang="id-ID" sz="2000" dirty="0" smtClean="0"/>
            </a:br>
            <a:endParaRPr sz="1900" dirty="0"/>
          </a:p>
        </p:txBody>
      </p:sp>
      <p:sp>
        <p:nvSpPr>
          <p:cNvPr id="3859" name="Google Shape;3859;p51"/>
          <p:cNvSpPr/>
          <p:nvPr/>
        </p:nvSpPr>
        <p:spPr>
          <a:xfrm>
            <a:off x="158620" y="1909979"/>
            <a:ext cx="2487080" cy="2188500"/>
          </a:xfrm>
          <a:prstGeom prst="ellipse">
            <a:avLst/>
          </a:prstGeom>
          <a:solidFill>
            <a:srgbClr val="FBBE18">
              <a:alpha val="1786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-US" sz="1600" b="1" dirty="0" err="1" smtClean="0">
                <a:latin typeface="Aharoni" pitchFamily="2" charset="-79"/>
                <a:cs typeface="Aharoni" pitchFamily="2" charset="-79"/>
              </a:rPr>
              <a:t>Penerapan</a:t>
            </a:r>
            <a:r>
              <a:rPr lang="en-US" sz="1600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1600" b="1" dirty="0" err="1" smtClean="0">
                <a:latin typeface="Aharoni" pitchFamily="2" charset="-79"/>
                <a:cs typeface="Aharoni" pitchFamily="2" charset="-79"/>
              </a:rPr>
              <a:t>Hubungan</a:t>
            </a:r>
            <a:r>
              <a:rPr lang="en-US" sz="1600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1600" b="1" dirty="0" err="1" smtClean="0">
                <a:latin typeface="Aharoni" pitchFamily="2" charset="-79"/>
                <a:cs typeface="Aharoni" pitchFamily="2" charset="-79"/>
              </a:rPr>
              <a:t>Induktansi</a:t>
            </a:r>
            <a:endParaRPr sz="160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860" name="Google Shape;3860;p51"/>
          <p:cNvSpPr txBox="1"/>
          <p:nvPr/>
        </p:nvSpPr>
        <p:spPr>
          <a:xfrm>
            <a:off x="149291" y="2396819"/>
            <a:ext cx="2496410" cy="1341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id-ID" dirty="0"/>
              <a:t/>
            </a:r>
            <a:br>
              <a:rPr lang="id-ID" dirty="0"/>
            </a:br>
            <a:endParaRPr dirty="0">
              <a:latin typeface="Montserrat"/>
              <a:ea typeface="Montserrat"/>
              <a:cs typeface="Montserrat"/>
              <a:sym typeface="Montserrat"/>
            </a:endParaRPr>
          </a:p>
        </p:txBody>
      </p:sp>
      <p:grpSp>
        <p:nvGrpSpPr>
          <p:cNvPr id="3861" name="Google Shape;3861;p51"/>
          <p:cNvGrpSpPr/>
          <p:nvPr/>
        </p:nvGrpSpPr>
        <p:grpSpPr>
          <a:xfrm>
            <a:off x="3120688" y="1621133"/>
            <a:ext cx="5547450" cy="507300"/>
            <a:chOff x="3139350" y="1275900"/>
            <a:chExt cx="5547450" cy="507300"/>
          </a:xfrm>
        </p:grpSpPr>
        <p:sp>
          <p:nvSpPr>
            <p:cNvPr id="3862" name="Google Shape;3862;p51"/>
            <p:cNvSpPr/>
            <p:nvPr/>
          </p:nvSpPr>
          <p:spPr>
            <a:xfrm>
              <a:off x="4483500" y="1275900"/>
              <a:ext cx="4203300" cy="507300"/>
            </a:xfrm>
            <a:prstGeom prst="roundRect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/>
              <a:r>
                <a:rPr lang="en-US" dirty="0" smtClean="0">
                  <a:solidFill>
                    <a:schemeClr val="dk2"/>
                  </a:solidFill>
                  <a:latin typeface="Montserrat"/>
                  <a:ea typeface="Montserrat"/>
                  <a:cs typeface="Montserrat"/>
                  <a:sym typeface="Montserrat"/>
                </a:rPr>
                <a:t>Generator</a:t>
              </a:r>
              <a:endParaRPr dirty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3863" name="Google Shape;3863;p51"/>
            <p:cNvSpPr/>
            <p:nvPr/>
          </p:nvSpPr>
          <p:spPr>
            <a:xfrm>
              <a:off x="3139350" y="1275900"/>
              <a:ext cx="850500" cy="507300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>
                  <a:solidFill>
                    <a:schemeClr val="lt1"/>
                  </a:solidFill>
                  <a:latin typeface="Abril Fatface"/>
                  <a:ea typeface="Abril Fatface"/>
                  <a:cs typeface="Abril Fatface"/>
                  <a:sym typeface="Abril Fatface"/>
                </a:rPr>
                <a:t>01</a:t>
              </a:r>
              <a:endParaRPr sz="200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endParaRPr>
            </a:p>
          </p:txBody>
        </p:sp>
      </p:grpSp>
      <p:grpSp>
        <p:nvGrpSpPr>
          <p:cNvPr id="3864" name="Google Shape;3864;p51"/>
          <p:cNvGrpSpPr/>
          <p:nvPr/>
        </p:nvGrpSpPr>
        <p:grpSpPr>
          <a:xfrm>
            <a:off x="3158011" y="2748792"/>
            <a:ext cx="5547450" cy="507303"/>
            <a:chOff x="3139350" y="2014225"/>
            <a:chExt cx="5547450" cy="507303"/>
          </a:xfrm>
        </p:grpSpPr>
        <p:sp>
          <p:nvSpPr>
            <p:cNvPr id="3865" name="Google Shape;3865;p51"/>
            <p:cNvSpPr/>
            <p:nvPr/>
          </p:nvSpPr>
          <p:spPr>
            <a:xfrm>
              <a:off x="4483500" y="2014228"/>
              <a:ext cx="4203300" cy="507300"/>
            </a:xfrm>
            <a:prstGeom prst="roundRect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/>
              <a:r>
                <a:rPr lang="en-US" dirty="0" err="1" smtClean="0">
                  <a:solidFill>
                    <a:schemeClr val="dk2"/>
                  </a:solidFill>
                  <a:latin typeface="Montserrat"/>
                  <a:ea typeface="Montserrat"/>
                  <a:cs typeface="Montserrat"/>
                  <a:sym typeface="Montserrat"/>
                </a:rPr>
                <a:t>Transformator</a:t>
              </a:r>
              <a:endParaRPr dirty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3866" name="Google Shape;3866;p51"/>
            <p:cNvSpPr/>
            <p:nvPr/>
          </p:nvSpPr>
          <p:spPr>
            <a:xfrm>
              <a:off x="3139350" y="2014225"/>
              <a:ext cx="850500" cy="507300"/>
            </a:xfrm>
            <a:prstGeom prst="roundRect">
              <a:avLst>
                <a:gd name="adj" fmla="val 50000"/>
              </a:avLst>
            </a:prstGeom>
            <a:solidFill>
              <a:schemeClr val="accent4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 dirty="0">
                  <a:solidFill>
                    <a:schemeClr val="lt1"/>
                  </a:solidFill>
                  <a:latin typeface="Abril Fatface"/>
                  <a:ea typeface="Abril Fatface"/>
                  <a:cs typeface="Abril Fatface"/>
                  <a:sym typeface="Abril Fatface"/>
                </a:rPr>
                <a:t>02</a:t>
              </a:r>
              <a:endParaRPr sz="200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endParaRPr>
            </a:p>
          </p:txBody>
        </p:sp>
      </p:grpSp>
      <p:grpSp>
        <p:nvGrpSpPr>
          <p:cNvPr id="3867" name="Google Shape;3867;p51"/>
          <p:cNvGrpSpPr/>
          <p:nvPr/>
        </p:nvGrpSpPr>
        <p:grpSpPr>
          <a:xfrm>
            <a:off x="3130019" y="2747456"/>
            <a:ext cx="5556781" cy="1617638"/>
            <a:chOff x="3130019" y="2713568"/>
            <a:chExt cx="5556781" cy="1617638"/>
          </a:xfrm>
        </p:grpSpPr>
        <p:sp>
          <p:nvSpPr>
            <p:cNvPr id="3868" name="Google Shape;3868;p51"/>
            <p:cNvSpPr/>
            <p:nvPr/>
          </p:nvSpPr>
          <p:spPr>
            <a:xfrm>
              <a:off x="4483500" y="2713568"/>
              <a:ext cx="4203300" cy="507300"/>
            </a:xfrm>
            <a:prstGeom prst="roundRect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/>
              <a:r>
                <a:rPr lang="en-US" dirty="0" err="1" smtClean="0">
                  <a:solidFill>
                    <a:schemeClr val="dk2"/>
                  </a:solidFill>
                  <a:latin typeface="Montserrat"/>
                  <a:ea typeface="Montserrat"/>
                  <a:cs typeface="Montserrat"/>
                  <a:sym typeface="Montserrat"/>
                </a:rPr>
                <a:t>Transformator</a:t>
              </a:r>
              <a:endParaRPr dirty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3869" name="Google Shape;3869;p51"/>
            <p:cNvSpPr/>
            <p:nvPr/>
          </p:nvSpPr>
          <p:spPr>
            <a:xfrm>
              <a:off x="3130019" y="3823906"/>
              <a:ext cx="850500" cy="50730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 dirty="0">
                  <a:solidFill>
                    <a:schemeClr val="lt1"/>
                  </a:solidFill>
                  <a:latin typeface="Abril Fatface"/>
                  <a:ea typeface="Abril Fatface"/>
                  <a:cs typeface="Abril Fatface"/>
                  <a:sym typeface="Abril Fatface"/>
                </a:rPr>
                <a:t>03</a:t>
              </a:r>
              <a:endParaRPr sz="200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endParaRPr>
            </a:p>
          </p:txBody>
        </p:sp>
      </p:grpSp>
      <p:cxnSp>
        <p:nvCxnSpPr>
          <p:cNvPr id="3876" name="Google Shape;3876;p51"/>
          <p:cNvCxnSpPr>
            <a:stCxn id="3859" idx="6"/>
            <a:endCxn id="3863" idx="1"/>
          </p:cNvCxnSpPr>
          <p:nvPr/>
        </p:nvCxnSpPr>
        <p:spPr>
          <a:xfrm flipV="1">
            <a:off x="2645700" y="1874783"/>
            <a:ext cx="474988" cy="1129446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877" name="Google Shape;3877;p51"/>
          <p:cNvCxnSpPr>
            <a:stCxn id="3859" idx="6"/>
            <a:endCxn id="3866" idx="1"/>
          </p:cNvCxnSpPr>
          <p:nvPr/>
        </p:nvCxnSpPr>
        <p:spPr>
          <a:xfrm flipV="1">
            <a:off x="2645700" y="3002442"/>
            <a:ext cx="512311" cy="1787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878" name="Google Shape;3878;p51"/>
          <p:cNvCxnSpPr>
            <a:stCxn id="3859" idx="6"/>
            <a:endCxn id="3869" idx="1"/>
          </p:cNvCxnSpPr>
          <p:nvPr/>
        </p:nvCxnSpPr>
        <p:spPr>
          <a:xfrm>
            <a:off x="2645700" y="3004229"/>
            <a:ext cx="484319" cy="1107215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881" name="Google Shape;3881;p51"/>
          <p:cNvCxnSpPr>
            <a:stCxn id="3863" idx="3"/>
            <a:endCxn id="3862" idx="1"/>
          </p:cNvCxnSpPr>
          <p:nvPr/>
        </p:nvCxnSpPr>
        <p:spPr>
          <a:xfrm>
            <a:off x="3971188" y="1874783"/>
            <a:ext cx="493650" cy="1588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oval" w="med" len="med"/>
          </a:ln>
        </p:spPr>
      </p:cxnSp>
      <p:cxnSp>
        <p:nvCxnSpPr>
          <p:cNvPr id="3882" name="Google Shape;3882;p51"/>
          <p:cNvCxnSpPr/>
          <p:nvPr/>
        </p:nvCxnSpPr>
        <p:spPr>
          <a:xfrm>
            <a:off x="3999181" y="3002442"/>
            <a:ext cx="493650" cy="3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oval" w="med" len="med"/>
          </a:ln>
        </p:spPr>
      </p:cxnSp>
      <p:cxnSp>
        <p:nvCxnSpPr>
          <p:cNvPr id="3883" name="Google Shape;3883;p51"/>
          <p:cNvCxnSpPr/>
          <p:nvPr/>
        </p:nvCxnSpPr>
        <p:spPr>
          <a:xfrm flipV="1">
            <a:off x="2636911" y="3001106"/>
            <a:ext cx="502981" cy="1110338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oval" w="med" len="med"/>
          </a:ln>
        </p:spPr>
      </p:cxnSp>
      <p:sp>
        <p:nvSpPr>
          <p:cNvPr id="42" name="Google Shape;3862;p51"/>
          <p:cNvSpPr/>
          <p:nvPr/>
        </p:nvSpPr>
        <p:spPr>
          <a:xfrm>
            <a:off x="4506685" y="3862873"/>
            <a:ext cx="4236098" cy="531846"/>
          </a:xfrm>
          <a:prstGeom prst="roundRect">
            <a:avLst>
              <a:gd name="adj" fmla="val 50000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dirty="0" err="1" smtClean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Pemicu</a:t>
            </a:r>
            <a:r>
              <a:rPr lang="en-US" dirty="0" smtClean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dirty="0" err="1" smtClean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Jantung</a:t>
            </a:r>
            <a:r>
              <a:rPr lang="en-US" dirty="0" smtClean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rPr>
              <a:t> (ELEKTROGRAF)</a:t>
            </a:r>
            <a:endParaRPr dirty="0">
              <a:solidFill>
                <a:schemeClr val="dk2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cxnSp>
        <p:nvCxnSpPr>
          <p:cNvPr id="43" name="Google Shape;3882;p51"/>
          <p:cNvCxnSpPr/>
          <p:nvPr/>
        </p:nvCxnSpPr>
        <p:spPr>
          <a:xfrm>
            <a:off x="3964967" y="4097233"/>
            <a:ext cx="493650" cy="3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oval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58" grpId="0"/>
      <p:bldP spid="385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9" name="Google Shape;4079;p57"/>
          <p:cNvSpPr/>
          <p:nvPr/>
        </p:nvSpPr>
        <p:spPr>
          <a:xfrm>
            <a:off x="4053637" y="1740412"/>
            <a:ext cx="1796700" cy="17967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81" name="Google Shape;4081;p57"/>
          <p:cNvSpPr/>
          <p:nvPr/>
        </p:nvSpPr>
        <p:spPr>
          <a:xfrm>
            <a:off x="1222310" y="1340938"/>
            <a:ext cx="3681353" cy="137427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5F6A73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082" name="Google Shape;4082;p57"/>
          <p:cNvSpPr/>
          <p:nvPr/>
        </p:nvSpPr>
        <p:spPr>
          <a:xfrm>
            <a:off x="5190288" y="2003811"/>
            <a:ext cx="3711115" cy="2894760"/>
          </a:xfrm>
          <a:prstGeom prst="roundRect">
            <a:avLst>
              <a:gd name="adj" fmla="val 50000"/>
            </a:avLst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5F6A73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083" name="Google Shape;4083;p57"/>
          <p:cNvSpPr/>
          <p:nvPr/>
        </p:nvSpPr>
        <p:spPr>
          <a:xfrm>
            <a:off x="774440" y="2812127"/>
            <a:ext cx="4186877" cy="1433302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5F6A73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086" name="Google Shape;4086;p57"/>
          <p:cNvSpPr txBox="1"/>
          <p:nvPr/>
        </p:nvSpPr>
        <p:spPr>
          <a:xfrm>
            <a:off x="1453917" y="1387077"/>
            <a:ext cx="3080761" cy="12254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en-US" sz="1200" dirty="0" smtClean="0"/>
              <a:t>2. </a:t>
            </a:r>
            <a:r>
              <a:rPr lang="en-US" sz="1200" dirty="0" err="1" smtClean="0"/>
              <a:t>Transformator</a:t>
            </a:r>
            <a:r>
              <a:rPr lang="en-US" sz="1200" dirty="0" smtClean="0"/>
              <a:t> </a:t>
            </a:r>
            <a:r>
              <a:rPr lang="en-US" sz="1200" dirty="0" err="1" smtClean="0"/>
              <a:t>atau</a:t>
            </a:r>
            <a:r>
              <a:rPr lang="en-US" sz="1200" dirty="0" smtClean="0"/>
              <a:t> </a:t>
            </a:r>
            <a:r>
              <a:rPr lang="en-US" sz="1200" dirty="0" err="1" smtClean="0"/>
              <a:t>trafo</a:t>
            </a:r>
            <a:r>
              <a:rPr lang="en-US" sz="1200" dirty="0" smtClean="0"/>
              <a:t> </a:t>
            </a:r>
            <a:r>
              <a:rPr lang="en-US" sz="1200" dirty="0" err="1" smtClean="0"/>
              <a:t>adalah</a:t>
            </a:r>
            <a:r>
              <a:rPr lang="en-US" sz="1200" dirty="0" smtClean="0"/>
              <a:t> </a:t>
            </a:r>
            <a:r>
              <a:rPr lang="en-US" sz="1200" dirty="0" err="1" smtClean="0"/>
              <a:t>alat</a:t>
            </a:r>
            <a:r>
              <a:rPr lang="en-US" sz="1200" dirty="0" smtClean="0"/>
              <a:t> yang </a:t>
            </a:r>
            <a:r>
              <a:rPr lang="en-US" sz="1200" dirty="0" err="1" smtClean="0"/>
              <a:t>digunakan</a:t>
            </a:r>
            <a:r>
              <a:rPr lang="en-US" sz="1200" dirty="0" smtClean="0"/>
              <a:t> </a:t>
            </a:r>
            <a:r>
              <a:rPr lang="en-US" sz="1200" dirty="0" err="1" smtClean="0"/>
              <a:t>untuk</a:t>
            </a:r>
            <a:r>
              <a:rPr lang="en-US" sz="1200" dirty="0" smtClean="0"/>
              <a:t> </a:t>
            </a:r>
            <a:r>
              <a:rPr lang="en-US" sz="1200" dirty="0" err="1" smtClean="0"/>
              <a:t>mengubah</a:t>
            </a:r>
            <a:r>
              <a:rPr lang="en-US" sz="1200" dirty="0" smtClean="0"/>
              <a:t> </a:t>
            </a:r>
            <a:r>
              <a:rPr lang="en-US" sz="1200" dirty="0" err="1" smtClean="0"/>
              <a:t>tegangan</a:t>
            </a:r>
            <a:r>
              <a:rPr lang="en-US" sz="1200" dirty="0" smtClean="0"/>
              <a:t> </a:t>
            </a:r>
            <a:r>
              <a:rPr lang="en-US" sz="1200" dirty="0" err="1" smtClean="0"/>
              <a:t>bolak-balik</a:t>
            </a:r>
            <a:r>
              <a:rPr lang="en-US" sz="1200" dirty="0" smtClean="0"/>
              <a:t> (AC) </a:t>
            </a:r>
            <a:r>
              <a:rPr lang="en-US" sz="1200" dirty="0" err="1" smtClean="0"/>
              <a:t>dari</a:t>
            </a:r>
            <a:r>
              <a:rPr lang="en-US" sz="1200" dirty="0" smtClean="0"/>
              <a:t> </a:t>
            </a:r>
            <a:r>
              <a:rPr lang="en-US" sz="1200" dirty="0" err="1" smtClean="0"/>
              <a:t>suatu</a:t>
            </a:r>
            <a:r>
              <a:rPr lang="en-US" sz="1200" dirty="0" smtClean="0"/>
              <a:t> </a:t>
            </a:r>
            <a:r>
              <a:rPr lang="en-US" sz="1200" dirty="0" err="1" smtClean="0"/>
              <a:t>nilai</a:t>
            </a:r>
            <a:r>
              <a:rPr lang="en-US" sz="1200" dirty="0" smtClean="0"/>
              <a:t> </a:t>
            </a:r>
            <a:r>
              <a:rPr lang="en-US" sz="1200" dirty="0" err="1" smtClean="0"/>
              <a:t>ke</a:t>
            </a:r>
            <a:r>
              <a:rPr lang="en-US" sz="1200" dirty="0" smtClean="0"/>
              <a:t> </a:t>
            </a:r>
            <a:r>
              <a:rPr lang="en-US" sz="1200" dirty="0" err="1" smtClean="0"/>
              <a:t>nilai</a:t>
            </a:r>
            <a:r>
              <a:rPr lang="en-US" sz="1200" dirty="0" smtClean="0"/>
              <a:t> </a:t>
            </a:r>
            <a:r>
              <a:rPr lang="en-US" sz="1200" dirty="0" err="1" smtClean="0"/>
              <a:t>tertentu</a:t>
            </a:r>
            <a:r>
              <a:rPr lang="en-US" sz="1200" dirty="0" smtClean="0"/>
              <a:t>. </a:t>
            </a:r>
            <a:r>
              <a:rPr lang="en-US" sz="1200" dirty="0" err="1" smtClean="0"/>
              <a:t>Trafo</a:t>
            </a:r>
            <a:r>
              <a:rPr lang="en-US" sz="1200" dirty="0" smtClean="0"/>
              <a:t> </a:t>
            </a:r>
            <a:r>
              <a:rPr lang="en-US" sz="1200" dirty="0" err="1" smtClean="0"/>
              <a:t>terdiri</a:t>
            </a:r>
            <a:r>
              <a:rPr lang="en-US" sz="1200" dirty="0" smtClean="0"/>
              <a:t> </a:t>
            </a:r>
            <a:r>
              <a:rPr lang="en-US" sz="1200" dirty="0" err="1" smtClean="0"/>
              <a:t>dari</a:t>
            </a:r>
            <a:r>
              <a:rPr lang="en-US" sz="1200" dirty="0" smtClean="0"/>
              <a:t> </a:t>
            </a:r>
            <a:r>
              <a:rPr lang="en-US" sz="1200" dirty="0" err="1" smtClean="0"/>
              <a:t>pasangan</a:t>
            </a:r>
            <a:r>
              <a:rPr lang="en-US" sz="1200" dirty="0" smtClean="0"/>
              <a:t> </a:t>
            </a:r>
            <a:r>
              <a:rPr lang="en-US" sz="1200" dirty="0" err="1" smtClean="0"/>
              <a:t>kumparan</a:t>
            </a:r>
            <a:r>
              <a:rPr lang="en-US" sz="1200" dirty="0" smtClean="0"/>
              <a:t> primer </a:t>
            </a:r>
            <a:r>
              <a:rPr lang="en-US" sz="1200" dirty="0" err="1" smtClean="0"/>
              <a:t>dan</a:t>
            </a:r>
            <a:r>
              <a:rPr lang="en-US" sz="1200" dirty="0" smtClean="0"/>
              <a:t>  </a:t>
            </a:r>
            <a:r>
              <a:rPr lang="en-US" sz="1200" dirty="0" err="1" smtClean="0"/>
              <a:t>sekunder</a:t>
            </a:r>
            <a:r>
              <a:rPr lang="en-US" sz="1200" dirty="0" smtClean="0"/>
              <a:t>  yang </a:t>
            </a:r>
            <a:r>
              <a:rPr lang="en-US" sz="1200" dirty="0" err="1" smtClean="0"/>
              <a:t>terpisah</a:t>
            </a:r>
            <a:r>
              <a:rPr lang="en-US" sz="1200" dirty="0" smtClean="0"/>
              <a:t> </a:t>
            </a:r>
            <a:r>
              <a:rPr lang="en-US" sz="1200" dirty="0" err="1" smtClean="0"/>
              <a:t>dan</a:t>
            </a:r>
            <a:r>
              <a:rPr lang="en-US" sz="1200" dirty="0" smtClean="0"/>
              <a:t> </a:t>
            </a:r>
            <a:r>
              <a:rPr lang="en-US" sz="1200" dirty="0" err="1" smtClean="0"/>
              <a:t>dililitkan</a:t>
            </a:r>
            <a:r>
              <a:rPr lang="en-US" sz="1200" dirty="0" smtClean="0"/>
              <a:t> </a:t>
            </a:r>
            <a:r>
              <a:rPr lang="en-US" sz="1200" dirty="0" err="1" smtClean="0"/>
              <a:t>pada</a:t>
            </a:r>
            <a:r>
              <a:rPr lang="en-US" sz="1200" dirty="0" smtClean="0"/>
              <a:t> </a:t>
            </a:r>
            <a:r>
              <a:rPr lang="en-US" sz="1200" dirty="0" err="1" smtClean="0"/>
              <a:t>inti</a:t>
            </a:r>
            <a:r>
              <a:rPr lang="en-US" sz="1200" dirty="0" smtClean="0"/>
              <a:t> </a:t>
            </a:r>
            <a:r>
              <a:rPr lang="en-US" sz="1200" dirty="0" err="1" smtClean="0"/>
              <a:t>besi</a:t>
            </a:r>
            <a:r>
              <a:rPr lang="en-US" sz="1200" dirty="0" smtClean="0"/>
              <a:t> </a:t>
            </a:r>
            <a:r>
              <a:rPr lang="en-US" sz="1200" dirty="0" err="1" smtClean="0"/>
              <a:t>lunak</a:t>
            </a:r>
            <a:r>
              <a:rPr lang="en-US" sz="1200" dirty="0" smtClean="0"/>
              <a:t>. </a:t>
            </a:r>
            <a:r>
              <a:rPr lang="id-ID" sz="1200" dirty="0"/>
              <a:t/>
            </a:r>
            <a:br>
              <a:rPr lang="id-ID" sz="1200" dirty="0"/>
            </a:br>
            <a:r>
              <a:rPr lang="id-ID" dirty="0"/>
              <a:t/>
            </a:r>
            <a:br>
              <a:rPr lang="id-ID" dirty="0"/>
            </a:br>
            <a:endParaRPr dirty="0">
              <a:solidFill>
                <a:srgbClr val="595959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090" name="Google Shape;4090;p57"/>
          <p:cNvSpPr txBox="1"/>
          <p:nvPr/>
        </p:nvSpPr>
        <p:spPr>
          <a:xfrm>
            <a:off x="1091682" y="3032448"/>
            <a:ext cx="3415004" cy="11196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en-US" sz="1200" dirty="0" smtClean="0"/>
              <a:t>3. </a:t>
            </a:r>
            <a:r>
              <a:rPr lang="en-US" sz="1200" dirty="0" err="1" smtClean="0"/>
              <a:t>Pacu</a:t>
            </a:r>
            <a:r>
              <a:rPr lang="en-US" sz="1200" dirty="0" smtClean="0"/>
              <a:t>  </a:t>
            </a:r>
            <a:r>
              <a:rPr lang="en-US" sz="1200" dirty="0" err="1" smtClean="0"/>
              <a:t>jantung</a:t>
            </a:r>
            <a:r>
              <a:rPr lang="en-US" sz="1200" dirty="0" smtClean="0"/>
              <a:t>  ( pacemaker)   </a:t>
            </a:r>
            <a:r>
              <a:rPr lang="en-US" sz="1200" dirty="0" err="1" smtClean="0"/>
              <a:t>adalah</a:t>
            </a:r>
            <a:r>
              <a:rPr lang="en-US" sz="1200" dirty="0" smtClean="0"/>
              <a:t>  </a:t>
            </a:r>
            <a:r>
              <a:rPr lang="en-US" sz="1200" dirty="0" err="1" smtClean="0"/>
              <a:t>sebuah</a:t>
            </a:r>
            <a:r>
              <a:rPr lang="en-US" sz="1200" dirty="0" smtClean="0"/>
              <a:t>  </a:t>
            </a:r>
            <a:r>
              <a:rPr lang="en-US" sz="1200" dirty="0" err="1" smtClean="0"/>
              <a:t>alat</a:t>
            </a:r>
            <a:r>
              <a:rPr lang="en-US" sz="1200" dirty="0" smtClean="0"/>
              <a:t>  </a:t>
            </a:r>
            <a:r>
              <a:rPr lang="en-US" sz="1200" dirty="0" err="1" smtClean="0"/>
              <a:t>tenaga</a:t>
            </a:r>
            <a:r>
              <a:rPr lang="en-US" sz="1200" dirty="0" smtClean="0"/>
              <a:t>  </a:t>
            </a:r>
            <a:r>
              <a:rPr lang="en-US" sz="1200" dirty="0" err="1" smtClean="0"/>
              <a:t>baterai</a:t>
            </a:r>
            <a:r>
              <a:rPr lang="en-US" sz="1200" dirty="0" smtClean="0"/>
              <a:t> yang </a:t>
            </a:r>
            <a:r>
              <a:rPr lang="en-US" sz="1200" dirty="0" err="1" smtClean="0"/>
              <a:t>ditanamkan</a:t>
            </a:r>
            <a:r>
              <a:rPr lang="en-US" sz="1200" dirty="0" smtClean="0"/>
              <a:t> </a:t>
            </a:r>
            <a:r>
              <a:rPr lang="en-US" sz="1200" dirty="0" err="1" smtClean="0"/>
              <a:t>dengan</a:t>
            </a:r>
            <a:r>
              <a:rPr lang="en-US" sz="1200" dirty="0" smtClean="0"/>
              <a:t> </a:t>
            </a:r>
            <a:r>
              <a:rPr lang="en-US" sz="1200" dirty="0" err="1" smtClean="0"/>
              <a:t>pembedahan</a:t>
            </a:r>
            <a:r>
              <a:rPr lang="en-US" sz="1200" dirty="0" smtClean="0"/>
              <a:t> </a:t>
            </a:r>
            <a:r>
              <a:rPr lang="en-US" sz="1200" dirty="0" err="1" smtClean="0"/>
              <a:t>ke</a:t>
            </a:r>
            <a:r>
              <a:rPr lang="en-US" sz="1200" dirty="0" smtClean="0"/>
              <a:t> dada </a:t>
            </a:r>
            <a:r>
              <a:rPr lang="en-US" sz="1200" dirty="0" err="1" smtClean="0"/>
              <a:t>dan</a:t>
            </a:r>
            <a:r>
              <a:rPr lang="en-US" sz="1200" dirty="0" smtClean="0"/>
              <a:t> </a:t>
            </a:r>
            <a:r>
              <a:rPr lang="en-US" sz="1200" dirty="0" err="1" smtClean="0"/>
              <a:t>mengirimkan</a:t>
            </a:r>
            <a:r>
              <a:rPr lang="en-US" sz="1200" dirty="0" smtClean="0"/>
              <a:t> </a:t>
            </a:r>
            <a:r>
              <a:rPr lang="en-US" sz="1200" dirty="0" err="1" smtClean="0"/>
              <a:t>sinyal</a:t>
            </a:r>
            <a:r>
              <a:rPr lang="en-US" sz="1200" dirty="0" smtClean="0"/>
              <a:t> </a:t>
            </a:r>
            <a:r>
              <a:rPr lang="en-US" sz="1200" dirty="0" err="1" smtClean="0"/>
              <a:t>untuk</a:t>
            </a:r>
            <a:r>
              <a:rPr lang="en-US" sz="1200" dirty="0" smtClean="0"/>
              <a:t> </a:t>
            </a:r>
            <a:r>
              <a:rPr lang="en-US" sz="1200" dirty="0" err="1" smtClean="0"/>
              <a:t>mengatur</a:t>
            </a:r>
            <a:r>
              <a:rPr lang="en-US" sz="1200" dirty="0" smtClean="0"/>
              <a:t> </a:t>
            </a:r>
            <a:r>
              <a:rPr lang="en-US" sz="1200" dirty="0" err="1" smtClean="0"/>
              <a:t>detak</a:t>
            </a:r>
            <a:r>
              <a:rPr lang="en-US" sz="1200" dirty="0" smtClean="0"/>
              <a:t> </a:t>
            </a:r>
            <a:r>
              <a:rPr lang="en-US" sz="1200" dirty="0" err="1" smtClean="0"/>
              <a:t>jantung</a:t>
            </a:r>
            <a:r>
              <a:rPr lang="en-US" sz="1200" dirty="0" smtClean="0"/>
              <a:t>. </a:t>
            </a:r>
            <a:r>
              <a:rPr lang="id-ID" dirty="0"/>
              <a:t/>
            </a:r>
            <a:br>
              <a:rPr lang="id-ID" dirty="0"/>
            </a:br>
            <a:r>
              <a:rPr lang="id-ID" dirty="0"/>
              <a:t/>
            </a:r>
            <a:br>
              <a:rPr lang="id-ID" dirty="0"/>
            </a:br>
            <a:endParaRPr dirty="0">
              <a:solidFill>
                <a:srgbClr val="595959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092" name="Google Shape;4092;p57"/>
          <p:cNvSpPr txBox="1"/>
          <p:nvPr/>
        </p:nvSpPr>
        <p:spPr>
          <a:xfrm>
            <a:off x="5695810" y="2258434"/>
            <a:ext cx="3317561" cy="2481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/>
            <a:r>
              <a:rPr lang="en-US" sz="1200" dirty="0" smtClean="0"/>
              <a:t>1. Generator </a:t>
            </a:r>
            <a:r>
              <a:rPr lang="en-US" sz="1200" dirty="0" err="1" smtClean="0"/>
              <a:t>adalah</a:t>
            </a:r>
            <a:r>
              <a:rPr lang="en-US" sz="1200" dirty="0" smtClean="0"/>
              <a:t> </a:t>
            </a:r>
            <a:r>
              <a:rPr lang="en-US" sz="1200" dirty="0" err="1" smtClean="0"/>
              <a:t>alat</a:t>
            </a:r>
            <a:r>
              <a:rPr lang="en-US" sz="1200" dirty="0" smtClean="0"/>
              <a:t> yang </a:t>
            </a:r>
            <a:r>
              <a:rPr lang="en-US" sz="1200" dirty="0" err="1" smtClean="0"/>
              <a:t>digunakan</a:t>
            </a:r>
            <a:r>
              <a:rPr lang="en-US" sz="1200" dirty="0" smtClean="0"/>
              <a:t> </a:t>
            </a:r>
            <a:r>
              <a:rPr lang="en-US" sz="1200" dirty="0" err="1" smtClean="0"/>
              <a:t>untuk</a:t>
            </a:r>
            <a:r>
              <a:rPr lang="en-US" sz="1200" dirty="0" smtClean="0"/>
              <a:t> </a:t>
            </a:r>
            <a:r>
              <a:rPr lang="en-US" sz="1200" dirty="0" err="1" smtClean="0"/>
              <a:t>mengubah</a:t>
            </a:r>
            <a:r>
              <a:rPr lang="en-US" sz="1200" dirty="0" smtClean="0"/>
              <a:t> </a:t>
            </a:r>
            <a:r>
              <a:rPr lang="en-US" sz="1200" dirty="0" err="1" smtClean="0"/>
              <a:t>energi</a:t>
            </a:r>
            <a:r>
              <a:rPr lang="en-US" sz="1200" dirty="0" smtClean="0"/>
              <a:t> </a:t>
            </a:r>
            <a:r>
              <a:rPr lang="en-US" sz="1200" dirty="0" err="1" smtClean="0"/>
              <a:t>kinetik</a:t>
            </a:r>
            <a:r>
              <a:rPr lang="en-US" sz="1200" dirty="0" smtClean="0"/>
              <a:t> </a:t>
            </a:r>
            <a:r>
              <a:rPr lang="en-US" sz="1200" dirty="0" err="1" smtClean="0"/>
              <a:t>menjadi</a:t>
            </a:r>
            <a:r>
              <a:rPr lang="en-US" sz="1200" dirty="0" smtClean="0"/>
              <a:t> </a:t>
            </a:r>
            <a:r>
              <a:rPr lang="en-US" sz="1200" dirty="0" err="1" smtClean="0"/>
              <a:t>energi</a:t>
            </a:r>
            <a:r>
              <a:rPr lang="en-US" sz="1200" dirty="0" smtClean="0"/>
              <a:t> </a:t>
            </a:r>
            <a:r>
              <a:rPr lang="en-US" sz="1200" dirty="0" err="1" smtClean="0"/>
              <a:t>listrik</a:t>
            </a:r>
            <a:r>
              <a:rPr lang="en-US" sz="1200" dirty="0" smtClean="0"/>
              <a:t>, </a:t>
            </a:r>
            <a:r>
              <a:rPr lang="en-US" sz="1200" dirty="0" err="1" smtClean="0"/>
              <a:t>Ada</a:t>
            </a:r>
            <a:r>
              <a:rPr lang="en-US" sz="1200" dirty="0" smtClean="0"/>
              <a:t> </a:t>
            </a:r>
            <a:r>
              <a:rPr lang="en-US" sz="1200" dirty="0" err="1" smtClean="0"/>
              <a:t>dua</a:t>
            </a:r>
            <a:r>
              <a:rPr lang="en-US" sz="1200" dirty="0" smtClean="0"/>
              <a:t> </a:t>
            </a:r>
            <a:r>
              <a:rPr lang="en-US" sz="1200" dirty="0" err="1" smtClean="0"/>
              <a:t>jenis</a:t>
            </a:r>
            <a:r>
              <a:rPr lang="en-US" sz="1200" dirty="0" smtClean="0"/>
              <a:t> generator </a:t>
            </a:r>
            <a:r>
              <a:rPr lang="en-US" sz="1200" dirty="0" err="1" smtClean="0"/>
              <a:t>yaitu</a:t>
            </a:r>
            <a:r>
              <a:rPr lang="en-US" sz="1200" dirty="0" smtClean="0"/>
              <a:t>:</a:t>
            </a:r>
            <a:endParaRPr lang="id-ID" sz="1200" dirty="0" smtClean="0"/>
          </a:p>
          <a:p>
            <a:pPr marL="228600" indent="-228600" algn="just">
              <a:buAutoNum type="alphaLcPeriod"/>
            </a:pPr>
            <a:r>
              <a:rPr lang="en-US" sz="1200" dirty="0" smtClean="0"/>
              <a:t>Generator </a:t>
            </a:r>
            <a:r>
              <a:rPr lang="en-US" sz="1200" dirty="0" err="1" smtClean="0"/>
              <a:t>arus</a:t>
            </a:r>
            <a:r>
              <a:rPr lang="en-US" sz="1200" dirty="0" smtClean="0"/>
              <a:t> </a:t>
            </a:r>
            <a:r>
              <a:rPr lang="en-US" sz="1200" dirty="0" err="1" smtClean="0"/>
              <a:t>bolak-balik</a:t>
            </a:r>
            <a:r>
              <a:rPr lang="en-US" sz="1200" dirty="0" smtClean="0"/>
              <a:t> (AC) </a:t>
            </a:r>
            <a:r>
              <a:rPr lang="en-US" sz="1200" dirty="0" err="1" smtClean="0"/>
              <a:t>atau</a:t>
            </a:r>
            <a:r>
              <a:rPr lang="en-US" sz="1200" dirty="0" smtClean="0"/>
              <a:t> </a:t>
            </a:r>
            <a:endParaRPr lang="en-US" sz="1200" dirty="0" smtClean="0"/>
          </a:p>
          <a:p>
            <a:pPr marL="228600" indent="-228600" algn="just"/>
            <a:r>
              <a:rPr lang="en-US" sz="1200" dirty="0" smtClean="0"/>
              <a:t> </a:t>
            </a:r>
            <a:r>
              <a:rPr lang="en-US" sz="1200" dirty="0" smtClean="0"/>
              <a:t>     alternator</a:t>
            </a:r>
            <a:r>
              <a:rPr lang="en-US" sz="1200" dirty="0" smtClean="0"/>
              <a:t>.</a:t>
            </a:r>
            <a:endParaRPr lang="id-ID" sz="1200" dirty="0" smtClean="0"/>
          </a:p>
          <a:p>
            <a:pPr algn="just"/>
            <a:r>
              <a:rPr lang="en-US" sz="1200" dirty="0" smtClean="0"/>
              <a:t>b.  </a:t>
            </a:r>
            <a:r>
              <a:rPr lang="en-US" sz="1200" dirty="0" smtClean="0"/>
              <a:t> Generator </a:t>
            </a:r>
            <a:r>
              <a:rPr lang="en-US" sz="1200" dirty="0" err="1" smtClean="0"/>
              <a:t>arus</a:t>
            </a:r>
            <a:r>
              <a:rPr lang="en-US" sz="1200" dirty="0" smtClean="0"/>
              <a:t> </a:t>
            </a:r>
            <a:r>
              <a:rPr lang="en-US" sz="1200" dirty="0" err="1" smtClean="0"/>
              <a:t>searah</a:t>
            </a:r>
            <a:r>
              <a:rPr lang="en-US" sz="1200" dirty="0" smtClean="0"/>
              <a:t> (DC</a:t>
            </a:r>
            <a:r>
              <a:rPr lang="en-US" sz="1200" dirty="0" smtClean="0"/>
              <a:t>).</a:t>
            </a:r>
          </a:p>
          <a:p>
            <a:pPr algn="just"/>
            <a:endParaRPr lang="id-ID" sz="1200" dirty="0" smtClean="0"/>
          </a:p>
          <a:p>
            <a:pPr algn="just"/>
            <a:r>
              <a:rPr lang="en-US" sz="1200" dirty="0" err="1" smtClean="0"/>
              <a:t>Perbedaan</a:t>
            </a:r>
            <a:r>
              <a:rPr lang="en-US" sz="1200" dirty="0" smtClean="0"/>
              <a:t> </a:t>
            </a:r>
            <a:r>
              <a:rPr lang="en-US" sz="1200" dirty="0" err="1" smtClean="0"/>
              <a:t>antara</a:t>
            </a:r>
            <a:r>
              <a:rPr lang="en-US" sz="1200" dirty="0" smtClean="0"/>
              <a:t> generator </a:t>
            </a:r>
            <a:r>
              <a:rPr lang="en-US" sz="1200" dirty="0" err="1" smtClean="0"/>
              <a:t>arus</a:t>
            </a:r>
            <a:r>
              <a:rPr lang="en-US" sz="1200" dirty="0" smtClean="0"/>
              <a:t> </a:t>
            </a:r>
            <a:r>
              <a:rPr lang="en-US" sz="1200" dirty="0" err="1" smtClean="0"/>
              <a:t>bolak-balik</a:t>
            </a:r>
            <a:r>
              <a:rPr lang="en-US" sz="1200" dirty="0" smtClean="0"/>
              <a:t> </a:t>
            </a:r>
            <a:r>
              <a:rPr lang="en-US" sz="1200" dirty="0" err="1" smtClean="0"/>
              <a:t>dengan</a:t>
            </a:r>
            <a:r>
              <a:rPr lang="en-US" sz="1200" dirty="0" smtClean="0"/>
              <a:t> </a:t>
            </a:r>
            <a:r>
              <a:rPr lang="en-US" sz="1200" dirty="0" err="1" smtClean="0"/>
              <a:t>arus</a:t>
            </a:r>
            <a:r>
              <a:rPr lang="en-US" sz="1200" dirty="0" smtClean="0"/>
              <a:t> </a:t>
            </a:r>
            <a:r>
              <a:rPr lang="en-US" sz="1200" dirty="0" err="1" smtClean="0"/>
              <a:t>searah</a:t>
            </a:r>
            <a:r>
              <a:rPr lang="en-US" sz="1200" dirty="0" smtClean="0"/>
              <a:t> </a:t>
            </a:r>
            <a:r>
              <a:rPr lang="en-US" sz="1200" dirty="0" err="1" smtClean="0"/>
              <a:t>hanya</a:t>
            </a:r>
            <a:r>
              <a:rPr lang="en-US" sz="1200" dirty="0" smtClean="0"/>
              <a:t> </a:t>
            </a:r>
            <a:r>
              <a:rPr lang="en-US" sz="1200" dirty="0" err="1" smtClean="0"/>
              <a:t>terletak</a:t>
            </a:r>
            <a:r>
              <a:rPr lang="en-US" sz="1200" dirty="0" smtClean="0"/>
              <a:t> </a:t>
            </a:r>
            <a:r>
              <a:rPr lang="en-US" sz="1200" dirty="0" err="1" smtClean="0"/>
              <a:t>pada</a:t>
            </a:r>
            <a:r>
              <a:rPr lang="en-US" sz="1200" dirty="0" smtClean="0"/>
              <a:t> </a:t>
            </a:r>
            <a:r>
              <a:rPr lang="en-US" sz="1200" dirty="0" err="1" smtClean="0"/>
              <a:t>bentuk</a:t>
            </a:r>
            <a:r>
              <a:rPr lang="en-US" sz="1200" dirty="0" smtClean="0"/>
              <a:t> </a:t>
            </a:r>
            <a:r>
              <a:rPr lang="en-US" sz="1200" dirty="0" err="1" smtClean="0"/>
              <a:t>cincin</a:t>
            </a:r>
            <a:r>
              <a:rPr lang="en-US" sz="1200" dirty="0" smtClean="0"/>
              <a:t> </a:t>
            </a:r>
            <a:r>
              <a:rPr lang="en-US" sz="1200" dirty="0" err="1" smtClean="0"/>
              <a:t>luncur</a:t>
            </a:r>
            <a:r>
              <a:rPr lang="en-US" sz="1200" dirty="0" smtClean="0"/>
              <a:t> yang </a:t>
            </a:r>
            <a:r>
              <a:rPr lang="en-US" sz="1200" dirty="0" err="1" smtClean="0"/>
              <a:t>berhubungan</a:t>
            </a:r>
            <a:r>
              <a:rPr lang="en-US" sz="1200" dirty="0" smtClean="0"/>
              <a:t> </a:t>
            </a:r>
            <a:r>
              <a:rPr lang="en-US" sz="1200" dirty="0" err="1" smtClean="0"/>
              <a:t>dengan</a:t>
            </a:r>
            <a:r>
              <a:rPr lang="en-US" sz="1200" dirty="0" smtClean="0"/>
              <a:t> </a:t>
            </a:r>
            <a:r>
              <a:rPr lang="en-US" sz="1200" dirty="0" err="1" smtClean="0"/>
              <a:t>kedua</a:t>
            </a:r>
            <a:r>
              <a:rPr lang="en-US" sz="1200" dirty="0" smtClean="0"/>
              <a:t> </a:t>
            </a:r>
            <a:r>
              <a:rPr lang="en-US" sz="1200" dirty="0" err="1" smtClean="0"/>
              <a:t>ujung</a:t>
            </a:r>
            <a:r>
              <a:rPr lang="en-US" sz="1200" dirty="0" smtClean="0"/>
              <a:t> </a:t>
            </a:r>
            <a:r>
              <a:rPr lang="en-US" sz="1200" dirty="0" err="1" smtClean="0"/>
              <a:t>kumparan</a:t>
            </a:r>
            <a:r>
              <a:rPr lang="en-US" sz="1200" dirty="0" smtClean="0"/>
              <a:t>.</a:t>
            </a:r>
            <a:endParaRPr sz="1200" dirty="0">
              <a:solidFill>
                <a:srgbClr val="595959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4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7" name="Google Shape;4397;p67"/>
          <p:cNvSpPr txBox="1">
            <a:spLocks noGrp="1"/>
          </p:cNvSpPr>
          <p:nvPr>
            <p:ph type="title" idx="4294967295"/>
          </p:nvPr>
        </p:nvSpPr>
        <p:spPr>
          <a:xfrm>
            <a:off x="265667" y="542520"/>
            <a:ext cx="7047300" cy="48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bril Fatface" charset="0"/>
                <a:ea typeface="Arial"/>
                <a:cs typeface="Arial"/>
                <a:sym typeface="Arial"/>
              </a:rPr>
              <a:t>Kesimpulan</a:t>
            </a:r>
            <a:endParaRPr sz="2000" dirty="0">
              <a:solidFill>
                <a:schemeClr val="tx1">
                  <a:lumMod val="85000"/>
                  <a:lumOff val="15000"/>
                </a:schemeClr>
              </a:solidFill>
              <a:latin typeface="Abril Fatface" charset="0"/>
              <a:ea typeface="Arial"/>
              <a:cs typeface="Arial"/>
              <a:sym typeface="Arial"/>
            </a:endParaRPr>
          </a:p>
        </p:txBody>
      </p:sp>
      <p:sp>
        <p:nvSpPr>
          <p:cNvPr id="4398" name="Google Shape;4398;p67"/>
          <p:cNvSpPr txBox="1">
            <a:spLocks noGrp="1"/>
          </p:cNvSpPr>
          <p:nvPr>
            <p:ph type="body" idx="4294967295"/>
          </p:nvPr>
        </p:nvSpPr>
        <p:spPr>
          <a:xfrm>
            <a:off x="231497" y="1238138"/>
            <a:ext cx="6607842" cy="3492482"/>
          </a:xfrm>
          <a:prstGeom prst="rect">
            <a:avLst/>
          </a:prstGeom>
          <a:noFill/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0">
            <a:scrgbClr r="0" g="0" b="0"/>
          </a:lnRef>
          <a:fillRef idx="1001">
            <a:schemeClr val="lt1"/>
          </a:fillRef>
          <a:effectRef idx="0">
            <a:scrgbClr r="0" g="0" b="0"/>
          </a:effectRef>
          <a:fontRef idx="major"/>
        </p:style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id-ID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Induktansi merupakan sifat sebuah rangkaian listrik atau komponen yang menyebabkan timbulnya gaya gerak listrik di dalam rangkaian sebagai akibat perubahan arus yang melewati rangkaian ( self inductance) atau akibat perubahan arus yang melewati rangkaian tetangga yang   dihubungkan   secara   magnetis   (induktansi   bersama   ataumutual  inductance).</a:t>
            </a:r>
          </a:p>
          <a:p>
            <a:pPr lvl="0"/>
            <a:r>
              <a:rPr lang="en-US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Induktansi</a:t>
            </a: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terdiri</a:t>
            </a: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dari</a:t>
            </a: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beberapa</a:t>
            </a: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jenis</a:t>
            </a: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:</a:t>
            </a:r>
            <a:endParaRPr lang="id-ID" sz="1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>
              <a:buFont typeface="+mj-lt"/>
              <a:buAutoNum type="arabicPeriod"/>
            </a:pPr>
            <a:r>
              <a:rPr lang="en-US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Induktansi</a:t>
            </a: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diri</a:t>
            </a: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meliputi</a:t>
            </a: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: </a:t>
            </a:r>
            <a:r>
              <a:rPr lang="en-US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induktansi</a:t>
            </a: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diri</a:t>
            </a: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sebuah</a:t>
            </a: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kumparan</a:t>
            </a: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dan</a:t>
            </a: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induktansi</a:t>
            </a: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diri</a:t>
            </a: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soloneida</a:t>
            </a: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dan</a:t>
            </a: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toroida</a:t>
            </a:r>
            <a:endParaRPr lang="en-US" sz="1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>
              <a:buFont typeface="+mj-lt"/>
              <a:buAutoNum type="arabicPeriod"/>
            </a:pPr>
            <a:r>
              <a:rPr lang="en-US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Induktansi</a:t>
            </a: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bersama</a:t>
            </a: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id-ID" sz="1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None/>
            </a:pPr>
            <a:endParaRPr lang="id-ID" sz="1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id-ID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Beberapa penerapan hubungan induktansi dengan Ilmu Elektronika</a:t>
            </a:r>
            <a:r>
              <a:rPr lang="id-ID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id-ID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yaitu :</a:t>
            </a:r>
          </a:p>
          <a:p>
            <a:pPr lvl="0">
              <a:buFont typeface="+mj-lt"/>
              <a:buAutoNum type="arabicPeriod"/>
            </a:pPr>
            <a:r>
              <a:rPr lang="id-ID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Generator</a:t>
            </a:r>
            <a:r>
              <a:rPr lang="id-ID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 </a:t>
            </a:r>
            <a:endParaRPr lang="en-US" sz="1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>
              <a:buFont typeface="+mj-lt"/>
              <a:buAutoNum type="arabicPeriod"/>
            </a:pPr>
            <a:r>
              <a:rPr lang="en-US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Transformator</a:t>
            </a:r>
            <a:endParaRPr lang="en-US" sz="1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>
              <a:buFont typeface="+mj-lt"/>
              <a:buAutoNum type="arabicPeriod"/>
            </a:pPr>
            <a:r>
              <a:rPr lang="en-US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Pemicu</a:t>
            </a: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Jantung</a:t>
            </a: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(</a:t>
            </a:r>
            <a:r>
              <a:rPr lang="en-US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Elektrograf</a:t>
            </a: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).</a:t>
            </a:r>
            <a:endParaRPr sz="120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400" name="Google Shape;4400;p67"/>
          <p:cNvGrpSpPr/>
          <p:nvPr/>
        </p:nvGrpSpPr>
        <p:grpSpPr>
          <a:xfrm>
            <a:off x="6928411" y="1599408"/>
            <a:ext cx="1428111" cy="2903737"/>
            <a:chOff x="6529419" y="1683521"/>
            <a:chExt cx="1462030" cy="2972703"/>
          </a:xfrm>
        </p:grpSpPr>
        <p:grpSp>
          <p:nvGrpSpPr>
            <p:cNvPr id="4402" name="Google Shape;4402;p67"/>
            <p:cNvGrpSpPr/>
            <p:nvPr/>
          </p:nvGrpSpPr>
          <p:grpSpPr>
            <a:xfrm>
              <a:off x="6600539" y="1683521"/>
              <a:ext cx="956596" cy="944294"/>
              <a:chOff x="3850564" y="1191909"/>
              <a:chExt cx="1098904" cy="1084772"/>
            </a:xfrm>
          </p:grpSpPr>
          <p:sp>
            <p:nvSpPr>
              <p:cNvPr id="4403" name="Google Shape;4403;p67"/>
              <p:cNvSpPr/>
              <p:nvPr/>
            </p:nvSpPr>
            <p:spPr>
              <a:xfrm>
                <a:off x="3850564" y="1191909"/>
                <a:ext cx="1098904" cy="1084772"/>
              </a:xfrm>
              <a:custGeom>
                <a:avLst/>
                <a:gdLst/>
                <a:ahLst/>
                <a:cxnLst/>
                <a:rect l="l" t="t" r="r" b="b"/>
                <a:pathLst>
                  <a:path w="45721" h="45133" extrusionOk="0">
                    <a:moveTo>
                      <a:pt x="22825" y="1"/>
                    </a:moveTo>
                    <a:cubicBezTo>
                      <a:pt x="22054" y="1"/>
                      <a:pt x="21283" y="295"/>
                      <a:pt x="20693" y="885"/>
                    </a:cubicBezTo>
                    <a:lnTo>
                      <a:pt x="1179" y="20482"/>
                    </a:lnTo>
                    <a:cubicBezTo>
                      <a:pt x="0" y="21661"/>
                      <a:pt x="0" y="23566"/>
                      <a:pt x="1179" y="24733"/>
                    </a:cubicBezTo>
                    <a:lnTo>
                      <a:pt x="20777" y="44259"/>
                    </a:lnTo>
                    <a:cubicBezTo>
                      <a:pt x="21364" y="44841"/>
                      <a:pt x="22133" y="45133"/>
                      <a:pt x="22900" y="45133"/>
                    </a:cubicBezTo>
                    <a:cubicBezTo>
                      <a:pt x="23672" y="45133"/>
                      <a:pt x="24442" y="44838"/>
                      <a:pt x="25027" y="44247"/>
                    </a:cubicBezTo>
                    <a:lnTo>
                      <a:pt x="32873" y="36377"/>
                    </a:lnTo>
                    <a:cubicBezTo>
                      <a:pt x="33053" y="36197"/>
                      <a:pt x="33283" y="36110"/>
                      <a:pt x="33511" y="36110"/>
                    </a:cubicBezTo>
                    <a:cubicBezTo>
                      <a:pt x="33810" y="36110"/>
                      <a:pt x="34108" y="36260"/>
                      <a:pt x="34290" y="36544"/>
                    </a:cubicBezTo>
                    <a:cubicBezTo>
                      <a:pt x="34743" y="37246"/>
                      <a:pt x="35112" y="38020"/>
                      <a:pt x="35409" y="38806"/>
                    </a:cubicBezTo>
                    <a:cubicBezTo>
                      <a:pt x="35588" y="39294"/>
                      <a:pt x="35909" y="39735"/>
                      <a:pt x="36362" y="40080"/>
                    </a:cubicBezTo>
                    <a:cubicBezTo>
                      <a:pt x="36890" y="40489"/>
                      <a:pt x="37508" y="40695"/>
                      <a:pt x="38128" y="40695"/>
                    </a:cubicBezTo>
                    <a:cubicBezTo>
                      <a:pt x="38682" y="40695"/>
                      <a:pt x="39237" y="40530"/>
                      <a:pt x="39731" y="40199"/>
                    </a:cubicBezTo>
                    <a:cubicBezTo>
                      <a:pt x="41303" y="39127"/>
                      <a:pt x="41446" y="36984"/>
                      <a:pt x="40172" y="35710"/>
                    </a:cubicBezTo>
                    <a:cubicBezTo>
                      <a:pt x="39862" y="35401"/>
                      <a:pt x="39505" y="35186"/>
                      <a:pt x="39112" y="35044"/>
                    </a:cubicBezTo>
                    <a:cubicBezTo>
                      <a:pt x="38326" y="34758"/>
                      <a:pt x="37564" y="34401"/>
                      <a:pt x="36862" y="33948"/>
                    </a:cubicBezTo>
                    <a:cubicBezTo>
                      <a:pt x="36374" y="33639"/>
                      <a:pt x="36279" y="32960"/>
                      <a:pt x="36695" y="32543"/>
                    </a:cubicBezTo>
                    <a:lnTo>
                      <a:pt x="44553" y="24661"/>
                    </a:lnTo>
                    <a:cubicBezTo>
                      <a:pt x="45720" y="23483"/>
                      <a:pt x="45720" y="21578"/>
                      <a:pt x="44542" y="20399"/>
                    </a:cubicBezTo>
                    <a:lnTo>
                      <a:pt x="24956" y="885"/>
                    </a:lnTo>
                    <a:cubicBezTo>
                      <a:pt x="24366" y="295"/>
                      <a:pt x="23595" y="1"/>
                      <a:pt x="22825" y="1"/>
                    </a:cubicBezTo>
                    <a:close/>
                  </a:path>
                </a:pathLst>
              </a:custGeom>
              <a:solidFill>
                <a:srgbClr val="5EB2F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04" name="Google Shape;4404;p67"/>
              <p:cNvSpPr/>
              <p:nvPr/>
            </p:nvSpPr>
            <p:spPr>
              <a:xfrm>
                <a:off x="3884758" y="1311226"/>
                <a:ext cx="287338" cy="287050"/>
              </a:xfrm>
              <a:custGeom>
                <a:avLst/>
                <a:gdLst/>
                <a:ahLst/>
                <a:cxnLst/>
                <a:rect l="l" t="t" r="r" b="b"/>
                <a:pathLst>
                  <a:path w="11955" h="11943" extrusionOk="0">
                    <a:moveTo>
                      <a:pt x="5978" y="1"/>
                    </a:moveTo>
                    <a:cubicBezTo>
                      <a:pt x="2679" y="1"/>
                      <a:pt x="1" y="2668"/>
                      <a:pt x="1" y="5966"/>
                    </a:cubicBezTo>
                    <a:cubicBezTo>
                      <a:pt x="1" y="9276"/>
                      <a:pt x="2679" y="11943"/>
                      <a:pt x="5978" y="11943"/>
                    </a:cubicBezTo>
                    <a:cubicBezTo>
                      <a:pt x="9276" y="11943"/>
                      <a:pt x="11954" y="9276"/>
                      <a:pt x="11954" y="5966"/>
                    </a:cubicBezTo>
                    <a:cubicBezTo>
                      <a:pt x="11954" y="2668"/>
                      <a:pt x="9276" y="1"/>
                      <a:pt x="5978" y="1"/>
                    </a:cubicBezTo>
                    <a:close/>
                  </a:path>
                </a:pathLst>
              </a:custGeom>
              <a:solidFill>
                <a:srgbClr val="5EB2F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406" name="Google Shape;4406;p67"/>
            <p:cNvGrpSpPr/>
            <p:nvPr/>
          </p:nvGrpSpPr>
          <p:grpSpPr>
            <a:xfrm>
              <a:off x="7008725" y="2179361"/>
              <a:ext cx="956596" cy="944252"/>
              <a:chOff x="4319473" y="1761512"/>
              <a:chExt cx="1098904" cy="1084724"/>
            </a:xfrm>
          </p:grpSpPr>
          <p:sp>
            <p:nvSpPr>
              <p:cNvPr id="4408" name="Google Shape;4408;p67"/>
              <p:cNvSpPr/>
              <p:nvPr/>
            </p:nvSpPr>
            <p:spPr>
              <a:xfrm>
                <a:off x="4319473" y="1761512"/>
                <a:ext cx="1098904" cy="1084724"/>
              </a:xfrm>
              <a:custGeom>
                <a:avLst/>
                <a:gdLst/>
                <a:ahLst/>
                <a:cxnLst/>
                <a:rect l="l" t="t" r="r" b="b"/>
                <a:pathLst>
                  <a:path w="45721" h="45131" extrusionOk="0">
                    <a:moveTo>
                      <a:pt x="22862" y="0"/>
                    </a:moveTo>
                    <a:cubicBezTo>
                      <a:pt x="22092" y="0"/>
                      <a:pt x="21324" y="295"/>
                      <a:pt x="20741" y="884"/>
                    </a:cubicBezTo>
                    <a:lnTo>
                      <a:pt x="12871" y="8742"/>
                    </a:lnTo>
                    <a:cubicBezTo>
                      <a:pt x="12698" y="8921"/>
                      <a:pt x="12472" y="9005"/>
                      <a:pt x="12246" y="9005"/>
                    </a:cubicBezTo>
                    <a:cubicBezTo>
                      <a:pt x="11945" y="9005"/>
                      <a:pt x="11643" y="8855"/>
                      <a:pt x="11466" y="8576"/>
                    </a:cubicBezTo>
                    <a:cubicBezTo>
                      <a:pt x="11014" y="7861"/>
                      <a:pt x="10645" y="7099"/>
                      <a:pt x="10347" y="6302"/>
                    </a:cubicBezTo>
                    <a:cubicBezTo>
                      <a:pt x="10168" y="5813"/>
                      <a:pt x="9847" y="5373"/>
                      <a:pt x="9394" y="5028"/>
                    </a:cubicBezTo>
                    <a:cubicBezTo>
                      <a:pt x="8866" y="4619"/>
                      <a:pt x="8248" y="4413"/>
                      <a:pt x="7630" y="4413"/>
                    </a:cubicBezTo>
                    <a:cubicBezTo>
                      <a:pt x="7078" y="4413"/>
                      <a:pt x="6526" y="4577"/>
                      <a:pt x="6037" y="4909"/>
                    </a:cubicBezTo>
                    <a:cubicBezTo>
                      <a:pt x="4465" y="5968"/>
                      <a:pt x="4310" y="8123"/>
                      <a:pt x="5584" y="9385"/>
                    </a:cubicBezTo>
                    <a:cubicBezTo>
                      <a:pt x="5894" y="9695"/>
                      <a:pt x="6251" y="9921"/>
                      <a:pt x="6632" y="10064"/>
                    </a:cubicBezTo>
                    <a:cubicBezTo>
                      <a:pt x="7418" y="10350"/>
                      <a:pt x="8180" y="10707"/>
                      <a:pt x="8882" y="11159"/>
                    </a:cubicBezTo>
                    <a:cubicBezTo>
                      <a:pt x="9383" y="11469"/>
                      <a:pt x="9466" y="12148"/>
                      <a:pt x="9049" y="12564"/>
                    </a:cubicBezTo>
                    <a:lnTo>
                      <a:pt x="1179" y="20434"/>
                    </a:lnTo>
                    <a:cubicBezTo>
                      <a:pt x="0" y="21613"/>
                      <a:pt x="0" y="23518"/>
                      <a:pt x="1179" y="24697"/>
                    </a:cubicBezTo>
                    <a:lnTo>
                      <a:pt x="20741" y="44247"/>
                    </a:lnTo>
                    <a:cubicBezTo>
                      <a:pt x="21324" y="44836"/>
                      <a:pt x="22092" y="45131"/>
                      <a:pt x="22862" y="45131"/>
                    </a:cubicBezTo>
                    <a:cubicBezTo>
                      <a:pt x="23631" y="45131"/>
                      <a:pt x="24402" y="44836"/>
                      <a:pt x="24992" y="44247"/>
                    </a:cubicBezTo>
                    <a:lnTo>
                      <a:pt x="44554" y="24697"/>
                    </a:lnTo>
                    <a:cubicBezTo>
                      <a:pt x="45720" y="23518"/>
                      <a:pt x="45720" y="21613"/>
                      <a:pt x="44554" y="20434"/>
                    </a:cubicBezTo>
                    <a:lnTo>
                      <a:pt x="24992" y="884"/>
                    </a:lnTo>
                    <a:cubicBezTo>
                      <a:pt x="24402" y="295"/>
                      <a:pt x="23631" y="0"/>
                      <a:pt x="22862" y="0"/>
                    </a:cubicBezTo>
                    <a:close/>
                  </a:path>
                </a:pathLst>
              </a:custGeom>
              <a:solidFill>
                <a:srgbClr val="69E78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4410" name="Google Shape;4410;p67"/>
              <p:cNvGrpSpPr/>
              <p:nvPr/>
            </p:nvGrpSpPr>
            <p:grpSpPr>
              <a:xfrm>
                <a:off x="4802856" y="2242239"/>
                <a:ext cx="233297" cy="233297"/>
                <a:chOff x="3368074" y="3882537"/>
                <a:chExt cx="215298" cy="215298"/>
              </a:xfrm>
            </p:grpSpPr>
            <p:sp>
              <p:nvSpPr>
                <p:cNvPr id="4412" name="Google Shape;4412;p67"/>
                <p:cNvSpPr/>
                <p:nvPr/>
              </p:nvSpPr>
              <p:spPr>
                <a:xfrm>
                  <a:off x="3368074" y="3882537"/>
                  <a:ext cx="215298" cy="21529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64" h="6764" extrusionOk="0">
                      <a:moveTo>
                        <a:pt x="5335" y="346"/>
                      </a:moveTo>
                      <a:cubicBezTo>
                        <a:pt x="5930" y="346"/>
                        <a:pt x="6418" y="834"/>
                        <a:pt x="6418" y="1429"/>
                      </a:cubicBezTo>
                      <a:lnTo>
                        <a:pt x="6418" y="5335"/>
                      </a:lnTo>
                      <a:cubicBezTo>
                        <a:pt x="6418" y="5930"/>
                        <a:pt x="5930" y="6418"/>
                        <a:pt x="5335" y="6418"/>
                      </a:cubicBezTo>
                      <a:lnTo>
                        <a:pt x="1429" y="6418"/>
                      </a:lnTo>
                      <a:cubicBezTo>
                        <a:pt x="834" y="6418"/>
                        <a:pt x="346" y="5930"/>
                        <a:pt x="346" y="5335"/>
                      </a:cubicBezTo>
                      <a:lnTo>
                        <a:pt x="346" y="1429"/>
                      </a:lnTo>
                      <a:cubicBezTo>
                        <a:pt x="346" y="834"/>
                        <a:pt x="834" y="346"/>
                        <a:pt x="1429" y="346"/>
                      </a:cubicBezTo>
                      <a:close/>
                      <a:moveTo>
                        <a:pt x="1429" y="1"/>
                      </a:moveTo>
                      <a:cubicBezTo>
                        <a:pt x="644" y="1"/>
                        <a:pt x="1" y="644"/>
                        <a:pt x="1" y="1429"/>
                      </a:cubicBezTo>
                      <a:lnTo>
                        <a:pt x="1" y="5335"/>
                      </a:lnTo>
                      <a:cubicBezTo>
                        <a:pt x="1" y="6120"/>
                        <a:pt x="644" y="6763"/>
                        <a:pt x="1429" y="6763"/>
                      </a:cubicBezTo>
                      <a:lnTo>
                        <a:pt x="5335" y="6763"/>
                      </a:lnTo>
                      <a:cubicBezTo>
                        <a:pt x="6121" y="6763"/>
                        <a:pt x="6763" y="6120"/>
                        <a:pt x="6763" y="5335"/>
                      </a:cubicBezTo>
                      <a:lnTo>
                        <a:pt x="6763" y="1429"/>
                      </a:lnTo>
                      <a:cubicBezTo>
                        <a:pt x="6763" y="644"/>
                        <a:pt x="6121" y="1"/>
                        <a:pt x="5335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414" name="Google Shape;4414;p67"/>
                <p:cNvSpPr/>
                <p:nvPr/>
              </p:nvSpPr>
              <p:spPr>
                <a:xfrm>
                  <a:off x="3519298" y="3910197"/>
                  <a:ext cx="29570" cy="2922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9" h="918" extrusionOk="0">
                      <a:moveTo>
                        <a:pt x="465" y="1"/>
                      </a:moveTo>
                      <a:cubicBezTo>
                        <a:pt x="203" y="1"/>
                        <a:pt x="0" y="203"/>
                        <a:pt x="0" y="453"/>
                      </a:cubicBezTo>
                      <a:cubicBezTo>
                        <a:pt x="0" y="715"/>
                        <a:pt x="203" y="918"/>
                        <a:pt x="465" y="918"/>
                      </a:cubicBezTo>
                      <a:cubicBezTo>
                        <a:pt x="715" y="918"/>
                        <a:pt x="929" y="715"/>
                        <a:pt x="929" y="453"/>
                      </a:cubicBezTo>
                      <a:cubicBezTo>
                        <a:pt x="929" y="203"/>
                        <a:pt x="715" y="1"/>
                        <a:pt x="465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4416" name="Google Shape;4416;p67"/>
            <p:cNvGrpSpPr/>
            <p:nvPr/>
          </p:nvGrpSpPr>
          <p:grpSpPr>
            <a:xfrm>
              <a:off x="6589650" y="2717655"/>
              <a:ext cx="956596" cy="944315"/>
              <a:chOff x="3838056" y="2379885"/>
              <a:chExt cx="1098904" cy="1084796"/>
            </a:xfrm>
          </p:grpSpPr>
          <p:sp>
            <p:nvSpPr>
              <p:cNvPr id="4417" name="Google Shape;4417;p67"/>
              <p:cNvSpPr/>
              <p:nvPr/>
            </p:nvSpPr>
            <p:spPr>
              <a:xfrm>
                <a:off x="3838056" y="2379885"/>
                <a:ext cx="1098904" cy="1084796"/>
              </a:xfrm>
              <a:custGeom>
                <a:avLst/>
                <a:gdLst/>
                <a:ahLst/>
                <a:cxnLst/>
                <a:rect l="l" t="t" r="r" b="b"/>
                <a:pathLst>
                  <a:path w="45721" h="45134" extrusionOk="0">
                    <a:moveTo>
                      <a:pt x="22861" y="0"/>
                    </a:moveTo>
                    <a:cubicBezTo>
                      <a:pt x="22090" y="0"/>
                      <a:pt x="21319" y="295"/>
                      <a:pt x="20730" y="884"/>
                    </a:cubicBezTo>
                    <a:lnTo>
                      <a:pt x="1180" y="20446"/>
                    </a:lnTo>
                    <a:cubicBezTo>
                      <a:pt x="1" y="21613"/>
                      <a:pt x="1" y="23518"/>
                      <a:pt x="1180" y="24697"/>
                    </a:cubicBezTo>
                    <a:lnTo>
                      <a:pt x="20730" y="44259"/>
                    </a:lnTo>
                    <a:cubicBezTo>
                      <a:pt x="21319" y="44842"/>
                      <a:pt x="22090" y="45134"/>
                      <a:pt x="22861" y="45134"/>
                    </a:cubicBezTo>
                    <a:cubicBezTo>
                      <a:pt x="23632" y="45134"/>
                      <a:pt x="24403" y="44842"/>
                      <a:pt x="24992" y="44259"/>
                    </a:cubicBezTo>
                    <a:lnTo>
                      <a:pt x="44542" y="24697"/>
                    </a:lnTo>
                    <a:cubicBezTo>
                      <a:pt x="45721" y="23518"/>
                      <a:pt x="45721" y="21613"/>
                      <a:pt x="44542" y="20446"/>
                    </a:cubicBezTo>
                    <a:lnTo>
                      <a:pt x="36684" y="12576"/>
                    </a:lnTo>
                    <a:cubicBezTo>
                      <a:pt x="36267" y="12171"/>
                      <a:pt x="36363" y="11481"/>
                      <a:pt x="36851" y="11171"/>
                    </a:cubicBezTo>
                    <a:cubicBezTo>
                      <a:pt x="37565" y="10719"/>
                      <a:pt x="38327" y="10350"/>
                      <a:pt x="39125" y="10052"/>
                    </a:cubicBezTo>
                    <a:cubicBezTo>
                      <a:pt x="39613" y="9874"/>
                      <a:pt x="40054" y="9552"/>
                      <a:pt x="40399" y="9100"/>
                    </a:cubicBezTo>
                    <a:cubicBezTo>
                      <a:pt x="41173" y="8099"/>
                      <a:pt x="41220" y="6778"/>
                      <a:pt x="40518" y="5730"/>
                    </a:cubicBezTo>
                    <a:cubicBezTo>
                      <a:pt x="39932" y="4868"/>
                      <a:pt x="39013" y="4436"/>
                      <a:pt x="38094" y="4436"/>
                    </a:cubicBezTo>
                    <a:cubicBezTo>
                      <a:pt x="37349" y="4436"/>
                      <a:pt x="36606" y="4720"/>
                      <a:pt x="36041" y="5290"/>
                    </a:cubicBezTo>
                    <a:cubicBezTo>
                      <a:pt x="35732" y="5587"/>
                      <a:pt x="35505" y="5956"/>
                      <a:pt x="35362" y="6337"/>
                    </a:cubicBezTo>
                    <a:cubicBezTo>
                      <a:pt x="35077" y="7123"/>
                      <a:pt x="34720" y="7885"/>
                      <a:pt x="34267" y="8588"/>
                    </a:cubicBezTo>
                    <a:cubicBezTo>
                      <a:pt x="34091" y="8872"/>
                      <a:pt x="33797" y="9021"/>
                      <a:pt x="33498" y="9021"/>
                    </a:cubicBezTo>
                    <a:cubicBezTo>
                      <a:pt x="33271" y="9021"/>
                      <a:pt x="33042" y="8934"/>
                      <a:pt x="32862" y="8754"/>
                    </a:cubicBezTo>
                    <a:lnTo>
                      <a:pt x="24992" y="884"/>
                    </a:lnTo>
                    <a:cubicBezTo>
                      <a:pt x="24403" y="295"/>
                      <a:pt x="23632" y="0"/>
                      <a:pt x="22861" y="0"/>
                    </a:cubicBezTo>
                    <a:close/>
                  </a:path>
                </a:pathLst>
              </a:custGeom>
              <a:solidFill>
                <a:srgbClr val="4949E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18" name="Google Shape;4418;p67"/>
              <p:cNvSpPr/>
              <p:nvPr/>
            </p:nvSpPr>
            <p:spPr>
              <a:xfrm>
                <a:off x="3885623" y="2465897"/>
                <a:ext cx="287050" cy="287338"/>
              </a:xfrm>
              <a:custGeom>
                <a:avLst/>
                <a:gdLst/>
                <a:ahLst/>
                <a:cxnLst/>
                <a:rect l="l" t="t" r="r" b="b"/>
                <a:pathLst>
                  <a:path w="11943" h="11955" extrusionOk="0">
                    <a:moveTo>
                      <a:pt x="5977" y="0"/>
                    </a:moveTo>
                    <a:cubicBezTo>
                      <a:pt x="2679" y="0"/>
                      <a:pt x="0" y="2679"/>
                      <a:pt x="0" y="5977"/>
                    </a:cubicBezTo>
                    <a:cubicBezTo>
                      <a:pt x="0" y="9275"/>
                      <a:pt x="2679" y="11954"/>
                      <a:pt x="5977" y="11954"/>
                    </a:cubicBezTo>
                    <a:cubicBezTo>
                      <a:pt x="9275" y="11954"/>
                      <a:pt x="11942" y="9275"/>
                      <a:pt x="11942" y="5977"/>
                    </a:cubicBezTo>
                    <a:cubicBezTo>
                      <a:pt x="11942" y="2679"/>
                      <a:pt x="9275" y="0"/>
                      <a:pt x="5977" y="0"/>
                    </a:cubicBezTo>
                    <a:close/>
                  </a:path>
                </a:pathLst>
              </a:custGeom>
              <a:solidFill>
                <a:srgbClr val="4949E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425" name="Google Shape;4425;p67"/>
            <p:cNvGrpSpPr/>
            <p:nvPr/>
          </p:nvGrpSpPr>
          <p:grpSpPr>
            <a:xfrm>
              <a:off x="7034853" y="3222916"/>
              <a:ext cx="956596" cy="944253"/>
              <a:chOff x="4349489" y="2960313"/>
              <a:chExt cx="1098904" cy="1084724"/>
            </a:xfrm>
          </p:grpSpPr>
          <p:sp>
            <p:nvSpPr>
              <p:cNvPr id="4426" name="Google Shape;4426;p67"/>
              <p:cNvSpPr/>
              <p:nvPr/>
            </p:nvSpPr>
            <p:spPr>
              <a:xfrm>
                <a:off x="4349489" y="2960313"/>
                <a:ext cx="1098904" cy="1084724"/>
              </a:xfrm>
              <a:custGeom>
                <a:avLst/>
                <a:gdLst/>
                <a:ahLst/>
                <a:cxnLst/>
                <a:rect l="l" t="t" r="r" b="b"/>
                <a:pathLst>
                  <a:path w="45721" h="45131" extrusionOk="0">
                    <a:moveTo>
                      <a:pt x="22862" y="0"/>
                    </a:moveTo>
                    <a:cubicBezTo>
                      <a:pt x="22092" y="0"/>
                      <a:pt x="21324" y="295"/>
                      <a:pt x="20741" y="884"/>
                    </a:cubicBezTo>
                    <a:lnTo>
                      <a:pt x="12871" y="8743"/>
                    </a:lnTo>
                    <a:cubicBezTo>
                      <a:pt x="12697" y="8917"/>
                      <a:pt x="12470" y="9001"/>
                      <a:pt x="12243" y="9001"/>
                    </a:cubicBezTo>
                    <a:cubicBezTo>
                      <a:pt x="11942" y="9001"/>
                      <a:pt x="11642" y="8854"/>
                      <a:pt x="11466" y="8576"/>
                    </a:cubicBezTo>
                    <a:cubicBezTo>
                      <a:pt x="11014" y="7861"/>
                      <a:pt x="10645" y="7099"/>
                      <a:pt x="10347" y="6302"/>
                    </a:cubicBezTo>
                    <a:cubicBezTo>
                      <a:pt x="10168" y="5814"/>
                      <a:pt x="9847" y="5373"/>
                      <a:pt x="9394" y="5028"/>
                    </a:cubicBezTo>
                    <a:cubicBezTo>
                      <a:pt x="8866" y="4619"/>
                      <a:pt x="8248" y="4413"/>
                      <a:pt x="7630" y="4413"/>
                    </a:cubicBezTo>
                    <a:cubicBezTo>
                      <a:pt x="7078" y="4413"/>
                      <a:pt x="6525" y="4577"/>
                      <a:pt x="6037" y="4909"/>
                    </a:cubicBezTo>
                    <a:cubicBezTo>
                      <a:pt x="4465" y="5968"/>
                      <a:pt x="4310" y="8123"/>
                      <a:pt x="5584" y="9385"/>
                    </a:cubicBezTo>
                    <a:cubicBezTo>
                      <a:pt x="5894" y="9695"/>
                      <a:pt x="6251" y="9921"/>
                      <a:pt x="6632" y="10064"/>
                    </a:cubicBezTo>
                    <a:cubicBezTo>
                      <a:pt x="7418" y="10350"/>
                      <a:pt x="8180" y="10707"/>
                      <a:pt x="8882" y="11159"/>
                    </a:cubicBezTo>
                    <a:cubicBezTo>
                      <a:pt x="9382" y="11469"/>
                      <a:pt x="9466" y="12148"/>
                      <a:pt x="9049" y="12564"/>
                    </a:cubicBezTo>
                    <a:lnTo>
                      <a:pt x="1179" y="20434"/>
                    </a:lnTo>
                    <a:cubicBezTo>
                      <a:pt x="0" y="21613"/>
                      <a:pt x="0" y="23518"/>
                      <a:pt x="1179" y="24697"/>
                    </a:cubicBezTo>
                    <a:lnTo>
                      <a:pt x="20741" y="44247"/>
                    </a:lnTo>
                    <a:cubicBezTo>
                      <a:pt x="21324" y="44836"/>
                      <a:pt x="22092" y="45131"/>
                      <a:pt x="22862" y="45131"/>
                    </a:cubicBezTo>
                    <a:cubicBezTo>
                      <a:pt x="23631" y="45131"/>
                      <a:pt x="24402" y="44836"/>
                      <a:pt x="24992" y="44247"/>
                    </a:cubicBezTo>
                    <a:lnTo>
                      <a:pt x="44554" y="24697"/>
                    </a:lnTo>
                    <a:cubicBezTo>
                      <a:pt x="45720" y="23518"/>
                      <a:pt x="45720" y="21613"/>
                      <a:pt x="44554" y="20434"/>
                    </a:cubicBezTo>
                    <a:lnTo>
                      <a:pt x="24992" y="884"/>
                    </a:lnTo>
                    <a:cubicBezTo>
                      <a:pt x="24402" y="295"/>
                      <a:pt x="23631" y="0"/>
                      <a:pt x="22862" y="0"/>
                    </a:cubicBezTo>
                    <a:close/>
                  </a:path>
                </a:pathLst>
              </a:custGeom>
              <a:solidFill>
                <a:srgbClr val="FCBD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27" name="Google Shape;4427;p67"/>
              <p:cNvSpPr/>
              <p:nvPr/>
            </p:nvSpPr>
            <p:spPr>
              <a:xfrm>
                <a:off x="5065741" y="3026769"/>
                <a:ext cx="287338" cy="287338"/>
              </a:xfrm>
              <a:custGeom>
                <a:avLst/>
                <a:gdLst/>
                <a:ahLst/>
                <a:cxnLst/>
                <a:rect l="l" t="t" r="r" b="b"/>
                <a:pathLst>
                  <a:path w="11955" h="11955" extrusionOk="0">
                    <a:moveTo>
                      <a:pt x="5978" y="1"/>
                    </a:moveTo>
                    <a:cubicBezTo>
                      <a:pt x="2680" y="1"/>
                      <a:pt x="1" y="2679"/>
                      <a:pt x="1" y="5978"/>
                    </a:cubicBezTo>
                    <a:cubicBezTo>
                      <a:pt x="1" y="9276"/>
                      <a:pt x="2680" y="11954"/>
                      <a:pt x="5978" y="11954"/>
                    </a:cubicBezTo>
                    <a:cubicBezTo>
                      <a:pt x="9276" y="11954"/>
                      <a:pt x="11955" y="9276"/>
                      <a:pt x="11955" y="5978"/>
                    </a:cubicBezTo>
                    <a:cubicBezTo>
                      <a:pt x="11955" y="2679"/>
                      <a:pt x="9276" y="1"/>
                      <a:pt x="5978" y="1"/>
                    </a:cubicBezTo>
                    <a:close/>
                  </a:path>
                </a:pathLst>
              </a:custGeom>
              <a:solidFill>
                <a:srgbClr val="FCBD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431" name="Google Shape;4431;p67"/>
            <p:cNvGrpSpPr/>
            <p:nvPr/>
          </p:nvGrpSpPr>
          <p:grpSpPr>
            <a:xfrm>
              <a:off x="6529419" y="3711909"/>
              <a:ext cx="956596" cy="944315"/>
              <a:chOff x="3768864" y="3522050"/>
              <a:chExt cx="1098904" cy="1084796"/>
            </a:xfrm>
          </p:grpSpPr>
          <p:grpSp>
            <p:nvGrpSpPr>
              <p:cNvPr id="4432" name="Google Shape;4432;p67"/>
              <p:cNvGrpSpPr/>
              <p:nvPr/>
            </p:nvGrpSpPr>
            <p:grpSpPr>
              <a:xfrm>
                <a:off x="3768864" y="3522050"/>
                <a:ext cx="1098904" cy="1084796"/>
                <a:chOff x="3768864" y="3522050"/>
                <a:chExt cx="1098904" cy="1084796"/>
              </a:xfrm>
            </p:grpSpPr>
            <p:sp>
              <p:nvSpPr>
                <p:cNvPr id="4433" name="Google Shape;4433;p67"/>
                <p:cNvSpPr/>
                <p:nvPr/>
              </p:nvSpPr>
              <p:spPr>
                <a:xfrm>
                  <a:off x="3768864" y="3522050"/>
                  <a:ext cx="1098904" cy="10847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5721" h="45134" extrusionOk="0">
                      <a:moveTo>
                        <a:pt x="22862" y="0"/>
                      </a:moveTo>
                      <a:cubicBezTo>
                        <a:pt x="22093" y="0"/>
                        <a:pt x="21325" y="295"/>
                        <a:pt x="20741" y="884"/>
                      </a:cubicBezTo>
                      <a:lnTo>
                        <a:pt x="1179" y="20446"/>
                      </a:lnTo>
                      <a:cubicBezTo>
                        <a:pt x="1" y="21613"/>
                        <a:pt x="1" y="23518"/>
                        <a:pt x="1179" y="24697"/>
                      </a:cubicBezTo>
                      <a:lnTo>
                        <a:pt x="20741" y="44259"/>
                      </a:lnTo>
                      <a:cubicBezTo>
                        <a:pt x="21325" y="44842"/>
                        <a:pt x="22093" y="45134"/>
                        <a:pt x="22862" y="45134"/>
                      </a:cubicBezTo>
                      <a:cubicBezTo>
                        <a:pt x="23631" y="45134"/>
                        <a:pt x="24402" y="44842"/>
                        <a:pt x="24992" y="44259"/>
                      </a:cubicBezTo>
                      <a:lnTo>
                        <a:pt x="44554" y="24697"/>
                      </a:lnTo>
                      <a:cubicBezTo>
                        <a:pt x="45721" y="23518"/>
                        <a:pt x="45721" y="21613"/>
                        <a:pt x="44554" y="20446"/>
                      </a:cubicBezTo>
                      <a:lnTo>
                        <a:pt x="36684" y="12576"/>
                      </a:lnTo>
                      <a:cubicBezTo>
                        <a:pt x="36279" y="12171"/>
                        <a:pt x="36362" y="11481"/>
                        <a:pt x="36850" y="11171"/>
                      </a:cubicBezTo>
                      <a:cubicBezTo>
                        <a:pt x="37565" y="10719"/>
                        <a:pt x="38327" y="10362"/>
                        <a:pt x="39124" y="10052"/>
                      </a:cubicBezTo>
                      <a:cubicBezTo>
                        <a:pt x="39613" y="9874"/>
                        <a:pt x="40053" y="9552"/>
                        <a:pt x="40410" y="9100"/>
                      </a:cubicBezTo>
                      <a:cubicBezTo>
                        <a:pt x="41172" y="8111"/>
                        <a:pt x="41220" y="6778"/>
                        <a:pt x="40518" y="5742"/>
                      </a:cubicBezTo>
                      <a:cubicBezTo>
                        <a:pt x="39931" y="4872"/>
                        <a:pt x="39013" y="4437"/>
                        <a:pt x="38094" y="4437"/>
                      </a:cubicBezTo>
                      <a:cubicBezTo>
                        <a:pt x="37352" y="4437"/>
                        <a:pt x="36610" y="4721"/>
                        <a:pt x="36041" y="5290"/>
                      </a:cubicBezTo>
                      <a:cubicBezTo>
                        <a:pt x="35731" y="5599"/>
                        <a:pt x="35505" y="5956"/>
                        <a:pt x="35362" y="6337"/>
                      </a:cubicBezTo>
                      <a:cubicBezTo>
                        <a:pt x="35076" y="7135"/>
                        <a:pt x="34719" y="7885"/>
                        <a:pt x="34267" y="8588"/>
                      </a:cubicBezTo>
                      <a:cubicBezTo>
                        <a:pt x="34091" y="8872"/>
                        <a:pt x="33796" y="9021"/>
                        <a:pt x="33498" y="9021"/>
                      </a:cubicBezTo>
                      <a:cubicBezTo>
                        <a:pt x="33271" y="9021"/>
                        <a:pt x="33042" y="8934"/>
                        <a:pt x="32862" y="8754"/>
                      </a:cubicBezTo>
                      <a:lnTo>
                        <a:pt x="24992" y="884"/>
                      </a:lnTo>
                      <a:cubicBezTo>
                        <a:pt x="24402" y="295"/>
                        <a:pt x="23631" y="0"/>
                        <a:pt x="22862" y="0"/>
                      </a:cubicBezTo>
                      <a:close/>
                    </a:path>
                  </a:pathLst>
                </a:custGeom>
                <a:solidFill>
                  <a:srgbClr val="EC3A3B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434" name="Google Shape;4434;p67"/>
                <p:cNvSpPr/>
                <p:nvPr/>
              </p:nvSpPr>
              <p:spPr>
                <a:xfrm>
                  <a:off x="3887041" y="3641743"/>
                  <a:ext cx="287338" cy="287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55" h="11942" extrusionOk="0">
                      <a:moveTo>
                        <a:pt x="5978" y="0"/>
                      </a:moveTo>
                      <a:cubicBezTo>
                        <a:pt x="2680" y="0"/>
                        <a:pt x="1" y="2667"/>
                        <a:pt x="1" y="5977"/>
                      </a:cubicBezTo>
                      <a:cubicBezTo>
                        <a:pt x="1" y="9275"/>
                        <a:pt x="2680" y="11942"/>
                        <a:pt x="5978" y="11942"/>
                      </a:cubicBezTo>
                      <a:cubicBezTo>
                        <a:pt x="9276" y="11942"/>
                        <a:pt x="11955" y="9275"/>
                        <a:pt x="11955" y="5977"/>
                      </a:cubicBezTo>
                      <a:cubicBezTo>
                        <a:pt x="11955" y="2667"/>
                        <a:pt x="9276" y="0"/>
                        <a:pt x="5978" y="0"/>
                      </a:cubicBezTo>
                      <a:close/>
                    </a:path>
                  </a:pathLst>
                </a:custGeom>
                <a:solidFill>
                  <a:srgbClr val="EC3A3B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4435" name="Google Shape;4435;p67"/>
              <p:cNvGrpSpPr/>
              <p:nvPr/>
            </p:nvGrpSpPr>
            <p:grpSpPr>
              <a:xfrm>
                <a:off x="4139616" y="3871555"/>
                <a:ext cx="357419" cy="357005"/>
                <a:chOff x="7482229" y="3351230"/>
                <a:chExt cx="357419" cy="357005"/>
              </a:xfrm>
            </p:grpSpPr>
            <p:sp>
              <p:nvSpPr>
                <p:cNvPr id="4436" name="Google Shape;4436;p67"/>
                <p:cNvSpPr/>
                <p:nvPr/>
              </p:nvSpPr>
              <p:spPr>
                <a:xfrm>
                  <a:off x="7482229" y="3351230"/>
                  <a:ext cx="357419" cy="35700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229" h="11216" extrusionOk="0">
                      <a:moveTo>
                        <a:pt x="5633" y="357"/>
                      </a:moveTo>
                      <a:cubicBezTo>
                        <a:pt x="8538" y="357"/>
                        <a:pt x="10883" y="2703"/>
                        <a:pt x="10883" y="5608"/>
                      </a:cubicBezTo>
                      <a:cubicBezTo>
                        <a:pt x="10883" y="8513"/>
                        <a:pt x="8538" y="10859"/>
                        <a:pt x="5633" y="10859"/>
                      </a:cubicBezTo>
                      <a:cubicBezTo>
                        <a:pt x="2728" y="10859"/>
                        <a:pt x="382" y="8513"/>
                        <a:pt x="382" y="5608"/>
                      </a:cubicBezTo>
                      <a:cubicBezTo>
                        <a:pt x="382" y="2703"/>
                        <a:pt x="2728" y="357"/>
                        <a:pt x="5633" y="357"/>
                      </a:cubicBezTo>
                      <a:close/>
                      <a:moveTo>
                        <a:pt x="5621" y="0"/>
                      </a:moveTo>
                      <a:cubicBezTo>
                        <a:pt x="4109" y="0"/>
                        <a:pt x="2716" y="572"/>
                        <a:pt x="1644" y="1631"/>
                      </a:cubicBezTo>
                      <a:cubicBezTo>
                        <a:pt x="584" y="2691"/>
                        <a:pt x="1" y="4108"/>
                        <a:pt x="1" y="5608"/>
                      </a:cubicBezTo>
                      <a:cubicBezTo>
                        <a:pt x="1" y="7108"/>
                        <a:pt x="584" y="8513"/>
                        <a:pt x="1644" y="9585"/>
                      </a:cubicBezTo>
                      <a:cubicBezTo>
                        <a:pt x="2704" y="10632"/>
                        <a:pt x="4109" y="11216"/>
                        <a:pt x="5621" y="11216"/>
                      </a:cubicBezTo>
                      <a:cubicBezTo>
                        <a:pt x="7121" y="11216"/>
                        <a:pt x="8526" y="10632"/>
                        <a:pt x="9597" y="9585"/>
                      </a:cubicBezTo>
                      <a:cubicBezTo>
                        <a:pt x="10645" y="8525"/>
                        <a:pt x="11229" y="7108"/>
                        <a:pt x="11229" y="5608"/>
                      </a:cubicBezTo>
                      <a:cubicBezTo>
                        <a:pt x="11229" y="4108"/>
                        <a:pt x="10669" y="2703"/>
                        <a:pt x="9597" y="1631"/>
                      </a:cubicBezTo>
                      <a:cubicBezTo>
                        <a:pt x="8538" y="572"/>
                        <a:pt x="7121" y="0"/>
                        <a:pt x="5621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437" name="Google Shape;4437;p67"/>
                <p:cNvSpPr/>
                <p:nvPr/>
              </p:nvSpPr>
              <p:spPr>
                <a:xfrm>
                  <a:off x="7592138" y="3605616"/>
                  <a:ext cx="137983" cy="325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35" h="1022" extrusionOk="0">
                      <a:moveTo>
                        <a:pt x="202" y="1"/>
                      </a:moveTo>
                      <a:cubicBezTo>
                        <a:pt x="147" y="1"/>
                        <a:pt x="94" y="21"/>
                        <a:pt x="60" y="69"/>
                      </a:cubicBezTo>
                      <a:cubicBezTo>
                        <a:pt x="1" y="140"/>
                        <a:pt x="1" y="259"/>
                        <a:pt x="96" y="319"/>
                      </a:cubicBezTo>
                      <a:cubicBezTo>
                        <a:pt x="644" y="783"/>
                        <a:pt x="1370" y="1021"/>
                        <a:pt x="2168" y="1021"/>
                      </a:cubicBezTo>
                      <a:cubicBezTo>
                        <a:pt x="2954" y="1021"/>
                        <a:pt x="3680" y="771"/>
                        <a:pt x="4239" y="319"/>
                      </a:cubicBezTo>
                      <a:cubicBezTo>
                        <a:pt x="4323" y="259"/>
                        <a:pt x="4335" y="140"/>
                        <a:pt x="4263" y="69"/>
                      </a:cubicBezTo>
                      <a:cubicBezTo>
                        <a:pt x="4228" y="26"/>
                        <a:pt x="4170" y="4"/>
                        <a:pt x="4115" y="4"/>
                      </a:cubicBezTo>
                      <a:cubicBezTo>
                        <a:pt x="4078" y="4"/>
                        <a:pt x="4042" y="14"/>
                        <a:pt x="4013" y="33"/>
                      </a:cubicBezTo>
                      <a:cubicBezTo>
                        <a:pt x="3537" y="438"/>
                        <a:pt x="2882" y="664"/>
                        <a:pt x="2168" y="664"/>
                      </a:cubicBezTo>
                      <a:cubicBezTo>
                        <a:pt x="1465" y="664"/>
                        <a:pt x="810" y="438"/>
                        <a:pt x="322" y="33"/>
                      </a:cubicBezTo>
                      <a:cubicBezTo>
                        <a:pt x="286" y="12"/>
                        <a:pt x="244" y="1"/>
                        <a:pt x="202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438" name="Google Shape;4438;p67"/>
                <p:cNvSpPr/>
                <p:nvPr/>
              </p:nvSpPr>
              <p:spPr>
                <a:xfrm>
                  <a:off x="7513709" y="3387962"/>
                  <a:ext cx="295987" cy="2820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99" h="8860" extrusionOk="0">
                      <a:moveTo>
                        <a:pt x="6060" y="370"/>
                      </a:moveTo>
                      <a:cubicBezTo>
                        <a:pt x="6358" y="370"/>
                        <a:pt x="6596" y="608"/>
                        <a:pt x="6596" y="906"/>
                      </a:cubicBezTo>
                      <a:cubicBezTo>
                        <a:pt x="6596" y="1204"/>
                        <a:pt x="6358" y="1442"/>
                        <a:pt x="6060" y="1442"/>
                      </a:cubicBezTo>
                      <a:cubicBezTo>
                        <a:pt x="5763" y="1442"/>
                        <a:pt x="5525" y="1204"/>
                        <a:pt x="5525" y="906"/>
                      </a:cubicBezTo>
                      <a:cubicBezTo>
                        <a:pt x="5525" y="608"/>
                        <a:pt x="5763" y="370"/>
                        <a:pt x="6060" y="370"/>
                      </a:cubicBezTo>
                      <a:close/>
                      <a:moveTo>
                        <a:pt x="1322" y="2989"/>
                      </a:moveTo>
                      <a:cubicBezTo>
                        <a:pt x="1596" y="2989"/>
                        <a:pt x="1834" y="3097"/>
                        <a:pt x="2012" y="3263"/>
                      </a:cubicBezTo>
                      <a:cubicBezTo>
                        <a:pt x="1477" y="3680"/>
                        <a:pt x="1072" y="4240"/>
                        <a:pt x="881" y="4883"/>
                      </a:cubicBezTo>
                      <a:cubicBezTo>
                        <a:pt x="548" y="4716"/>
                        <a:pt x="334" y="4359"/>
                        <a:pt x="334" y="3990"/>
                      </a:cubicBezTo>
                      <a:cubicBezTo>
                        <a:pt x="334" y="3442"/>
                        <a:pt x="774" y="2989"/>
                        <a:pt x="1322" y="2989"/>
                      </a:cubicBezTo>
                      <a:close/>
                      <a:moveTo>
                        <a:pt x="7954" y="2989"/>
                      </a:moveTo>
                      <a:cubicBezTo>
                        <a:pt x="8501" y="2989"/>
                        <a:pt x="8942" y="3442"/>
                        <a:pt x="8942" y="3990"/>
                      </a:cubicBezTo>
                      <a:cubicBezTo>
                        <a:pt x="8966" y="4359"/>
                        <a:pt x="8739" y="4704"/>
                        <a:pt x="8394" y="4883"/>
                      </a:cubicBezTo>
                      <a:cubicBezTo>
                        <a:pt x="8216" y="4240"/>
                        <a:pt x="7811" y="3680"/>
                        <a:pt x="7263" y="3263"/>
                      </a:cubicBezTo>
                      <a:cubicBezTo>
                        <a:pt x="7442" y="3085"/>
                        <a:pt x="7692" y="2989"/>
                        <a:pt x="7954" y="2989"/>
                      </a:cubicBezTo>
                      <a:close/>
                      <a:moveTo>
                        <a:pt x="6072" y="1"/>
                      </a:moveTo>
                      <a:cubicBezTo>
                        <a:pt x="5632" y="1"/>
                        <a:pt x="5251" y="334"/>
                        <a:pt x="5191" y="763"/>
                      </a:cubicBezTo>
                      <a:lnTo>
                        <a:pt x="4596" y="953"/>
                      </a:lnTo>
                      <a:cubicBezTo>
                        <a:pt x="4525" y="989"/>
                        <a:pt x="4477" y="1049"/>
                        <a:pt x="4477" y="1120"/>
                      </a:cubicBezTo>
                      <a:lnTo>
                        <a:pt x="4477" y="2370"/>
                      </a:lnTo>
                      <a:cubicBezTo>
                        <a:pt x="3679" y="2394"/>
                        <a:pt x="2929" y="2632"/>
                        <a:pt x="2334" y="3025"/>
                      </a:cubicBezTo>
                      <a:cubicBezTo>
                        <a:pt x="2084" y="2751"/>
                        <a:pt x="1727" y="2608"/>
                        <a:pt x="1358" y="2608"/>
                      </a:cubicBezTo>
                      <a:cubicBezTo>
                        <a:pt x="607" y="2608"/>
                        <a:pt x="0" y="3216"/>
                        <a:pt x="0" y="3966"/>
                      </a:cubicBezTo>
                      <a:cubicBezTo>
                        <a:pt x="0" y="4513"/>
                        <a:pt x="345" y="5002"/>
                        <a:pt x="834" y="5216"/>
                      </a:cubicBezTo>
                      <a:cubicBezTo>
                        <a:pt x="822" y="5347"/>
                        <a:pt x="798" y="5478"/>
                        <a:pt x="798" y="5609"/>
                      </a:cubicBezTo>
                      <a:cubicBezTo>
                        <a:pt x="798" y="7395"/>
                        <a:pt x="2524" y="8859"/>
                        <a:pt x="4667" y="8859"/>
                      </a:cubicBezTo>
                      <a:cubicBezTo>
                        <a:pt x="5763" y="8859"/>
                        <a:pt x="6739" y="8490"/>
                        <a:pt x="7442" y="7871"/>
                      </a:cubicBezTo>
                      <a:cubicBezTo>
                        <a:pt x="7513" y="7811"/>
                        <a:pt x="7513" y="7692"/>
                        <a:pt x="7454" y="7621"/>
                      </a:cubicBezTo>
                      <a:cubicBezTo>
                        <a:pt x="7421" y="7588"/>
                        <a:pt x="7374" y="7570"/>
                        <a:pt x="7326" y="7570"/>
                      </a:cubicBezTo>
                      <a:cubicBezTo>
                        <a:pt x="7287" y="7570"/>
                        <a:pt x="7248" y="7582"/>
                        <a:pt x="7215" y="7609"/>
                      </a:cubicBezTo>
                      <a:cubicBezTo>
                        <a:pt x="6572" y="8157"/>
                        <a:pt x="5668" y="8514"/>
                        <a:pt x="4667" y="8514"/>
                      </a:cubicBezTo>
                      <a:cubicBezTo>
                        <a:pt x="2739" y="8514"/>
                        <a:pt x="1167" y="7216"/>
                        <a:pt x="1167" y="5633"/>
                      </a:cubicBezTo>
                      <a:cubicBezTo>
                        <a:pt x="1167" y="4037"/>
                        <a:pt x="2739" y="2739"/>
                        <a:pt x="4667" y="2739"/>
                      </a:cubicBezTo>
                      <a:cubicBezTo>
                        <a:pt x="6608" y="2739"/>
                        <a:pt x="8180" y="4037"/>
                        <a:pt x="8180" y="5633"/>
                      </a:cubicBezTo>
                      <a:cubicBezTo>
                        <a:pt x="8180" y="6133"/>
                        <a:pt x="8037" y="6597"/>
                        <a:pt x="7751" y="7014"/>
                      </a:cubicBezTo>
                      <a:cubicBezTo>
                        <a:pt x="7704" y="7085"/>
                        <a:pt x="7727" y="7169"/>
                        <a:pt x="7787" y="7228"/>
                      </a:cubicBezTo>
                      <a:cubicBezTo>
                        <a:pt x="7818" y="7264"/>
                        <a:pt x="7859" y="7280"/>
                        <a:pt x="7902" y="7280"/>
                      </a:cubicBezTo>
                      <a:cubicBezTo>
                        <a:pt x="7958" y="7280"/>
                        <a:pt x="8015" y="7252"/>
                        <a:pt x="8049" y="7204"/>
                      </a:cubicBezTo>
                      <a:cubicBezTo>
                        <a:pt x="8358" y="6740"/>
                        <a:pt x="8537" y="6192"/>
                        <a:pt x="8537" y="5621"/>
                      </a:cubicBezTo>
                      <a:cubicBezTo>
                        <a:pt x="8537" y="5490"/>
                        <a:pt x="8525" y="5359"/>
                        <a:pt x="8513" y="5228"/>
                      </a:cubicBezTo>
                      <a:cubicBezTo>
                        <a:pt x="8978" y="5014"/>
                        <a:pt x="9299" y="4525"/>
                        <a:pt x="9299" y="3978"/>
                      </a:cubicBezTo>
                      <a:cubicBezTo>
                        <a:pt x="9299" y="3228"/>
                        <a:pt x="8692" y="2620"/>
                        <a:pt x="7954" y="2620"/>
                      </a:cubicBezTo>
                      <a:cubicBezTo>
                        <a:pt x="7573" y="2620"/>
                        <a:pt x="7215" y="2775"/>
                        <a:pt x="6965" y="3037"/>
                      </a:cubicBezTo>
                      <a:cubicBezTo>
                        <a:pt x="6358" y="2656"/>
                        <a:pt x="5632" y="2406"/>
                        <a:pt x="4822" y="2382"/>
                      </a:cubicBezTo>
                      <a:lnTo>
                        <a:pt x="4822" y="1263"/>
                      </a:lnTo>
                      <a:lnTo>
                        <a:pt x="5215" y="1132"/>
                      </a:lnTo>
                      <a:cubicBezTo>
                        <a:pt x="5303" y="1507"/>
                        <a:pt x="5647" y="1780"/>
                        <a:pt x="6048" y="1780"/>
                      </a:cubicBezTo>
                      <a:cubicBezTo>
                        <a:pt x="6080" y="1780"/>
                        <a:pt x="6112" y="1779"/>
                        <a:pt x="6144" y="1775"/>
                      </a:cubicBezTo>
                      <a:cubicBezTo>
                        <a:pt x="6584" y="1727"/>
                        <a:pt x="6918" y="1382"/>
                        <a:pt x="6953" y="953"/>
                      </a:cubicBezTo>
                      <a:cubicBezTo>
                        <a:pt x="6977" y="430"/>
                        <a:pt x="6584" y="1"/>
                        <a:pt x="6072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439" name="Google Shape;4439;p67"/>
                <p:cNvSpPr/>
                <p:nvPr/>
              </p:nvSpPr>
              <p:spPr>
                <a:xfrm>
                  <a:off x="7580393" y="3516460"/>
                  <a:ext cx="56880" cy="5688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87" h="1787" extrusionOk="0">
                      <a:moveTo>
                        <a:pt x="894" y="345"/>
                      </a:moveTo>
                      <a:cubicBezTo>
                        <a:pt x="1191" y="345"/>
                        <a:pt x="1429" y="584"/>
                        <a:pt x="1429" y="881"/>
                      </a:cubicBezTo>
                      <a:cubicBezTo>
                        <a:pt x="1418" y="1179"/>
                        <a:pt x="1179" y="1417"/>
                        <a:pt x="894" y="1417"/>
                      </a:cubicBezTo>
                      <a:cubicBezTo>
                        <a:pt x="596" y="1417"/>
                        <a:pt x="358" y="1179"/>
                        <a:pt x="358" y="881"/>
                      </a:cubicBezTo>
                      <a:cubicBezTo>
                        <a:pt x="358" y="584"/>
                        <a:pt x="596" y="345"/>
                        <a:pt x="894" y="345"/>
                      </a:cubicBezTo>
                      <a:close/>
                      <a:moveTo>
                        <a:pt x="894" y="0"/>
                      </a:moveTo>
                      <a:cubicBezTo>
                        <a:pt x="406" y="0"/>
                        <a:pt x="1" y="405"/>
                        <a:pt x="1" y="893"/>
                      </a:cubicBezTo>
                      <a:cubicBezTo>
                        <a:pt x="1" y="1381"/>
                        <a:pt x="406" y="1786"/>
                        <a:pt x="894" y="1786"/>
                      </a:cubicBezTo>
                      <a:cubicBezTo>
                        <a:pt x="1394" y="1786"/>
                        <a:pt x="1787" y="1381"/>
                        <a:pt x="1787" y="893"/>
                      </a:cubicBezTo>
                      <a:cubicBezTo>
                        <a:pt x="1775" y="405"/>
                        <a:pt x="1394" y="0"/>
                        <a:pt x="894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440" name="Google Shape;4440;p67"/>
                <p:cNvSpPr/>
                <p:nvPr/>
              </p:nvSpPr>
              <p:spPr>
                <a:xfrm>
                  <a:off x="7685750" y="3516460"/>
                  <a:ext cx="56880" cy="5688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87" h="1787" extrusionOk="0">
                      <a:moveTo>
                        <a:pt x="894" y="345"/>
                      </a:moveTo>
                      <a:cubicBezTo>
                        <a:pt x="1191" y="345"/>
                        <a:pt x="1429" y="584"/>
                        <a:pt x="1429" y="881"/>
                      </a:cubicBezTo>
                      <a:cubicBezTo>
                        <a:pt x="1429" y="1179"/>
                        <a:pt x="1191" y="1417"/>
                        <a:pt x="894" y="1417"/>
                      </a:cubicBezTo>
                      <a:cubicBezTo>
                        <a:pt x="596" y="1417"/>
                        <a:pt x="358" y="1179"/>
                        <a:pt x="358" y="881"/>
                      </a:cubicBezTo>
                      <a:cubicBezTo>
                        <a:pt x="358" y="584"/>
                        <a:pt x="596" y="345"/>
                        <a:pt x="894" y="345"/>
                      </a:cubicBezTo>
                      <a:close/>
                      <a:moveTo>
                        <a:pt x="894" y="0"/>
                      </a:moveTo>
                      <a:cubicBezTo>
                        <a:pt x="405" y="0"/>
                        <a:pt x="1" y="405"/>
                        <a:pt x="1" y="893"/>
                      </a:cubicBezTo>
                      <a:cubicBezTo>
                        <a:pt x="1" y="1381"/>
                        <a:pt x="405" y="1786"/>
                        <a:pt x="894" y="1786"/>
                      </a:cubicBezTo>
                      <a:cubicBezTo>
                        <a:pt x="1382" y="1786"/>
                        <a:pt x="1787" y="1381"/>
                        <a:pt x="1787" y="893"/>
                      </a:cubicBezTo>
                      <a:cubicBezTo>
                        <a:pt x="1775" y="405"/>
                        <a:pt x="1382" y="0"/>
                        <a:pt x="894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</p:grpSp>
      <p:sp>
        <p:nvSpPr>
          <p:cNvPr id="46" name="Google Shape;4438;p67"/>
          <p:cNvSpPr/>
          <p:nvPr/>
        </p:nvSpPr>
        <p:spPr>
          <a:xfrm>
            <a:off x="7785910" y="3460839"/>
            <a:ext cx="251679" cy="239798"/>
          </a:xfrm>
          <a:custGeom>
            <a:avLst/>
            <a:gdLst/>
            <a:ahLst/>
            <a:cxnLst/>
            <a:rect l="l" t="t" r="r" b="b"/>
            <a:pathLst>
              <a:path w="9299" h="8860" extrusionOk="0">
                <a:moveTo>
                  <a:pt x="6060" y="370"/>
                </a:moveTo>
                <a:cubicBezTo>
                  <a:pt x="6358" y="370"/>
                  <a:pt x="6596" y="608"/>
                  <a:pt x="6596" y="906"/>
                </a:cubicBezTo>
                <a:cubicBezTo>
                  <a:pt x="6596" y="1204"/>
                  <a:pt x="6358" y="1442"/>
                  <a:pt x="6060" y="1442"/>
                </a:cubicBezTo>
                <a:cubicBezTo>
                  <a:pt x="5763" y="1442"/>
                  <a:pt x="5525" y="1204"/>
                  <a:pt x="5525" y="906"/>
                </a:cubicBezTo>
                <a:cubicBezTo>
                  <a:pt x="5525" y="608"/>
                  <a:pt x="5763" y="370"/>
                  <a:pt x="6060" y="370"/>
                </a:cubicBezTo>
                <a:close/>
                <a:moveTo>
                  <a:pt x="1322" y="2989"/>
                </a:moveTo>
                <a:cubicBezTo>
                  <a:pt x="1596" y="2989"/>
                  <a:pt x="1834" y="3097"/>
                  <a:pt x="2012" y="3263"/>
                </a:cubicBezTo>
                <a:cubicBezTo>
                  <a:pt x="1477" y="3680"/>
                  <a:pt x="1072" y="4240"/>
                  <a:pt x="881" y="4883"/>
                </a:cubicBezTo>
                <a:cubicBezTo>
                  <a:pt x="548" y="4716"/>
                  <a:pt x="334" y="4359"/>
                  <a:pt x="334" y="3990"/>
                </a:cubicBezTo>
                <a:cubicBezTo>
                  <a:pt x="334" y="3442"/>
                  <a:pt x="774" y="2989"/>
                  <a:pt x="1322" y="2989"/>
                </a:cubicBezTo>
                <a:close/>
                <a:moveTo>
                  <a:pt x="7954" y="2989"/>
                </a:moveTo>
                <a:cubicBezTo>
                  <a:pt x="8501" y="2989"/>
                  <a:pt x="8942" y="3442"/>
                  <a:pt x="8942" y="3990"/>
                </a:cubicBezTo>
                <a:cubicBezTo>
                  <a:pt x="8966" y="4359"/>
                  <a:pt x="8739" y="4704"/>
                  <a:pt x="8394" y="4883"/>
                </a:cubicBezTo>
                <a:cubicBezTo>
                  <a:pt x="8216" y="4240"/>
                  <a:pt x="7811" y="3680"/>
                  <a:pt x="7263" y="3263"/>
                </a:cubicBezTo>
                <a:cubicBezTo>
                  <a:pt x="7442" y="3085"/>
                  <a:pt x="7692" y="2989"/>
                  <a:pt x="7954" y="2989"/>
                </a:cubicBezTo>
                <a:close/>
                <a:moveTo>
                  <a:pt x="6072" y="1"/>
                </a:moveTo>
                <a:cubicBezTo>
                  <a:pt x="5632" y="1"/>
                  <a:pt x="5251" y="334"/>
                  <a:pt x="5191" y="763"/>
                </a:cubicBezTo>
                <a:lnTo>
                  <a:pt x="4596" y="953"/>
                </a:lnTo>
                <a:cubicBezTo>
                  <a:pt x="4525" y="989"/>
                  <a:pt x="4477" y="1049"/>
                  <a:pt x="4477" y="1120"/>
                </a:cubicBezTo>
                <a:lnTo>
                  <a:pt x="4477" y="2370"/>
                </a:lnTo>
                <a:cubicBezTo>
                  <a:pt x="3679" y="2394"/>
                  <a:pt x="2929" y="2632"/>
                  <a:pt x="2334" y="3025"/>
                </a:cubicBezTo>
                <a:cubicBezTo>
                  <a:pt x="2084" y="2751"/>
                  <a:pt x="1727" y="2608"/>
                  <a:pt x="1358" y="2608"/>
                </a:cubicBezTo>
                <a:cubicBezTo>
                  <a:pt x="607" y="2608"/>
                  <a:pt x="0" y="3216"/>
                  <a:pt x="0" y="3966"/>
                </a:cubicBezTo>
                <a:cubicBezTo>
                  <a:pt x="0" y="4513"/>
                  <a:pt x="345" y="5002"/>
                  <a:pt x="834" y="5216"/>
                </a:cubicBezTo>
                <a:cubicBezTo>
                  <a:pt x="822" y="5347"/>
                  <a:pt x="798" y="5478"/>
                  <a:pt x="798" y="5609"/>
                </a:cubicBezTo>
                <a:cubicBezTo>
                  <a:pt x="798" y="7395"/>
                  <a:pt x="2524" y="8859"/>
                  <a:pt x="4667" y="8859"/>
                </a:cubicBezTo>
                <a:cubicBezTo>
                  <a:pt x="5763" y="8859"/>
                  <a:pt x="6739" y="8490"/>
                  <a:pt x="7442" y="7871"/>
                </a:cubicBezTo>
                <a:cubicBezTo>
                  <a:pt x="7513" y="7811"/>
                  <a:pt x="7513" y="7692"/>
                  <a:pt x="7454" y="7621"/>
                </a:cubicBezTo>
                <a:cubicBezTo>
                  <a:pt x="7421" y="7588"/>
                  <a:pt x="7374" y="7570"/>
                  <a:pt x="7326" y="7570"/>
                </a:cubicBezTo>
                <a:cubicBezTo>
                  <a:pt x="7287" y="7570"/>
                  <a:pt x="7248" y="7582"/>
                  <a:pt x="7215" y="7609"/>
                </a:cubicBezTo>
                <a:cubicBezTo>
                  <a:pt x="6572" y="8157"/>
                  <a:pt x="5668" y="8514"/>
                  <a:pt x="4667" y="8514"/>
                </a:cubicBezTo>
                <a:cubicBezTo>
                  <a:pt x="2739" y="8514"/>
                  <a:pt x="1167" y="7216"/>
                  <a:pt x="1167" y="5633"/>
                </a:cubicBezTo>
                <a:cubicBezTo>
                  <a:pt x="1167" y="4037"/>
                  <a:pt x="2739" y="2739"/>
                  <a:pt x="4667" y="2739"/>
                </a:cubicBezTo>
                <a:cubicBezTo>
                  <a:pt x="6608" y="2739"/>
                  <a:pt x="8180" y="4037"/>
                  <a:pt x="8180" y="5633"/>
                </a:cubicBezTo>
                <a:cubicBezTo>
                  <a:pt x="8180" y="6133"/>
                  <a:pt x="8037" y="6597"/>
                  <a:pt x="7751" y="7014"/>
                </a:cubicBezTo>
                <a:cubicBezTo>
                  <a:pt x="7704" y="7085"/>
                  <a:pt x="7727" y="7169"/>
                  <a:pt x="7787" y="7228"/>
                </a:cubicBezTo>
                <a:cubicBezTo>
                  <a:pt x="7818" y="7264"/>
                  <a:pt x="7859" y="7280"/>
                  <a:pt x="7902" y="7280"/>
                </a:cubicBezTo>
                <a:cubicBezTo>
                  <a:pt x="7958" y="7280"/>
                  <a:pt x="8015" y="7252"/>
                  <a:pt x="8049" y="7204"/>
                </a:cubicBezTo>
                <a:cubicBezTo>
                  <a:pt x="8358" y="6740"/>
                  <a:pt x="8537" y="6192"/>
                  <a:pt x="8537" y="5621"/>
                </a:cubicBezTo>
                <a:cubicBezTo>
                  <a:pt x="8537" y="5490"/>
                  <a:pt x="8525" y="5359"/>
                  <a:pt x="8513" y="5228"/>
                </a:cubicBezTo>
                <a:cubicBezTo>
                  <a:pt x="8978" y="5014"/>
                  <a:pt x="9299" y="4525"/>
                  <a:pt x="9299" y="3978"/>
                </a:cubicBezTo>
                <a:cubicBezTo>
                  <a:pt x="9299" y="3228"/>
                  <a:pt x="8692" y="2620"/>
                  <a:pt x="7954" y="2620"/>
                </a:cubicBezTo>
                <a:cubicBezTo>
                  <a:pt x="7573" y="2620"/>
                  <a:pt x="7215" y="2775"/>
                  <a:pt x="6965" y="3037"/>
                </a:cubicBezTo>
                <a:cubicBezTo>
                  <a:pt x="6358" y="2656"/>
                  <a:pt x="5632" y="2406"/>
                  <a:pt x="4822" y="2382"/>
                </a:cubicBezTo>
                <a:lnTo>
                  <a:pt x="4822" y="1263"/>
                </a:lnTo>
                <a:lnTo>
                  <a:pt x="5215" y="1132"/>
                </a:lnTo>
                <a:cubicBezTo>
                  <a:pt x="5303" y="1507"/>
                  <a:pt x="5647" y="1780"/>
                  <a:pt x="6048" y="1780"/>
                </a:cubicBezTo>
                <a:cubicBezTo>
                  <a:pt x="6080" y="1780"/>
                  <a:pt x="6112" y="1779"/>
                  <a:pt x="6144" y="1775"/>
                </a:cubicBezTo>
                <a:cubicBezTo>
                  <a:pt x="6584" y="1727"/>
                  <a:pt x="6918" y="1382"/>
                  <a:pt x="6953" y="953"/>
                </a:cubicBezTo>
                <a:cubicBezTo>
                  <a:pt x="6977" y="430"/>
                  <a:pt x="6584" y="1"/>
                  <a:pt x="607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4438;p67"/>
          <p:cNvSpPr/>
          <p:nvPr/>
        </p:nvSpPr>
        <p:spPr>
          <a:xfrm>
            <a:off x="7329632" y="1944944"/>
            <a:ext cx="251679" cy="239798"/>
          </a:xfrm>
          <a:custGeom>
            <a:avLst/>
            <a:gdLst/>
            <a:ahLst/>
            <a:cxnLst/>
            <a:rect l="l" t="t" r="r" b="b"/>
            <a:pathLst>
              <a:path w="9299" h="8860" extrusionOk="0">
                <a:moveTo>
                  <a:pt x="6060" y="370"/>
                </a:moveTo>
                <a:cubicBezTo>
                  <a:pt x="6358" y="370"/>
                  <a:pt x="6596" y="608"/>
                  <a:pt x="6596" y="906"/>
                </a:cubicBezTo>
                <a:cubicBezTo>
                  <a:pt x="6596" y="1204"/>
                  <a:pt x="6358" y="1442"/>
                  <a:pt x="6060" y="1442"/>
                </a:cubicBezTo>
                <a:cubicBezTo>
                  <a:pt x="5763" y="1442"/>
                  <a:pt x="5525" y="1204"/>
                  <a:pt x="5525" y="906"/>
                </a:cubicBezTo>
                <a:cubicBezTo>
                  <a:pt x="5525" y="608"/>
                  <a:pt x="5763" y="370"/>
                  <a:pt x="6060" y="370"/>
                </a:cubicBezTo>
                <a:close/>
                <a:moveTo>
                  <a:pt x="1322" y="2989"/>
                </a:moveTo>
                <a:cubicBezTo>
                  <a:pt x="1596" y="2989"/>
                  <a:pt x="1834" y="3097"/>
                  <a:pt x="2012" y="3263"/>
                </a:cubicBezTo>
                <a:cubicBezTo>
                  <a:pt x="1477" y="3680"/>
                  <a:pt x="1072" y="4240"/>
                  <a:pt x="881" y="4883"/>
                </a:cubicBezTo>
                <a:cubicBezTo>
                  <a:pt x="548" y="4716"/>
                  <a:pt x="334" y="4359"/>
                  <a:pt x="334" y="3990"/>
                </a:cubicBezTo>
                <a:cubicBezTo>
                  <a:pt x="334" y="3442"/>
                  <a:pt x="774" y="2989"/>
                  <a:pt x="1322" y="2989"/>
                </a:cubicBezTo>
                <a:close/>
                <a:moveTo>
                  <a:pt x="7954" y="2989"/>
                </a:moveTo>
                <a:cubicBezTo>
                  <a:pt x="8501" y="2989"/>
                  <a:pt x="8942" y="3442"/>
                  <a:pt x="8942" y="3990"/>
                </a:cubicBezTo>
                <a:cubicBezTo>
                  <a:pt x="8966" y="4359"/>
                  <a:pt x="8739" y="4704"/>
                  <a:pt x="8394" y="4883"/>
                </a:cubicBezTo>
                <a:cubicBezTo>
                  <a:pt x="8216" y="4240"/>
                  <a:pt x="7811" y="3680"/>
                  <a:pt x="7263" y="3263"/>
                </a:cubicBezTo>
                <a:cubicBezTo>
                  <a:pt x="7442" y="3085"/>
                  <a:pt x="7692" y="2989"/>
                  <a:pt x="7954" y="2989"/>
                </a:cubicBezTo>
                <a:close/>
                <a:moveTo>
                  <a:pt x="6072" y="1"/>
                </a:moveTo>
                <a:cubicBezTo>
                  <a:pt x="5632" y="1"/>
                  <a:pt x="5251" y="334"/>
                  <a:pt x="5191" y="763"/>
                </a:cubicBezTo>
                <a:lnTo>
                  <a:pt x="4596" y="953"/>
                </a:lnTo>
                <a:cubicBezTo>
                  <a:pt x="4525" y="989"/>
                  <a:pt x="4477" y="1049"/>
                  <a:pt x="4477" y="1120"/>
                </a:cubicBezTo>
                <a:lnTo>
                  <a:pt x="4477" y="2370"/>
                </a:lnTo>
                <a:cubicBezTo>
                  <a:pt x="3679" y="2394"/>
                  <a:pt x="2929" y="2632"/>
                  <a:pt x="2334" y="3025"/>
                </a:cubicBezTo>
                <a:cubicBezTo>
                  <a:pt x="2084" y="2751"/>
                  <a:pt x="1727" y="2608"/>
                  <a:pt x="1358" y="2608"/>
                </a:cubicBezTo>
                <a:cubicBezTo>
                  <a:pt x="607" y="2608"/>
                  <a:pt x="0" y="3216"/>
                  <a:pt x="0" y="3966"/>
                </a:cubicBezTo>
                <a:cubicBezTo>
                  <a:pt x="0" y="4513"/>
                  <a:pt x="345" y="5002"/>
                  <a:pt x="834" y="5216"/>
                </a:cubicBezTo>
                <a:cubicBezTo>
                  <a:pt x="822" y="5347"/>
                  <a:pt x="798" y="5478"/>
                  <a:pt x="798" y="5609"/>
                </a:cubicBezTo>
                <a:cubicBezTo>
                  <a:pt x="798" y="7395"/>
                  <a:pt x="2524" y="8859"/>
                  <a:pt x="4667" y="8859"/>
                </a:cubicBezTo>
                <a:cubicBezTo>
                  <a:pt x="5763" y="8859"/>
                  <a:pt x="6739" y="8490"/>
                  <a:pt x="7442" y="7871"/>
                </a:cubicBezTo>
                <a:cubicBezTo>
                  <a:pt x="7513" y="7811"/>
                  <a:pt x="7513" y="7692"/>
                  <a:pt x="7454" y="7621"/>
                </a:cubicBezTo>
                <a:cubicBezTo>
                  <a:pt x="7421" y="7588"/>
                  <a:pt x="7374" y="7570"/>
                  <a:pt x="7326" y="7570"/>
                </a:cubicBezTo>
                <a:cubicBezTo>
                  <a:pt x="7287" y="7570"/>
                  <a:pt x="7248" y="7582"/>
                  <a:pt x="7215" y="7609"/>
                </a:cubicBezTo>
                <a:cubicBezTo>
                  <a:pt x="6572" y="8157"/>
                  <a:pt x="5668" y="8514"/>
                  <a:pt x="4667" y="8514"/>
                </a:cubicBezTo>
                <a:cubicBezTo>
                  <a:pt x="2739" y="8514"/>
                  <a:pt x="1167" y="7216"/>
                  <a:pt x="1167" y="5633"/>
                </a:cubicBezTo>
                <a:cubicBezTo>
                  <a:pt x="1167" y="4037"/>
                  <a:pt x="2739" y="2739"/>
                  <a:pt x="4667" y="2739"/>
                </a:cubicBezTo>
                <a:cubicBezTo>
                  <a:pt x="6608" y="2739"/>
                  <a:pt x="8180" y="4037"/>
                  <a:pt x="8180" y="5633"/>
                </a:cubicBezTo>
                <a:cubicBezTo>
                  <a:pt x="8180" y="6133"/>
                  <a:pt x="8037" y="6597"/>
                  <a:pt x="7751" y="7014"/>
                </a:cubicBezTo>
                <a:cubicBezTo>
                  <a:pt x="7704" y="7085"/>
                  <a:pt x="7727" y="7169"/>
                  <a:pt x="7787" y="7228"/>
                </a:cubicBezTo>
                <a:cubicBezTo>
                  <a:pt x="7818" y="7264"/>
                  <a:pt x="7859" y="7280"/>
                  <a:pt x="7902" y="7280"/>
                </a:cubicBezTo>
                <a:cubicBezTo>
                  <a:pt x="7958" y="7280"/>
                  <a:pt x="8015" y="7252"/>
                  <a:pt x="8049" y="7204"/>
                </a:cubicBezTo>
                <a:cubicBezTo>
                  <a:pt x="8358" y="6740"/>
                  <a:pt x="8537" y="6192"/>
                  <a:pt x="8537" y="5621"/>
                </a:cubicBezTo>
                <a:cubicBezTo>
                  <a:pt x="8537" y="5490"/>
                  <a:pt x="8525" y="5359"/>
                  <a:pt x="8513" y="5228"/>
                </a:cubicBezTo>
                <a:cubicBezTo>
                  <a:pt x="8978" y="5014"/>
                  <a:pt x="9299" y="4525"/>
                  <a:pt x="9299" y="3978"/>
                </a:cubicBezTo>
                <a:cubicBezTo>
                  <a:pt x="9299" y="3228"/>
                  <a:pt x="8692" y="2620"/>
                  <a:pt x="7954" y="2620"/>
                </a:cubicBezTo>
                <a:cubicBezTo>
                  <a:pt x="7573" y="2620"/>
                  <a:pt x="7215" y="2775"/>
                  <a:pt x="6965" y="3037"/>
                </a:cubicBezTo>
                <a:cubicBezTo>
                  <a:pt x="6358" y="2656"/>
                  <a:pt x="5632" y="2406"/>
                  <a:pt x="4822" y="2382"/>
                </a:cubicBezTo>
                <a:lnTo>
                  <a:pt x="4822" y="1263"/>
                </a:lnTo>
                <a:lnTo>
                  <a:pt x="5215" y="1132"/>
                </a:lnTo>
                <a:cubicBezTo>
                  <a:pt x="5303" y="1507"/>
                  <a:pt x="5647" y="1780"/>
                  <a:pt x="6048" y="1780"/>
                </a:cubicBezTo>
                <a:cubicBezTo>
                  <a:pt x="6080" y="1780"/>
                  <a:pt x="6112" y="1779"/>
                  <a:pt x="6144" y="1775"/>
                </a:cubicBezTo>
                <a:cubicBezTo>
                  <a:pt x="6584" y="1727"/>
                  <a:pt x="6918" y="1382"/>
                  <a:pt x="6953" y="953"/>
                </a:cubicBezTo>
                <a:cubicBezTo>
                  <a:pt x="6977" y="430"/>
                  <a:pt x="6584" y="1"/>
                  <a:pt x="607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" name="Google Shape;4438;p67"/>
          <p:cNvSpPr/>
          <p:nvPr/>
        </p:nvSpPr>
        <p:spPr>
          <a:xfrm>
            <a:off x="7329425" y="2924770"/>
            <a:ext cx="251679" cy="239798"/>
          </a:xfrm>
          <a:custGeom>
            <a:avLst/>
            <a:gdLst/>
            <a:ahLst/>
            <a:cxnLst/>
            <a:rect l="l" t="t" r="r" b="b"/>
            <a:pathLst>
              <a:path w="9299" h="8860" extrusionOk="0">
                <a:moveTo>
                  <a:pt x="6060" y="370"/>
                </a:moveTo>
                <a:cubicBezTo>
                  <a:pt x="6358" y="370"/>
                  <a:pt x="6596" y="608"/>
                  <a:pt x="6596" y="906"/>
                </a:cubicBezTo>
                <a:cubicBezTo>
                  <a:pt x="6596" y="1204"/>
                  <a:pt x="6358" y="1442"/>
                  <a:pt x="6060" y="1442"/>
                </a:cubicBezTo>
                <a:cubicBezTo>
                  <a:pt x="5763" y="1442"/>
                  <a:pt x="5525" y="1204"/>
                  <a:pt x="5525" y="906"/>
                </a:cubicBezTo>
                <a:cubicBezTo>
                  <a:pt x="5525" y="608"/>
                  <a:pt x="5763" y="370"/>
                  <a:pt x="6060" y="370"/>
                </a:cubicBezTo>
                <a:close/>
                <a:moveTo>
                  <a:pt x="1322" y="2989"/>
                </a:moveTo>
                <a:cubicBezTo>
                  <a:pt x="1596" y="2989"/>
                  <a:pt x="1834" y="3097"/>
                  <a:pt x="2012" y="3263"/>
                </a:cubicBezTo>
                <a:cubicBezTo>
                  <a:pt x="1477" y="3680"/>
                  <a:pt x="1072" y="4240"/>
                  <a:pt x="881" y="4883"/>
                </a:cubicBezTo>
                <a:cubicBezTo>
                  <a:pt x="548" y="4716"/>
                  <a:pt x="334" y="4359"/>
                  <a:pt x="334" y="3990"/>
                </a:cubicBezTo>
                <a:cubicBezTo>
                  <a:pt x="334" y="3442"/>
                  <a:pt x="774" y="2989"/>
                  <a:pt x="1322" y="2989"/>
                </a:cubicBezTo>
                <a:close/>
                <a:moveTo>
                  <a:pt x="7954" y="2989"/>
                </a:moveTo>
                <a:cubicBezTo>
                  <a:pt x="8501" y="2989"/>
                  <a:pt x="8942" y="3442"/>
                  <a:pt x="8942" y="3990"/>
                </a:cubicBezTo>
                <a:cubicBezTo>
                  <a:pt x="8966" y="4359"/>
                  <a:pt x="8739" y="4704"/>
                  <a:pt x="8394" y="4883"/>
                </a:cubicBezTo>
                <a:cubicBezTo>
                  <a:pt x="8216" y="4240"/>
                  <a:pt x="7811" y="3680"/>
                  <a:pt x="7263" y="3263"/>
                </a:cubicBezTo>
                <a:cubicBezTo>
                  <a:pt x="7442" y="3085"/>
                  <a:pt x="7692" y="2989"/>
                  <a:pt x="7954" y="2989"/>
                </a:cubicBezTo>
                <a:close/>
                <a:moveTo>
                  <a:pt x="6072" y="1"/>
                </a:moveTo>
                <a:cubicBezTo>
                  <a:pt x="5632" y="1"/>
                  <a:pt x="5251" y="334"/>
                  <a:pt x="5191" y="763"/>
                </a:cubicBezTo>
                <a:lnTo>
                  <a:pt x="4596" y="953"/>
                </a:lnTo>
                <a:cubicBezTo>
                  <a:pt x="4525" y="989"/>
                  <a:pt x="4477" y="1049"/>
                  <a:pt x="4477" y="1120"/>
                </a:cubicBezTo>
                <a:lnTo>
                  <a:pt x="4477" y="2370"/>
                </a:lnTo>
                <a:cubicBezTo>
                  <a:pt x="3679" y="2394"/>
                  <a:pt x="2929" y="2632"/>
                  <a:pt x="2334" y="3025"/>
                </a:cubicBezTo>
                <a:cubicBezTo>
                  <a:pt x="2084" y="2751"/>
                  <a:pt x="1727" y="2608"/>
                  <a:pt x="1358" y="2608"/>
                </a:cubicBezTo>
                <a:cubicBezTo>
                  <a:pt x="607" y="2608"/>
                  <a:pt x="0" y="3216"/>
                  <a:pt x="0" y="3966"/>
                </a:cubicBezTo>
                <a:cubicBezTo>
                  <a:pt x="0" y="4513"/>
                  <a:pt x="345" y="5002"/>
                  <a:pt x="834" y="5216"/>
                </a:cubicBezTo>
                <a:cubicBezTo>
                  <a:pt x="822" y="5347"/>
                  <a:pt x="798" y="5478"/>
                  <a:pt x="798" y="5609"/>
                </a:cubicBezTo>
                <a:cubicBezTo>
                  <a:pt x="798" y="7395"/>
                  <a:pt x="2524" y="8859"/>
                  <a:pt x="4667" y="8859"/>
                </a:cubicBezTo>
                <a:cubicBezTo>
                  <a:pt x="5763" y="8859"/>
                  <a:pt x="6739" y="8490"/>
                  <a:pt x="7442" y="7871"/>
                </a:cubicBezTo>
                <a:cubicBezTo>
                  <a:pt x="7513" y="7811"/>
                  <a:pt x="7513" y="7692"/>
                  <a:pt x="7454" y="7621"/>
                </a:cubicBezTo>
                <a:cubicBezTo>
                  <a:pt x="7421" y="7588"/>
                  <a:pt x="7374" y="7570"/>
                  <a:pt x="7326" y="7570"/>
                </a:cubicBezTo>
                <a:cubicBezTo>
                  <a:pt x="7287" y="7570"/>
                  <a:pt x="7248" y="7582"/>
                  <a:pt x="7215" y="7609"/>
                </a:cubicBezTo>
                <a:cubicBezTo>
                  <a:pt x="6572" y="8157"/>
                  <a:pt x="5668" y="8514"/>
                  <a:pt x="4667" y="8514"/>
                </a:cubicBezTo>
                <a:cubicBezTo>
                  <a:pt x="2739" y="8514"/>
                  <a:pt x="1167" y="7216"/>
                  <a:pt x="1167" y="5633"/>
                </a:cubicBezTo>
                <a:cubicBezTo>
                  <a:pt x="1167" y="4037"/>
                  <a:pt x="2739" y="2739"/>
                  <a:pt x="4667" y="2739"/>
                </a:cubicBezTo>
                <a:cubicBezTo>
                  <a:pt x="6608" y="2739"/>
                  <a:pt x="8180" y="4037"/>
                  <a:pt x="8180" y="5633"/>
                </a:cubicBezTo>
                <a:cubicBezTo>
                  <a:pt x="8180" y="6133"/>
                  <a:pt x="8037" y="6597"/>
                  <a:pt x="7751" y="7014"/>
                </a:cubicBezTo>
                <a:cubicBezTo>
                  <a:pt x="7704" y="7085"/>
                  <a:pt x="7727" y="7169"/>
                  <a:pt x="7787" y="7228"/>
                </a:cubicBezTo>
                <a:cubicBezTo>
                  <a:pt x="7818" y="7264"/>
                  <a:pt x="7859" y="7280"/>
                  <a:pt x="7902" y="7280"/>
                </a:cubicBezTo>
                <a:cubicBezTo>
                  <a:pt x="7958" y="7280"/>
                  <a:pt x="8015" y="7252"/>
                  <a:pt x="8049" y="7204"/>
                </a:cubicBezTo>
                <a:cubicBezTo>
                  <a:pt x="8358" y="6740"/>
                  <a:pt x="8537" y="6192"/>
                  <a:pt x="8537" y="5621"/>
                </a:cubicBezTo>
                <a:cubicBezTo>
                  <a:pt x="8537" y="5490"/>
                  <a:pt x="8525" y="5359"/>
                  <a:pt x="8513" y="5228"/>
                </a:cubicBezTo>
                <a:cubicBezTo>
                  <a:pt x="8978" y="5014"/>
                  <a:pt x="9299" y="4525"/>
                  <a:pt x="9299" y="3978"/>
                </a:cubicBezTo>
                <a:cubicBezTo>
                  <a:pt x="9299" y="3228"/>
                  <a:pt x="8692" y="2620"/>
                  <a:pt x="7954" y="2620"/>
                </a:cubicBezTo>
                <a:cubicBezTo>
                  <a:pt x="7573" y="2620"/>
                  <a:pt x="7215" y="2775"/>
                  <a:pt x="6965" y="3037"/>
                </a:cubicBezTo>
                <a:cubicBezTo>
                  <a:pt x="6358" y="2656"/>
                  <a:pt x="5632" y="2406"/>
                  <a:pt x="4822" y="2382"/>
                </a:cubicBezTo>
                <a:lnTo>
                  <a:pt x="4822" y="1263"/>
                </a:lnTo>
                <a:lnTo>
                  <a:pt x="5215" y="1132"/>
                </a:lnTo>
                <a:cubicBezTo>
                  <a:pt x="5303" y="1507"/>
                  <a:pt x="5647" y="1780"/>
                  <a:pt x="6048" y="1780"/>
                </a:cubicBezTo>
                <a:cubicBezTo>
                  <a:pt x="6080" y="1780"/>
                  <a:pt x="6112" y="1779"/>
                  <a:pt x="6144" y="1775"/>
                </a:cubicBezTo>
                <a:cubicBezTo>
                  <a:pt x="6584" y="1727"/>
                  <a:pt x="6918" y="1382"/>
                  <a:pt x="6953" y="953"/>
                </a:cubicBezTo>
                <a:cubicBezTo>
                  <a:pt x="6977" y="430"/>
                  <a:pt x="6584" y="1"/>
                  <a:pt x="607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39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3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3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3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43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43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43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43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43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97" grpId="0"/>
      <p:bldP spid="4398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3" name="Google Shape;4123;p59"/>
          <p:cNvSpPr txBox="1">
            <a:spLocks noGrp="1"/>
          </p:cNvSpPr>
          <p:nvPr>
            <p:ph type="title"/>
          </p:nvPr>
        </p:nvSpPr>
        <p:spPr>
          <a:xfrm>
            <a:off x="713225" y="545800"/>
            <a:ext cx="6370800" cy="37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id-ID" sz="2000" dirty="0"/>
              <a:t>Disusun Oleh </a:t>
            </a:r>
            <a:r>
              <a:rPr lang="id-ID" sz="2000" dirty="0" smtClean="0"/>
              <a:t>:</a:t>
            </a:r>
            <a:r>
              <a:rPr lang="en-US" sz="2000" dirty="0" smtClean="0"/>
              <a:t> </a:t>
            </a:r>
            <a:r>
              <a:rPr lang="en-US" sz="2000" dirty="0" err="1" smtClean="0"/>
              <a:t>Kelompok</a:t>
            </a:r>
            <a:r>
              <a:rPr lang="en-US" sz="2000" dirty="0" smtClean="0"/>
              <a:t> 9 (20A)</a:t>
            </a:r>
            <a:endParaRPr sz="1900" dirty="0"/>
          </a:p>
        </p:txBody>
      </p:sp>
      <p:grpSp>
        <p:nvGrpSpPr>
          <p:cNvPr id="4124" name="Google Shape;4124;p59"/>
          <p:cNvGrpSpPr/>
          <p:nvPr/>
        </p:nvGrpSpPr>
        <p:grpSpPr>
          <a:xfrm>
            <a:off x="457200" y="1209788"/>
            <a:ext cx="7964508" cy="560603"/>
            <a:chOff x="457200" y="1118906"/>
            <a:chExt cx="8225539" cy="799800"/>
          </a:xfrm>
        </p:grpSpPr>
        <p:sp>
          <p:nvSpPr>
            <p:cNvPr id="4125" name="Google Shape;4125;p59"/>
            <p:cNvSpPr/>
            <p:nvPr/>
          </p:nvSpPr>
          <p:spPr>
            <a:xfrm>
              <a:off x="664639" y="1248565"/>
              <a:ext cx="8018100" cy="540600"/>
            </a:xfrm>
            <a:prstGeom prst="roundRect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endParaRPr lang="en-US" dirty="0" smtClean="0"/>
            </a:p>
            <a:p>
              <a:pPr algn="ctr"/>
              <a:r>
                <a:rPr lang="en-US" dirty="0" err="1" smtClean="0"/>
                <a:t>Galuh</a:t>
              </a:r>
              <a:r>
                <a:rPr lang="en-US" dirty="0" smtClean="0"/>
                <a:t> </a:t>
              </a:r>
              <a:r>
                <a:rPr lang="en-US" dirty="0" err="1" smtClean="0"/>
                <a:t>Wulan</a:t>
              </a:r>
              <a:r>
                <a:rPr lang="en-US" dirty="0" smtClean="0"/>
                <a:t> </a:t>
              </a:r>
              <a:r>
                <a:rPr lang="en-US" dirty="0" err="1" smtClean="0"/>
                <a:t>Safitri</a:t>
              </a:r>
              <a:r>
                <a:rPr lang="id-ID" dirty="0"/>
                <a:t>			</a:t>
              </a:r>
              <a:r>
                <a:rPr lang="id-ID" dirty="0" smtClean="0"/>
                <a:t>20130220</a:t>
              </a:r>
              <a:r>
                <a:rPr lang="en-US" dirty="0" smtClean="0"/>
                <a:t>07</a:t>
              </a:r>
              <a:endParaRPr lang="id-ID" dirty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  <a:p>
              <a:pPr lvl="0" algn="ctr"/>
              <a:endParaRPr dirty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4126" name="Google Shape;4126;p59"/>
            <p:cNvSpPr/>
            <p:nvPr/>
          </p:nvSpPr>
          <p:spPr>
            <a:xfrm>
              <a:off x="457200" y="1118906"/>
              <a:ext cx="799800" cy="799800"/>
            </a:xfrm>
            <a:prstGeom prst="ellipse">
              <a:avLst/>
            </a:prstGeom>
            <a:solidFill>
              <a:schemeClr val="accent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>
                  <a:solidFill>
                    <a:schemeClr val="lt1"/>
                  </a:solidFill>
                  <a:latin typeface="Abril Fatface"/>
                  <a:ea typeface="Abril Fatface"/>
                  <a:cs typeface="Abril Fatface"/>
                  <a:sym typeface="Abril Fatface"/>
                </a:rPr>
                <a:t>01</a:t>
              </a:r>
              <a:endParaRPr sz="200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endParaRPr>
            </a:p>
          </p:txBody>
        </p:sp>
      </p:grpSp>
      <p:grpSp>
        <p:nvGrpSpPr>
          <p:cNvPr id="4127" name="Google Shape;4127;p59"/>
          <p:cNvGrpSpPr/>
          <p:nvPr/>
        </p:nvGrpSpPr>
        <p:grpSpPr>
          <a:xfrm>
            <a:off x="457200" y="2056639"/>
            <a:ext cx="7968343" cy="561599"/>
            <a:chOff x="457200" y="2056639"/>
            <a:chExt cx="8229500" cy="799800"/>
          </a:xfrm>
        </p:grpSpPr>
        <p:sp>
          <p:nvSpPr>
            <p:cNvPr id="4128" name="Google Shape;4128;p59"/>
            <p:cNvSpPr/>
            <p:nvPr/>
          </p:nvSpPr>
          <p:spPr>
            <a:xfrm>
              <a:off x="668600" y="2186238"/>
              <a:ext cx="8018100" cy="540600"/>
            </a:xfrm>
            <a:prstGeom prst="roundRect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 algn="ctr"/>
              <a:r>
                <a:rPr lang="en-US" dirty="0" err="1" smtClean="0"/>
                <a:t>Hana</a:t>
              </a:r>
              <a:r>
                <a:rPr lang="en-US" dirty="0" smtClean="0"/>
                <a:t> </a:t>
              </a:r>
              <a:r>
                <a:rPr lang="en-US" dirty="0" err="1" smtClean="0"/>
                <a:t>Lia</a:t>
              </a:r>
              <a:r>
                <a:rPr lang="en-US" dirty="0" smtClean="0"/>
                <a:t> </a:t>
              </a:r>
              <a:r>
                <a:rPr lang="id-ID" dirty="0"/>
                <a:t>	         	</a:t>
              </a:r>
              <a:r>
                <a:rPr lang="en-US" dirty="0" smtClean="0"/>
                <a:t>		</a:t>
              </a:r>
              <a:r>
                <a:rPr lang="id-ID" dirty="0" smtClean="0"/>
                <a:t>20130220</a:t>
              </a:r>
              <a:r>
                <a:rPr lang="en-US" dirty="0" smtClean="0"/>
                <a:t>2</a:t>
              </a:r>
              <a:r>
                <a:rPr lang="en-US" dirty="0" smtClean="0"/>
                <a:t>7</a:t>
              </a:r>
              <a:endParaRPr dirty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4129" name="Google Shape;4129;p59"/>
            <p:cNvSpPr/>
            <p:nvPr/>
          </p:nvSpPr>
          <p:spPr>
            <a:xfrm>
              <a:off x="457200" y="2056639"/>
              <a:ext cx="799800" cy="799800"/>
            </a:xfrm>
            <a:prstGeom prst="ellipse">
              <a:avLst/>
            </a:prstGeom>
            <a:solidFill>
              <a:schemeClr val="accent4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>
                  <a:solidFill>
                    <a:schemeClr val="lt1"/>
                  </a:solidFill>
                  <a:latin typeface="Abril Fatface"/>
                  <a:ea typeface="Abril Fatface"/>
                  <a:cs typeface="Abril Fatface"/>
                  <a:sym typeface="Abril Fatface"/>
                </a:rPr>
                <a:t>02</a:t>
              </a:r>
              <a:endParaRPr sz="200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endParaRPr>
            </a:p>
          </p:txBody>
        </p:sp>
      </p:grpSp>
      <p:grpSp>
        <p:nvGrpSpPr>
          <p:cNvPr id="4130" name="Google Shape;4130;p59"/>
          <p:cNvGrpSpPr/>
          <p:nvPr/>
        </p:nvGrpSpPr>
        <p:grpSpPr>
          <a:xfrm>
            <a:off x="457200" y="2908902"/>
            <a:ext cx="7968343" cy="593674"/>
            <a:chOff x="457200" y="3005104"/>
            <a:chExt cx="8229500" cy="799800"/>
          </a:xfrm>
        </p:grpSpPr>
        <p:sp>
          <p:nvSpPr>
            <p:cNvPr id="4131" name="Google Shape;4131;p59"/>
            <p:cNvSpPr/>
            <p:nvPr/>
          </p:nvSpPr>
          <p:spPr>
            <a:xfrm>
              <a:off x="668600" y="3134700"/>
              <a:ext cx="8018100" cy="540600"/>
            </a:xfrm>
            <a:prstGeom prst="roundRect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 algn="ctr"/>
              <a:r>
                <a:rPr lang="en-US" dirty="0" smtClean="0"/>
                <a:t>Nada </a:t>
              </a:r>
              <a:r>
                <a:rPr lang="en-US" dirty="0" err="1" smtClean="0"/>
                <a:t>Nadidah</a:t>
              </a:r>
              <a:r>
                <a:rPr lang="id-ID" dirty="0"/>
                <a:t>			</a:t>
              </a:r>
              <a:r>
                <a:rPr lang="id-ID" dirty="0" smtClean="0"/>
                <a:t>20130220</a:t>
              </a:r>
              <a:r>
                <a:rPr lang="en-US" dirty="0" smtClean="0"/>
                <a:t>35</a:t>
              </a:r>
              <a:endParaRPr dirty="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4132" name="Google Shape;4132;p59"/>
            <p:cNvSpPr/>
            <p:nvPr/>
          </p:nvSpPr>
          <p:spPr>
            <a:xfrm>
              <a:off x="457200" y="3005104"/>
              <a:ext cx="799800" cy="799800"/>
            </a:xfrm>
            <a:prstGeom prst="ellipse">
              <a:avLst/>
            </a:prstGeom>
            <a:solidFill>
              <a:schemeClr val="accent6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>
                  <a:solidFill>
                    <a:schemeClr val="lt1"/>
                  </a:solidFill>
                  <a:latin typeface="Abril Fatface"/>
                  <a:ea typeface="Abril Fatface"/>
                  <a:cs typeface="Abril Fatface"/>
                  <a:sym typeface="Abril Fatface"/>
                </a:rPr>
                <a:t>03</a:t>
              </a:r>
              <a:endParaRPr sz="200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endParaRPr>
            </a:p>
          </p:txBody>
        </p:sp>
      </p:grp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AEB"/>
        </a:solidFill>
        <a:effectLst/>
      </p:bgPr>
    </p:bg>
    <p:spTree>
      <p:nvGrpSpPr>
        <p:cNvPr id="1" name="Shape 35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9" name="Google Shape;3599;p42"/>
          <p:cNvSpPr txBox="1">
            <a:spLocks noGrp="1"/>
          </p:cNvSpPr>
          <p:nvPr>
            <p:ph type="title"/>
          </p:nvPr>
        </p:nvSpPr>
        <p:spPr>
          <a:xfrm>
            <a:off x="720000" y="545800"/>
            <a:ext cx="6506700" cy="37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en-US" sz="2000" b="1" dirty="0" smtClean="0"/>
              <a:t>2.</a:t>
            </a:r>
            <a:r>
              <a:rPr lang="id-ID" sz="2000" b="1" dirty="0" smtClean="0"/>
              <a:t>1</a:t>
            </a:r>
            <a:r>
              <a:rPr lang="en-US" sz="2000" b="1" dirty="0" smtClean="0"/>
              <a:t> </a:t>
            </a:r>
            <a:r>
              <a:rPr lang="id-ID" sz="2000" b="1" dirty="0" smtClean="0"/>
              <a:t>Pengertian </a:t>
            </a:r>
            <a:r>
              <a:rPr lang="en-US" sz="2000" b="1" dirty="0" err="1" smtClean="0"/>
              <a:t>Induktansi</a:t>
            </a:r>
            <a:endParaRPr dirty="0"/>
          </a:p>
        </p:txBody>
      </p:sp>
      <p:sp>
        <p:nvSpPr>
          <p:cNvPr id="3600" name="Google Shape;3600;p42"/>
          <p:cNvSpPr txBox="1">
            <a:spLocks noGrp="1"/>
          </p:cNvSpPr>
          <p:nvPr>
            <p:ph type="body" idx="1"/>
          </p:nvPr>
        </p:nvSpPr>
        <p:spPr>
          <a:xfrm>
            <a:off x="796200" y="1249900"/>
            <a:ext cx="7704000" cy="335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just">
              <a:lnSpc>
                <a:spcPct val="100000"/>
              </a:lnSpc>
              <a:buClr>
                <a:srgbClr val="612C28"/>
              </a:buClr>
              <a:buSzPts val="1100"/>
              <a:buNone/>
            </a:pPr>
            <a:r>
              <a:rPr lang="en-US" sz="1600" dirty="0" err="1" smtClean="0"/>
              <a:t>Induktansi</a:t>
            </a:r>
            <a:r>
              <a:rPr lang="en-US" sz="1600" dirty="0" smtClean="0"/>
              <a:t> </a:t>
            </a:r>
            <a:r>
              <a:rPr lang="en-US" sz="1600" dirty="0" err="1" smtClean="0"/>
              <a:t>merupakan</a:t>
            </a:r>
            <a:r>
              <a:rPr lang="en-US" sz="1600" dirty="0" smtClean="0"/>
              <a:t> </a:t>
            </a:r>
            <a:r>
              <a:rPr lang="en-US" sz="1600" dirty="0" err="1" smtClean="0"/>
              <a:t>sifat</a:t>
            </a:r>
            <a:r>
              <a:rPr lang="en-US" sz="1600" dirty="0" smtClean="0"/>
              <a:t> </a:t>
            </a:r>
            <a:r>
              <a:rPr lang="en-US" sz="1600" dirty="0" err="1" smtClean="0"/>
              <a:t>sebuah</a:t>
            </a:r>
            <a:r>
              <a:rPr lang="en-US" sz="1600" dirty="0" smtClean="0"/>
              <a:t> </a:t>
            </a:r>
            <a:r>
              <a:rPr lang="en-US" sz="1600" dirty="0" err="1" smtClean="0"/>
              <a:t>rangkaian</a:t>
            </a:r>
            <a:r>
              <a:rPr lang="en-US" sz="1600" dirty="0" smtClean="0"/>
              <a:t> </a:t>
            </a:r>
            <a:r>
              <a:rPr lang="en-US" sz="1600" dirty="0" err="1" smtClean="0"/>
              <a:t>listrik</a:t>
            </a:r>
            <a:r>
              <a:rPr lang="en-US" sz="1600" dirty="0" smtClean="0"/>
              <a:t> </a:t>
            </a:r>
            <a:r>
              <a:rPr lang="en-US" sz="1600" dirty="0" err="1" smtClean="0"/>
              <a:t>atau</a:t>
            </a:r>
            <a:r>
              <a:rPr lang="en-US" sz="1600" dirty="0" smtClean="0"/>
              <a:t> </a:t>
            </a:r>
            <a:r>
              <a:rPr lang="en-US" sz="1600" dirty="0" err="1" smtClean="0"/>
              <a:t>komponen</a:t>
            </a:r>
            <a:r>
              <a:rPr lang="en-US" sz="1600" dirty="0" smtClean="0"/>
              <a:t> yang </a:t>
            </a:r>
            <a:r>
              <a:rPr lang="en-US" sz="1600" dirty="0" err="1" smtClean="0"/>
              <a:t>menyebabkan</a:t>
            </a:r>
            <a:r>
              <a:rPr lang="en-US" sz="1600" dirty="0" smtClean="0"/>
              <a:t> </a:t>
            </a:r>
            <a:r>
              <a:rPr lang="en-US" sz="1600" dirty="0" err="1" smtClean="0"/>
              <a:t>timbulnya</a:t>
            </a:r>
            <a:r>
              <a:rPr lang="en-US" sz="1600" dirty="0" smtClean="0"/>
              <a:t> </a:t>
            </a:r>
            <a:r>
              <a:rPr lang="en-US" sz="1600" dirty="0" err="1" smtClean="0"/>
              <a:t>gaya</a:t>
            </a:r>
            <a:r>
              <a:rPr lang="en-US" sz="1600" dirty="0" smtClean="0"/>
              <a:t> </a:t>
            </a:r>
            <a:r>
              <a:rPr lang="en-US" sz="1600" dirty="0" err="1" smtClean="0"/>
              <a:t>gerak</a:t>
            </a:r>
            <a:r>
              <a:rPr lang="en-US" sz="1600" dirty="0" smtClean="0"/>
              <a:t> </a:t>
            </a:r>
            <a:r>
              <a:rPr lang="en-US" sz="1600" dirty="0" err="1" smtClean="0"/>
              <a:t>listrik</a:t>
            </a:r>
            <a:r>
              <a:rPr lang="en-US" sz="1600" dirty="0" smtClean="0"/>
              <a:t> </a:t>
            </a:r>
            <a:r>
              <a:rPr lang="en-US" sz="1600" dirty="0" err="1" smtClean="0"/>
              <a:t>di</a:t>
            </a:r>
            <a:r>
              <a:rPr lang="en-US" sz="1600" dirty="0" smtClean="0"/>
              <a:t> </a:t>
            </a:r>
            <a:r>
              <a:rPr lang="en-US" sz="1600" dirty="0" err="1" smtClean="0"/>
              <a:t>dalam</a:t>
            </a:r>
            <a:r>
              <a:rPr lang="en-US" sz="1600" dirty="0" smtClean="0"/>
              <a:t> </a:t>
            </a:r>
            <a:r>
              <a:rPr lang="en-US" sz="1600" dirty="0" err="1" smtClean="0"/>
              <a:t>rangkaian</a:t>
            </a:r>
            <a:r>
              <a:rPr lang="en-US" sz="1600" dirty="0" smtClean="0"/>
              <a:t> </a:t>
            </a:r>
            <a:r>
              <a:rPr lang="en-US" sz="1600" dirty="0" err="1" smtClean="0"/>
              <a:t>sebagai</a:t>
            </a:r>
            <a:r>
              <a:rPr lang="en-US" sz="1600" dirty="0" smtClean="0"/>
              <a:t> </a:t>
            </a:r>
            <a:r>
              <a:rPr lang="en-US" sz="1600" dirty="0" err="1" smtClean="0"/>
              <a:t>akibat</a:t>
            </a:r>
            <a:r>
              <a:rPr lang="en-US" sz="1600" dirty="0" smtClean="0"/>
              <a:t> </a:t>
            </a:r>
            <a:r>
              <a:rPr lang="en-US" sz="1600" dirty="0" err="1" smtClean="0"/>
              <a:t>perubahan</a:t>
            </a:r>
            <a:r>
              <a:rPr lang="en-US" sz="1600" dirty="0" smtClean="0"/>
              <a:t> </a:t>
            </a:r>
            <a:r>
              <a:rPr lang="en-US" sz="1600" dirty="0" err="1" smtClean="0"/>
              <a:t>arus</a:t>
            </a:r>
            <a:r>
              <a:rPr lang="en-US" sz="1600" dirty="0" smtClean="0"/>
              <a:t> yang </a:t>
            </a:r>
            <a:r>
              <a:rPr lang="en-US" sz="1600" dirty="0" err="1" smtClean="0"/>
              <a:t>melewati</a:t>
            </a:r>
            <a:r>
              <a:rPr lang="en-US" sz="1600" dirty="0" smtClean="0"/>
              <a:t> </a:t>
            </a:r>
            <a:r>
              <a:rPr lang="en-US" sz="1600" dirty="0" err="1" smtClean="0"/>
              <a:t>rangkaian</a:t>
            </a:r>
            <a:r>
              <a:rPr lang="en-US" sz="1600" dirty="0" smtClean="0"/>
              <a:t> ( self inductance) </a:t>
            </a:r>
            <a:r>
              <a:rPr lang="en-US" sz="1600" dirty="0" err="1" smtClean="0"/>
              <a:t>atau</a:t>
            </a:r>
            <a:r>
              <a:rPr lang="en-US" sz="1600" dirty="0" smtClean="0"/>
              <a:t> </a:t>
            </a:r>
            <a:r>
              <a:rPr lang="en-US" sz="1600" dirty="0" err="1" smtClean="0"/>
              <a:t>akibat</a:t>
            </a:r>
            <a:r>
              <a:rPr lang="en-US" sz="1600" dirty="0" smtClean="0"/>
              <a:t> </a:t>
            </a:r>
            <a:r>
              <a:rPr lang="en-US" sz="1600" dirty="0" err="1" smtClean="0"/>
              <a:t>perubahan</a:t>
            </a:r>
            <a:r>
              <a:rPr lang="en-US" sz="1600" dirty="0" smtClean="0"/>
              <a:t> </a:t>
            </a:r>
            <a:r>
              <a:rPr lang="en-US" sz="1600" dirty="0" err="1" smtClean="0"/>
              <a:t>arus</a:t>
            </a:r>
            <a:r>
              <a:rPr lang="en-US" sz="1600" dirty="0" smtClean="0"/>
              <a:t> yang </a:t>
            </a:r>
            <a:r>
              <a:rPr lang="en-US" sz="1600" dirty="0" err="1" smtClean="0"/>
              <a:t>melewati</a:t>
            </a:r>
            <a:r>
              <a:rPr lang="en-US" sz="1600" dirty="0" smtClean="0"/>
              <a:t> </a:t>
            </a:r>
            <a:r>
              <a:rPr lang="en-US" sz="1600" dirty="0" err="1" smtClean="0"/>
              <a:t>rangkaian</a:t>
            </a:r>
            <a:r>
              <a:rPr lang="en-US" sz="1600" dirty="0" smtClean="0"/>
              <a:t> </a:t>
            </a:r>
            <a:r>
              <a:rPr lang="en-US" sz="1600" dirty="0" err="1" smtClean="0"/>
              <a:t>tetangga</a:t>
            </a:r>
            <a:r>
              <a:rPr lang="en-US" sz="1600" dirty="0" smtClean="0"/>
              <a:t> yang   </a:t>
            </a:r>
            <a:r>
              <a:rPr lang="en-US" sz="1600" dirty="0" err="1" smtClean="0"/>
              <a:t>dihubungkan</a:t>
            </a:r>
            <a:r>
              <a:rPr lang="en-US" sz="1600" dirty="0" smtClean="0"/>
              <a:t>   </a:t>
            </a:r>
            <a:r>
              <a:rPr lang="en-US" sz="1600" dirty="0" err="1" smtClean="0"/>
              <a:t>secara</a:t>
            </a:r>
            <a:r>
              <a:rPr lang="en-US" sz="1600" dirty="0" smtClean="0"/>
              <a:t>   </a:t>
            </a:r>
            <a:r>
              <a:rPr lang="en-US" sz="1600" dirty="0" err="1" smtClean="0"/>
              <a:t>magnetis</a:t>
            </a:r>
            <a:r>
              <a:rPr lang="en-US" sz="1600" dirty="0" smtClean="0"/>
              <a:t>   (</a:t>
            </a:r>
            <a:r>
              <a:rPr lang="en-US" sz="1600" dirty="0" err="1" smtClean="0"/>
              <a:t>induktansi</a:t>
            </a:r>
            <a:r>
              <a:rPr lang="en-US" sz="1600" dirty="0" smtClean="0"/>
              <a:t>   </a:t>
            </a:r>
            <a:r>
              <a:rPr lang="en-US" sz="1600" dirty="0" err="1" smtClean="0"/>
              <a:t>bersama</a:t>
            </a:r>
            <a:r>
              <a:rPr lang="en-US" sz="1600" dirty="0" smtClean="0"/>
              <a:t>   </a:t>
            </a:r>
            <a:r>
              <a:rPr lang="en-US" sz="1600" dirty="0" err="1" smtClean="0"/>
              <a:t>ataumutual</a:t>
            </a:r>
            <a:r>
              <a:rPr lang="en-US" sz="1600" dirty="0" smtClean="0"/>
              <a:t>  inductance). </a:t>
            </a:r>
            <a:r>
              <a:rPr lang="en-US" sz="1600" dirty="0" err="1" smtClean="0"/>
              <a:t>Pada</a:t>
            </a:r>
            <a:r>
              <a:rPr lang="en-US" sz="1600" dirty="0" smtClean="0"/>
              <a:t> </a:t>
            </a:r>
            <a:r>
              <a:rPr lang="en-US" sz="1600" dirty="0" err="1" smtClean="0"/>
              <a:t>kedua</a:t>
            </a:r>
            <a:r>
              <a:rPr lang="en-US" sz="1600" dirty="0" smtClean="0"/>
              <a:t> </a:t>
            </a:r>
            <a:r>
              <a:rPr lang="en-US" sz="1600" dirty="0" err="1" smtClean="0"/>
              <a:t>keadaan</a:t>
            </a:r>
            <a:r>
              <a:rPr lang="en-US" sz="1600" dirty="0" smtClean="0"/>
              <a:t> </a:t>
            </a:r>
            <a:r>
              <a:rPr lang="en-US" sz="1600" dirty="0" err="1" smtClean="0"/>
              <a:t>tersebut</a:t>
            </a:r>
            <a:r>
              <a:rPr lang="en-US" sz="1600" dirty="0" smtClean="0"/>
              <a:t>, </a:t>
            </a:r>
            <a:r>
              <a:rPr lang="en-US" sz="1600" dirty="0" err="1" smtClean="0"/>
              <a:t>perubahan</a:t>
            </a:r>
            <a:r>
              <a:rPr lang="en-US" sz="1600" dirty="0" smtClean="0"/>
              <a:t> </a:t>
            </a:r>
            <a:r>
              <a:rPr lang="en-US" sz="1600" dirty="0" err="1" smtClean="0"/>
              <a:t>arus</a:t>
            </a:r>
            <a:r>
              <a:rPr lang="en-US" sz="1600" dirty="0" smtClean="0"/>
              <a:t> </a:t>
            </a:r>
            <a:r>
              <a:rPr lang="en-US" sz="1600" dirty="0" err="1" smtClean="0"/>
              <a:t>berarti</a:t>
            </a:r>
            <a:r>
              <a:rPr lang="en-US" sz="1600" dirty="0" smtClean="0"/>
              <a:t> </a:t>
            </a:r>
            <a:r>
              <a:rPr lang="en-US" sz="1600" dirty="0" err="1" smtClean="0"/>
              <a:t>ada</a:t>
            </a:r>
            <a:r>
              <a:rPr lang="en-US" sz="1600" dirty="0" smtClean="0"/>
              <a:t> </a:t>
            </a:r>
            <a:r>
              <a:rPr lang="en-US" sz="1600" dirty="0" err="1" smtClean="0"/>
              <a:t>perubahan</a:t>
            </a:r>
            <a:r>
              <a:rPr lang="en-US" sz="1600" dirty="0" smtClean="0"/>
              <a:t> </a:t>
            </a:r>
            <a:r>
              <a:rPr lang="en-US" sz="1600" dirty="0" err="1" smtClean="0"/>
              <a:t>medan</a:t>
            </a:r>
            <a:r>
              <a:rPr lang="en-US" sz="1600" dirty="0" smtClean="0"/>
              <a:t> </a:t>
            </a:r>
            <a:r>
              <a:rPr lang="en-US" sz="1600" dirty="0" err="1" smtClean="0"/>
              <a:t>magnetik</a:t>
            </a:r>
            <a:r>
              <a:rPr lang="en-US" sz="1600" dirty="0" smtClean="0"/>
              <a:t>, yang </a:t>
            </a:r>
            <a:r>
              <a:rPr lang="en-US" sz="1600" dirty="0" err="1" smtClean="0"/>
              <a:t>kemudian</a:t>
            </a:r>
            <a:r>
              <a:rPr lang="en-US" sz="1600" dirty="0" smtClean="0"/>
              <a:t> </a:t>
            </a:r>
            <a:r>
              <a:rPr lang="en-US" sz="1600" dirty="0" err="1" smtClean="0"/>
              <a:t>menghasilkan</a:t>
            </a:r>
            <a:r>
              <a:rPr lang="en-US" sz="1600" dirty="0" smtClean="0"/>
              <a:t> </a:t>
            </a:r>
            <a:r>
              <a:rPr lang="en-US" sz="1600" dirty="0" err="1" smtClean="0"/>
              <a:t>gaya</a:t>
            </a:r>
            <a:r>
              <a:rPr lang="en-US" sz="1600" dirty="0" smtClean="0"/>
              <a:t> </a:t>
            </a:r>
            <a:r>
              <a:rPr lang="en-US" sz="1600" dirty="0" err="1" smtClean="0"/>
              <a:t>gerak</a:t>
            </a:r>
            <a:r>
              <a:rPr lang="en-US" sz="1600" dirty="0" smtClean="0"/>
              <a:t> </a:t>
            </a:r>
            <a:r>
              <a:rPr lang="en-US" sz="1600" dirty="0" err="1" smtClean="0"/>
              <a:t>listrik</a:t>
            </a:r>
            <a:r>
              <a:rPr lang="en-US" sz="1600" dirty="0" smtClean="0"/>
              <a:t>. </a:t>
            </a:r>
            <a:r>
              <a:rPr lang="en-US" sz="1600" dirty="0" err="1" smtClean="0"/>
              <a:t>Apabila</a:t>
            </a:r>
            <a:r>
              <a:rPr lang="en-US" sz="1600" dirty="0" smtClean="0"/>
              <a:t> </a:t>
            </a:r>
            <a:r>
              <a:rPr lang="en-US" sz="1600" dirty="0" err="1" smtClean="0"/>
              <a:t>sebuah</a:t>
            </a:r>
            <a:r>
              <a:rPr lang="en-US" sz="1600" dirty="0" smtClean="0"/>
              <a:t> </a:t>
            </a:r>
            <a:r>
              <a:rPr lang="en-US" sz="1600" dirty="0" err="1" smtClean="0"/>
              <a:t>kumparan</a:t>
            </a:r>
            <a:r>
              <a:rPr lang="en-US" sz="1600" dirty="0" smtClean="0"/>
              <a:t> </a:t>
            </a:r>
            <a:r>
              <a:rPr lang="en-US" sz="1600" dirty="0" err="1" smtClean="0"/>
              <a:t>dialiri</a:t>
            </a:r>
            <a:r>
              <a:rPr lang="en-US" sz="1600" dirty="0" smtClean="0"/>
              <a:t> </a:t>
            </a:r>
            <a:r>
              <a:rPr lang="en-US" sz="1600" dirty="0" err="1" smtClean="0"/>
              <a:t>arus</a:t>
            </a:r>
            <a:r>
              <a:rPr lang="en-US" sz="1600" dirty="0" smtClean="0"/>
              <a:t>, </a:t>
            </a:r>
            <a:r>
              <a:rPr lang="en-US" sz="1600" dirty="0" err="1" smtClean="0"/>
              <a:t>di</a:t>
            </a:r>
            <a:r>
              <a:rPr lang="en-US" sz="1600" dirty="0" smtClean="0"/>
              <a:t> </a:t>
            </a:r>
            <a:r>
              <a:rPr lang="en-US" sz="1600" dirty="0" err="1" smtClean="0"/>
              <a:t>dalam</a:t>
            </a:r>
            <a:r>
              <a:rPr lang="en-US" sz="1600" dirty="0" smtClean="0"/>
              <a:t> </a:t>
            </a:r>
            <a:r>
              <a:rPr lang="en-US" sz="1600" dirty="0" err="1" smtClean="0"/>
              <a:t>kumparan</a:t>
            </a:r>
            <a:r>
              <a:rPr lang="en-US" sz="1600" dirty="0" smtClean="0"/>
              <a:t> </a:t>
            </a:r>
            <a:r>
              <a:rPr lang="en-US" sz="1600" dirty="0" err="1" smtClean="0"/>
              <a:t>tersebut</a:t>
            </a:r>
            <a:r>
              <a:rPr lang="en-US" sz="1600" dirty="0" smtClean="0"/>
              <a:t> </a:t>
            </a:r>
            <a:r>
              <a:rPr lang="en-US" sz="1600" dirty="0" err="1" smtClean="0"/>
              <a:t>akan</a:t>
            </a:r>
            <a:r>
              <a:rPr lang="en-US" sz="1600" dirty="0" smtClean="0"/>
              <a:t> </a:t>
            </a:r>
            <a:r>
              <a:rPr lang="en-US" sz="1600" dirty="0" err="1" smtClean="0"/>
              <a:t>timbul</a:t>
            </a:r>
            <a:r>
              <a:rPr lang="en-US" sz="1600" dirty="0" smtClean="0"/>
              <a:t> </a:t>
            </a:r>
            <a:r>
              <a:rPr lang="en-US" sz="1600" dirty="0" err="1" smtClean="0"/>
              <a:t>medan</a:t>
            </a:r>
            <a:r>
              <a:rPr lang="en-US" sz="1600" dirty="0" smtClean="0"/>
              <a:t> </a:t>
            </a:r>
            <a:r>
              <a:rPr lang="en-US" sz="1600" dirty="0" err="1" smtClean="0"/>
              <a:t>magnetik</a:t>
            </a:r>
            <a:r>
              <a:rPr lang="en-US" sz="1600" dirty="0" smtClean="0"/>
              <a:t>.</a:t>
            </a:r>
            <a:endParaRPr sz="1600" b="1" dirty="0">
              <a:latin typeface="Arno Pro Smbd" pitchFamily="18" charset="0"/>
            </a:endParaRP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9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4" name="Google Shape;3634;p44"/>
          <p:cNvSpPr txBox="1">
            <a:spLocks noGrp="1"/>
          </p:cNvSpPr>
          <p:nvPr>
            <p:ph type="title"/>
          </p:nvPr>
        </p:nvSpPr>
        <p:spPr>
          <a:xfrm>
            <a:off x="713225" y="545800"/>
            <a:ext cx="6370800" cy="37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id-ID" sz="2000" b="1" dirty="0" smtClean="0"/>
              <a:t>2.</a:t>
            </a:r>
            <a:r>
              <a:rPr lang="en-US" sz="2000" b="1" dirty="0" smtClean="0"/>
              <a:t>2</a:t>
            </a:r>
            <a:r>
              <a:rPr lang="id-ID" sz="2000" b="1" dirty="0" smtClean="0"/>
              <a:t> </a:t>
            </a:r>
            <a:r>
              <a:rPr lang="en-US" sz="2000" b="1" dirty="0" err="1" smtClean="0"/>
              <a:t>Jenis-Jenis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Induktansi</a:t>
            </a:r>
            <a:endParaRPr sz="2000" dirty="0"/>
          </a:p>
        </p:txBody>
      </p:sp>
      <p:sp>
        <p:nvSpPr>
          <p:cNvPr id="3639" name="Google Shape;3639;p44"/>
          <p:cNvSpPr txBox="1"/>
          <p:nvPr/>
        </p:nvSpPr>
        <p:spPr>
          <a:xfrm>
            <a:off x="285157" y="1862137"/>
            <a:ext cx="2131472" cy="161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id-ID" sz="1600" dirty="0">
                <a:latin typeface="Arno Pro Smbd" pitchFamily="18" charset="0"/>
              </a:rPr>
              <a:t/>
            </a:r>
            <a:br>
              <a:rPr lang="id-ID" sz="1600" dirty="0">
                <a:latin typeface="Arno Pro Smbd" pitchFamily="18" charset="0"/>
              </a:rPr>
            </a:br>
            <a:endParaRPr sz="1600" dirty="0">
              <a:solidFill>
                <a:schemeClr val="accent2"/>
              </a:solidFill>
              <a:latin typeface="Arno Pro Smbd" pitchFamily="18" charset="0"/>
              <a:ea typeface="Montserrat"/>
              <a:cs typeface="Montserrat"/>
              <a:sym typeface="Montserrat"/>
            </a:endParaRPr>
          </a:p>
        </p:txBody>
      </p:sp>
      <p:grpSp>
        <p:nvGrpSpPr>
          <p:cNvPr id="3640" name="Google Shape;3640;p44"/>
          <p:cNvGrpSpPr/>
          <p:nvPr/>
        </p:nvGrpSpPr>
        <p:grpSpPr>
          <a:xfrm>
            <a:off x="1718558" y="1598690"/>
            <a:ext cx="1444519" cy="2056081"/>
            <a:chOff x="2782248" y="1598690"/>
            <a:chExt cx="1444519" cy="2056081"/>
          </a:xfrm>
        </p:grpSpPr>
        <p:sp>
          <p:nvSpPr>
            <p:cNvPr id="3642" name="Google Shape;3642;p44"/>
            <p:cNvSpPr txBox="1"/>
            <p:nvPr/>
          </p:nvSpPr>
          <p:spPr>
            <a:xfrm>
              <a:off x="2782248" y="3213771"/>
              <a:ext cx="1444519" cy="441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lvl="0" algn="ctr"/>
              <a:r>
                <a:rPr lang="en-US" dirty="0" err="1" smtClean="0">
                  <a:latin typeface="Abril Fatface" charset="0"/>
                </a:rPr>
                <a:t>Induktansi</a:t>
              </a:r>
              <a:r>
                <a:rPr lang="en-US" dirty="0" smtClean="0">
                  <a:latin typeface="Abril Fatface" charset="0"/>
                </a:rPr>
                <a:t> </a:t>
              </a:r>
              <a:r>
                <a:rPr lang="en-US" dirty="0" err="1" smtClean="0">
                  <a:latin typeface="Abril Fatface" charset="0"/>
                </a:rPr>
                <a:t>Diri</a:t>
              </a:r>
              <a:r>
                <a:rPr lang="id-ID" dirty="0">
                  <a:latin typeface="Abril Fatface" charset="0"/>
                </a:rPr>
                <a:t/>
              </a:r>
              <a:br>
                <a:rPr lang="id-ID" dirty="0">
                  <a:latin typeface="Abril Fatface" charset="0"/>
                </a:rPr>
              </a:br>
              <a:endParaRPr dirty="0">
                <a:latin typeface="Abril Fatface" charset="0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3644" name="Google Shape;3644;p44"/>
            <p:cNvSpPr txBox="1"/>
            <p:nvPr/>
          </p:nvSpPr>
          <p:spPr>
            <a:xfrm>
              <a:off x="2875536" y="1598690"/>
              <a:ext cx="1240800" cy="441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400" dirty="0">
                  <a:solidFill>
                    <a:schemeClr val="accent6"/>
                  </a:solidFill>
                  <a:latin typeface="Abril Fatface"/>
                  <a:ea typeface="Montserrat"/>
                  <a:cs typeface="Montserrat"/>
                  <a:sym typeface="Abril Fatface"/>
                </a:rPr>
                <a:t>1</a:t>
              </a:r>
              <a:endParaRPr sz="2400" dirty="0">
                <a:solidFill>
                  <a:schemeClr val="accent6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3645" name="Google Shape;3645;p44"/>
          <p:cNvGrpSpPr/>
          <p:nvPr/>
        </p:nvGrpSpPr>
        <p:grpSpPr>
          <a:xfrm>
            <a:off x="4376058" y="1617350"/>
            <a:ext cx="1341897" cy="2056125"/>
            <a:chOff x="4926564" y="1598690"/>
            <a:chExt cx="1341897" cy="2056125"/>
          </a:xfrm>
        </p:grpSpPr>
        <p:sp>
          <p:nvSpPr>
            <p:cNvPr id="3647" name="Google Shape;3647;p44"/>
            <p:cNvSpPr txBox="1"/>
            <p:nvPr/>
          </p:nvSpPr>
          <p:spPr>
            <a:xfrm>
              <a:off x="4926564" y="3213815"/>
              <a:ext cx="1341886" cy="441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lvl="0" algn="ctr"/>
              <a:r>
                <a:rPr lang="en-US" dirty="0" err="1" smtClean="0">
                  <a:latin typeface="Abril Fatface" charset="0"/>
                  <a:ea typeface="Montserrat"/>
                  <a:cs typeface="Montserrat"/>
                  <a:sym typeface="Montserrat"/>
                </a:rPr>
                <a:t>Induktansi</a:t>
              </a:r>
              <a:r>
                <a:rPr lang="en-US" dirty="0" smtClean="0">
                  <a:latin typeface="Abril Fatface" charset="0"/>
                  <a:ea typeface="Montserrat"/>
                  <a:cs typeface="Montserrat"/>
                  <a:sym typeface="Montserrat"/>
                </a:rPr>
                <a:t> </a:t>
              </a:r>
              <a:r>
                <a:rPr lang="en-US" dirty="0" err="1" smtClean="0">
                  <a:latin typeface="Abril Fatface" charset="0"/>
                  <a:ea typeface="Montserrat"/>
                  <a:cs typeface="Montserrat"/>
                  <a:sym typeface="Montserrat"/>
                </a:rPr>
                <a:t>Bersama</a:t>
              </a:r>
              <a:endParaRPr dirty="0">
                <a:latin typeface="Abril Fatface" charset="0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3649" name="Google Shape;3649;p44"/>
            <p:cNvSpPr txBox="1"/>
            <p:nvPr/>
          </p:nvSpPr>
          <p:spPr>
            <a:xfrm>
              <a:off x="5027661" y="1598690"/>
              <a:ext cx="1240800" cy="441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400" dirty="0">
                  <a:solidFill>
                    <a:schemeClr val="accent4"/>
                  </a:solidFill>
                  <a:latin typeface="Abril Fatface"/>
                  <a:ea typeface="Montserrat"/>
                  <a:cs typeface="Montserrat"/>
                  <a:sym typeface="Abril Fatface"/>
                </a:rPr>
                <a:t>2</a:t>
              </a:r>
              <a:endParaRPr sz="2400" dirty="0">
                <a:solidFill>
                  <a:schemeClr val="accent4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3659" name="Google Shape;3659;p44"/>
          <p:cNvGrpSpPr/>
          <p:nvPr/>
        </p:nvGrpSpPr>
        <p:grpSpPr>
          <a:xfrm>
            <a:off x="1527049" y="2367805"/>
            <a:ext cx="1773000" cy="453900"/>
            <a:chOff x="2609400" y="2442450"/>
            <a:chExt cx="1773000" cy="453900"/>
          </a:xfrm>
        </p:grpSpPr>
        <p:sp>
          <p:nvSpPr>
            <p:cNvPr id="3660" name="Google Shape;3660;p44"/>
            <p:cNvSpPr/>
            <p:nvPr/>
          </p:nvSpPr>
          <p:spPr>
            <a:xfrm rot="5400000" flipH="1">
              <a:off x="3269250" y="1782600"/>
              <a:ext cx="453300" cy="1773000"/>
            </a:xfrm>
            <a:prstGeom prst="round2SameRect">
              <a:avLst>
                <a:gd name="adj1" fmla="val 50000"/>
                <a:gd name="adj2" fmla="val 50000"/>
              </a:avLst>
            </a:prstGeom>
            <a:solidFill>
              <a:srgbClr val="FBBE18">
                <a:alpha val="276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1" name="Google Shape;3661;p44"/>
            <p:cNvSpPr/>
            <p:nvPr/>
          </p:nvSpPr>
          <p:spPr>
            <a:xfrm rot="5400000" flipH="1">
              <a:off x="2649901" y="2403000"/>
              <a:ext cx="453300" cy="533400"/>
            </a:xfrm>
            <a:prstGeom prst="round2SameRect">
              <a:avLst>
                <a:gd name="adj1" fmla="val 50000"/>
                <a:gd name="adj2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3662" name="Google Shape;3662;p44"/>
            <p:cNvCxnSpPr>
              <a:stCxn id="3660" idx="3"/>
              <a:endCxn id="3661" idx="1"/>
            </p:cNvCxnSpPr>
            <p:nvPr/>
          </p:nvCxnSpPr>
          <p:spPr>
            <a:xfrm flipH="1">
              <a:off x="2610000" y="2669100"/>
              <a:ext cx="1772400" cy="600"/>
            </a:xfrm>
            <a:prstGeom prst="straightConnector1">
              <a:avLst/>
            </a:prstGeom>
            <a:noFill/>
            <a:ln w="9525" cap="flat" cmpd="sng">
              <a:solidFill>
                <a:srgbClr val="595959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3663" name="Google Shape;3663;p44"/>
          <p:cNvSpPr/>
          <p:nvPr/>
        </p:nvSpPr>
        <p:spPr>
          <a:xfrm rot="5400000" flipH="1">
            <a:off x="4868980" y="2331300"/>
            <a:ext cx="457800" cy="672300"/>
          </a:xfrm>
          <a:prstGeom prst="round2SameRect">
            <a:avLst>
              <a:gd name="adj1" fmla="val 50000"/>
              <a:gd name="adj2" fmla="val 50000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664" name="Google Shape;3664;p44"/>
          <p:cNvGrpSpPr/>
          <p:nvPr/>
        </p:nvGrpSpPr>
        <p:grpSpPr>
          <a:xfrm>
            <a:off x="4248266" y="2405127"/>
            <a:ext cx="1773000" cy="453300"/>
            <a:chOff x="4761450" y="2442450"/>
            <a:chExt cx="1773000" cy="453300"/>
          </a:xfrm>
        </p:grpSpPr>
        <p:sp>
          <p:nvSpPr>
            <p:cNvPr id="3665" name="Google Shape;3665;p44"/>
            <p:cNvSpPr/>
            <p:nvPr/>
          </p:nvSpPr>
          <p:spPr>
            <a:xfrm rot="5400000" flipH="1">
              <a:off x="5421300" y="1782600"/>
              <a:ext cx="453300" cy="1773000"/>
            </a:xfrm>
            <a:prstGeom prst="round2SameRect">
              <a:avLst>
                <a:gd name="adj1" fmla="val 50000"/>
                <a:gd name="adj2" fmla="val 50000"/>
              </a:avLst>
            </a:prstGeom>
            <a:solidFill>
              <a:srgbClr val="FBBE18">
                <a:alpha val="276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3666" name="Google Shape;3666;p44"/>
            <p:cNvCxnSpPr>
              <a:stCxn id="3665" idx="3"/>
              <a:endCxn id="3663" idx="1"/>
            </p:cNvCxnSpPr>
            <p:nvPr/>
          </p:nvCxnSpPr>
          <p:spPr>
            <a:xfrm rot="10800000">
              <a:off x="4761750" y="2667600"/>
              <a:ext cx="1772700" cy="1500"/>
            </a:xfrm>
            <a:prstGeom prst="straightConnector1">
              <a:avLst/>
            </a:prstGeom>
            <a:noFill/>
            <a:ln w="9525" cap="flat" cmpd="sng">
              <a:solidFill>
                <a:srgbClr val="595959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3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6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9" name="Google Shape;3599;p42"/>
          <p:cNvSpPr txBox="1">
            <a:spLocks noGrp="1"/>
          </p:cNvSpPr>
          <p:nvPr>
            <p:ph type="title"/>
          </p:nvPr>
        </p:nvSpPr>
        <p:spPr>
          <a:xfrm>
            <a:off x="720000" y="545800"/>
            <a:ext cx="6506700" cy="37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>
              <a:buClr>
                <a:schemeClr val="dk1"/>
              </a:buClr>
              <a:buSzPts val="1100"/>
            </a:pPr>
            <a:r>
              <a:rPr lang="en-US" dirty="0" err="1" smtClean="0"/>
              <a:t>Induktansi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endParaRPr dirty="0"/>
          </a:p>
        </p:txBody>
      </p:sp>
      <p:sp>
        <p:nvSpPr>
          <p:cNvPr id="3600" name="Google Shape;3600;p42"/>
          <p:cNvSpPr txBox="1">
            <a:spLocks noGrp="1"/>
          </p:cNvSpPr>
          <p:nvPr>
            <p:ph type="body" idx="1"/>
          </p:nvPr>
        </p:nvSpPr>
        <p:spPr>
          <a:xfrm>
            <a:off x="796200" y="1249900"/>
            <a:ext cx="7704000" cy="335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 algn="just">
              <a:lnSpc>
                <a:spcPct val="100000"/>
              </a:lnSpc>
              <a:buClr>
                <a:srgbClr val="612C28"/>
              </a:buClr>
              <a:buSzPts val="1100"/>
              <a:buNone/>
            </a:pPr>
            <a:r>
              <a:rPr lang="en-US" sz="1600" dirty="0" err="1" smtClean="0"/>
              <a:t>Induktansi</a:t>
            </a:r>
            <a:r>
              <a:rPr lang="en-US" sz="1600" dirty="0" smtClean="0"/>
              <a:t>  </a:t>
            </a:r>
            <a:r>
              <a:rPr lang="en-US" sz="1600" dirty="0" err="1" smtClean="0"/>
              <a:t>diri</a:t>
            </a:r>
            <a:r>
              <a:rPr lang="en-US" sz="1600" dirty="0" smtClean="0"/>
              <a:t>   </a:t>
            </a:r>
            <a:r>
              <a:rPr lang="en-US" sz="1600" dirty="0" err="1" smtClean="0"/>
              <a:t>adalah</a:t>
            </a:r>
            <a:r>
              <a:rPr lang="en-US" sz="1600" dirty="0" smtClean="0"/>
              <a:t>   </a:t>
            </a:r>
            <a:r>
              <a:rPr lang="en-US" sz="1600" dirty="0" err="1" smtClean="0"/>
              <a:t>apabila</a:t>
            </a:r>
            <a:r>
              <a:rPr lang="en-US" sz="1600" dirty="0" smtClean="0"/>
              <a:t>   </a:t>
            </a:r>
            <a:r>
              <a:rPr lang="en-US" sz="1600" dirty="0" err="1" smtClean="0"/>
              <a:t>arus</a:t>
            </a:r>
            <a:r>
              <a:rPr lang="en-US" sz="1600" dirty="0" smtClean="0"/>
              <a:t>   </a:t>
            </a:r>
            <a:r>
              <a:rPr lang="en-US" sz="1600" dirty="0" err="1" smtClean="0"/>
              <a:t>berubah</a:t>
            </a:r>
            <a:r>
              <a:rPr lang="en-US" sz="1600" dirty="0" smtClean="0"/>
              <a:t>   </a:t>
            </a:r>
            <a:r>
              <a:rPr lang="en-US" sz="1600" dirty="0" err="1" smtClean="0"/>
              <a:t>melewati</a:t>
            </a:r>
            <a:r>
              <a:rPr lang="en-US" sz="1600" dirty="0" smtClean="0"/>
              <a:t>   </a:t>
            </a:r>
            <a:r>
              <a:rPr lang="en-US" sz="1600" dirty="0" err="1" smtClean="0"/>
              <a:t>suatu</a:t>
            </a:r>
            <a:r>
              <a:rPr lang="en-US" sz="1600" dirty="0" smtClean="0"/>
              <a:t> </a:t>
            </a:r>
            <a:r>
              <a:rPr lang="en-US" sz="1600" dirty="0" err="1" smtClean="0"/>
              <a:t>kumparan</a:t>
            </a:r>
            <a:r>
              <a:rPr lang="en-US" sz="1600" dirty="0" smtClean="0"/>
              <a:t> </a:t>
            </a:r>
            <a:r>
              <a:rPr lang="en-US" sz="1600" dirty="0" err="1" smtClean="0"/>
              <a:t>atau</a:t>
            </a:r>
            <a:r>
              <a:rPr lang="en-US" sz="1600" dirty="0" smtClean="0"/>
              <a:t> </a:t>
            </a:r>
            <a:r>
              <a:rPr lang="en-US" sz="1600" dirty="0" err="1" smtClean="0"/>
              <a:t>solenoida</a:t>
            </a:r>
            <a:r>
              <a:rPr lang="en-US" sz="1600" dirty="0" smtClean="0"/>
              <a:t>, </a:t>
            </a:r>
            <a:r>
              <a:rPr lang="en-US" sz="1600" dirty="0" err="1" smtClean="0"/>
              <a:t>terjadi</a:t>
            </a:r>
            <a:r>
              <a:rPr lang="en-US" sz="1600" dirty="0" smtClean="0"/>
              <a:t> </a:t>
            </a:r>
            <a:r>
              <a:rPr lang="en-US" sz="1600" dirty="0" err="1" smtClean="0"/>
              <a:t>perubahan</a:t>
            </a:r>
            <a:r>
              <a:rPr lang="en-US" sz="1600" dirty="0" smtClean="0"/>
              <a:t> </a:t>
            </a:r>
            <a:r>
              <a:rPr lang="en-US" sz="1600" dirty="0" err="1" smtClean="0"/>
              <a:t>fluks</a:t>
            </a:r>
            <a:r>
              <a:rPr lang="en-US" sz="1600" dirty="0" smtClean="0"/>
              <a:t> </a:t>
            </a:r>
            <a:r>
              <a:rPr lang="en-US" sz="1600" dirty="0" err="1" smtClean="0"/>
              <a:t>magnetik</a:t>
            </a:r>
            <a:r>
              <a:rPr lang="en-US" sz="1600" dirty="0" smtClean="0"/>
              <a:t> </a:t>
            </a:r>
            <a:r>
              <a:rPr lang="en-US" sz="1600" dirty="0" err="1" smtClean="0"/>
              <a:t>di</a:t>
            </a:r>
            <a:r>
              <a:rPr lang="en-US" sz="1600" dirty="0" smtClean="0"/>
              <a:t> </a:t>
            </a:r>
            <a:r>
              <a:rPr lang="en-US" sz="1600" dirty="0" err="1" smtClean="0"/>
              <a:t>dalam</a:t>
            </a:r>
            <a:r>
              <a:rPr lang="en-US" sz="1600" dirty="0" smtClean="0"/>
              <a:t> </a:t>
            </a:r>
            <a:r>
              <a:rPr lang="en-US" sz="1600" dirty="0" err="1" smtClean="0"/>
              <a:t>kumparan</a:t>
            </a:r>
            <a:r>
              <a:rPr lang="en-US" sz="1600" dirty="0" smtClean="0"/>
              <a:t> yang </a:t>
            </a:r>
            <a:r>
              <a:rPr lang="en-US" sz="1600" dirty="0" err="1" smtClean="0"/>
              <a:t>akan</a:t>
            </a:r>
            <a:r>
              <a:rPr lang="en-US" sz="1600" dirty="0" smtClean="0"/>
              <a:t> </a:t>
            </a:r>
            <a:r>
              <a:rPr lang="en-US" sz="1600" dirty="0" err="1" smtClean="0"/>
              <a:t>menginduksi</a:t>
            </a:r>
            <a:r>
              <a:rPr lang="en-US" sz="1600" dirty="0" smtClean="0"/>
              <a:t> </a:t>
            </a:r>
            <a:r>
              <a:rPr lang="en-US" sz="1600" dirty="0" err="1" smtClean="0"/>
              <a:t>gaya</a:t>
            </a:r>
            <a:r>
              <a:rPr lang="en-US" sz="1600" dirty="0" smtClean="0"/>
              <a:t> </a:t>
            </a:r>
            <a:r>
              <a:rPr lang="en-US" sz="1600" dirty="0" err="1" smtClean="0"/>
              <a:t>gerak</a:t>
            </a:r>
            <a:r>
              <a:rPr lang="en-US" sz="1600" dirty="0" smtClean="0"/>
              <a:t> </a:t>
            </a:r>
            <a:r>
              <a:rPr lang="en-US" sz="1600" dirty="0" err="1" smtClean="0"/>
              <a:t>listrik</a:t>
            </a:r>
            <a:r>
              <a:rPr lang="en-US" sz="1600" dirty="0" smtClean="0"/>
              <a:t> </a:t>
            </a:r>
            <a:r>
              <a:rPr lang="en-US" sz="1600" dirty="0" err="1" smtClean="0"/>
              <a:t>pada</a:t>
            </a:r>
            <a:r>
              <a:rPr lang="en-US" sz="1600" dirty="0" smtClean="0"/>
              <a:t> </a:t>
            </a:r>
            <a:r>
              <a:rPr lang="en-US" sz="1600" dirty="0" err="1" smtClean="0"/>
              <a:t>arah</a:t>
            </a:r>
            <a:r>
              <a:rPr lang="en-US" sz="1600" dirty="0" smtClean="0"/>
              <a:t> yang </a:t>
            </a:r>
            <a:r>
              <a:rPr lang="en-US" sz="1600" dirty="0" err="1" smtClean="0"/>
              <a:t>berlawanan</a:t>
            </a:r>
            <a:r>
              <a:rPr lang="en-US" sz="1600" dirty="0" smtClean="0"/>
              <a:t>. </a:t>
            </a:r>
            <a:r>
              <a:rPr lang="en-US" sz="1600" dirty="0" smtClean="0"/>
              <a:t>Gaya   </a:t>
            </a:r>
            <a:r>
              <a:rPr lang="en-US" sz="1600" dirty="0" err="1" smtClean="0"/>
              <a:t>gerak</a:t>
            </a:r>
            <a:r>
              <a:rPr lang="en-US" sz="1600" dirty="0" smtClean="0"/>
              <a:t>   </a:t>
            </a:r>
            <a:r>
              <a:rPr lang="en-US" sz="1600" dirty="0" err="1" smtClean="0"/>
              <a:t>listrik</a:t>
            </a:r>
            <a:r>
              <a:rPr lang="en-US" sz="1600" dirty="0" smtClean="0"/>
              <a:t>   </a:t>
            </a:r>
            <a:r>
              <a:rPr lang="en-US" sz="1600" dirty="0" err="1" smtClean="0"/>
              <a:t>terinduksi</a:t>
            </a:r>
            <a:r>
              <a:rPr lang="en-US" sz="1600" dirty="0" smtClean="0"/>
              <a:t>   </a:t>
            </a:r>
            <a:r>
              <a:rPr lang="en-US" sz="1600" dirty="0" err="1" smtClean="0"/>
              <a:t>ini</a:t>
            </a:r>
            <a:r>
              <a:rPr lang="en-US" sz="1600" dirty="0" smtClean="0"/>
              <a:t>   </a:t>
            </a:r>
            <a:r>
              <a:rPr lang="en-US" sz="1600" dirty="0" err="1" smtClean="0"/>
              <a:t>berlawanan</a:t>
            </a:r>
            <a:r>
              <a:rPr lang="en-US" sz="1600" dirty="0" smtClean="0"/>
              <a:t>   </a:t>
            </a:r>
            <a:r>
              <a:rPr lang="en-US" sz="1600" dirty="0" err="1" smtClean="0"/>
              <a:t>arah</a:t>
            </a:r>
            <a:r>
              <a:rPr lang="en-US" sz="1600" dirty="0" smtClean="0"/>
              <a:t>   </a:t>
            </a:r>
            <a:r>
              <a:rPr lang="en-US" sz="1600" dirty="0" err="1" smtClean="0"/>
              <a:t>dengan</a:t>
            </a:r>
            <a:r>
              <a:rPr lang="en-US" sz="1600" dirty="0" smtClean="0"/>
              <a:t> </a:t>
            </a:r>
            <a:r>
              <a:rPr lang="en-US" sz="1600" dirty="0" err="1" smtClean="0"/>
              <a:t>perubahan</a:t>
            </a:r>
            <a:r>
              <a:rPr lang="en-US" sz="1600" dirty="0" smtClean="0"/>
              <a:t> </a:t>
            </a:r>
            <a:r>
              <a:rPr lang="en-US" sz="1600" dirty="0" err="1" smtClean="0"/>
              <a:t>fluks</a:t>
            </a:r>
            <a:r>
              <a:rPr lang="en-US" sz="1600" dirty="0" smtClean="0"/>
              <a:t>. </a:t>
            </a:r>
            <a:r>
              <a:rPr lang="en-US" sz="1600" dirty="0" err="1" smtClean="0"/>
              <a:t>Jika</a:t>
            </a:r>
            <a:r>
              <a:rPr lang="en-US" sz="1600" dirty="0" smtClean="0"/>
              <a:t> </a:t>
            </a:r>
            <a:r>
              <a:rPr lang="en-US" sz="1600" dirty="0" err="1" smtClean="0"/>
              <a:t>arus</a:t>
            </a:r>
            <a:r>
              <a:rPr lang="en-US" sz="1600" dirty="0" smtClean="0"/>
              <a:t>  yang </a:t>
            </a:r>
            <a:r>
              <a:rPr lang="en-US" sz="1600" dirty="0" err="1" smtClean="0"/>
              <a:t>melalui</a:t>
            </a:r>
            <a:r>
              <a:rPr lang="en-US" sz="1600" dirty="0" smtClean="0"/>
              <a:t> </a:t>
            </a:r>
            <a:r>
              <a:rPr lang="en-US" sz="1600" dirty="0" err="1" smtClean="0"/>
              <a:t>kumparan</a:t>
            </a:r>
            <a:r>
              <a:rPr lang="en-US" sz="1600" dirty="0" smtClean="0"/>
              <a:t> </a:t>
            </a:r>
            <a:r>
              <a:rPr lang="en-US" sz="1600" dirty="0" err="1" smtClean="0"/>
              <a:t>meningkat</a:t>
            </a:r>
            <a:r>
              <a:rPr lang="en-US" sz="1600" dirty="0" smtClean="0"/>
              <a:t>, </a:t>
            </a:r>
            <a:r>
              <a:rPr lang="en-US" sz="1600" dirty="0" err="1" smtClean="0"/>
              <a:t>kenaikan</a:t>
            </a:r>
            <a:r>
              <a:rPr lang="en-US" sz="1600" dirty="0" smtClean="0"/>
              <a:t> </a:t>
            </a:r>
            <a:r>
              <a:rPr lang="en-US" sz="1600" dirty="0" err="1" smtClean="0"/>
              <a:t>fluks</a:t>
            </a:r>
            <a:r>
              <a:rPr lang="en-US" sz="1600" dirty="0" smtClean="0"/>
              <a:t> magnet </a:t>
            </a:r>
            <a:r>
              <a:rPr lang="en-US" sz="1600" dirty="0" err="1" smtClean="0"/>
              <a:t>akan</a:t>
            </a:r>
            <a:r>
              <a:rPr lang="en-US" sz="1600" dirty="0" smtClean="0"/>
              <a:t> </a:t>
            </a:r>
            <a:r>
              <a:rPr lang="en-US" sz="1600" dirty="0" err="1" smtClean="0"/>
              <a:t>menginduksi</a:t>
            </a:r>
            <a:r>
              <a:rPr lang="en-US" sz="1600" dirty="0" smtClean="0"/>
              <a:t> </a:t>
            </a:r>
            <a:r>
              <a:rPr lang="en-US" sz="1600" dirty="0" err="1" smtClean="0"/>
              <a:t>gaya</a:t>
            </a:r>
            <a:r>
              <a:rPr lang="en-US" sz="1600" dirty="0" smtClean="0"/>
              <a:t> </a:t>
            </a:r>
            <a:r>
              <a:rPr lang="en-US" sz="1600" dirty="0" err="1" smtClean="0"/>
              <a:t>gerak</a:t>
            </a:r>
            <a:r>
              <a:rPr lang="en-US" sz="1600" dirty="0" smtClean="0"/>
              <a:t> </a:t>
            </a:r>
            <a:r>
              <a:rPr lang="en-US" sz="1600" dirty="0" err="1" smtClean="0"/>
              <a:t>listrik</a:t>
            </a:r>
            <a:r>
              <a:rPr lang="en-US" sz="1600" dirty="0" smtClean="0"/>
              <a:t> </a:t>
            </a:r>
            <a:r>
              <a:rPr lang="en-US" sz="1600" dirty="0" err="1" smtClean="0"/>
              <a:t>dengan</a:t>
            </a:r>
            <a:r>
              <a:rPr lang="en-US" sz="1600" dirty="0" smtClean="0"/>
              <a:t> </a:t>
            </a:r>
            <a:r>
              <a:rPr lang="en-US" sz="1600" dirty="0" err="1" smtClean="0"/>
              <a:t>arah</a:t>
            </a:r>
            <a:r>
              <a:rPr lang="en-US" sz="1600" dirty="0" smtClean="0"/>
              <a:t> </a:t>
            </a:r>
            <a:r>
              <a:rPr lang="en-US" sz="1600" dirty="0" err="1" smtClean="0"/>
              <a:t>arus</a:t>
            </a:r>
            <a:r>
              <a:rPr lang="en-US" sz="1600" dirty="0" smtClean="0"/>
              <a:t> yang </a:t>
            </a:r>
            <a:r>
              <a:rPr lang="en-US" sz="1600" dirty="0" err="1" smtClean="0"/>
              <a:t>berlawanan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cenderung</a:t>
            </a:r>
            <a:r>
              <a:rPr lang="en-US" sz="1600" dirty="0" smtClean="0"/>
              <a:t> </a:t>
            </a:r>
            <a:r>
              <a:rPr lang="en-US" sz="1600" dirty="0" err="1" smtClean="0"/>
              <a:t>untuk</a:t>
            </a:r>
            <a:r>
              <a:rPr lang="en-US" sz="1600" dirty="0" smtClean="0"/>
              <a:t> </a:t>
            </a:r>
            <a:r>
              <a:rPr lang="en-US" sz="1600" dirty="0" err="1" smtClean="0"/>
              <a:t>memperlambat</a:t>
            </a:r>
            <a:r>
              <a:rPr lang="en-US" sz="1600" dirty="0" smtClean="0"/>
              <a:t> </a:t>
            </a:r>
            <a:r>
              <a:rPr lang="en-US" sz="1600" dirty="0" err="1" smtClean="0"/>
              <a:t>kenaikan</a:t>
            </a:r>
            <a:r>
              <a:rPr lang="en-US" sz="1600" dirty="0" smtClean="0"/>
              <a:t> </a:t>
            </a:r>
            <a:r>
              <a:rPr lang="en-US" sz="1600" dirty="0" err="1" smtClean="0"/>
              <a:t>arus</a:t>
            </a:r>
            <a:r>
              <a:rPr lang="en-US" sz="1600" dirty="0" smtClean="0"/>
              <a:t> </a:t>
            </a:r>
            <a:r>
              <a:rPr lang="en-US" sz="1600" dirty="0" err="1" smtClean="0"/>
              <a:t>tersebut</a:t>
            </a:r>
            <a:r>
              <a:rPr lang="en-US" sz="1600" dirty="0" smtClean="0"/>
              <a:t>. </a:t>
            </a:r>
            <a:r>
              <a:rPr lang="en-US" sz="1600" dirty="0" err="1" smtClean="0"/>
              <a:t>Dapat</a:t>
            </a:r>
            <a:r>
              <a:rPr lang="en-US" sz="1600" dirty="0" smtClean="0"/>
              <a:t> </a:t>
            </a:r>
            <a:r>
              <a:rPr lang="en-US" sz="1600" dirty="0" err="1" smtClean="0"/>
              <a:t>disimpulkan</a:t>
            </a:r>
            <a:r>
              <a:rPr lang="en-US" sz="1600" dirty="0" smtClean="0"/>
              <a:t> </a:t>
            </a:r>
            <a:r>
              <a:rPr lang="en-US" sz="1600" dirty="0" err="1" smtClean="0"/>
              <a:t>bahwa</a:t>
            </a:r>
            <a:r>
              <a:rPr lang="en-US" sz="1600" dirty="0" smtClean="0"/>
              <a:t> </a:t>
            </a:r>
            <a:r>
              <a:rPr lang="en-US" sz="1600" dirty="0" err="1" smtClean="0"/>
              <a:t>ggl</a:t>
            </a:r>
            <a:r>
              <a:rPr lang="en-US" sz="1600" dirty="0" smtClean="0"/>
              <a:t> </a:t>
            </a:r>
            <a:r>
              <a:rPr lang="en-US" sz="1600" dirty="0" err="1" smtClean="0"/>
              <a:t>induksi</a:t>
            </a:r>
            <a:r>
              <a:rPr lang="en-US" sz="1600" dirty="0" smtClean="0"/>
              <a:t> ε </a:t>
            </a:r>
            <a:r>
              <a:rPr lang="en-US" sz="1600" dirty="0" err="1" smtClean="0"/>
              <a:t>sebanding</a:t>
            </a:r>
            <a:r>
              <a:rPr lang="en-US" sz="1600" dirty="0" smtClean="0"/>
              <a:t> </a:t>
            </a:r>
            <a:r>
              <a:rPr lang="en-US" sz="1600" dirty="0" err="1" smtClean="0"/>
              <a:t>dengan</a:t>
            </a:r>
            <a:r>
              <a:rPr lang="en-US" sz="1600" dirty="0" smtClean="0"/>
              <a:t> </a:t>
            </a:r>
            <a:r>
              <a:rPr lang="en-US" sz="1600" dirty="0" err="1" smtClean="0"/>
              <a:t>laju</a:t>
            </a:r>
            <a:r>
              <a:rPr lang="en-US" sz="1600" dirty="0" smtClean="0"/>
              <a:t> </a:t>
            </a:r>
            <a:r>
              <a:rPr lang="en-US" sz="1600" dirty="0" err="1" smtClean="0"/>
              <a:t>perubahan</a:t>
            </a:r>
            <a:r>
              <a:rPr lang="en-US" sz="1600" dirty="0" smtClean="0"/>
              <a:t> </a:t>
            </a:r>
            <a:r>
              <a:rPr lang="en-US" sz="1600" dirty="0" err="1" smtClean="0"/>
              <a:t>arus</a:t>
            </a:r>
            <a:r>
              <a:rPr lang="en-US" sz="1600" dirty="0" smtClean="0"/>
              <a:t> yang </a:t>
            </a:r>
            <a:r>
              <a:rPr lang="en-US" sz="1600" dirty="0" err="1" smtClean="0"/>
              <a:t>dirumuskan</a:t>
            </a:r>
            <a:r>
              <a:rPr lang="en-US" sz="1600" dirty="0" smtClean="0"/>
              <a:t>:</a:t>
            </a:r>
          </a:p>
          <a:p>
            <a:pPr marL="0" indent="0" algn="just">
              <a:lnSpc>
                <a:spcPct val="100000"/>
              </a:lnSpc>
              <a:buClr>
                <a:srgbClr val="612C28"/>
              </a:buClr>
              <a:buSzPts val="1100"/>
              <a:buNone/>
            </a:pPr>
            <a:endParaRPr lang="id-ID" sz="1600" dirty="0" smtClean="0"/>
          </a:p>
          <a:p>
            <a:pPr marL="0" indent="0" algn="just">
              <a:lnSpc>
                <a:spcPct val="100000"/>
              </a:lnSpc>
              <a:buClr>
                <a:srgbClr val="612C28"/>
              </a:buClr>
              <a:buSzPts val="1100"/>
              <a:buNone/>
            </a:pPr>
            <a:endParaRPr lang="id-ID" sz="1600" dirty="0" smtClean="0"/>
          </a:p>
          <a:p>
            <a:pPr marL="0" lvl="0" indent="0" algn="just">
              <a:lnSpc>
                <a:spcPct val="100000"/>
              </a:lnSpc>
              <a:buClr>
                <a:srgbClr val="612C28"/>
              </a:buClr>
              <a:buSzPts val="1100"/>
              <a:buNone/>
            </a:pPr>
            <a:endParaRPr sz="1600" b="1" dirty="0">
              <a:latin typeface="Arno Pro Smbd" pitchFamily="18" charset="0"/>
            </a:endParaRPr>
          </a:p>
        </p:txBody>
      </p:sp>
      <p:pic>
        <p:nvPicPr>
          <p:cNvPr id="4" name="image3.jpe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86815" y="3835076"/>
            <a:ext cx="3895725" cy="552450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6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00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9" name="Google Shape;3599;p42"/>
          <p:cNvSpPr txBox="1">
            <a:spLocks noGrp="1"/>
          </p:cNvSpPr>
          <p:nvPr>
            <p:ph type="title"/>
          </p:nvPr>
        </p:nvSpPr>
        <p:spPr>
          <a:xfrm>
            <a:off x="720000" y="545800"/>
            <a:ext cx="6506700" cy="37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>
              <a:buClr>
                <a:schemeClr val="dk1"/>
              </a:buClr>
              <a:buSzPts val="1100"/>
            </a:pPr>
            <a:r>
              <a:rPr lang="en-US" dirty="0" err="1" smtClean="0"/>
              <a:t>Macam-Macam</a:t>
            </a:r>
            <a:r>
              <a:rPr lang="en-US" dirty="0" smtClean="0"/>
              <a:t> </a:t>
            </a:r>
            <a:r>
              <a:rPr lang="en-US" dirty="0" err="1" smtClean="0"/>
              <a:t>Induktansi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endParaRPr dirty="0"/>
          </a:p>
        </p:txBody>
      </p:sp>
      <p:sp>
        <p:nvSpPr>
          <p:cNvPr id="3600" name="Google Shape;3600;p42"/>
          <p:cNvSpPr txBox="1">
            <a:spLocks noGrp="1"/>
          </p:cNvSpPr>
          <p:nvPr>
            <p:ph type="body" idx="1"/>
          </p:nvPr>
        </p:nvSpPr>
        <p:spPr>
          <a:xfrm>
            <a:off x="796200" y="1249900"/>
            <a:ext cx="7704000" cy="335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342900" lvl="0" indent="-342900" algn="just">
              <a:lnSpc>
                <a:spcPct val="100000"/>
              </a:lnSpc>
              <a:buClr>
                <a:srgbClr val="612C28"/>
              </a:buClr>
              <a:buSzPts val="1100"/>
              <a:buAutoNum type="arabicPeriod"/>
            </a:pPr>
            <a:r>
              <a:rPr lang="id-ID" b="1" dirty="0" smtClean="0"/>
              <a:t>Induksi </a:t>
            </a:r>
            <a:r>
              <a:rPr lang="id-ID" b="1" dirty="0" smtClean="0"/>
              <a:t>Diri Sebuah </a:t>
            </a:r>
            <a:r>
              <a:rPr lang="id-ID" b="1" dirty="0" smtClean="0"/>
              <a:t>Kumparan</a:t>
            </a:r>
            <a:endParaRPr lang="en-US" b="1" dirty="0" smtClean="0"/>
          </a:p>
          <a:p>
            <a:pPr algn="just">
              <a:buNone/>
            </a:pPr>
            <a:r>
              <a:rPr lang="en-US" dirty="0" smtClean="0"/>
              <a:t>		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arus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kumparan</a:t>
            </a:r>
            <a:r>
              <a:rPr lang="en-US" dirty="0" smtClean="0"/>
              <a:t> </a:t>
            </a:r>
            <a:r>
              <a:rPr lang="en-US" dirty="0" err="1" smtClean="0"/>
              <a:t>ditentukan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fluks</a:t>
            </a:r>
            <a:r>
              <a:rPr lang="en-US" dirty="0" smtClean="0"/>
              <a:t> </a:t>
            </a:r>
            <a:r>
              <a:rPr lang="en-US" dirty="0" err="1" smtClean="0"/>
              <a:t>magnetik</a:t>
            </a:r>
            <a:r>
              <a:rPr lang="en-US" dirty="0" smtClean="0"/>
              <a:t> 0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kumparan</a:t>
            </a:r>
            <a:r>
              <a:rPr lang="en-US" dirty="0" smtClean="0"/>
              <a:t>. </a:t>
            </a:r>
            <a:r>
              <a:rPr lang="en-US" dirty="0" err="1" smtClean="0"/>
              <a:t>Besarnya</a:t>
            </a:r>
            <a:r>
              <a:rPr lang="en-US" dirty="0" smtClean="0"/>
              <a:t> </a:t>
            </a:r>
            <a:r>
              <a:rPr lang="en-US" dirty="0" err="1" smtClean="0"/>
              <a:t>induksi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kumparan</a:t>
            </a:r>
            <a:r>
              <a:rPr lang="en-US" dirty="0" smtClean="0"/>
              <a:t> </a:t>
            </a:r>
            <a:r>
              <a:rPr lang="en-US" dirty="0" err="1" smtClean="0"/>
              <a:t>ialah</a:t>
            </a:r>
            <a:r>
              <a:rPr lang="en-US" dirty="0" smtClean="0"/>
              <a:t>:</a:t>
            </a:r>
            <a:endParaRPr lang="id-ID" dirty="0" smtClean="0"/>
          </a:p>
          <a:p>
            <a:pPr>
              <a:buNone/>
            </a:pPr>
            <a:r>
              <a:rPr lang="en-US" dirty="0" smtClean="0"/>
              <a:t>				L </a:t>
            </a:r>
            <a:r>
              <a:rPr lang="en-US" dirty="0" smtClean="0"/>
              <a:t>= </a:t>
            </a:r>
            <a:endParaRPr lang="id-ID" dirty="0" smtClean="0"/>
          </a:p>
          <a:p>
            <a:pPr>
              <a:buNone/>
            </a:pPr>
            <a:endParaRPr lang="id-ID" dirty="0" smtClean="0"/>
          </a:p>
          <a:p>
            <a:pPr>
              <a:buNone/>
            </a:pPr>
            <a:r>
              <a:rPr lang="en-US" dirty="0" err="1" smtClean="0"/>
              <a:t>Dimana</a:t>
            </a:r>
            <a:r>
              <a:rPr lang="en-US" dirty="0" smtClean="0"/>
              <a:t> :</a:t>
            </a:r>
            <a:endParaRPr lang="id-ID" dirty="0" smtClean="0"/>
          </a:p>
          <a:p>
            <a:r>
              <a:rPr lang="en-US" dirty="0" smtClean="0"/>
              <a:t>L 	= </a:t>
            </a:r>
            <a:r>
              <a:rPr lang="en-US" dirty="0" err="1" smtClean="0"/>
              <a:t>Induksi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kumparan</a:t>
            </a:r>
            <a:r>
              <a:rPr lang="en-US" dirty="0" smtClean="0"/>
              <a:t> (H)</a:t>
            </a:r>
            <a:endParaRPr lang="id-ID" dirty="0" smtClean="0"/>
          </a:p>
          <a:p>
            <a:r>
              <a:rPr lang="en-US" dirty="0" smtClean="0"/>
              <a:t>I	= </a:t>
            </a:r>
            <a:r>
              <a:rPr lang="en-US" dirty="0" err="1" smtClean="0"/>
              <a:t>Arus</a:t>
            </a:r>
            <a:r>
              <a:rPr lang="en-US" dirty="0" smtClean="0"/>
              <a:t> (A)</a:t>
            </a:r>
            <a:endParaRPr lang="id-ID" dirty="0" smtClean="0"/>
          </a:p>
          <a:p>
            <a:r>
              <a:rPr lang="en-US" dirty="0" smtClean="0"/>
              <a:t>N  	=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lilitan</a:t>
            </a:r>
            <a:endParaRPr lang="id-ID" dirty="0" smtClean="0"/>
          </a:p>
          <a:p>
            <a:r>
              <a:rPr lang="en-US" dirty="0" smtClean="0"/>
              <a:t> ɸ    </a:t>
            </a:r>
            <a:r>
              <a:rPr lang="en-US" dirty="0" smtClean="0"/>
              <a:t>	= </a:t>
            </a:r>
            <a:r>
              <a:rPr lang="en-US" dirty="0" err="1" smtClean="0"/>
              <a:t>Fluks</a:t>
            </a:r>
            <a:r>
              <a:rPr lang="en-US" dirty="0" smtClean="0"/>
              <a:t> </a:t>
            </a:r>
            <a:r>
              <a:rPr lang="en-US" dirty="0" err="1" smtClean="0"/>
              <a:t>magnetik</a:t>
            </a:r>
            <a:r>
              <a:rPr lang="en-US" dirty="0" smtClean="0"/>
              <a:t> </a:t>
            </a:r>
            <a:r>
              <a:rPr lang="en-US" dirty="0" err="1" smtClean="0"/>
              <a:t>kumparan</a:t>
            </a:r>
            <a:endParaRPr lang="id-ID" dirty="0" smtClean="0"/>
          </a:p>
          <a:p>
            <a:pPr marL="0" indent="0" algn="just">
              <a:lnSpc>
                <a:spcPct val="100000"/>
              </a:lnSpc>
              <a:buClr>
                <a:srgbClr val="612C28"/>
              </a:buClr>
              <a:buSzPts val="1100"/>
              <a:buNone/>
            </a:pPr>
            <a:endParaRPr lang="id-ID" sz="1600" dirty="0" smtClean="0"/>
          </a:p>
        </p:txBody>
      </p:sp>
      <p:pic>
        <p:nvPicPr>
          <p:cNvPr id="5" name="image4.jpe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000500" y="2251399"/>
            <a:ext cx="328904" cy="361171"/>
          </a:xfrm>
          <a:prstGeom prst="rect">
            <a:avLst/>
          </a:prstGeom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9" name="Google Shape;3599;p42"/>
          <p:cNvSpPr txBox="1">
            <a:spLocks noGrp="1"/>
          </p:cNvSpPr>
          <p:nvPr>
            <p:ph type="title"/>
          </p:nvPr>
        </p:nvSpPr>
        <p:spPr>
          <a:xfrm>
            <a:off x="720000" y="545800"/>
            <a:ext cx="6506700" cy="37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>
              <a:buClr>
                <a:schemeClr val="dk1"/>
              </a:buClr>
              <a:buSzPts val="1100"/>
            </a:pPr>
            <a:r>
              <a:rPr lang="en-US" dirty="0" err="1" smtClean="0"/>
              <a:t>Macam-Macam</a:t>
            </a:r>
            <a:r>
              <a:rPr lang="en-US" dirty="0" smtClean="0"/>
              <a:t> </a:t>
            </a:r>
            <a:r>
              <a:rPr lang="en-US" dirty="0" err="1" smtClean="0"/>
              <a:t>Induktansi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endParaRPr dirty="0"/>
          </a:p>
        </p:txBody>
      </p:sp>
      <p:sp>
        <p:nvSpPr>
          <p:cNvPr id="3600" name="Google Shape;3600;p42"/>
          <p:cNvSpPr txBox="1">
            <a:spLocks noGrp="1"/>
          </p:cNvSpPr>
          <p:nvPr>
            <p:ph type="body" idx="1"/>
          </p:nvPr>
        </p:nvSpPr>
        <p:spPr>
          <a:xfrm>
            <a:off x="796200" y="1249900"/>
            <a:ext cx="7704000" cy="335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>
              <a:buNone/>
            </a:pPr>
            <a:r>
              <a:rPr lang="en-US" b="1" dirty="0" smtClean="0"/>
              <a:t>2. </a:t>
            </a:r>
            <a:r>
              <a:rPr lang="id-ID" b="1" dirty="0" smtClean="0"/>
              <a:t>Induktansi </a:t>
            </a:r>
            <a:r>
              <a:rPr lang="id-ID" b="1" dirty="0" smtClean="0"/>
              <a:t>Diri Selenoida dan Toroida</a:t>
            </a:r>
            <a:endParaRPr lang="id-ID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Besarnya</a:t>
            </a:r>
            <a:r>
              <a:rPr lang="en-US" dirty="0" smtClean="0"/>
              <a:t> </a:t>
            </a:r>
            <a:r>
              <a:rPr lang="en-US" dirty="0" err="1" smtClean="0"/>
              <a:t>induktansi</a:t>
            </a:r>
            <a:r>
              <a:rPr lang="en-US" dirty="0" smtClean="0"/>
              <a:t> </a:t>
            </a:r>
            <a:r>
              <a:rPr lang="en-US" dirty="0" err="1" smtClean="0"/>
              <a:t>seleonida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toroida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ketahui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mengunakan</a:t>
            </a:r>
            <a:r>
              <a:rPr lang="en-US" dirty="0" smtClean="0"/>
              <a:t> </a:t>
            </a:r>
            <a:r>
              <a:rPr lang="en-US" dirty="0" err="1" smtClean="0"/>
              <a:t>persamaan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 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 </a:t>
            </a:r>
            <a:endParaRPr lang="id-ID" dirty="0" smtClean="0"/>
          </a:p>
          <a:p>
            <a:pPr>
              <a:buNone/>
            </a:pPr>
            <a:endParaRPr lang="id-ID" dirty="0" smtClean="0"/>
          </a:p>
          <a:p>
            <a:pPr>
              <a:buNone/>
            </a:pPr>
            <a:endParaRPr lang="id-ID" dirty="0" smtClean="0"/>
          </a:p>
          <a:p>
            <a:pPr>
              <a:buNone/>
            </a:pPr>
            <a:r>
              <a:rPr lang="en-US" dirty="0" err="1" smtClean="0"/>
              <a:t>Dimana</a:t>
            </a:r>
            <a:r>
              <a:rPr lang="en-US" dirty="0" smtClean="0"/>
              <a:t> :</a:t>
            </a:r>
            <a:endParaRPr lang="id-ID" dirty="0" smtClean="0"/>
          </a:p>
          <a:p>
            <a:pPr>
              <a:buNone/>
            </a:pPr>
            <a:r>
              <a:rPr lang="en-US" dirty="0" smtClean="0"/>
              <a:t>	L  </a:t>
            </a:r>
            <a:r>
              <a:rPr lang="en-US" dirty="0" smtClean="0"/>
              <a:t>	= </a:t>
            </a:r>
            <a:r>
              <a:rPr lang="en-US" dirty="0" err="1" smtClean="0"/>
              <a:t>Induksi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kumparan</a:t>
            </a:r>
            <a:r>
              <a:rPr lang="en-US" dirty="0" smtClean="0"/>
              <a:t> (H)</a:t>
            </a:r>
            <a:endParaRPr lang="id-ID" dirty="0" smtClean="0"/>
          </a:p>
          <a:p>
            <a:pPr>
              <a:buNone/>
            </a:pPr>
            <a:r>
              <a:rPr lang="en-US" dirty="0" smtClean="0"/>
              <a:t>	N  </a:t>
            </a:r>
            <a:r>
              <a:rPr lang="en-US" dirty="0" smtClean="0"/>
              <a:t>	=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lilitan</a:t>
            </a:r>
            <a:endParaRPr lang="id-ID" dirty="0" smtClean="0"/>
          </a:p>
          <a:p>
            <a:pPr>
              <a:buNone/>
            </a:pPr>
            <a:r>
              <a:rPr lang="en-US" dirty="0" smtClean="0"/>
              <a:t>	L  </a:t>
            </a:r>
            <a:r>
              <a:rPr lang="en-US" dirty="0" smtClean="0"/>
              <a:t>	= </a:t>
            </a:r>
            <a:r>
              <a:rPr lang="en-US" dirty="0" err="1" smtClean="0"/>
              <a:t>Panjang</a:t>
            </a:r>
            <a:r>
              <a:rPr lang="en-US" dirty="0" smtClean="0"/>
              <a:t> </a:t>
            </a:r>
            <a:r>
              <a:rPr lang="en-US" dirty="0" err="1" smtClean="0"/>
              <a:t>solenoida</a:t>
            </a:r>
            <a:r>
              <a:rPr lang="en-US" dirty="0" smtClean="0"/>
              <a:t> (m</a:t>
            </a:r>
            <a:r>
              <a:rPr lang="en-US" baseline="30000" dirty="0" smtClean="0"/>
              <a:t>2</a:t>
            </a:r>
            <a:r>
              <a:rPr lang="en-US" dirty="0" smtClean="0"/>
              <a:t>)</a:t>
            </a:r>
            <a:endParaRPr lang="id-ID" dirty="0" smtClean="0"/>
          </a:p>
          <a:p>
            <a:pPr>
              <a:buNone/>
            </a:pPr>
            <a:r>
              <a:rPr lang="en-US" dirty="0" smtClean="0"/>
              <a:t>	N  </a:t>
            </a:r>
            <a:r>
              <a:rPr lang="en-US" dirty="0" smtClean="0"/>
              <a:t>	=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lilitan</a:t>
            </a:r>
            <a:endParaRPr lang="id-ID" dirty="0" smtClean="0"/>
          </a:p>
          <a:p>
            <a:pPr>
              <a:buNone/>
            </a:pPr>
            <a:r>
              <a:rPr lang="en-US" dirty="0" smtClean="0"/>
              <a:t>	ʯ      </a:t>
            </a:r>
            <a:r>
              <a:rPr lang="en-US" dirty="0" smtClean="0"/>
              <a:t>	= </a:t>
            </a:r>
            <a:r>
              <a:rPr lang="en-US" dirty="0" err="1" smtClean="0"/>
              <a:t>Permeabilitas</a:t>
            </a:r>
            <a:r>
              <a:rPr lang="en-US" dirty="0" smtClean="0"/>
              <a:t> </a:t>
            </a:r>
            <a:r>
              <a:rPr lang="en-US" dirty="0" err="1" smtClean="0"/>
              <a:t>Vakum</a:t>
            </a:r>
            <a:r>
              <a:rPr lang="en-US" dirty="0" smtClean="0"/>
              <a:t> (</a:t>
            </a:r>
            <a:r>
              <a:rPr lang="en-US" dirty="0" err="1" smtClean="0"/>
              <a:t>Wb</a:t>
            </a:r>
            <a:r>
              <a:rPr lang="en-US" dirty="0" smtClean="0"/>
              <a:t>/Am)</a:t>
            </a:r>
            <a:endParaRPr lang="id-ID" dirty="0" smtClean="0"/>
          </a:p>
          <a:p>
            <a:pPr marL="342900" lvl="0" indent="-342900" algn="just">
              <a:lnSpc>
                <a:spcPct val="100000"/>
              </a:lnSpc>
              <a:buClr>
                <a:srgbClr val="612C28"/>
              </a:buClr>
              <a:buSzPts val="1100"/>
              <a:buAutoNum type="arabicPeriod"/>
            </a:pPr>
            <a:endParaRPr lang="id-ID" dirty="0" smtClean="0"/>
          </a:p>
          <a:p>
            <a:pPr marL="0" indent="0" algn="just">
              <a:lnSpc>
                <a:spcPct val="100000"/>
              </a:lnSpc>
              <a:buClr>
                <a:srgbClr val="612C28"/>
              </a:buClr>
              <a:buSzPts val="1100"/>
              <a:buNone/>
            </a:pPr>
            <a:endParaRPr lang="id-ID" sz="1600" dirty="0" smtClean="0"/>
          </a:p>
        </p:txBody>
      </p:sp>
      <p:pic>
        <p:nvPicPr>
          <p:cNvPr id="6" name="image7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545914" y="2136224"/>
            <a:ext cx="391324" cy="161925"/>
          </a:xfrm>
          <a:prstGeom prst="rect">
            <a:avLst/>
          </a:prstGeom>
        </p:spPr>
      </p:pic>
      <p:pic>
        <p:nvPicPr>
          <p:cNvPr id="7" name="image8.jpe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038707" y="2002874"/>
            <a:ext cx="525410" cy="428625"/>
          </a:xfrm>
          <a:prstGeom prst="rect">
            <a:avLst/>
          </a:prstGeom>
        </p:spPr>
      </p:pic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9" name="Google Shape;3599;p42"/>
          <p:cNvSpPr txBox="1">
            <a:spLocks noGrp="1"/>
          </p:cNvSpPr>
          <p:nvPr>
            <p:ph type="title"/>
          </p:nvPr>
        </p:nvSpPr>
        <p:spPr>
          <a:xfrm>
            <a:off x="720000" y="545800"/>
            <a:ext cx="6506700" cy="37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>
              <a:buClr>
                <a:schemeClr val="dk1"/>
              </a:buClr>
              <a:buSzPts val="1100"/>
            </a:pPr>
            <a:r>
              <a:rPr lang="en-US" dirty="0" err="1" smtClean="0"/>
              <a:t>Induktansi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endParaRPr dirty="0"/>
          </a:p>
        </p:txBody>
      </p:sp>
      <p:sp>
        <p:nvSpPr>
          <p:cNvPr id="3600" name="Google Shape;3600;p42"/>
          <p:cNvSpPr txBox="1">
            <a:spLocks noGrp="1"/>
          </p:cNvSpPr>
          <p:nvPr>
            <p:ph type="body" idx="1"/>
          </p:nvPr>
        </p:nvSpPr>
        <p:spPr>
          <a:xfrm>
            <a:off x="796200" y="1249899"/>
            <a:ext cx="7731980" cy="330343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 algn="just">
              <a:lnSpc>
                <a:spcPct val="100000"/>
              </a:lnSpc>
              <a:buClr>
                <a:srgbClr val="612C28"/>
              </a:buClr>
              <a:buSzPts val="1100"/>
              <a:buNone/>
            </a:pPr>
            <a:r>
              <a:rPr lang="en-US" dirty="0" smtClean="0"/>
              <a:t>	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kumparan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berdekatan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arus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I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kumparan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fluks</a:t>
            </a:r>
            <a:r>
              <a:rPr lang="en-US" dirty="0" smtClean="0"/>
              <a:t> </a:t>
            </a:r>
            <a:r>
              <a:rPr lang="en-US" dirty="0" err="1" smtClean="0"/>
              <a:t>magnetik</a:t>
            </a:r>
            <a:r>
              <a:rPr lang="en-US" dirty="0" smtClean="0"/>
              <a:t> Φ  yang </a:t>
            </a:r>
            <a:r>
              <a:rPr lang="en-US" dirty="0" err="1" smtClean="0"/>
              <a:t>mengitari</a:t>
            </a:r>
            <a:r>
              <a:rPr lang="en-US" dirty="0" smtClean="0"/>
              <a:t> </a:t>
            </a:r>
            <a:r>
              <a:rPr lang="en-US" dirty="0" err="1" smtClean="0"/>
              <a:t>kumparan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menginduksi</a:t>
            </a:r>
            <a:r>
              <a:rPr lang="en-US" dirty="0" smtClean="0"/>
              <a:t> </a:t>
            </a:r>
            <a:r>
              <a:rPr lang="en-US" dirty="0" err="1" smtClean="0"/>
              <a:t>ggl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kumparan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 </a:t>
            </a:r>
          </a:p>
          <a:p>
            <a:pPr marL="0" indent="0" algn="just">
              <a:lnSpc>
                <a:spcPct val="100000"/>
              </a:lnSpc>
              <a:buClr>
                <a:srgbClr val="612C28"/>
              </a:buClr>
              <a:buSzPts val="1100"/>
              <a:buNone/>
            </a:pPr>
            <a:r>
              <a:rPr lang="en-US" dirty="0" smtClean="0"/>
              <a:t>	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Faraday,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ggl</a:t>
            </a:r>
            <a:r>
              <a:rPr lang="en-US" dirty="0" smtClean="0"/>
              <a:t> ε</a:t>
            </a:r>
            <a:r>
              <a:rPr lang="en-US" baseline="-25000" dirty="0" smtClean="0"/>
              <a:t>2</a:t>
            </a:r>
            <a:r>
              <a:rPr lang="en-US" dirty="0" smtClean="0"/>
              <a:t> yang </a:t>
            </a:r>
            <a:r>
              <a:rPr lang="en-US" dirty="0" err="1" smtClean="0"/>
              <a:t>diinduksi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kumparan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berbanding</a:t>
            </a:r>
            <a:r>
              <a:rPr lang="en-US" dirty="0" smtClean="0"/>
              <a:t> </a:t>
            </a:r>
            <a:r>
              <a:rPr lang="en-US" dirty="0" err="1" smtClean="0"/>
              <a:t>lurus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laju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fluks</a:t>
            </a:r>
            <a:r>
              <a:rPr lang="en-US" dirty="0" smtClean="0"/>
              <a:t> yang </a:t>
            </a:r>
            <a:r>
              <a:rPr lang="en-US" dirty="0" err="1" smtClean="0"/>
              <a:t>melewatinya</a:t>
            </a:r>
            <a:r>
              <a:rPr lang="en-US" dirty="0" smtClean="0"/>
              <a:t>. Hal  </a:t>
            </a:r>
            <a:r>
              <a:rPr lang="en-US" dirty="0" err="1" smtClean="0"/>
              <a:t>ini</a:t>
            </a:r>
            <a:r>
              <a:rPr lang="en-US" dirty="0" smtClean="0"/>
              <a:t>  </a:t>
            </a:r>
            <a:r>
              <a:rPr lang="en-US" dirty="0" err="1" smtClean="0"/>
              <a:t>dikarenakan</a:t>
            </a:r>
            <a:r>
              <a:rPr lang="en-US" dirty="0" smtClean="0"/>
              <a:t>  </a:t>
            </a:r>
            <a:r>
              <a:rPr lang="en-US" dirty="0" err="1" smtClean="0"/>
              <a:t>fluks</a:t>
            </a:r>
            <a:r>
              <a:rPr lang="en-US" dirty="0" smtClean="0"/>
              <a:t>  </a:t>
            </a:r>
            <a:r>
              <a:rPr lang="en-US" dirty="0" err="1" smtClean="0"/>
              <a:t>berbanding</a:t>
            </a:r>
            <a:r>
              <a:rPr lang="en-US" dirty="0" smtClean="0"/>
              <a:t>   </a:t>
            </a:r>
            <a:r>
              <a:rPr lang="en-US" dirty="0" err="1" smtClean="0"/>
              <a:t>lurus</a:t>
            </a:r>
            <a:r>
              <a:rPr lang="en-US" dirty="0" smtClean="0"/>
              <a:t>   </a:t>
            </a:r>
            <a:r>
              <a:rPr lang="en-US" dirty="0" err="1" smtClean="0"/>
              <a:t>dengan</a:t>
            </a:r>
            <a:r>
              <a:rPr lang="en-US" dirty="0" smtClean="0"/>
              <a:t>   </a:t>
            </a:r>
            <a:r>
              <a:rPr lang="en-US" dirty="0" err="1" smtClean="0"/>
              <a:t>kumparan</a:t>
            </a:r>
            <a:r>
              <a:rPr lang="en-US" dirty="0" smtClean="0"/>
              <a:t>   1, </a:t>
            </a:r>
            <a:r>
              <a:rPr lang="en-US" dirty="0" err="1" smtClean="0"/>
              <a:t>maka</a:t>
            </a:r>
            <a:r>
              <a:rPr lang="en-US" dirty="0" smtClean="0"/>
              <a:t> ε</a:t>
            </a:r>
            <a:r>
              <a:rPr lang="en-US" baseline="-25000" dirty="0" smtClean="0"/>
              <a:t>2 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sebanding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laju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arus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kumparan</a:t>
            </a:r>
            <a:r>
              <a:rPr lang="en-US" dirty="0" smtClean="0"/>
              <a:t> 1, yang </a:t>
            </a:r>
            <a:r>
              <a:rPr lang="en-US" dirty="0" err="1" smtClean="0"/>
              <a:t>dinyatakan</a:t>
            </a:r>
            <a:r>
              <a:rPr lang="en-US" dirty="0" smtClean="0"/>
              <a:t>:</a:t>
            </a:r>
          </a:p>
          <a:p>
            <a:pPr marL="0" indent="0" algn="just">
              <a:lnSpc>
                <a:spcPct val="100000"/>
              </a:lnSpc>
              <a:buClr>
                <a:srgbClr val="612C28"/>
              </a:buClr>
              <a:buSzPts val="1100"/>
              <a:buNone/>
            </a:pPr>
            <a:endParaRPr lang="id-ID" sz="1600" dirty="0" smtClean="0"/>
          </a:p>
          <a:p>
            <a:pPr marL="0" indent="0" algn="just">
              <a:lnSpc>
                <a:spcPct val="100000"/>
              </a:lnSpc>
              <a:buClr>
                <a:srgbClr val="612C28"/>
              </a:buClr>
              <a:buSzPts val="1100"/>
              <a:buNone/>
            </a:pPr>
            <a:endParaRPr lang="id-ID" sz="1600" dirty="0" smtClean="0"/>
          </a:p>
          <a:p>
            <a:pPr marL="0" indent="0" algn="just">
              <a:lnSpc>
                <a:spcPct val="100000"/>
              </a:lnSpc>
              <a:buClr>
                <a:srgbClr val="612C28"/>
              </a:buClr>
              <a:buSzPts val="1100"/>
              <a:buNone/>
            </a:pPr>
            <a:r>
              <a:rPr lang="id-ID" sz="1600" dirty="0" smtClean="0"/>
              <a:t/>
            </a:r>
            <a:br>
              <a:rPr lang="id-ID" sz="1600" dirty="0" smtClean="0"/>
            </a:br>
            <a:r>
              <a:rPr lang="en-US" sz="1600" dirty="0" smtClean="0"/>
              <a:t>	</a:t>
            </a:r>
            <a:r>
              <a:rPr lang="en-US" dirty="0" err="1" smtClean="0"/>
              <a:t>Induktansi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diterapkan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transformator</a:t>
            </a:r>
            <a:r>
              <a:rPr lang="en-US" dirty="0" smtClean="0"/>
              <a:t>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memaksimalkan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kumparan</a:t>
            </a:r>
            <a:r>
              <a:rPr lang="en-US" dirty="0" smtClean="0"/>
              <a:t> primer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sekunder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hampir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garis</a:t>
            </a:r>
            <a:r>
              <a:rPr lang="en-US" dirty="0" smtClean="0"/>
              <a:t> </a:t>
            </a:r>
            <a:r>
              <a:rPr lang="en-US" dirty="0" err="1" smtClean="0"/>
              <a:t>fluks</a:t>
            </a:r>
            <a:r>
              <a:rPr lang="en-US" dirty="0" smtClean="0"/>
              <a:t> </a:t>
            </a:r>
            <a:r>
              <a:rPr lang="en-US" dirty="0" err="1" smtClean="0"/>
              <a:t>melewati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kumparan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  <a:endParaRPr lang="id-ID" dirty="0" smtClean="0"/>
          </a:p>
          <a:p>
            <a:pPr marL="0" indent="0" algn="just">
              <a:lnSpc>
                <a:spcPct val="100000"/>
              </a:lnSpc>
              <a:buClr>
                <a:srgbClr val="612C28"/>
              </a:buClr>
              <a:buSzPts val="1100"/>
              <a:buNone/>
            </a:pPr>
            <a:endParaRPr lang="id-ID" sz="1600" dirty="0" smtClean="0"/>
          </a:p>
          <a:p>
            <a:pPr marL="0" lvl="0" indent="0" algn="just">
              <a:lnSpc>
                <a:spcPct val="100000"/>
              </a:lnSpc>
              <a:buClr>
                <a:srgbClr val="612C28"/>
              </a:buClr>
              <a:buSzPts val="1100"/>
              <a:buNone/>
            </a:pPr>
            <a:endParaRPr sz="1600" b="1" dirty="0">
              <a:latin typeface="Arno Pro Smbd" pitchFamily="18" charset="0"/>
            </a:endParaRPr>
          </a:p>
        </p:txBody>
      </p:sp>
      <p:pic>
        <p:nvPicPr>
          <p:cNvPr id="5" name="image12.jpe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692464" y="2945072"/>
            <a:ext cx="3143250" cy="447675"/>
          </a:xfrm>
          <a:prstGeom prst="rect">
            <a:avLst/>
          </a:prstGeom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0" name="Google Shape;3750;p47"/>
          <p:cNvSpPr/>
          <p:nvPr/>
        </p:nvSpPr>
        <p:spPr>
          <a:xfrm>
            <a:off x="457203" y="1384722"/>
            <a:ext cx="4052700" cy="3187277"/>
          </a:xfrm>
          <a:prstGeom prst="roundRect">
            <a:avLst>
              <a:gd name="adj" fmla="val 50000"/>
            </a:avLst>
          </a:prstGeom>
          <a:solidFill>
            <a:srgbClr val="9FC5E8">
              <a:alpha val="37500"/>
            </a:srgbClr>
          </a:solidFill>
          <a:ln>
            <a:noFill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5F6A73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751" name="Google Shape;3751;p47"/>
          <p:cNvSpPr/>
          <p:nvPr/>
        </p:nvSpPr>
        <p:spPr>
          <a:xfrm>
            <a:off x="4633990" y="1384723"/>
            <a:ext cx="4052700" cy="2589976"/>
          </a:xfrm>
          <a:prstGeom prst="roundRect">
            <a:avLst>
              <a:gd name="adj" fmla="val 50000"/>
            </a:avLst>
          </a:prstGeom>
          <a:solidFill>
            <a:srgbClr val="FBBE18">
              <a:alpha val="27680"/>
            </a:srgbClr>
          </a:solidFill>
          <a:ln>
            <a:noFill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5F6A73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757" name="Google Shape;3757;p47"/>
          <p:cNvSpPr txBox="1"/>
          <p:nvPr/>
        </p:nvSpPr>
        <p:spPr>
          <a:xfrm>
            <a:off x="942392" y="1724922"/>
            <a:ext cx="3172407" cy="256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Aft>
                <a:spcPts val="1600"/>
              </a:spcAft>
            </a:pPr>
            <a:r>
              <a:rPr lang="en-US" sz="1100" dirty="0" err="1" smtClean="0"/>
              <a:t>Hukum</a:t>
            </a:r>
            <a:r>
              <a:rPr lang="en-US" sz="1100" dirty="0" smtClean="0"/>
              <a:t> yang </a:t>
            </a:r>
            <a:r>
              <a:rPr lang="en-US" sz="1100" dirty="0" err="1" smtClean="0"/>
              <a:t>sering</a:t>
            </a:r>
            <a:r>
              <a:rPr lang="en-US" sz="1100" dirty="0" smtClean="0"/>
              <a:t> </a:t>
            </a:r>
            <a:r>
              <a:rPr lang="en-US" sz="1100" dirty="0" err="1" smtClean="0"/>
              <a:t>disebut</a:t>
            </a:r>
            <a:r>
              <a:rPr lang="en-US" sz="1100" dirty="0" smtClean="0"/>
              <a:t> </a:t>
            </a:r>
            <a:r>
              <a:rPr lang="en-US" sz="1100" dirty="0" err="1" smtClean="0"/>
              <a:t>dengan</a:t>
            </a:r>
            <a:r>
              <a:rPr lang="en-US" sz="1100" dirty="0" smtClean="0"/>
              <a:t> </a:t>
            </a:r>
            <a:r>
              <a:rPr lang="en-US" sz="1100" dirty="0" err="1" smtClean="0"/>
              <a:t>hukum</a:t>
            </a:r>
            <a:r>
              <a:rPr lang="en-US" sz="1100" dirty="0" smtClean="0"/>
              <a:t> </a:t>
            </a:r>
            <a:r>
              <a:rPr lang="en-US" sz="1100" dirty="0" err="1" smtClean="0"/>
              <a:t>induksi</a:t>
            </a:r>
            <a:r>
              <a:rPr lang="en-US" sz="1100" dirty="0" smtClean="0"/>
              <a:t> </a:t>
            </a:r>
            <a:r>
              <a:rPr lang="en-US" sz="1100" dirty="0" err="1" smtClean="0"/>
              <a:t>elektromagnetik</a:t>
            </a:r>
            <a:r>
              <a:rPr lang="en-US" sz="1100" dirty="0" smtClean="0"/>
              <a:t> faraday </a:t>
            </a:r>
            <a:r>
              <a:rPr lang="en-US" sz="1100" dirty="0" err="1" smtClean="0"/>
              <a:t>ini</a:t>
            </a:r>
            <a:r>
              <a:rPr lang="en-US" sz="1100" dirty="0" smtClean="0"/>
              <a:t> </a:t>
            </a:r>
            <a:r>
              <a:rPr lang="en-US" sz="1100" dirty="0" err="1" smtClean="0"/>
              <a:t>pertama</a:t>
            </a:r>
            <a:r>
              <a:rPr lang="en-US" sz="1100" dirty="0" smtClean="0"/>
              <a:t> kali </a:t>
            </a:r>
            <a:r>
              <a:rPr lang="en-US" sz="1100" dirty="0" err="1" smtClean="0"/>
              <a:t>dikemukakan</a:t>
            </a:r>
            <a:r>
              <a:rPr lang="en-US" sz="1100" dirty="0" smtClean="0"/>
              <a:t> </a:t>
            </a:r>
            <a:r>
              <a:rPr lang="en-US" sz="1100" dirty="0" err="1" smtClean="0"/>
              <a:t>oleh</a:t>
            </a:r>
            <a:r>
              <a:rPr lang="en-US" sz="1100" dirty="0" smtClean="0"/>
              <a:t> </a:t>
            </a:r>
            <a:r>
              <a:rPr lang="en-US" sz="1100" dirty="0" err="1" smtClean="0"/>
              <a:t>seorang</a:t>
            </a:r>
            <a:r>
              <a:rPr lang="en-US" sz="1100" dirty="0" smtClean="0"/>
              <a:t> </a:t>
            </a:r>
            <a:r>
              <a:rPr lang="en-US" sz="1100" dirty="0" err="1" smtClean="0"/>
              <a:t>fisikawan</a:t>
            </a:r>
            <a:r>
              <a:rPr lang="en-US" sz="1100" dirty="0" smtClean="0"/>
              <a:t> </a:t>
            </a:r>
            <a:r>
              <a:rPr lang="en-US" sz="1100" dirty="0" err="1" smtClean="0"/>
              <a:t>Inggris</a:t>
            </a:r>
            <a:r>
              <a:rPr lang="en-US" sz="1100" dirty="0" smtClean="0"/>
              <a:t> yang </a:t>
            </a:r>
            <a:r>
              <a:rPr lang="en-US" sz="1100" dirty="0" err="1" smtClean="0"/>
              <a:t>bernama</a:t>
            </a:r>
            <a:r>
              <a:rPr lang="en-US" sz="1100" dirty="0" smtClean="0"/>
              <a:t> Michael Faraday </a:t>
            </a:r>
            <a:r>
              <a:rPr lang="en-US" sz="1100" dirty="0" err="1" smtClean="0"/>
              <a:t>pada</a:t>
            </a:r>
            <a:r>
              <a:rPr lang="en-US" sz="1100" dirty="0" smtClean="0"/>
              <a:t> </a:t>
            </a:r>
            <a:r>
              <a:rPr lang="en-US" sz="1100" dirty="0" err="1" smtClean="0"/>
              <a:t>tahun</a:t>
            </a:r>
            <a:r>
              <a:rPr lang="en-US" sz="1100" dirty="0" smtClean="0"/>
              <a:t> 1831. </a:t>
            </a:r>
            <a:r>
              <a:rPr lang="en-US" sz="1100" dirty="0" err="1" smtClean="0"/>
              <a:t>Induksi</a:t>
            </a:r>
            <a:r>
              <a:rPr lang="en-US" sz="1100" dirty="0" smtClean="0"/>
              <a:t> </a:t>
            </a:r>
            <a:r>
              <a:rPr lang="en-US" sz="1100" dirty="0" err="1" smtClean="0"/>
              <a:t>elektromagnetik</a:t>
            </a:r>
            <a:r>
              <a:rPr lang="en-US" sz="1100" dirty="0" smtClean="0"/>
              <a:t> </a:t>
            </a:r>
            <a:r>
              <a:rPr lang="en-US" sz="1100" dirty="0" err="1" smtClean="0"/>
              <a:t>adalah</a:t>
            </a:r>
            <a:r>
              <a:rPr lang="en-US" sz="1100" dirty="0" smtClean="0"/>
              <a:t> </a:t>
            </a:r>
            <a:r>
              <a:rPr lang="en-US" sz="1100" dirty="0" err="1" smtClean="0"/>
              <a:t>gejala</a:t>
            </a:r>
            <a:r>
              <a:rPr lang="en-US" sz="1100" dirty="0" smtClean="0"/>
              <a:t> </a:t>
            </a:r>
            <a:r>
              <a:rPr lang="en-US" sz="1100" dirty="0" err="1" smtClean="0"/>
              <a:t>timbulnya</a:t>
            </a:r>
            <a:r>
              <a:rPr lang="en-US" sz="1100" dirty="0" smtClean="0"/>
              <a:t> </a:t>
            </a:r>
            <a:r>
              <a:rPr lang="en-US" sz="1100" dirty="0" err="1" smtClean="0"/>
              <a:t>gaya</a:t>
            </a:r>
            <a:r>
              <a:rPr lang="en-US" sz="1100" dirty="0" smtClean="0"/>
              <a:t> </a:t>
            </a:r>
            <a:r>
              <a:rPr lang="en-US" sz="1100" dirty="0" err="1" smtClean="0"/>
              <a:t>gerak</a:t>
            </a:r>
            <a:r>
              <a:rPr lang="en-US" sz="1100" dirty="0" smtClean="0"/>
              <a:t> </a:t>
            </a:r>
            <a:r>
              <a:rPr lang="en-US" sz="1100" dirty="0" err="1" smtClean="0"/>
              <a:t>listrik</a:t>
            </a:r>
            <a:r>
              <a:rPr lang="en-US" sz="1100" dirty="0" smtClean="0"/>
              <a:t> (</a:t>
            </a:r>
            <a:r>
              <a:rPr lang="en-US" sz="1100" dirty="0" err="1" smtClean="0"/>
              <a:t>ggl</a:t>
            </a:r>
            <a:r>
              <a:rPr lang="en-US" sz="1100" dirty="0" smtClean="0"/>
              <a:t>) </a:t>
            </a:r>
            <a:r>
              <a:rPr lang="en-US" sz="1100" dirty="0" err="1" smtClean="0"/>
              <a:t>di</a:t>
            </a:r>
            <a:r>
              <a:rPr lang="en-US" sz="1100" dirty="0" smtClean="0"/>
              <a:t> </a:t>
            </a:r>
            <a:r>
              <a:rPr lang="en-US" sz="1100" dirty="0" err="1" smtClean="0"/>
              <a:t>dalam</a:t>
            </a:r>
            <a:r>
              <a:rPr lang="en-US" sz="1100" dirty="0" smtClean="0"/>
              <a:t> </a:t>
            </a:r>
            <a:r>
              <a:rPr lang="en-US" sz="1100" dirty="0" err="1" smtClean="0"/>
              <a:t>suatu</a:t>
            </a:r>
            <a:r>
              <a:rPr lang="en-US" sz="1100" dirty="0" smtClean="0"/>
              <a:t> </a:t>
            </a:r>
            <a:r>
              <a:rPr lang="en-US" sz="1100" dirty="0" err="1" smtClean="0"/>
              <a:t>kumparan</a:t>
            </a:r>
            <a:r>
              <a:rPr lang="en-US" sz="1100" dirty="0" smtClean="0"/>
              <a:t> </a:t>
            </a:r>
            <a:r>
              <a:rPr lang="en-US" sz="1100" dirty="0" err="1" smtClean="0"/>
              <a:t>bila</a:t>
            </a:r>
            <a:r>
              <a:rPr lang="en-US" sz="1100" dirty="0" smtClean="0"/>
              <a:t> </a:t>
            </a:r>
            <a:r>
              <a:rPr lang="en-US" sz="1100" dirty="0" err="1" smtClean="0"/>
              <a:t>terdapat</a:t>
            </a:r>
            <a:r>
              <a:rPr lang="en-US" sz="1100" dirty="0" smtClean="0"/>
              <a:t> </a:t>
            </a:r>
            <a:r>
              <a:rPr lang="en-US" sz="1100" dirty="0" err="1" smtClean="0"/>
              <a:t>perubahan</a:t>
            </a:r>
            <a:r>
              <a:rPr lang="en-US" sz="1100" dirty="0" smtClean="0"/>
              <a:t> </a:t>
            </a:r>
            <a:r>
              <a:rPr lang="en-US" sz="1100" dirty="0" err="1" smtClean="0"/>
              <a:t>fluks</a:t>
            </a:r>
            <a:r>
              <a:rPr lang="en-US" sz="1100" dirty="0" smtClean="0"/>
              <a:t> </a:t>
            </a:r>
            <a:r>
              <a:rPr lang="en-US" sz="1100" dirty="0" err="1" smtClean="0"/>
              <a:t>magnetik</a:t>
            </a:r>
            <a:r>
              <a:rPr lang="en-US" sz="1100" dirty="0" smtClean="0"/>
              <a:t> </a:t>
            </a:r>
            <a:r>
              <a:rPr lang="en-US" sz="1100" dirty="0" err="1" smtClean="0"/>
              <a:t>pada</a:t>
            </a:r>
            <a:r>
              <a:rPr lang="en-US" sz="1100" dirty="0" smtClean="0"/>
              <a:t> </a:t>
            </a:r>
            <a:r>
              <a:rPr lang="en-US" sz="1100" dirty="0" err="1" smtClean="0"/>
              <a:t>konduktor</a:t>
            </a:r>
            <a:r>
              <a:rPr lang="en-US" sz="1100" dirty="0" smtClean="0"/>
              <a:t> </a:t>
            </a:r>
            <a:r>
              <a:rPr lang="en-US" sz="1100" dirty="0" err="1" smtClean="0"/>
              <a:t>pada</a:t>
            </a:r>
            <a:r>
              <a:rPr lang="en-US" sz="1100" dirty="0" smtClean="0"/>
              <a:t> </a:t>
            </a:r>
            <a:r>
              <a:rPr lang="en-US" sz="1100" dirty="0" err="1" smtClean="0"/>
              <a:t>kumparan</a:t>
            </a:r>
            <a:r>
              <a:rPr lang="en-US" sz="1100" dirty="0" smtClean="0"/>
              <a:t> </a:t>
            </a:r>
            <a:r>
              <a:rPr lang="en-US" sz="1100" dirty="0" err="1" smtClean="0"/>
              <a:t>tersebut</a:t>
            </a:r>
            <a:r>
              <a:rPr lang="en-US" sz="1100" dirty="0" smtClean="0"/>
              <a:t> </a:t>
            </a:r>
            <a:r>
              <a:rPr lang="en-US" sz="1100" dirty="0" err="1" smtClean="0"/>
              <a:t>atau</a:t>
            </a:r>
            <a:r>
              <a:rPr lang="en-US" sz="1100" dirty="0" smtClean="0"/>
              <a:t> </a:t>
            </a:r>
            <a:r>
              <a:rPr lang="en-US" sz="1100" dirty="0" err="1" smtClean="0"/>
              <a:t>bila</a:t>
            </a:r>
            <a:r>
              <a:rPr lang="en-US" sz="1100" dirty="0" smtClean="0"/>
              <a:t> </a:t>
            </a:r>
            <a:r>
              <a:rPr lang="en-US" sz="1100" dirty="0" err="1" smtClean="0"/>
              <a:t>konduktor</a:t>
            </a:r>
            <a:r>
              <a:rPr lang="en-US" sz="1100" dirty="0" smtClean="0"/>
              <a:t> </a:t>
            </a:r>
            <a:r>
              <a:rPr lang="en-US" sz="1100" dirty="0" err="1" smtClean="0"/>
              <a:t>bergerak</a:t>
            </a:r>
            <a:r>
              <a:rPr lang="en-US" sz="1100" dirty="0" smtClean="0"/>
              <a:t> </a:t>
            </a:r>
            <a:r>
              <a:rPr lang="en-US" sz="1100" dirty="0" err="1" smtClean="0"/>
              <a:t>relatif</a:t>
            </a:r>
            <a:r>
              <a:rPr lang="en-US" sz="1100" dirty="0" smtClean="0"/>
              <a:t> </a:t>
            </a:r>
            <a:r>
              <a:rPr lang="en-US" sz="1100" dirty="0" err="1" smtClean="0"/>
              <a:t>melintasi</a:t>
            </a:r>
            <a:r>
              <a:rPr lang="en-US" sz="1100" dirty="0" smtClean="0"/>
              <a:t> </a:t>
            </a:r>
            <a:r>
              <a:rPr lang="en-US" sz="1100" dirty="0" err="1" smtClean="0"/>
              <a:t>medan</a:t>
            </a:r>
            <a:r>
              <a:rPr lang="en-US" sz="1100" dirty="0" smtClean="0"/>
              <a:t> magnet. </a:t>
            </a:r>
            <a:r>
              <a:rPr lang="en-US" sz="1100" dirty="0" err="1" smtClean="0"/>
              <a:t>Jadi</a:t>
            </a:r>
            <a:r>
              <a:rPr lang="en-US" sz="1100" dirty="0" smtClean="0"/>
              <a:t> yang </a:t>
            </a:r>
            <a:r>
              <a:rPr lang="en-US" sz="1100" dirty="0" err="1" smtClean="0"/>
              <a:t>dimaksud</a:t>
            </a:r>
            <a:r>
              <a:rPr lang="en-US" sz="1100" dirty="0" smtClean="0"/>
              <a:t> </a:t>
            </a:r>
            <a:r>
              <a:rPr lang="en-US" sz="1100" dirty="0" err="1" smtClean="0"/>
              <a:t>dengan</a:t>
            </a:r>
            <a:r>
              <a:rPr lang="en-US" sz="1100" dirty="0" smtClean="0"/>
              <a:t> </a:t>
            </a:r>
            <a:r>
              <a:rPr lang="en-US" sz="1100" dirty="0" err="1" smtClean="0"/>
              <a:t>Fluks</a:t>
            </a:r>
            <a:r>
              <a:rPr lang="en-US" sz="1100" dirty="0" smtClean="0"/>
              <a:t> </a:t>
            </a:r>
            <a:r>
              <a:rPr lang="en-US" sz="1100" dirty="0" err="1" smtClean="0"/>
              <a:t>banyaknya</a:t>
            </a:r>
            <a:r>
              <a:rPr lang="en-US" sz="1100" dirty="0" smtClean="0"/>
              <a:t> </a:t>
            </a:r>
            <a:r>
              <a:rPr lang="en-US" sz="1100" dirty="0" err="1" smtClean="0"/>
              <a:t>jumlah</a:t>
            </a:r>
            <a:r>
              <a:rPr lang="en-US" sz="1100" dirty="0" smtClean="0"/>
              <a:t> </a:t>
            </a:r>
            <a:r>
              <a:rPr lang="en-US" sz="1100" dirty="0" err="1" smtClean="0"/>
              <a:t>garis</a:t>
            </a:r>
            <a:r>
              <a:rPr lang="en-US" sz="1100" dirty="0" smtClean="0"/>
              <a:t> </a:t>
            </a:r>
            <a:r>
              <a:rPr lang="en-US" sz="1100" dirty="0" err="1" smtClean="0"/>
              <a:t>gaya</a:t>
            </a:r>
            <a:r>
              <a:rPr lang="en-US" sz="1100" dirty="0" smtClean="0"/>
              <a:t> yang </a:t>
            </a:r>
            <a:r>
              <a:rPr lang="en-US" sz="1100" dirty="0" err="1" smtClean="0"/>
              <a:t>melewati</a:t>
            </a:r>
            <a:r>
              <a:rPr lang="en-US" sz="1100" dirty="0" smtClean="0"/>
              <a:t> </a:t>
            </a:r>
            <a:r>
              <a:rPr lang="en-US" sz="1100" dirty="0" err="1" smtClean="0"/>
              <a:t>luasan</a:t>
            </a:r>
            <a:r>
              <a:rPr lang="en-US" sz="1100" dirty="0" smtClean="0"/>
              <a:t> </a:t>
            </a:r>
            <a:r>
              <a:rPr lang="en-US" sz="1100" dirty="0" err="1" smtClean="0"/>
              <a:t>suatu</a:t>
            </a:r>
            <a:r>
              <a:rPr lang="en-US" sz="1100" dirty="0" smtClean="0"/>
              <a:t> </a:t>
            </a:r>
            <a:r>
              <a:rPr lang="en-US" sz="1100" dirty="0" err="1" smtClean="0"/>
              <a:t>bidang</a:t>
            </a:r>
            <a:r>
              <a:rPr lang="en-US" sz="1100" dirty="0" smtClean="0"/>
              <a:t> yang </a:t>
            </a:r>
            <a:r>
              <a:rPr lang="en-US" sz="1100" dirty="0" err="1" smtClean="0"/>
              <a:t>tegak</a:t>
            </a:r>
            <a:r>
              <a:rPr lang="en-US" sz="1100" dirty="0" smtClean="0"/>
              <a:t> </a:t>
            </a:r>
            <a:r>
              <a:rPr lang="en-US" sz="1100" dirty="0" err="1" smtClean="0"/>
              <a:t>lurus</a:t>
            </a:r>
            <a:r>
              <a:rPr lang="en-US" sz="1100" dirty="0" smtClean="0"/>
              <a:t> </a:t>
            </a:r>
            <a:r>
              <a:rPr lang="en-US" sz="1100" dirty="0" err="1" smtClean="0"/>
              <a:t>garis</a:t>
            </a:r>
            <a:r>
              <a:rPr lang="en-US" sz="1100" dirty="0" smtClean="0"/>
              <a:t> </a:t>
            </a:r>
            <a:r>
              <a:rPr lang="en-US" sz="1100" dirty="0" err="1" smtClean="0"/>
              <a:t>gaya</a:t>
            </a:r>
            <a:r>
              <a:rPr lang="en-US" sz="1100" dirty="0" smtClean="0"/>
              <a:t> </a:t>
            </a:r>
            <a:r>
              <a:rPr lang="en-US" sz="1100" dirty="0" err="1" smtClean="0"/>
              <a:t>magnetik</a:t>
            </a:r>
            <a:r>
              <a:rPr lang="en-US" sz="1100" dirty="0" smtClean="0"/>
              <a:t>. </a:t>
            </a:r>
            <a:endParaRPr lang="id-ID" sz="1100" dirty="0" smtClean="0"/>
          </a:p>
          <a:p>
            <a:pPr lvl="0">
              <a:spcAft>
                <a:spcPts val="1600"/>
              </a:spcAft>
            </a:pPr>
            <a:r>
              <a:rPr lang="id-ID" sz="1100" dirty="0"/>
              <a:t/>
            </a:r>
            <a:br>
              <a:rPr lang="id-ID" sz="1100" dirty="0"/>
            </a:br>
            <a:endParaRPr sz="1100" dirty="0">
              <a:latin typeface="Montserrat"/>
              <a:ea typeface="Montserrat"/>
              <a:cs typeface="Montserrat"/>
              <a:sym typeface="Montserrat"/>
            </a:endParaRPr>
          </a:p>
        </p:txBody>
      </p:sp>
      <p:grpSp>
        <p:nvGrpSpPr>
          <p:cNvPr id="3764" name="Google Shape;3764;p47"/>
          <p:cNvGrpSpPr/>
          <p:nvPr/>
        </p:nvGrpSpPr>
        <p:grpSpPr>
          <a:xfrm>
            <a:off x="5248303" y="1261683"/>
            <a:ext cx="3307867" cy="1418028"/>
            <a:chOff x="5248303" y="1261683"/>
            <a:chExt cx="3307867" cy="1418028"/>
          </a:xfrm>
        </p:grpSpPr>
        <p:grpSp>
          <p:nvGrpSpPr>
            <p:cNvPr id="3765" name="Google Shape;3765;p47"/>
            <p:cNvGrpSpPr/>
            <p:nvPr/>
          </p:nvGrpSpPr>
          <p:grpSpPr>
            <a:xfrm>
              <a:off x="5248303" y="1693327"/>
              <a:ext cx="3307867" cy="986384"/>
              <a:chOff x="5248303" y="1693327"/>
              <a:chExt cx="3307867" cy="986384"/>
            </a:xfrm>
          </p:grpSpPr>
          <p:sp>
            <p:nvSpPr>
              <p:cNvPr id="3766" name="Google Shape;3766;p47"/>
              <p:cNvSpPr txBox="1"/>
              <p:nvPr/>
            </p:nvSpPr>
            <p:spPr>
              <a:xfrm>
                <a:off x="5248303" y="1693327"/>
                <a:ext cx="2844488" cy="441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lvl="0"/>
                <a:r>
                  <a:rPr lang="en-US" dirty="0" err="1" smtClean="0">
                    <a:latin typeface="Abril Fatface" charset="0"/>
                    <a:ea typeface="Montserrat"/>
                    <a:cs typeface="Montserrat"/>
                    <a:sym typeface="Montserrat"/>
                  </a:rPr>
                  <a:t>Hukum</a:t>
                </a:r>
                <a:r>
                  <a:rPr lang="en-US" dirty="0" smtClean="0">
                    <a:latin typeface="Abril Fatface" charset="0"/>
                    <a:ea typeface="Montserrat"/>
                    <a:cs typeface="Montserrat"/>
                    <a:sym typeface="Montserrat"/>
                  </a:rPr>
                  <a:t> Faraday</a:t>
                </a:r>
                <a:endParaRPr dirty="0">
                  <a:latin typeface="Abril Fatface" charset="0"/>
                  <a:ea typeface="Montserrat"/>
                  <a:cs typeface="Montserrat"/>
                  <a:sym typeface="Montserrat"/>
                </a:endParaRPr>
              </a:p>
            </p:txBody>
          </p:sp>
          <p:sp>
            <p:nvSpPr>
              <p:cNvPr id="3767" name="Google Shape;3767;p47"/>
              <p:cNvSpPr txBox="1"/>
              <p:nvPr/>
            </p:nvSpPr>
            <p:spPr>
              <a:xfrm>
                <a:off x="5248303" y="1869111"/>
                <a:ext cx="3307867" cy="810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>
                  <a:spcAft>
                    <a:spcPts val="1600"/>
                  </a:spcAft>
                </a:pPr>
                <a:r>
                  <a:rPr lang="id-ID" sz="1200" dirty="0"/>
                  <a:t/>
                </a:r>
                <a:br>
                  <a:rPr lang="id-ID" sz="1200" dirty="0"/>
                </a:br>
                <a:r>
                  <a:rPr lang="en-US" sz="1200" dirty="0" err="1" smtClean="0"/>
                  <a:t>Hukum</a:t>
                </a:r>
                <a:r>
                  <a:rPr lang="en-US" sz="1200" dirty="0" smtClean="0"/>
                  <a:t> faraday </a:t>
                </a:r>
                <a:r>
                  <a:rPr lang="en-US" sz="1200" dirty="0" err="1" smtClean="0"/>
                  <a:t>adalah</a:t>
                </a:r>
                <a:r>
                  <a:rPr lang="en-US" sz="1200" dirty="0" smtClean="0"/>
                  <a:t> </a:t>
                </a:r>
                <a:r>
                  <a:rPr lang="en-US" sz="1200" dirty="0" err="1" smtClean="0"/>
                  <a:t>hukum</a:t>
                </a:r>
                <a:r>
                  <a:rPr lang="en-US" sz="1200" dirty="0" smtClean="0"/>
                  <a:t> </a:t>
                </a:r>
                <a:r>
                  <a:rPr lang="en-US" sz="1200" dirty="0" err="1" smtClean="0"/>
                  <a:t>dasar</a:t>
                </a:r>
                <a:r>
                  <a:rPr lang="en-US" sz="1200" dirty="0" smtClean="0"/>
                  <a:t> </a:t>
                </a:r>
                <a:r>
                  <a:rPr lang="en-US" sz="1200" dirty="0" err="1" smtClean="0"/>
                  <a:t>elektromagnetisme</a:t>
                </a:r>
                <a:r>
                  <a:rPr lang="en-US" sz="1200" dirty="0" smtClean="0"/>
                  <a:t> yang </a:t>
                </a:r>
                <a:r>
                  <a:rPr lang="en-US" sz="1200" dirty="0" err="1" smtClean="0"/>
                  <a:t>menjelaskan</a:t>
                </a:r>
                <a:r>
                  <a:rPr lang="en-US" sz="1200" dirty="0" smtClean="0"/>
                  <a:t> </a:t>
                </a:r>
                <a:r>
                  <a:rPr lang="en-US" sz="1200" dirty="0" err="1" smtClean="0"/>
                  <a:t>bagaimana</a:t>
                </a:r>
                <a:r>
                  <a:rPr lang="en-US" sz="1200" dirty="0" smtClean="0"/>
                  <a:t> </a:t>
                </a:r>
                <a:r>
                  <a:rPr lang="en-US" sz="1200" dirty="0" err="1" smtClean="0"/>
                  <a:t>arus</a:t>
                </a:r>
                <a:r>
                  <a:rPr lang="en-US" sz="1200" dirty="0" smtClean="0"/>
                  <a:t> </a:t>
                </a:r>
                <a:r>
                  <a:rPr lang="en-US" sz="1200" dirty="0" err="1" smtClean="0"/>
                  <a:t>listrik</a:t>
                </a:r>
                <a:r>
                  <a:rPr lang="en-US" sz="1200" dirty="0" smtClean="0"/>
                  <a:t> </a:t>
                </a:r>
                <a:r>
                  <a:rPr lang="en-US" sz="1200" dirty="0" err="1" smtClean="0"/>
                  <a:t>menghasilkan</a:t>
                </a:r>
                <a:r>
                  <a:rPr lang="en-US" sz="1200" dirty="0" smtClean="0"/>
                  <a:t> </a:t>
                </a:r>
                <a:r>
                  <a:rPr lang="en-US" sz="1200" dirty="0" err="1" smtClean="0"/>
                  <a:t>medan</a:t>
                </a:r>
                <a:r>
                  <a:rPr lang="en-US" sz="1200" dirty="0" smtClean="0"/>
                  <a:t> magnet </a:t>
                </a:r>
                <a:r>
                  <a:rPr lang="en-US" sz="1200" dirty="0" err="1" smtClean="0"/>
                  <a:t>dan</a:t>
                </a:r>
                <a:r>
                  <a:rPr lang="en-US" sz="1200" dirty="0" smtClean="0"/>
                  <a:t> </a:t>
                </a:r>
                <a:r>
                  <a:rPr lang="en-US" sz="1200" dirty="0" err="1" smtClean="0"/>
                  <a:t>sebaliknya</a:t>
                </a:r>
                <a:r>
                  <a:rPr lang="en-US" sz="1200" dirty="0" smtClean="0"/>
                  <a:t> </a:t>
                </a:r>
                <a:r>
                  <a:rPr lang="en-US" sz="1200" dirty="0" err="1" smtClean="0"/>
                  <a:t>bagaimana</a:t>
                </a:r>
                <a:r>
                  <a:rPr lang="en-US" sz="1200" dirty="0" smtClean="0"/>
                  <a:t> </a:t>
                </a:r>
                <a:r>
                  <a:rPr lang="en-US" sz="1200" dirty="0" err="1" smtClean="0"/>
                  <a:t>medan</a:t>
                </a:r>
                <a:r>
                  <a:rPr lang="en-US" sz="1200" dirty="0" smtClean="0"/>
                  <a:t> magnet </a:t>
                </a:r>
                <a:r>
                  <a:rPr lang="en-US" sz="1200" dirty="0" err="1" smtClean="0"/>
                  <a:t>dapat</a:t>
                </a:r>
                <a:r>
                  <a:rPr lang="en-US" sz="1200" dirty="0" smtClean="0"/>
                  <a:t> </a:t>
                </a:r>
                <a:r>
                  <a:rPr lang="en-US" sz="1200" dirty="0" err="1" smtClean="0"/>
                  <a:t>menghasilkan</a:t>
                </a:r>
                <a:r>
                  <a:rPr lang="en-US" sz="1200" dirty="0" smtClean="0"/>
                  <a:t> </a:t>
                </a:r>
                <a:r>
                  <a:rPr lang="en-US" sz="1200" dirty="0" err="1" smtClean="0"/>
                  <a:t>arus</a:t>
                </a:r>
                <a:r>
                  <a:rPr lang="en-US" sz="1200" dirty="0" smtClean="0"/>
                  <a:t> </a:t>
                </a:r>
                <a:r>
                  <a:rPr lang="en-US" sz="1200" dirty="0" err="1" smtClean="0"/>
                  <a:t>listrik</a:t>
                </a:r>
                <a:r>
                  <a:rPr lang="en-US" sz="1200" dirty="0" smtClean="0"/>
                  <a:t> </a:t>
                </a:r>
                <a:r>
                  <a:rPr lang="en-US" sz="1200" dirty="0" err="1" smtClean="0"/>
                  <a:t>pada</a:t>
                </a:r>
                <a:r>
                  <a:rPr lang="en-US" sz="1200" dirty="0" smtClean="0"/>
                  <a:t> </a:t>
                </a:r>
                <a:r>
                  <a:rPr lang="en-US" sz="1200" dirty="0" err="1" smtClean="0"/>
                  <a:t>sebuah</a:t>
                </a:r>
                <a:r>
                  <a:rPr lang="en-US" sz="1200" dirty="0" smtClean="0"/>
                  <a:t> </a:t>
                </a:r>
                <a:r>
                  <a:rPr lang="en-US" sz="1200" dirty="0" err="1" smtClean="0"/>
                  <a:t>konduktor</a:t>
                </a:r>
                <a:r>
                  <a:rPr lang="en-US" sz="1200" dirty="0" smtClean="0"/>
                  <a:t>. </a:t>
                </a:r>
                <a:r>
                  <a:rPr lang="en-US" sz="1200" dirty="0" err="1" smtClean="0"/>
                  <a:t>Hukum</a:t>
                </a:r>
                <a:r>
                  <a:rPr lang="en-US" sz="1200" dirty="0" smtClean="0"/>
                  <a:t> faraday </a:t>
                </a:r>
                <a:r>
                  <a:rPr lang="en-US" sz="1200" dirty="0" err="1" smtClean="0"/>
                  <a:t>inilah</a:t>
                </a:r>
                <a:r>
                  <a:rPr lang="en-US" sz="1200" dirty="0" smtClean="0"/>
                  <a:t> yang </a:t>
                </a:r>
                <a:r>
                  <a:rPr lang="en-US" sz="1200" dirty="0" err="1" smtClean="0"/>
                  <a:t>kemudian</a:t>
                </a:r>
                <a:r>
                  <a:rPr lang="en-US" sz="1200" dirty="0" smtClean="0"/>
                  <a:t> </a:t>
                </a:r>
                <a:r>
                  <a:rPr lang="en-US" sz="1200" dirty="0" err="1" smtClean="0"/>
                  <a:t>menjadi</a:t>
                </a:r>
                <a:r>
                  <a:rPr lang="en-US" sz="1200" dirty="0" smtClean="0"/>
                  <a:t> </a:t>
                </a:r>
                <a:r>
                  <a:rPr lang="en-US" sz="1200" dirty="0" err="1" smtClean="0"/>
                  <a:t>dasar</a:t>
                </a:r>
                <a:r>
                  <a:rPr lang="en-US" sz="1200" dirty="0" smtClean="0"/>
                  <a:t> </a:t>
                </a:r>
                <a:r>
                  <a:rPr lang="en-US" sz="1200" dirty="0" err="1" smtClean="0"/>
                  <a:t>dari</a:t>
                </a:r>
                <a:r>
                  <a:rPr lang="en-US" sz="1200" dirty="0" smtClean="0"/>
                  <a:t> </a:t>
                </a:r>
                <a:r>
                  <a:rPr lang="en-US" sz="1200" dirty="0" err="1" smtClean="0"/>
                  <a:t>prinsip</a:t>
                </a:r>
                <a:r>
                  <a:rPr lang="en-US" sz="1200" dirty="0" smtClean="0"/>
                  <a:t> </a:t>
                </a:r>
                <a:r>
                  <a:rPr lang="en-US" sz="1200" dirty="0" err="1" smtClean="0"/>
                  <a:t>kerja</a:t>
                </a:r>
                <a:r>
                  <a:rPr lang="en-US" sz="1200" dirty="0" smtClean="0"/>
                  <a:t> </a:t>
                </a:r>
                <a:r>
                  <a:rPr lang="en-US" sz="1200" dirty="0" err="1" smtClean="0"/>
                  <a:t>induktor</a:t>
                </a:r>
                <a:r>
                  <a:rPr lang="en-US" sz="1200" dirty="0" smtClean="0"/>
                  <a:t>, </a:t>
                </a:r>
                <a:r>
                  <a:rPr lang="en-US" sz="1200" dirty="0" err="1" smtClean="0"/>
                  <a:t>transformator</a:t>
                </a:r>
                <a:r>
                  <a:rPr lang="en-US" sz="1200" dirty="0" smtClean="0"/>
                  <a:t>, solenoid, generator </a:t>
                </a:r>
                <a:r>
                  <a:rPr lang="en-US" sz="1200" dirty="0" err="1" smtClean="0"/>
                  <a:t>listrik</a:t>
                </a:r>
                <a:r>
                  <a:rPr lang="en-US" sz="1200" dirty="0" smtClean="0"/>
                  <a:t> </a:t>
                </a:r>
                <a:r>
                  <a:rPr lang="en-US" sz="1200" dirty="0" err="1" smtClean="0"/>
                  <a:t>dan</a:t>
                </a:r>
                <a:r>
                  <a:rPr lang="en-US" sz="1200" dirty="0" smtClean="0"/>
                  <a:t> motor </a:t>
                </a:r>
                <a:r>
                  <a:rPr lang="en-US" sz="1200" dirty="0" err="1" smtClean="0"/>
                  <a:t>listrik</a:t>
                </a:r>
                <a:r>
                  <a:rPr lang="en-US" sz="1200" dirty="0" smtClean="0"/>
                  <a:t>.</a:t>
                </a:r>
                <a:endParaRPr lang="id-ID" sz="1200" dirty="0" smtClean="0"/>
              </a:p>
              <a:p>
                <a:pPr lvl="0">
                  <a:spcAft>
                    <a:spcPts val="1600"/>
                  </a:spcAft>
                </a:pPr>
                <a:r>
                  <a:rPr lang="id-ID" sz="1200" dirty="0"/>
                  <a:t/>
                </a:r>
                <a:br>
                  <a:rPr lang="id-ID" sz="1200" dirty="0"/>
                </a:br>
                <a:r>
                  <a:rPr lang="id-ID" sz="1200" dirty="0"/>
                  <a:t/>
                </a:r>
                <a:br>
                  <a:rPr lang="id-ID" sz="1200" dirty="0"/>
                </a:br>
                <a:endParaRPr sz="1200" dirty="0">
                  <a:latin typeface="Montserrat"/>
                  <a:ea typeface="Montserrat"/>
                  <a:cs typeface="Montserrat"/>
                  <a:sym typeface="Montserrat"/>
                </a:endParaRPr>
              </a:p>
            </p:txBody>
          </p:sp>
        </p:grpSp>
        <p:sp>
          <p:nvSpPr>
            <p:cNvPr id="3768" name="Google Shape;3768;p47"/>
            <p:cNvSpPr/>
            <p:nvPr/>
          </p:nvSpPr>
          <p:spPr>
            <a:xfrm>
              <a:off x="7711586" y="1261683"/>
              <a:ext cx="718785" cy="545809"/>
            </a:xfrm>
            <a:prstGeom prst="ellipse">
              <a:avLst/>
            </a:prstGeom>
            <a:solidFill>
              <a:schemeClr val="accent6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 dirty="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endParaRPr>
            </a:p>
          </p:txBody>
        </p:sp>
      </p:grpSp>
      <p:sp>
        <p:nvSpPr>
          <p:cNvPr id="21" name="Google Shape;3599;p42"/>
          <p:cNvSpPr txBox="1">
            <a:spLocks noGrp="1"/>
          </p:cNvSpPr>
          <p:nvPr>
            <p:ph type="title"/>
          </p:nvPr>
        </p:nvSpPr>
        <p:spPr>
          <a:xfrm>
            <a:off x="720000" y="545800"/>
            <a:ext cx="6506700" cy="37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>
              <a:buClr>
                <a:schemeClr val="dk1"/>
              </a:buClr>
              <a:buSzPts val="1100"/>
            </a:pPr>
            <a:r>
              <a:rPr lang="en-US" dirty="0" smtClean="0"/>
              <a:t>2.3 </a:t>
            </a:r>
            <a:r>
              <a:rPr lang="en-US" dirty="0" err="1" smtClean="0"/>
              <a:t>Hukum</a:t>
            </a:r>
            <a:r>
              <a:rPr lang="en-US" dirty="0" smtClean="0"/>
              <a:t> Faraday 1 &amp; II</a:t>
            </a:r>
            <a:endParaRPr dirty="0"/>
          </a:p>
        </p:txBody>
      </p:sp>
      <p:sp>
        <p:nvSpPr>
          <p:cNvPr id="22" name="Google Shape;3758;p47"/>
          <p:cNvSpPr/>
          <p:nvPr/>
        </p:nvSpPr>
        <p:spPr>
          <a:xfrm>
            <a:off x="3251585" y="4114800"/>
            <a:ext cx="741918" cy="587828"/>
          </a:xfrm>
          <a:prstGeom prst="ellipse">
            <a:avLst/>
          </a:prstGeom>
          <a:solidFill>
            <a:schemeClr val="accen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lt1"/>
              </a:solidFill>
              <a:latin typeface="Abril Fatface"/>
              <a:ea typeface="Abril Fatface"/>
              <a:cs typeface="Abril Fatface"/>
              <a:sym typeface="Abril Fatface"/>
            </a:endParaRPr>
          </a:p>
        </p:txBody>
      </p:sp>
      <p:sp>
        <p:nvSpPr>
          <p:cNvPr id="24" name="Right Arrow 23"/>
          <p:cNvSpPr/>
          <p:nvPr/>
        </p:nvSpPr>
        <p:spPr>
          <a:xfrm flipH="1">
            <a:off x="4198777" y="3853541"/>
            <a:ext cx="1110342" cy="354564"/>
          </a:xfrm>
          <a:prstGeom prst="rightArrow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</p:cSld>
  <p:clrMapOvr>
    <a:masterClrMapping/>
  </p:clrMapOvr>
  <p:transition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3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50" grpId="0" animBg="1"/>
      <p:bldP spid="3751" grpId="0" animBg="1"/>
      <p:bldP spid="24" grpId="0" animBg="1"/>
    </p:bldLst>
  </p:timing>
</p:sld>
</file>

<file path=ppt/theme/theme1.xml><?xml version="1.0" encoding="utf-8"?>
<a:theme xmlns:a="http://schemas.openxmlformats.org/drawingml/2006/main" name="Global Expansion Consulting Infographics Toolkit by Slidesgo">
  <a:themeElements>
    <a:clrScheme name="Simple Light">
      <a:dk1>
        <a:srgbClr val="4088BE"/>
      </a:dk1>
      <a:lt1>
        <a:srgbClr val="FFFFFF"/>
      </a:lt1>
      <a:dk2>
        <a:srgbClr val="595959"/>
      </a:dk2>
      <a:lt2>
        <a:srgbClr val="FFFAEB"/>
      </a:lt2>
      <a:accent1>
        <a:srgbClr val="FF736E"/>
      </a:accent1>
      <a:accent2>
        <a:srgbClr val="9FC5E8"/>
      </a:accent2>
      <a:accent3>
        <a:srgbClr val="999999"/>
      </a:accent3>
      <a:accent4>
        <a:srgbClr val="F8B0AD"/>
      </a:accent4>
      <a:accent5>
        <a:srgbClr val="4088BE"/>
      </a:accent5>
      <a:accent6>
        <a:srgbClr val="FCD66C"/>
      </a:accent6>
      <a:hlink>
        <a:srgbClr val="59595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lidesgo Final Pages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450</Words>
  <Application>Microsoft Office PowerPoint</Application>
  <PresentationFormat>On-screen Show (16:9)</PresentationFormat>
  <Paragraphs>108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5" baseType="lpstr">
      <vt:lpstr>Arial</vt:lpstr>
      <vt:lpstr>Abril Fatface</vt:lpstr>
      <vt:lpstr>Montserrat SemiBold</vt:lpstr>
      <vt:lpstr>Montserrat Medium</vt:lpstr>
      <vt:lpstr>Montserrat</vt:lpstr>
      <vt:lpstr>Arno Pro Smbd</vt:lpstr>
      <vt:lpstr>Aharoni</vt:lpstr>
      <vt:lpstr>Proxima Nova</vt:lpstr>
      <vt:lpstr>Proxima Nova Semibold</vt:lpstr>
      <vt:lpstr>Global Expansion Consulting Infographics Toolkit by Slidesgo</vt:lpstr>
      <vt:lpstr>Slidesgo Final Pages</vt:lpstr>
      <vt:lpstr>INDUKTANSI</vt:lpstr>
      <vt:lpstr>Disusun Oleh : Kelompok 9 (20A)</vt:lpstr>
      <vt:lpstr>2.1 Pengertian Induktansi</vt:lpstr>
      <vt:lpstr>2.2 Jenis-Jenis Induktansi</vt:lpstr>
      <vt:lpstr>Induktansi Diri</vt:lpstr>
      <vt:lpstr>Macam-Macam Induktansi Diri</vt:lpstr>
      <vt:lpstr>Macam-Macam Induktansi Diri</vt:lpstr>
      <vt:lpstr>Induktansi Bersama</vt:lpstr>
      <vt:lpstr>2.3 Hukum Faraday 1 &amp; II</vt:lpstr>
      <vt:lpstr>2.3 Hukum Faraday 1 &amp; II</vt:lpstr>
      <vt:lpstr>2.4  Hukum Henry</vt:lpstr>
      <vt:lpstr>2.5  Penerapan Hubungan Induktansi dengan Ilmu            Elektronika  </vt:lpstr>
      <vt:lpstr>Slide 13</vt:lpstr>
      <vt:lpstr>Kesimpulan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PRINSIP-PRINSIP DAN PROSEDUR PENILAIAN ASSESSMENT AS, FOR, DAN OF LEARNING</dc:title>
  <dc:creator>HP</dc:creator>
  <cp:lastModifiedBy>Personal</cp:lastModifiedBy>
  <cp:revision>23</cp:revision>
  <dcterms:modified xsi:type="dcterms:W3CDTF">2022-07-01T02:08:29Z</dcterms:modified>
</cp:coreProperties>
</file>