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727" autoAdjust="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7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3A5E-6130-459E-8B1A-ED53D06EE2F0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78231-1904-4CB4-8B68-4387B7FE74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3A5E-6130-459E-8B1A-ED53D06EE2F0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78231-1904-4CB4-8B68-4387B7FE74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3A5E-6130-459E-8B1A-ED53D06EE2F0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78231-1904-4CB4-8B68-4387B7FE74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3A5E-6130-459E-8B1A-ED53D06EE2F0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78231-1904-4CB4-8B68-4387B7FE74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3A5E-6130-459E-8B1A-ED53D06EE2F0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78231-1904-4CB4-8B68-4387B7FE74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3A5E-6130-459E-8B1A-ED53D06EE2F0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78231-1904-4CB4-8B68-4387B7FE74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3A5E-6130-459E-8B1A-ED53D06EE2F0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78231-1904-4CB4-8B68-4387B7FE74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3A5E-6130-459E-8B1A-ED53D06EE2F0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78231-1904-4CB4-8B68-4387B7FE74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3A5E-6130-459E-8B1A-ED53D06EE2F0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78231-1904-4CB4-8B68-4387B7FE74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3A5E-6130-459E-8B1A-ED53D06EE2F0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78231-1904-4CB4-8B68-4387B7FE74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3A5E-6130-459E-8B1A-ED53D06EE2F0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78231-1904-4CB4-8B68-4387B7FE74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73A5E-6130-459E-8B1A-ED53D06EE2F0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78231-1904-4CB4-8B68-4387B7FE74E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1"/>
            <a:ext cx="7772400" cy="4952999"/>
          </a:xfr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/>
              <a:t>SOURCES OF THE MAGNETIC FIELDS 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(SUMBER MEDAN MAGNET</a:t>
            </a:r>
            <a:r>
              <a:rPr lang="en-US" b="1" dirty="0" smtClean="0"/>
              <a:t>)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id-ID" sz="2700" dirty="0"/>
              <a:t>Kelompok </a:t>
            </a:r>
            <a:r>
              <a:rPr lang="en-US" sz="2700" dirty="0"/>
              <a:t>9</a:t>
            </a:r>
            <a:r>
              <a:rPr lang="id-ID" sz="2700" dirty="0"/>
              <a:t> Kelas 20A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en-US" sz="2700" dirty="0" err="1"/>
              <a:t>GaluhWulanSafitri</a:t>
            </a:r>
            <a:r>
              <a:rPr lang="en-US" sz="2700" dirty="0"/>
              <a:t>			(2013022007)</a:t>
            </a:r>
            <a:br>
              <a:rPr lang="en-US" sz="2700" dirty="0"/>
            </a:br>
            <a:r>
              <a:rPr lang="en-US" sz="2700" dirty="0" err="1"/>
              <a:t>Hana</a:t>
            </a:r>
            <a:r>
              <a:rPr lang="en-US" sz="2700" dirty="0"/>
              <a:t> </a:t>
            </a:r>
            <a:r>
              <a:rPr lang="en-US" sz="2700" dirty="0" err="1"/>
              <a:t>Lia</a:t>
            </a:r>
            <a:r>
              <a:rPr lang="en-US" sz="2700" dirty="0"/>
              <a:t>				(2013022027)</a:t>
            </a:r>
            <a:br>
              <a:rPr lang="en-US" sz="2700" dirty="0"/>
            </a:br>
            <a:r>
              <a:rPr lang="en-US" sz="2700" dirty="0"/>
              <a:t>Nada </a:t>
            </a:r>
            <a:r>
              <a:rPr lang="en-US" sz="2700" dirty="0" err="1"/>
              <a:t>Nadidah</a:t>
            </a:r>
            <a:r>
              <a:rPr lang="en-US" sz="2700" dirty="0"/>
              <a:t>				(2013022035)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 smtClean="0"/>
              <a:t>Fluks</a:t>
            </a:r>
            <a:r>
              <a:rPr lang="en-US" dirty="0" smtClean="0"/>
              <a:t> </a:t>
            </a:r>
            <a:r>
              <a:rPr lang="en-US" dirty="0" err="1" smtClean="0"/>
              <a:t>Magnetik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Sebuah</a:t>
            </a:r>
            <a:r>
              <a:rPr lang="en-US" sz="2400" dirty="0" smtClean="0"/>
              <a:t> </a:t>
            </a:r>
            <a:r>
              <a:rPr lang="en-US" sz="2400" dirty="0" err="1" smtClean="0"/>
              <a:t>elemen</a:t>
            </a:r>
            <a:r>
              <a:rPr lang="en-US" sz="2400" dirty="0" smtClean="0"/>
              <a:t> </a:t>
            </a:r>
            <a:r>
              <a:rPr lang="en-US" sz="2400" dirty="0" err="1" smtClean="0"/>
              <a:t>luas</a:t>
            </a:r>
            <a:r>
              <a:rPr lang="en-US" sz="2400" dirty="0" smtClean="0"/>
              <a:t> </a:t>
            </a:r>
            <a:r>
              <a:rPr lang="id-ID" sz="2400" dirty="0" smtClean="0"/>
              <a:t>  </a:t>
            </a:r>
            <a:r>
              <a:rPr lang="en-US" sz="2400" dirty="0" smtClean="0"/>
              <a:t>   </a:t>
            </a:r>
            <a:r>
              <a:rPr lang="en-US" sz="2400" dirty="0" err="1" smtClean="0"/>
              <a:t>seperti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gambar</a:t>
            </a:r>
            <a:r>
              <a:rPr lang="en-US" sz="2400" dirty="0" smtClean="0"/>
              <a:t>. </a:t>
            </a: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dirty="0" err="1" smtClean="0"/>
              <a:t>medan</a:t>
            </a:r>
            <a:r>
              <a:rPr lang="en-US" sz="2400" dirty="0" smtClean="0"/>
              <a:t> magnet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elemen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     , </a:t>
            </a:r>
            <a:r>
              <a:rPr lang="en-US" sz="2400" dirty="0" err="1" smtClean="0"/>
              <a:t>fluks</a:t>
            </a:r>
            <a:r>
              <a:rPr lang="en-US" sz="2400" dirty="0" smtClean="0"/>
              <a:t> </a:t>
            </a:r>
            <a:r>
              <a:rPr lang="en-US" sz="2400" dirty="0" err="1" smtClean="0"/>
              <a:t>magnetik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menembus</a:t>
            </a:r>
            <a:r>
              <a:rPr lang="en-US" sz="2400" dirty="0" smtClean="0"/>
              <a:t> </a:t>
            </a:r>
            <a:r>
              <a:rPr lang="en-US" sz="2400" dirty="0" err="1" smtClean="0"/>
              <a:t>elemen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        ,</a:t>
            </a:r>
            <a:r>
              <a:rPr lang="en-US" sz="2400" dirty="0" err="1" smtClean="0"/>
              <a:t>dimana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vektor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tegak</a:t>
            </a:r>
            <a:r>
              <a:rPr lang="en-US" sz="2400" dirty="0" smtClean="0"/>
              <a:t> </a:t>
            </a:r>
            <a:r>
              <a:rPr lang="en-US" sz="2400" dirty="0" err="1" smtClean="0"/>
              <a:t>lurus</a:t>
            </a:r>
            <a:r>
              <a:rPr lang="en-US" sz="2400" dirty="0" smtClean="0"/>
              <a:t> </a:t>
            </a:r>
            <a:r>
              <a:rPr lang="en-US" sz="2400" dirty="0" err="1" smtClean="0"/>
              <a:t>permukaan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besarnya</a:t>
            </a:r>
            <a:r>
              <a:rPr lang="en-US" sz="2400" dirty="0" smtClean="0"/>
              <a:t> </a:t>
            </a:r>
            <a:r>
              <a:rPr lang="en-US" sz="2400" dirty="0" err="1" smtClean="0"/>
              <a:t>sama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luas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1752600"/>
            <a:ext cx="277091" cy="304800"/>
          </a:xfrm>
          <a:prstGeom prst="rect">
            <a:avLst/>
          </a:prstGeom>
          <a:noFill/>
        </p:spPr>
      </p:pic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209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2133600"/>
            <a:ext cx="228600" cy="285750"/>
          </a:xfrm>
          <a:prstGeom prst="rect">
            <a:avLst/>
          </a:prstGeom>
          <a:noFill/>
        </p:spPr>
      </p:pic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2534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0" y="2444750"/>
            <a:ext cx="457200" cy="279400"/>
          </a:xfrm>
          <a:prstGeom prst="rect">
            <a:avLst/>
          </a:prstGeom>
          <a:noFill/>
        </p:spPr>
      </p:pic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38400" y="3200400"/>
            <a:ext cx="277091" cy="304800"/>
          </a:xfrm>
          <a:prstGeom prst="rect">
            <a:avLst/>
          </a:prstGeom>
          <a:noFill/>
        </p:spPr>
      </p:pic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2536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1400" y="3657600"/>
            <a:ext cx="1600200" cy="646889"/>
          </a:xfrm>
          <a:prstGeom prst="rect">
            <a:avLst/>
          </a:prstGeom>
          <a:noFill/>
        </p:spPr>
      </p:pic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22860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Picture 15"/>
          <p:cNvPicPr/>
          <p:nvPr/>
        </p:nvPicPr>
        <p:blipFill>
          <a:blip r:embed="rId6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3429000" y="4648200"/>
            <a:ext cx="1905000" cy="1524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Thank You!!!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en-ID" sz="3200" dirty="0" err="1">
                <a:latin typeface="Arial" pitchFamily="34" charset="0"/>
                <a:cs typeface="Arial" pitchFamily="34" charset="0"/>
              </a:rPr>
              <a:t>Pengertian</a:t>
            </a:r>
            <a:r>
              <a:rPr lang="en-ID" sz="3200" dirty="0">
                <a:latin typeface="Arial" pitchFamily="34" charset="0"/>
                <a:cs typeface="Arial" pitchFamily="34" charset="0"/>
              </a:rPr>
              <a:t> Medan Magnet</a:t>
            </a:r>
            <a:r>
              <a:rPr lang="en-US" sz="1600" dirty="0"/>
              <a:t/>
            </a:r>
            <a:br>
              <a:rPr lang="en-US" sz="16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Medan magnet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disekitar</a:t>
            </a:r>
            <a:r>
              <a:rPr lang="en-US" sz="2400" dirty="0"/>
              <a:t> magnet yang </a:t>
            </a:r>
            <a:r>
              <a:rPr lang="en-US" sz="2400" dirty="0" err="1"/>
              <a:t>masih</a:t>
            </a:r>
            <a:r>
              <a:rPr lang="en-US" sz="2400" dirty="0"/>
              <a:t> </a:t>
            </a:r>
            <a:r>
              <a:rPr lang="en-US" sz="2400" dirty="0" err="1"/>
              <a:t>bekerja</a:t>
            </a:r>
            <a:r>
              <a:rPr lang="en-US" sz="2400" dirty="0"/>
              <a:t> </a:t>
            </a:r>
            <a:r>
              <a:rPr lang="en-US" sz="2400" dirty="0" err="1"/>
              <a:t>gaya</a:t>
            </a:r>
            <a:r>
              <a:rPr lang="en-US" sz="2400" dirty="0"/>
              <a:t> magnet,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digambarkan</a:t>
            </a:r>
            <a:r>
              <a:rPr lang="en-US" sz="2400" dirty="0"/>
              <a:t> 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</a:t>
            </a:r>
            <a:r>
              <a:rPr lang="en-US" sz="2400" dirty="0" err="1"/>
              <a:t>gaya</a:t>
            </a:r>
            <a:r>
              <a:rPr lang="en-US" sz="2400" dirty="0"/>
              <a:t> magnet yang </a:t>
            </a:r>
            <a:r>
              <a:rPr lang="en-US" sz="2400" dirty="0" err="1"/>
              <a:t>menyebar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kutub-kutub</a:t>
            </a:r>
            <a:r>
              <a:rPr lang="en-US" sz="2400" dirty="0"/>
              <a:t> magnet.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dasarnya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</a:t>
            </a:r>
            <a:r>
              <a:rPr lang="en-US" sz="2400" dirty="0" err="1"/>
              <a:t>medan</a:t>
            </a:r>
            <a:r>
              <a:rPr lang="en-US" sz="2400" dirty="0"/>
              <a:t> magnet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magnet </a:t>
            </a:r>
            <a:r>
              <a:rPr lang="en-US" sz="2400" dirty="0" err="1"/>
              <a:t>permanen</a:t>
            </a:r>
            <a:r>
              <a:rPr lang="en-US" sz="2400" dirty="0"/>
              <a:t>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berupa</a:t>
            </a:r>
            <a:r>
              <a:rPr lang="en-US" sz="2400" dirty="0"/>
              <a:t> electromagnet </a:t>
            </a:r>
            <a:r>
              <a:rPr lang="en-US" sz="2400" dirty="0" err="1"/>
              <a:t>yaitu</a:t>
            </a:r>
            <a:r>
              <a:rPr lang="en-US" sz="2400" dirty="0"/>
              <a:t> magnet yang </a:t>
            </a:r>
            <a:r>
              <a:rPr lang="en-US" sz="2400" dirty="0" err="1"/>
              <a:t>dihasilkan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arus</a:t>
            </a:r>
            <a:r>
              <a:rPr lang="en-US" sz="2400" dirty="0"/>
              <a:t> </a:t>
            </a:r>
            <a:r>
              <a:rPr lang="en-US" sz="2400" dirty="0" err="1"/>
              <a:t>listrik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muatan-muatan</a:t>
            </a:r>
            <a:r>
              <a:rPr lang="en-US" sz="2400" dirty="0"/>
              <a:t> </a:t>
            </a:r>
            <a:r>
              <a:rPr lang="en-US" sz="2400" dirty="0" err="1"/>
              <a:t>listrik</a:t>
            </a:r>
            <a:r>
              <a:rPr lang="en-US" sz="2400" dirty="0"/>
              <a:t> yang </a:t>
            </a:r>
            <a:r>
              <a:rPr lang="en-US" sz="2400" dirty="0" err="1" smtClean="0"/>
              <a:t>bergerak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153400" cy="1036638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en-ID" sz="3200" dirty="0" err="1">
                <a:latin typeface="+mj-lt"/>
                <a:cs typeface="Arial" pitchFamily="34" charset="0"/>
              </a:rPr>
              <a:t>Analisa</a:t>
            </a:r>
            <a:r>
              <a:rPr lang="en-ID" sz="3200" dirty="0">
                <a:latin typeface="+mj-lt"/>
                <a:cs typeface="Arial" pitchFamily="34" charset="0"/>
              </a:rPr>
              <a:t> Carl Friedrich Gauss</a:t>
            </a:r>
            <a:r>
              <a:rPr lang="en-US" sz="1600" dirty="0"/>
              <a:t/>
            </a:r>
            <a:br>
              <a:rPr lang="en-US" sz="1600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ID" dirty="0"/>
              <a:t> </a:t>
            </a:r>
            <a:r>
              <a:rPr lang="en-ID" dirty="0" smtClean="0"/>
              <a:t>    </a:t>
            </a:r>
            <a:r>
              <a:rPr lang="en-US" sz="3100" dirty="0" smtClean="0"/>
              <a:t>Medan magnet </a:t>
            </a:r>
            <a:r>
              <a:rPr lang="en-US" sz="3100" dirty="0" err="1" smtClean="0"/>
              <a:t>bumi</a:t>
            </a:r>
            <a:r>
              <a:rPr lang="en-US" sz="3100" dirty="0" smtClean="0"/>
              <a:t> </a:t>
            </a:r>
            <a:r>
              <a:rPr lang="en-US" sz="3100" dirty="0" err="1" smtClean="0"/>
              <a:t>terkarakterisasi</a:t>
            </a:r>
            <a:r>
              <a:rPr lang="en-US" sz="3100" dirty="0" smtClean="0"/>
              <a:t> </a:t>
            </a:r>
            <a:r>
              <a:rPr lang="en-US" sz="3100" dirty="0" err="1" smtClean="0"/>
              <a:t>oleh</a:t>
            </a:r>
            <a:r>
              <a:rPr lang="en-US" sz="3100" dirty="0" smtClean="0"/>
              <a:t> parameter </a:t>
            </a:r>
            <a:r>
              <a:rPr lang="en-US" sz="3100" dirty="0" err="1" smtClean="0"/>
              <a:t>fisis</a:t>
            </a:r>
            <a:r>
              <a:rPr lang="en-US" sz="3100" dirty="0" smtClean="0"/>
              <a:t> </a:t>
            </a:r>
            <a:r>
              <a:rPr lang="en-US" sz="3100" dirty="0" err="1" smtClean="0"/>
              <a:t>atau</a:t>
            </a:r>
            <a:r>
              <a:rPr lang="en-US" sz="3100" dirty="0" smtClean="0"/>
              <a:t> </a:t>
            </a:r>
            <a:r>
              <a:rPr lang="en-US" sz="3100" dirty="0" err="1" smtClean="0"/>
              <a:t>disebut</a:t>
            </a:r>
            <a:r>
              <a:rPr lang="en-US" sz="3100" dirty="0" smtClean="0"/>
              <a:t> </a:t>
            </a:r>
            <a:r>
              <a:rPr lang="en-US" sz="3100" dirty="0" err="1" smtClean="0"/>
              <a:t>juga</a:t>
            </a:r>
            <a:r>
              <a:rPr lang="en-US" sz="3100" dirty="0" smtClean="0"/>
              <a:t> </a:t>
            </a:r>
            <a:r>
              <a:rPr lang="en-US" sz="3100" dirty="0" err="1" smtClean="0"/>
              <a:t>elemen</a:t>
            </a:r>
            <a:r>
              <a:rPr lang="en-US" sz="3100" dirty="0" smtClean="0"/>
              <a:t> </a:t>
            </a:r>
            <a:r>
              <a:rPr lang="en-US" sz="3100" dirty="0" err="1" smtClean="0"/>
              <a:t>medan</a:t>
            </a:r>
            <a:r>
              <a:rPr lang="en-US" sz="3100" dirty="0" smtClean="0"/>
              <a:t> magnet </a:t>
            </a:r>
            <a:r>
              <a:rPr lang="en-US" sz="3100" dirty="0" err="1" smtClean="0"/>
              <a:t>bumi</a:t>
            </a:r>
            <a:r>
              <a:rPr lang="en-US" sz="3100" dirty="0" smtClean="0"/>
              <a:t> , yang </a:t>
            </a:r>
            <a:r>
              <a:rPr lang="en-US" sz="3100" dirty="0" err="1" smtClean="0"/>
              <a:t>dapat</a:t>
            </a:r>
            <a:r>
              <a:rPr lang="en-US" sz="3100" dirty="0" smtClean="0"/>
              <a:t> </a:t>
            </a:r>
            <a:r>
              <a:rPr lang="en-US" sz="3100" dirty="0" err="1" smtClean="0"/>
              <a:t>diukur</a:t>
            </a:r>
            <a:r>
              <a:rPr lang="en-US" sz="3100" dirty="0" smtClean="0"/>
              <a:t> </a:t>
            </a:r>
            <a:r>
              <a:rPr lang="en-US" sz="3100" dirty="0" err="1" smtClean="0"/>
              <a:t>yaitu</a:t>
            </a:r>
            <a:r>
              <a:rPr lang="en-US" sz="3100" dirty="0" smtClean="0"/>
              <a:t> </a:t>
            </a:r>
            <a:r>
              <a:rPr lang="en-US" sz="3100" dirty="0" err="1" smtClean="0"/>
              <a:t>meliputi</a:t>
            </a:r>
            <a:r>
              <a:rPr lang="en-US" sz="3100" dirty="0" smtClean="0"/>
              <a:t> </a:t>
            </a:r>
            <a:r>
              <a:rPr lang="en-US" sz="3100" dirty="0" err="1" smtClean="0"/>
              <a:t>arah</a:t>
            </a:r>
            <a:r>
              <a:rPr lang="en-US" sz="3100" dirty="0" smtClean="0"/>
              <a:t> </a:t>
            </a:r>
            <a:r>
              <a:rPr lang="en-US" sz="3100" dirty="0" err="1" smtClean="0"/>
              <a:t>dan</a:t>
            </a:r>
            <a:r>
              <a:rPr lang="en-US" sz="3100" dirty="0" smtClean="0"/>
              <a:t> </a:t>
            </a:r>
            <a:r>
              <a:rPr lang="en-US" sz="3100" dirty="0" err="1" smtClean="0"/>
              <a:t>intensitas</a:t>
            </a:r>
            <a:r>
              <a:rPr lang="en-US" sz="3100" dirty="0" smtClean="0"/>
              <a:t> </a:t>
            </a:r>
            <a:r>
              <a:rPr lang="en-US" sz="3100" dirty="0" err="1" smtClean="0"/>
              <a:t>kemagnetannya</a:t>
            </a:r>
            <a:r>
              <a:rPr lang="en-US" sz="3100" dirty="0" smtClean="0"/>
              <a:t>. Parameter </a:t>
            </a:r>
            <a:r>
              <a:rPr lang="en-US" sz="3100" dirty="0" err="1" smtClean="0"/>
              <a:t>fisis</a:t>
            </a:r>
            <a:r>
              <a:rPr lang="en-US" sz="3100" dirty="0" smtClean="0"/>
              <a:t> </a:t>
            </a:r>
            <a:r>
              <a:rPr lang="en-US" sz="3100" dirty="0" err="1" smtClean="0"/>
              <a:t>tersebut</a:t>
            </a:r>
            <a:r>
              <a:rPr lang="en-US" sz="3100" dirty="0" smtClean="0"/>
              <a:t> </a:t>
            </a:r>
            <a:r>
              <a:rPr lang="en-US" sz="3100" dirty="0" err="1" smtClean="0"/>
              <a:t>meliputi</a:t>
            </a:r>
            <a:r>
              <a:rPr lang="en-US" sz="3100" dirty="0" smtClean="0"/>
              <a:t> :</a:t>
            </a:r>
          </a:p>
          <a:p>
            <a:pPr marL="514350" indent="-514350">
              <a:buAutoNum type="arabicPeriod"/>
            </a:pPr>
            <a:r>
              <a:rPr lang="en-US" sz="3100" dirty="0" err="1" smtClean="0"/>
              <a:t>Deklinasi</a:t>
            </a:r>
            <a:r>
              <a:rPr lang="en-US" sz="3100" dirty="0" smtClean="0"/>
              <a:t> (D), </a:t>
            </a:r>
            <a:r>
              <a:rPr lang="en-US" sz="3100" dirty="0" err="1" smtClean="0"/>
              <a:t>yaitu</a:t>
            </a:r>
            <a:r>
              <a:rPr lang="en-US" sz="3100" dirty="0" smtClean="0"/>
              <a:t> </a:t>
            </a:r>
            <a:r>
              <a:rPr lang="en-US" sz="3100" dirty="0" err="1" smtClean="0"/>
              <a:t>sudut</a:t>
            </a:r>
            <a:r>
              <a:rPr lang="en-US" sz="3100" dirty="0" smtClean="0"/>
              <a:t> </a:t>
            </a:r>
            <a:r>
              <a:rPr lang="en-US" sz="3100" dirty="0" err="1" smtClean="0"/>
              <a:t>antara</a:t>
            </a:r>
            <a:r>
              <a:rPr lang="en-US" sz="3100" dirty="0" smtClean="0"/>
              <a:t> </a:t>
            </a:r>
            <a:r>
              <a:rPr lang="en-US" sz="3100" dirty="0" err="1" smtClean="0"/>
              <a:t>utara</a:t>
            </a:r>
            <a:r>
              <a:rPr lang="en-US" sz="3100" dirty="0" smtClean="0"/>
              <a:t> </a:t>
            </a:r>
            <a:r>
              <a:rPr lang="en-US" sz="3100" dirty="0" err="1" smtClean="0"/>
              <a:t>magnetik</a:t>
            </a:r>
            <a:r>
              <a:rPr lang="en-US" sz="3100" dirty="0" smtClean="0"/>
              <a:t> </a:t>
            </a:r>
            <a:r>
              <a:rPr lang="en-US" sz="3100" dirty="0" err="1" smtClean="0"/>
              <a:t>dengan</a:t>
            </a:r>
            <a:r>
              <a:rPr lang="en-US" sz="3100" dirty="0" smtClean="0"/>
              <a:t> </a:t>
            </a:r>
            <a:r>
              <a:rPr lang="en-US" sz="3100" dirty="0" err="1" smtClean="0"/>
              <a:t>komponen</a:t>
            </a:r>
            <a:r>
              <a:rPr lang="en-US" sz="3100" dirty="0" smtClean="0"/>
              <a:t> horizontal yang </a:t>
            </a:r>
            <a:r>
              <a:rPr lang="en-US" sz="3100" dirty="0" err="1" smtClean="0"/>
              <a:t>dihitung</a:t>
            </a:r>
            <a:r>
              <a:rPr lang="en-US" sz="3100" dirty="0" smtClean="0"/>
              <a:t> </a:t>
            </a:r>
            <a:r>
              <a:rPr lang="en-US" sz="3100" dirty="0" err="1" smtClean="0"/>
              <a:t>dari</a:t>
            </a:r>
            <a:r>
              <a:rPr lang="en-US" sz="3100" dirty="0" smtClean="0"/>
              <a:t> </a:t>
            </a:r>
            <a:r>
              <a:rPr lang="en-US" sz="3100" dirty="0" err="1" smtClean="0"/>
              <a:t>utara</a:t>
            </a:r>
            <a:r>
              <a:rPr lang="en-US" sz="3100" dirty="0" smtClean="0"/>
              <a:t> </a:t>
            </a:r>
            <a:r>
              <a:rPr lang="en-US" sz="3100" dirty="0" err="1" smtClean="0"/>
              <a:t>menuju</a:t>
            </a:r>
            <a:r>
              <a:rPr lang="en-US" sz="3100" dirty="0" smtClean="0"/>
              <a:t> </a:t>
            </a:r>
            <a:r>
              <a:rPr lang="en-US" sz="3100" dirty="0" err="1" smtClean="0"/>
              <a:t>timur</a:t>
            </a:r>
            <a:r>
              <a:rPr lang="en-US" sz="3100" dirty="0" smtClean="0"/>
              <a:t>. </a:t>
            </a:r>
          </a:p>
          <a:p>
            <a:pPr marL="514350" indent="-514350">
              <a:buAutoNum type="arabicPeriod"/>
            </a:pPr>
            <a:r>
              <a:rPr lang="en-US" sz="3100" dirty="0" err="1" smtClean="0"/>
              <a:t>Inklinasi</a:t>
            </a:r>
            <a:r>
              <a:rPr lang="en-US" sz="3100" dirty="0" smtClean="0"/>
              <a:t>(I), </a:t>
            </a:r>
            <a:r>
              <a:rPr lang="en-US" sz="3100" dirty="0" err="1" smtClean="0"/>
              <a:t>yaitu</a:t>
            </a:r>
            <a:r>
              <a:rPr lang="en-US" sz="3100" dirty="0" smtClean="0"/>
              <a:t> </a:t>
            </a:r>
            <a:r>
              <a:rPr lang="en-US" sz="3100" dirty="0" err="1" smtClean="0"/>
              <a:t>sudut</a:t>
            </a:r>
            <a:r>
              <a:rPr lang="en-US" sz="3100" dirty="0" smtClean="0"/>
              <a:t> </a:t>
            </a:r>
            <a:r>
              <a:rPr lang="en-US" sz="3100" dirty="0" err="1" smtClean="0"/>
              <a:t>antara</a:t>
            </a:r>
            <a:r>
              <a:rPr lang="en-US" sz="3100" dirty="0" smtClean="0"/>
              <a:t> </a:t>
            </a:r>
            <a:r>
              <a:rPr lang="en-US" sz="3100" dirty="0" err="1" smtClean="0"/>
              <a:t>medan</a:t>
            </a:r>
            <a:r>
              <a:rPr lang="en-US" sz="3100" dirty="0" smtClean="0"/>
              <a:t> </a:t>
            </a:r>
            <a:r>
              <a:rPr lang="en-US" sz="3100" dirty="0" err="1" smtClean="0"/>
              <a:t>magnetik</a:t>
            </a:r>
            <a:r>
              <a:rPr lang="en-US" sz="3100" dirty="0" smtClean="0"/>
              <a:t> total </a:t>
            </a:r>
            <a:r>
              <a:rPr lang="en-US" sz="3100" dirty="0" err="1" smtClean="0"/>
              <a:t>dengan</a:t>
            </a:r>
            <a:r>
              <a:rPr lang="en-US" sz="3100" dirty="0" smtClean="0"/>
              <a:t> </a:t>
            </a:r>
            <a:r>
              <a:rPr lang="en-US" sz="3100" dirty="0" err="1" smtClean="0"/>
              <a:t>bidang</a:t>
            </a:r>
            <a:r>
              <a:rPr lang="en-US" sz="3100" dirty="0" smtClean="0"/>
              <a:t> horizontal yang </a:t>
            </a:r>
            <a:r>
              <a:rPr lang="en-US" sz="3100" dirty="0" err="1" smtClean="0"/>
              <a:t>dihitung</a:t>
            </a:r>
            <a:r>
              <a:rPr lang="en-US" sz="3100" dirty="0" smtClean="0"/>
              <a:t> </a:t>
            </a:r>
            <a:r>
              <a:rPr lang="en-US" sz="3100" dirty="0" err="1" smtClean="0"/>
              <a:t>dari</a:t>
            </a:r>
            <a:r>
              <a:rPr lang="en-US" sz="3100" dirty="0" smtClean="0"/>
              <a:t> </a:t>
            </a:r>
            <a:r>
              <a:rPr lang="en-US" sz="3100" dirty="0" err="1" smtClean="0"/>
              <a:t>bidang</a:t>
            </a:r>
            <a:r>
              <a:rPr lang="en-US" sz="3100" dirty="0" smtClean="0"/>
              <a:t> horizontal </a:t>
            </a:r>
            <a:r>
              <a:rPr lang="en-US" sz="3100" dirty="0" err="1" smtClean="0"/>
              <a:t>menuju</a:t>
            </a:r>
            <a:r>
              <a:rPr lang="en-US" sz="3100" dirty="0" smtClean="0"/>
              <a:t> </a:t>
            </a:r>
            <a:r>
              <a:rPr lang="en-US" sz="3100" dirty="0" err="1" smtClean="0"/>
              <a:t>bidang</a:t>
            </a:r>
            <a:r>
              <a:rPr lang="en-US" sz="3100" dirty="0" smtClean="0"/>
              <a:t> </a:t>
            </a:r>
            <a:r>
              <a:rPr lang="en-US" sz="3100" dirty="0" err="1" smtClean="0"/>
              <a:t>vertikal</a:t>
            </a:r>
            <a:r>
              <a:rPr lang="en-US" sz="3100" dirty="0" smtClean="0"/>
              <a:t> </a:t>
            </a:r>
            <a:r>
              <a:rPr lang="en-US" sz="3100" dirty="0" err="1" smtClean="0"/>
              <a:t>ke</a:t>
            </a:r>
            <a:r>
              <a:rPr lang="en-US" sz="3100" dirty="0" smtClean="0"/>
              <a:t> </a:t>
            </a:r>
            <a:r>
              <a:rPr lang="en-US" sz="3100" dirty="0" err="1" smtClean="0"/>
              <a:t>bawah</a:t>
            </a:r>
            <a:r>
              <a:rPr lang="en-US" sz="3100" dirty="0" smtClean="0"/>
              <a:t>. </a:t>
            </a:r>
          </a:p>
          <a:p>
            <a:pPr marL="514350" indent="-514350">
              <a:buAutoNum type="arabicPeriod"/>
            </a:pPr>
            <a:r>
              <a:rPr lang="en-US" sz="3100" dirty="0" err="1" smtClean="0"/>
              <a:t>Intensitas</a:t>
            </a:r>
            <a:r>
              <a:rPr lang="en-US" sz="3100" dirty="0" smtClean="0"/>
              <a:t> Horizontal (</a:t>
            </a:r>
            <a:r>
              <a:rPr lang="en-US" sz="3100" dirty="0" err="1" smtClean="0"/>
              <a:t>Bh</a:t>
            </a:r>
            <a:r>
              <a:rPr lang="en-US" sz="3100" dirty="0" smtClean="0"/>
              <a:t>), </a:t>
            </a:r>
            <a:r>
              <a:rPr lang="en-US" sz="3100" dirty="0" err="1" smtClean="0"/>
              <a:t>yaitu</a:t>
            </a:r>
            <a:r>
              <a:rPr lang="en-US" sz="3100" dirty="0" smtClean="0"/>
              <a:t> </a:t>
            </a:r>
            <a:r>
              <a:rPr lang="en-US" sz="3100" dirty="0" err="1" smtClean="0"/>
              <a:t>besar</a:t>
            </a:r>
            <a:r>
              <a:rPr lang="en-US" sz="3100" dirty="0" smtClean="0"/>
              <a:t> </a:t>
            </a:r>
            <a:r>
              <a:rPr lang="en-US" sz="3100" dirty="0" err="1" smtClean="0"/>
              <a:t>dari</a:t>
            </a:r>
            <a:r>
              <a:rPr lang="en-US" sz="3100" dirty="0" smtClean="0"/>
              <a:t> </a:t>
            </a:r>
            <a:r>
              <a:rPr lang="en-US" sz="3100" dirty="0" err="1" smtClean="0"/>
              <a:t>medan</a:t>
            </a:r>
            <a:r>
              <a:rPr lang="en-US" sz="3100" dirty="0" smtClean="0"/>
              <a:t> </a:t>
            </a:r>
            <a:r>
              <a:rPr lang="en-US" sz="3100" dirty="0" err="1" smtClean="0"/>
              <a:t>magnetik</a:t>
            </a:r>
            <a:r>
              <a:rPr lang="en-US" sz="3100" dirty="0" smtClean="0"/>
              <a:t> total </a:t>
            </a:r>
            <a:r>
              <a:rPr lang="en-US" sz="3100" dirty="0" err="1" smtClean="0"/>
              <a:t>pada</a:t>
            </a:r>
            <a:r>
              <a:rPr lang="en-US" sz="3100" dirty="0" smtClean="0"/>
              <a:t> </a:t>
            </a:r>
            <a:r>
              <a:rPr lang="en-US" sz="3100" dirty="0" err="1" smtClean="0"/>
              <a:t>bidang</a:t>
            </a:r>
            <a:r>
              <a:rPr lang="en-US" sz="3100" dirty="0" smtClean="0"/>
              <a:t> horizontal. </a:t>
            </a:r>
          </a:p>
          <a:p>
            <a:pPr marL="514350" indent="-514350">
              <a:buAutoNum type="arabicPeriod"/>
            </a:pPr>
            <a:r>
              <a:rPr lang="en-US" sz="3100" dirty="0" smtClean="0"/>
              <a:t>Medan </a:t>
            </a:r>
            <a:r>
              <a:rPr lang="en-US" sz="3100" dirty="0" err="1" smtClean="0"/>
              <a:t>magnetik</a:t>
            </a:r>
            <a:r>
              <a:rPr lang="en-US" sz="3100" dirty="0" smtClean="0"/>
              <a:t> total (B), </a:t>
            </a:r>
            <a:r>
              <a:rPr lang="en-US" sz="3100" dirty="0" err="1" smtClean="0"/>
              <a:t>yaitu</a:t>
            </a:r>
            <a:r>
              <a:rPr lang="en-US" sz="3100" dirty="0" smtClean="0"/>
              <a:t> </a:t>
            </a:r>
            <a:r>
              <a:rPr lang="en-US" sz="3100" dirty="0" err="1" smtClean="0"/>
              <a:t>besar</a:t>
            </a:r>
            <a:r>
              <a:rPr lang="en-US" sz="3100" dirty="0" smtClean="0"/>
              <a:t> </a:t>
            </a:r>
            <a:r>
              <a:rPr lang="en-US" sz="3100" dirty="0" err="1" smtClean="0"/>
              <a:t>dari</a:t>
            </a:r>
            <a:r>
              <a:rPr lang="en-US" sz="3100" dirty="0" smtClean="0"/>
              <a:t> </a:t>
            </a:r>
            <a:r>
              <a:rPr lang="en-US" sz="3100" dirty="0" err="1" smtClean="0"/>
              <a:t>vektor</a:t>
            </a:r>
            <a:r>
              <a:rPr lang="en-US" sz="3100" dirty="0" smtClean="0"/>
              <a:t> </a:t>
            </a:r>
            <a:r>
              <a:rPr lang="en-US" sz="3100" dirty="0" err="1" smtClean="0"/>
              <a:t>medan</a:t>
            </a:r>
            <a:r>
              <a:rPr lang="en-US" sz="3100" dirty="0" smtClean="0"/>
              <a:t> </a:t>
            </a:r>
            <a:r>
              <a:rPr lang="en-US" sz="3100" dirty="0" err="1" smtClean="0"/>
              <a:t>magnetik</a:t>
            </a:r>
            <a:r>
              <a:rPr lang="en-US" sz="3100" dirty="0" smtClean="0"/>
              <a:t> total.</a:t>
            </a:r>
            <a:endParaRPr lang="en-US" sz="3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Biot-Savart</a:t>
            </a:r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28600" y="8191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5200" y="1752600"/>
            <a:ext cx="2057400" cy="620486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1295400" y="2667000"/>
            <a:ext cx="6781800" cy="609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 smtClean="0"/>
          </a:p>
          <a:p>
            <a:pPr algn="ctr"/>
            <a:r>
              <a:rPr lang="de-DE" dirty="0" smtClean="0"/>
              <a:t>Dimana  </a:t>
            </a:r>
            <a:r>
              <a:rPr lang="de-DE" dirty="0" smtClean="0">
                <a:latin typeface="Algerian"/>
              </a:rPr>
              <a:t>µ</a:t>
            </a:r>
            <a:r>
              <a:rPr lang="de-DE" sz="900" dirty="0" smtClean="0">
                <a:latin typeface="Algerian"/>
              </a:rPr>
              <a:t>0</a:t>
            </a:r>
            <a:r>
              <a:rPr lang="de-DE" dirty="0" smtClean="0">
                <a:latin typeface="Algerian"/>
              </a:rPr>
              <a:t> </a:t>
            </a:r>
            <a:r>
              <a:rPr lang="de-DE" dirty="0" smtClean="0"/>
              <a:t>merupakan </a:t>
            </a:r>
            <a:r>
              <a:rPr lang="de-DE" dirty="0"/>
              <a:t>konstan yang disebut permeabilitas ruang bebas :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1" y="3657600"/>
            <a:ext cx="2667000" cy="325622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228600" y="6572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90600" y="4191000"/>
            <a:ext cx="7391400" cy="685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kumimoji="0" lang="id-ID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Untuk mendapatkan medan magnet total B, kita harus menjumlahkankontribusi dari semua elemen arus I ds yang membentuk.</a:t>
            </a:r>
            <a:endParaRPr kumimoji="0" lang="id-ID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/>
            <a:endParaRPr lang="en-US" dirty="0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1400" y="5105400"/>
            <a:ext cx="2057400" cy="663677"/>
          </a:xfrm>
          <a:prstGeom prst="rect">
            <a:avLst/>
          </a:prstGeom>
          <a:noFill/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22860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Biot-Savart</a:t>
            </a:r>
            <a:r>
              <a:rPr lang="en-US" sz="2400" dirty="0" smtClean="0"/>
              <a:t> </a:t>
            </a:r>
            <a:r>
              <a:rPr lang="en-US" sz="2400" dirty="0" err="1" smtClean="0"/>
              <a:t>menjelaskan</a:t>
            </a:r>
            <a:r>
              <a:rPr lang="en-US" sz="2400" dirty="0" smtClean="0"/>
              <a:t> </a:t>
            </a:r>
            <a:r>
              <a:rPr lang="en-US" sz="2400" dirty="0" err="1" smtClean="0"/>
              <a:t>medan</a:t>
            </a:r>
            <a:r>
              <a:rPr lang="en-US" sz="2400" dirty="0" smtClean="0"/>
              <a:t> magnet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elemen</a:t>
            </a:r>
            <a:r>
              <a:rPr lang="en-US" sz="2400" dirty="0" smtClean="0"/>
              <a:t> </a:t>
            </a:r>
            <a:r>
              <a:rPr lang="en-US" sz="2400" dirty="0" err="1" smtClean="0"/>
              <a:t>arus</a:t>
            </a:r>
            <a:r>
              <a:rPr lang="en-US" sz="2400" dirty="0" smtClean="0"/>
              <a:t> </a:t>
            </a:r>
            <a:r>
              <a:rPr lang="en-US" sz="2400" dirty="0" err="1" smtClean="0"/>
              <a:t>terisolasi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titik</a:t>
            </a:r>
            <a:r>
              <a:rPr lang="en-US" sz="2400" dirty="0" smtClean="0"/>
              <a:t>, </a:t>
            </a:r>
            <a:r>
              <a:rPr lang="en-US" sz="2400" dirty="0" err="1" smtClean="0"/>
              <a:t>tetapi</a:t>
            </a:r>
            <a:r>
              <a:rPr lang="en-US" sz="2400" dirty="0" smtClean="0"/>
              <a:t> </a:t>
            </a:r>
            <a:r>
              <a:rPr lang="en-US" sz="2400" dirty="0" err="1" smtClean="0"/>
              <a:t>keberadaan</a:t>
            </a:r>
            <a:r>
              <a:rPr lang="en-US" sz="2400" dirty="0" smtClean="0"/>
              <a:t> </a:t>
            </a:r>
            <a:r>
              <a:rPr lang="en-US" sz="2400" dirty="0" err="1" smtClean="0"/>
              <a:t>elemen</a:t>
            </a:r>
            <a:r>
              <a:rPr lang="en-US" sz="2400" dirty="0" smtClean="0"/>
              <a:t> </a:t>
            </a:r>
            <a:r>
              <a:rPr lang="en-US" sz="2400" dirty="0" err="1" smtClean="0"/>
              <a:t>arus</a:t>
            </a:r>
            <a:r>
              <a:rPr lang="en-US" sz="2400" dirty="0" smtClean="0"/>
              <a:t> </a:t>
            </a:r>
            <a:r>
              <a:rPr lang="en-US" sz="2400" dirty="0" err="1" smtClean="0"/>
              <a:t>terisolasi</a:t>
            </a:r>
            <a:r>
              <a:rPr lang="en-US" sz="2400" dirty="0" smtClean="0"/>
              <a:t> </a:t>
            </a:r>
            <a:r>
              <a:rPr lang="en-US" sz="2400" dirty="0" err="1" smtClean="0"/>
              <a:t>seperti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sama</a:t>
            </a:r>
            <a:r>
              <a:rPr lang="en-US" sz="2400" dirty="0" smtClean="0"/>
              <a:t> </a:t>
            </a:r>
            <a:r>
              <a:rPr lang="en-US" sz="2400" dirty="0" err="1" smtClean="0"/>
              <a:t>seperti</a:t>
            </a:r>
            <a:r>
              <a:rPr lang="en-US" sz="2400" dirty="0" smtClean="0"/>
              <a:t> </a:t>
            </a:r>
            <a:r>
              <a:rPr lang="en-US" sz="2400" dirty="0" err="1" smtClean="0"/>
              <a:t>keberadaan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muatan</a:t>
            </a:r>
            <a:r>
              <a:rPr lang="en-US" sz="2400" dirty="0" smtClean="0"/>
              <a:t> </a:t>
            </a:r>
            <a:r>
              <a:rPr lang="en-US" sz="2400" dirty="0" err="1" smtClean="0"/>
              <a:t>listrik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terisolasi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pPr>
              <a:buNone/>
            </a:pPr>
            <a:endParaRPr lang="en-US" sz="2400" dirty="0" smtClean="0"/>
          </a:p>
          <a:p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arah</a:t>
            </a:r>
            <a:r>
              <a:rPr lang="en-US" sz="2400" dirty="0" smtClean="0"/>
              <a:t> B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menggenggam</a:t>
            </a:r>
            <a:r>
              <a:rPr lang="en-US" sz="2400" dirty="0" smtClean="0"/>
              <a:t> </a:t>
            </a:r>
            <a:r>
              <a:rPr lang="en-US" sz="2400" dirty="0" err="1" smtClean="0"/>
              <a:t>kawat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tangan</a:t>
            </a:r>
            <a:r>
              <a:rPr lang="en-US" sz="2400" dirty="0" smtClean="0"/>
              <a:t> </a:t>
            </a:r>
            <a:r>
              <a:rPr lang="en-US" sz="2400" dirty="0" err="1" smtClean="0"/>
              <a:t>kanan</a:t>
            </a:r>
            <a:r>
              <a:rPr lang="en-US" sz="2400" dirty="0" smtClean="0"/>
              <a:t>, </a:t>
            </a:r>
            <a:r>
              <a:rPr lang="en-US" sz="2400" dirty="0" err="1" smtClean="0"/>
              <a:t>menempatkan</a:t>
            </a:r>
            <a:r>
              <a:rPr lang="en-US" sz="2400" dirty="0" smtClean="0"/>
              <a:t> </a:t>
            </a:r>
            <a:r>
              <a:rPr lang="en-US" sz="2400" dirty="0" err="1" smtClean="0"/>
              <a:t>ibu</a:t>
            </a:r>
            <a:r>
              <a:rPr lang="en-US" sz="2400" dirty="0" smtClean="0"/>
              <a:t> </a:t>
            </a:r>
            <a:r>
              <a:rPr lang="en-US" sz="2400" dirty="0" err="1" smtClean="0"/>
              <a:t>jarinya</a:t>
            </a:r>
            <a:r>
              <a:rPr lang="en-US" sz="2400" dirty="0" smtClean="0"/>
              <a:t> </a:t>
            </a:r>
            <a:r>
              <a:rPr lang="en-US" sz="2400" dirty="0" err="1" smtClean="0"/>
              <a:t>sepanjang</a:t>
            </a:r>
            <a:r>
              <a:rPr lang="en-US" sz="2400" dirty="0" smtClean="0"/>
              <a:t> </a:t>
            </a:r>
            <a:r>
              <a:rPr lang="en-US" sz="2400" dirty="0" err="1" smtClean="0"/>
              <a:t>arah</a:t>
            </a:r>
            <a:r>
              <a:rPr lang="en-US" sz="2400" dirty="0" smtClean="0"/>
              <a:t> </a:t>
            </a:r>
            <a:r>
              <a:rPr lang="en-US" sz="2400" dirty="0" err="1" smtClean="0"/>
              <a:t>arus</a:t>
            </a:r>
            <a:r>
              <a:rPr lang="en-US" sz="2400" dirty="0" smtClean="0"/>
              <a:t>. </a:t>
            </a:r>
            <a:r>
              <a:rPr lang="en-US" sz="2400" dirty="0" err="1" smtClean="0"/>
              <a:t>Arah</a:t>
            </a:r>
            <a:r>
              <a:rPr lang="en-US" sz="2400" dirty="0" smtClean="0"/>
              <a:t> </a:t>
            </a:r>
            <a:r>
              <a:rPr lang="en-US" sz="2400" dirty="0" err="1" smtClean="0"/>
              <a:t>genggaman</a:t>
            </a:r>
            <a:r>
              <a:rPr lang="en-US" sz="2400" dirty="0" smtClean="0"/>
              <a:t> </a:t>
            </a:r>
            <a:r>
              <a:rPr lang="en-US" sz="2400" dirty="0" err="1" smtClean="0"/>
              <a:t>keempat</a:t>
            </a:r>
            <a:r>
              <a:rPr lang="en-US" sz="2400" dirty="0" smtClean="0"/>
              <a:t> </a:t>
            </a:r>
            <a:r>
              <a:rPr lang="en-US" sz="2400" dirty="0" err="1" smtClean="0"/>
              <a:t>jari</a:t>
            </a:r>
            <a:r>
              <a:rPr lang="en-US" sz="2400" dirty="0" smtClean="0"/>
              <a:t> </a:t>
            </a:r>
            <a:r>
              <a:rPr lang="en-US" sz="2400" dirty="0" err="1" smtClean="0"/>
              <a:t>lainnya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arah</a:t>
            </a:r>
            <a:r>
              <a:rPr lang="en-US" sz="2400" dirty="0" smtClean="0"/>
              <a:t> </a:t>
            </a:r>
            <a:r>
              <a:rPr lang="en-US" sz="2400" dirty="0" err="1" smtClean="0"/>
              <a:t>medan</a:t>
            </a:r>
            <a:r>
              <a:rPr lang="en-US" sz="2400" dirty="0" smtClean="0"/>
              <a:t> </a:t>
            </a:r>
            <a:r>
              <a:rPr lang="en-US" sz="2400" dirty="0" err="1" smtClean="0"/>
              <a:t>magnetnya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pic>
        <p:nvPicPr>
          <p:cNvPr id="4" name="Picture 3" descr="http://3.bp.blogspot.com/_1UBko3k20VA/ShAuFkOGuNI/AAAAAAAAACE/fxCl-5yGlr4/s320/right+hand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2362200"/>
            <a:ext cx="1824110" cy="18733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 smtClean="0"/>
              <a:t>Hukum</a:t>
            </a:r>
            <a:r>
              <a:rPr lang="en-US" dirty="0" smtClean="0"/>
              <a:t> Ampere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	</a:t>
            </a:r>
            <a:r>
              <a:rPr lang="en-US" sz="2400" dirty="0" err="1" smtClean="0"/>
              <a:t>Penemuan</a:t>
            </a:r>
            <a:r>
              <a:rPr lang="en-US" sz="2400" dirty="0" smtClean="0"/>
              <a:t> </a:t>
            </a:r>
            <a:r>
              <a:rPr lang="en-US" sz="2400" dirty="0" err="1" smtClean="0"/>
              <a:t>Oersted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tahun</a:t>
            </a:r>
            <a:r>
              <a:rPr lang="en-US" sz="2400" dirty="0" smtClean="0"/>
              <a:t> 1819 </a:t>
            </a:r>
            <a:r>
              <a:rPr lang="en-US" sz="2400" dirty="0" err="1" smtClean="0"/>
              <a:t>mengenai</a:t>
            </a:r>
            <a:r>
              <a:rPr lang="en-US" sz="2400" dirty="0" smtClean="0"/>
              <a:t> </a:t>
            </a:r>
            <a:r>
              <a:rPr lang="en-US" sz="2400" dirty="0" err="1" smtClean="0"/>
              <a:t>pembelokan</a:t>
            </a:r>
            <a:r>
              <a:rPr lang="en-US" sz="2400" dirty="0" smtClean="0"/>
              <a:t> </a:t>
            </a:r>
            <a:r>
              <a:rPr lang="en-US" sz="2400" dirty="0" err="1" smtClean="0"/>
              <a:t>jarum</a:t>
            </a:r>
            <a:r>
              <a:rPr lang="en-US" sz="2400" dirty="0" smtClean="0"/>
              <a:t> </a:t>
            </a:r>
            <a:r>
              <a:rPr lang="en-US" sz="2400" dirty="0" err="1" smtClean="0"/>
              <a:t>kompas</a:t>
            </a:r>
            <a:r>
              <a:rPr lang="en-US" sz="2400" dirty="0" smtClean="0"/>
              <a:t>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mendemonstrasikan</a:t>
            </a:r>
            <a:r>
              <a:rPr lang="en-US" sz="2400" dirty="0" smtClean="0"/>
              <a:t> </a:t>
            </a:r>
            <a:r>
              <a:rPr lang="en-US" sz="2400" dirty="0" err="1" smtClean="0"/>
              <a:t>bahwa</a:t>
            </a:r>
            <a:r>
              <a:rPr lang="en-US" sz="2400" dirty="0" smtClean="0"/>
              <a:t> </a:t>
            </a:r>
            <a:r>
              <a:rPr lang="en-US" sz="2400" dirty="0" err="1" smtClean="0"/>
              <a:t>sebuah</a:t>
            </a:r>
            <a:r>
              <a:rPr lang="en-US" sz="2400" dirty="0" smtClean="0"/>
              <a:t> </a:t>
            </a:r>
            <a:r>
              <a:rPr lang="en-US" sz="2400" dirty="0" err="1" smtClean="0"/>
              <a:t>konduktor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berarus</a:t>
            </a:r>
            <a:r>
              <a:rPr lang="en-US" sz="2400" dirty="0" smtClean="0"/>
              <a:t> </a:t>
            </a:r>
            <a:r>
              <a:rPr lang="en-US" sz="2400" dirty="0" err="1" smtClean="0"/>
              <a:t>menghasilkan</a:t>
            </a:r>
            <a:r>
              <a:rPr lang="en-US" sz="2400" dirty="0" smtClean="0"/>
              <a:t> </a:t>
            </a:r>
            <a:r>
              <a:rPr lang="en-US" sz="2400" dirty="0" err="1" smtClean="0"/>
              <a:t>medan</a:t>
            </a:r>
            <a:r>
              <a:rPr lang="en-US" sz="2400" dirty="0" smtClean="0"/>
              <a:t> magnet.</a:t>
            </a:r>
          </a:p>
          <a:p>
            <a:endParaRPr lang="en-US" sz="2400" dirty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</a:t>
            </a:r>
            <a:endParaRPr lang="en-US" sz="2000" dirty="0" smtClean="0"/>
          </a:p>
          <a:p>
            <a:pPr>
              <a:buNone/>
            </a:pPr>
            <a:endParaRPr lang="en-US" sz="2400" dirty="0"/>
          </a:p>
        </p:txBody>
      </p:sp>
      <p:pic>
        <p:nvPicPr>
          <p:cNvPr id="4" name="Picture 3" descr="Untitled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2971800" y="3124200"/>
            <a:ext cx="3048000" cy="1676400"/>
          </a:xfrm>
          <a:prstGeom prst="rect">
            <a:avLst/>
          </a:prstGeom>
        </p:spPr>
      </p:pic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1400" y="5181600"/>
            <a:ext cx="1676400" cy="637032"/>
          </a:xfrm>
          <a:prstGeom prst="rect">
            <a:avLst/>
          </a:prstGeom>
          <a:noFill/>
        </p:spPr>
      </p:pic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228600" y="8191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Medan Magnet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Selenoida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dirty="0" smtClean="0"/>
              <a:t>	</a:t>
            </a:r>
          </a:p>
          <a:p>
            <a:pPr algn="ctr">
              <a:buNone/>
            </a:pPr>
            <a:endParaRPr lang="en-US" sz="2400" dirty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smtClean="0"/>
              <a:t>	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Sebuah</a:t>
            </a:r>
            <a:r>
              <a:rPr lang="en-US" sz="2400" dirty="0" smtClean="0"/>
              <a:t> </a:t>
            </a:r>
            <a:r>
              <a:rPr lang="en-US" sz="2400" dirty="0" err="1" smtClean="0"/>
              <a:t>selenoida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seutas</a:t>
            </a:r>
            <a:r>
              <a:rPr lang="en-US" sz="2400" dirty="0" smtClean="0"/>
              <a:t> </a:t>
            </a:r>
            <a:r>
              <a:rPr lang="en-US" sz="2400" dirty="0" err="1" smtClean="0"/>
              <a:t>kawat</a:t>
            </a:r>
            <a:r>
              <a:rPr lang="en-US" sz="2400" dirty="0" smtClean="0"/>
              <a:t> </a:t>
            </a:r>
            <a:r>
              <a:rPr lang="en-US" sz="2400" dirty="0" err="1" smtClean="0"/>
              <a:t>panjang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berbentuk</a:t>
            </a:r>
            <a:r>
              <a:rPr lang="en-US" sz="2400" dirty="0" smtClean="0"/>
              <a:t> </a:t>
            </a:r>
            <a:r>
              <a:rPr lang="en-US" sz="2400" dirty="0" err="1" smtClean="0"/>
              <a:t>heliks</a:t>
            </a:r>
            <a:r>
              <a:rPr lang="en-US" sz="2400" dirty="0" smtClean="0"/>
              <a:t>.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konfigurasi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, </a:t>
            </a:r>
            <a:r>
              <a:rPr lang="en-US" sz="2400" dirty="0" err="1" smtClean="0"/>
              <a:t>medan</a:t>
            </a:r>
            <a:r>
              <a:rPr lang="en-US" sz="2400" dirty="0" smtClean="0"/>
              <a:t> magnet yang </a:t>
            </a:r>
            <a:r>
              <a:rPr lang="en-US" sz="2400" dirty="0" err="1" smtClean="0"/>
              <a:t>homogen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dihasilkan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ruang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dikelilingi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lilitan-lilitan</a:t>
            </a:r>
            <a:r>
              <a:rPr lang="en-US" sz="2400" dirty="0" smtClean="0"/>
              <a:t> </a:t>
            </a:r>
            <a:r>
              <a:rPr lang="en-US" sz="2400" dirty="0" err="1" smtClean="0"/>
              <a:t>kawat</a:t>
            </a:r>
            <a:r>
              <a:rPr lang="en-US" sz="2400" dirty="0" smtClean="0"/>
              <a:t> yang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kita</a:t>
            </a:r>
            <a:r>
              <a:rPr lang="en-US" sz="2400" dirty="0" smtClean="0"/>
              <a:t> </a:t>
            </a:r>
            <a:r>
              <a:rPr lang="en-US" sz="2400" dirty="0" err="1" smtClean="0"/>
              <a:t>sebut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selenoida</a:t>
            </a:r>
            <a:r>
              <a:rPr lang="en-US" sz="2400" dirty="0" smtClean="0"/>
              <a:t> </a:t>
            </a:r>
            <a:r>
              <a:rPr lang="en-US" sz="2400" dirty="0" err="1" smtClean="0"/>
              <a:t>ketika</a:t>
            </a:r>
            <a:r>
              <a:rPr lang="en-US" sz="2400" dirty="0" smtClean="0"/>
              <a:t> </a:t>
            </a:r>
            <a:r>
              <a:rPr lang="en-US" sz="2400" dirty="0" err="1" smtClean="0"/>
              <a:t>selenoida</a:t>
            </a:r>
            <a:r>
              <a:rPr lang="en-US" sz="2400" dirty="0" smtClean="0"/>
              <a:t> </a:t>
            </a:r>
            <a:r>
              <a:rPr lang="en-US" sz="2400" dirty="0" err="1" smtClean="0"/>
              <a:t>dialiri</a:t>
            </a:r>
            <a:r>
              <a:rPr lang="en-US" sz="2400" dirty="0" smtClean="0"/>
              <a:t> </a:t>
            </a:r>
            <a:r>
              <a:rPr lang="en-US" sz="2400" dirty="0" err="1" smtClean="0"/>
              <a:t>arus</a:t>
            </a:r>
            <a:r>
              <a:rPr lang="en-US" sz="2400" dirty="0" smtClean="0"/>
              <a:t>. </a:t>
            </a:r>
            <a:r>
              <a:rPr lang="en-US" sz="2400" dirty="0" err="1" smtClean="0"/>
              <a:t>Ketika</a:t>
            </a:r>
            <a:r>
              <a:rPr lang="en-US" sz="2400" dirty="0" smtClean="0"/>
              <a:t> </a:t>
            </a:r>
            <a:r>
              <a:rPr lang="en-US" sz="2400" dirty="0" err="1" smtClean="0"/>
              <a:t>lilitannya</a:t>
            </a:r>
            <a:r>
              <a:rPr lang="en-US" sz="2400" dirty="0" smtClean="0"/>
              <a:t> </a:t>
            </a:r>
            <a:r>
              <a:rPr lang="en-US" sz="2400" dirty="0" err="1" smtClean="0"/>
              <a:t>tepat</a:t>
            </a:r>
            <a:r>
              <a:rPr lang="en-US" sz="2400" dirty="0" smtClean="0"/>
              <a:t>,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</a:t>
            </a:r>
            <a:r>
              <a:rPr lang="en-US" sz="2400" dirty="0" err="1" smtClean="0"/>
              <a:t>lilitan</a:t>
            </a:r>
            <a:r>
              <a:rPr lang="en-US" sz="2400" dirty="0" smtClean="0"/>
              <a:t> </a:t>
            </a:r>
            <a:r>
              <a:rPr lang="en-US" sz="2400" dirty="0" err="1" smtClean="0"/>
              <a:t>dianggap</a:t>
            </a:r>
            <a:r>
              <a:rPr lang="en-US" sz="2400" dirty="0" smtClean="0"/>
              <a:t> (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pendekatan</a:t>
            </a:r>
            <a:r>
              <a:rPr lang="en-US" sz="2400" dirty="0" smtClean="0"/>
              <a:t>)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loop </a:t>
            </a:r>
            <a:r>
              <a:rPr lang="en-US" sz="2400" dirty="0" err="1" smtClean="0"/>
              <a:t>lingkaran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medan</a:t>
            </a:r>
            <a:r>
              <a:rPr lang="en-US" sz="2400" dirty="0" smtClean="0"/>
              <a:t> </a:t>
            </a:r>
            <a:r>
              <a:rPr lang="en-US" sz="2400" dirty="0" err="1" smtClean="0"/>
              <a:t>magnetnya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vektor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medan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dihasilkan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semua</a:t>
            </a:r>
            <a:r>
              <a:rPr lang="en-US" sz="2400" dirty="0" smtClean="0"/>
              <a:t> </a:t>
            </a:r>
            <a:r>
              <a:rPr lang="en-US" sz="2400" dirty="0" err="1" smtClean="0"/>
              <a:t>lilitan</a:t>
            </a:r>
            <a:r>
              <a:rPr lang="en-US" sz="2400" dirty="0"/>
              <a:t>.</a:t>
            </a:r>
          </a:p>
        </p:txBody>
      </p:sp>
      <p:pic>
        <p:nvPicPr>
          <p:cNvPr id="6" name="Picture 5" descr="2.png"/>
          <p:cNvPicPr/>
          <p:nvPr/>
        </p:nvPicPr>
        <p:blipFill rotWithShape="1">
          <a:blip r:embed="rId2"/>
          <a:srcRect b="10366"/>
          <a:stretch/>
        </p:blipFill>
        <p:spPr bwMode="auto">
          <a:xfrm>
            <a:off x="3505200" y="1447800"/>
            <a:ext cx="1658938" cy="218752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id-ID" sz="2400" dirty="0"/>
              <a:t>Persamaan kuantitatif pada bagian dalam medan magnet selenoida ideal berdasarkan Hukum Ampere :</a:t>
            </a:r>
            <a:endParaRPr lang="en-US" sz="2400" dirty="0"/>
          </a:p>
          <a:p>
            <a:endParaRPr lang="en-US" dirty="0" smtClean="0"/>
          </a:p>
          <a:p>
            <a:endParaRPr lang="en-US" dirty="0"/>
          </a:p>
          <a:p>
            <a:r>
              <a:rPr lang="id-ID" sz="2400" dirty="0"/>
              <a:t>Hukum Ampere yang diterapkan pada lintasan menghasilkan :</a:t>
            </a:r>
            <a:endParaRPr lang="en-US" sz="2400" dirty="0"/>
          </a:p>
          <a:p>
            <a:endParaRPr lang="en-US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24200" y="1828800"/>
            <a:ext cx="2932140" cy="609600"/>
          </a:xfrm>
          <a:prstGeom prst="rect">
            <a:avLst/>
          </a:prstGeom>
          <a:noFill/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457200" y="8191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5200" y="3657600"/>
            <a:ext cx="2286000" cy="590939"/>
          </a:xfrm>
          <a:prstGeom prst="rect">
            <a:avLst/>
          </a:prstGeom>
          <a:noFill/>
        </p:spPr>
      </p:pic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457200" y="8191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33800" y="4419600"/>
            <a:ext cx="1828800" cy="520505"/>
          </a:xfrm>
          <a:prstGeom prst="rect">
            <a:avLst/>
          </a:prstGeom>
          <a:noFill/>
        </p:spPr>
      </p:pic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381000" y="762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Medan magnet </a:t>
            </a:r>
            <a:r>
              <a:rPr lang="en-US" dirty="0" err="1" smtClean="0"/>
              <a:t>bumi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Ada</a:t>
            </a:r>
            <a:r>
              <a:rPr lang="en-US" sz="2400" dirty="0" smtClean="0"/>
              <a:t> 3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</a:t>
            </a:r>
            <a:r>
              <a:rPr lang="en-US" sz="2400" dirty="0" err="1" smtClean="0"/>
              <a:t>medan</a:t>
            </a:r>
            <a:r>
              <a:rPr lang="en-US" sz="2400" dirty="0" smtClean="0"/>
              <a:t> magnet </a:t>
            </a:r>
            <a:r>
              <a:rPr lang="en-US" sz="2400" dirty="0" err="1" smtClean="0"/>
              <a:t>dibumi</a:t>
            </a:r>
            <a:r>
              <a:rPr lang="en-US" sz="2400" dirty="0" smtClean="0"/>
              <a:t>, </a:t>
            </a:r>
            <a:r>
              <a:rPr lang="en-US" sz="2400" dirty="0" err="1" smtClean="0"/>
              <a:t>yaitu</a:t>
            </a:r>
            <a:r>
              <a:rPr lang="en-US" sz="2400" dirty="0" smtClean="0"/>
              <a:t> : 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Medan magnet </a:t>
            </a:r>
            <a:r>
              <a:rPr lang="en-US" sz="2400" dirty="0" err="1" smtClean="0"/>
              <a:t>utama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smtClean="0"/>
              <a:t>Medan magnet </a:t>
            </a:r>
            <a:r>
              <a:rPr lang="en-US" sz="2400" dirty="0" err="1" smtClean="0"/>
              <a:t>utama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definisikan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medan</a:t>
            </a:r>
            <a:r>
              <a:rPr lang="en-US" sz="2400" dirty="0" smtClean="0"/>
              <a:t> rata-rata </a:t>
            </a:r>
            <a:r>
              <a:rPr lang="en-US" sz="2400" dirty="0" err="1" smtClean="0"/>
              <a:t>hasil</a:t>
            </a:r>
            <a:r>
              <a:rPr lang="en-US" sz="2400" dirty="0" smtClean="0"/>
              <a:t> </a:t>
            </a:r>
            <a:r>
              <a:rPr lang="en-US" sz="2400" dirty="0" err="1" smtClean="0"/>
              <a:t>pengukuran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jangka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yang </a:t>
            </a:r>
            <a:r>
              <a:rPr lang="en-US" sz="2400" dirty="0" err="1" smtClean="0"/>
              <a:t>cukup</a:t>
            </a:r>
            <a:r>
              <a:rPr lang="en-US" sz="2400" dirty="0" smtClean="0"/>
              <a:t> lama </a:t>
            </a:r>
            <a:r>
              <a:rPr lang="en-US" sz="2400" dirty="0" err="1" smtClean="0"/>
              <a:t>mencakup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yang </a:t>
            </a:r>
            <a:r>
              <a:rPr lang="en-US" sz="2400" dirty="0" err="1" smtClean="0"/>
              <a:t>cukup</a:t>
            </a:r>
            <a:r>
              <a:rPr lang="en-US" sz="2400" dirty="0" smtClean="0"/>
              <a:t> </a:t>
            </a:r>
            <a:r>
              <a:rPr lang="en-US" sz="2400" dirty="0" err="1" smtClean="0"/>
              <a:t>luas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1juta km2 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Medan magnet </a:t>
            </a:r>
            <a:r>
              <a:rPr lang="en-US" sz="2400" dirty="0" err="1" smtClean="0"/>
              <a:t>luar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err="1" smtClean="0"/>
              <a:t>Pengaruh</a:t>
            </a:r>
            <a:r>
              <a:rPr lang="en-US" sz="2400" dirty="0" smtClean="0"/>
              <a:t> </a:t>
            </a:r>
            <a:r>
              <a:rPr lang="en-US" sz="2400" dirty="0" err="1" smtClean="0"/>
              <a:t>medan</a:t>
            </a:r>
            <a:r>
              <a:rPr lang="en-US" sz="2400" dirty="0" smtClean="0"/>
              <a:t> magnet </a:t>
            </a:r>
            <a:r>
              <a:rPr lang="en-US" sz="2400" dirty="0" err="1" smtClean="0"/>
              <a:t>luar</a:t>
            </a:r>
            <a:r>
              <a:rPr lang="en-US" sz="2400" dirty="0" smtClean="0"/>
              <a:t> </a:t>
            </a:r>
            <a:r>
              <a:rPr lang="en-US" sz="2400" dirty="0" err="1" smtClean="0"/>
              <a:t>berasal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pengaruh</a:t>
            </a:r>
            <a:r>
              <a:rPr lang="en-US" sz="2400" dirty="0" smtClean="0"/>
              <a:t> </a:t>
            </a:r>
            <a:r>
              <a:rPr lang="en-US" sz="2400" dirty="0" err="1" smtClean="0"/>
              <a:t>luar</a:t>
            </a:r>
            <a:r>
              <a:rPr lang="en-US" sz="2400" dirty="0" smtClean="0"/>
              <a:t> </a:t>
            </a:r>
            <a:r>
              <a:rPr lang="en-US" sz="2400" dirty="0" err="1" smtClean="0"/>
              <a:t>bumi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hasil</a:t>
            </a:r>
            <a:r>
              <a:rPr lang="en-US" sz="2400" dirty="0" smtClean="0"/>
              <a:t> </a:t>
            </a:r>
            <a:r>
              <a:rPr lang="en-US" sz="2400" dirty="0" err="1" smtClean="0"/>
              <a:t>ionisasi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atmosfer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ditimbulkan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sinar</a:t>
            </a:r>
            <a:r>
              <a:rPr lang="en-US" sz="2400" dirty="0" smtClean="0"/>
              <a:t> ultraviolet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matahari</a:t>
            </a:r>
            <a:r>
              <a:rPr lang="en-US" sz="2400" dirty="0" smtClean="0"/>
              <a:t>. 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Medan magnet </a:t>
            </a:r>
            <a:r>
              <a:rPr lang="en-US" sz="2400" dirty="0" err="1" smtClean="0"/>
              <a:t>anomali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smtClean="0"/>
              <a:t>Medan magnet </a:t>
            </a:r>
            <a:r>
              <a:rPr lang="en-US" sz="2400" dirty="0" err="1" smtClean="0"/>
              <a:t>anomali</a:t>
            </a:r>
            <a:r>
              <a:rPr lang="en-US" sz="2400" dirty="0" smtClean="0"/>
              <a:t> </a:t>
            </a:r>
            <a:r>
              <a:rPr lang="en-US" sz="2400" dirty="0" err="1" smtClean="0"/>
              <a:t>sering</a:t>
            </a:r>
            <a:r>
              <a:rPr lang="en-US" sz="2400" dirty="0" smtClean="0"/>
              <a:t> </a:t>
            </a:r>
            <a:r>
              <a:rPr lang="en-US" sz="2400" dirty="0" err="1" smtClean="0"/>
              <a:t>juga</a:t>
            </a:r>
            <a:r>
              <a:rPr lang="en-US" sz="2400" dirty="0" smtClean="0"/>
              <a:t> </a:t>
            </a:r>
            <a:r>
              <a:rPr lang="en-US" sz="2400" dirty="0" err="1" smtClean="0"/>
              <a:t>disebut</a:t>
            </a:r>
            <a:r>
              <a:rPr lang="en-US" sz="2400" dirty="0" smtClean="0"/>
              <a:t> </a:t>
            </a:r>
            <a:r>
              <a:rPr lang="en-US" sz="2400" dirty="0" err="1" smtClean="0"/>
              <a:t>medan</a:t>
            </a:r>
            <a:r>
              <a:rPr lang="en-US" sz="2400" dirty="0" smtClean="0"/>
              <a:t> magnet </a:t>
            </a:r>
            <a:r>
              <a:rPr lang="en-US" sz="2400" dirty="0" err="1" smtClean="0"/>
              <a:t>lokal</a:t>
            </a:r>
            <a:r>
              <a:rPr lang="en-US" sz="2400" dirty="0" smtClean="0"/>
              <a:t> (crustal field). Medan magnet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dihasilkan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batuan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mengandung</a:t>
            </a:r>
            <a:r>
              <a:rPr lang="en-US" sz="2400" dirty="0" smtClean="0"/>
              <a:t> mineral </a:t>
            </a:r>
            <a:r>
              <a:rPr lang="en-US" sz="2400" dirty="0" err="1" smtClean="0"/>
              <a:t>bermagnet</a:t>
            </a:r>
            <a:r>
              <a:rPr lang="en-US" sz="2400" dirty="0" smtClean="0"/>
              <a:t> </a:t>
            </a:r>
            <a:r>
              <a:rPr lang="en-US" sz="2400" dirty="0" err="1" smtClean="0"/>
              <a:t>seperti</a:t>
            </a:r>
            <a:r>
              <a:rPr lang="en-US" sz="2400" dirty="0" smtClean="0"/>
              <a:t> magnetite, </a:t>
            </a:r>
            <a:r>
              <a:rPr lang="en-US" sz="2400" dirty="0" err="1" smtClean="0"/>
              <a:t>titanomagnetite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lain-lain yang </a:t>
            </a:r>
            <a:r>
              <a:rPr lang="en-US" sz="2400" dirty="0" err="1" smtClean="0"/>
              <a:t>berada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kerak</a:t>
            </a:r>
            <a:r>
              <a:rPr lang="en-US" sz="2400" dirty="0" smtClean="0"/>
              <a:t> </a:t>
            </a:r>
            <a:r>
              <a:rPr lang="en-US" sz="2400" dirty="0" err="1" smtClean="0"/>
              <a:t>bumi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261</Words>
  <Application>Microsoft Office PowerPoint</Application>
  <PresentationFormat>On-screen Show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SOURCES OF THE MAGNETIC FIELDS  (SUMBER MEDAN MAGNET)  Kelompok 9 Kelas 20A GaluhWulanSafitri   (2013022007) Hana Lia    (2013022027) Nada Nadidah    (2013022035)  </vt:lpstr>
      <vt:lpstr>Pengertian Medan Magnet </vt:lpstr>
      <vt:lpstr>Analisa Carl Friedrich Gauss </vt:lpstr>
      <vt:lpstr>Hukum Biot-Savart</vt:lpstr>
      <vt:lpstr>Slide 5</vt:lpstr>
      <vt:lpstr>Hukum Ampere</vt:lpstr>
      <vt:lpstr>Medan Magnet dari Selenoida</vt:lpstr>
      <vt:lpstr>Slide 8</vt:lpstr>
      <vt:lpstr>Medan magnet bumi</vt:lpstr>
      <vt:lpstr>Fluks Magnetik</vt:lpstr>
      <vt:lpstr>Thank You!!!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SOURCES OF THE MAGNETIC FIELDS  (SUMBER MEDAN MAGNET)  Kelompok 9 Kelas 20A GaluhWulanSafitri   (2013022007) Hana Lia    (2013022027) Nada Nadidah    (2013022035)</dc:title>
  <dc:creator>Asus</dc:creator>
  <cp:lastModifiedBy>Asus</cp:lastModifiedBy>
  <cp:revision>11</cp:revision>
  <dcterms:created xsi:type="dcterms:W3CDTF">2022-06-30T11:59:34Z</dcterms:created>
  <dcterms:modified xsi:type="dcterms:W3CDTF">2022-06-30T13:49:19Z</dcterms:modified>
</cp:coreProperties>
</file>