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12"/>
  </p:notesMasterIdLst>
  <p:sldIdLst>
    <p:sldId id="256" r:id="rId2"/>
    <p:sldId id="257" r:id="rId3"/>
    <p:sldId id="258" r:id="rId4"/>
    <p:sldId id="264" r:id="rId5"/>
    <p:sldId id="261" r:id="rId6"/>
    <p:sldId id="273" r:id="rId7"/>
    <p:sldId id="286" r:id="rId8"/>
    <p:sldId id="288" r:id="rId9"/>
    <p:sldId id="287" r:id="rId10"/>
    <p:sldId id="284" r:id="rId11"/>
  </p:sldIdLst>
  <p:sldSz cx="9144000" cy="5143500" type="screen16x9"/>
  <p:notesSz cx="6858000" cy="9144000"/>
  <p:embeddedFontLst>
    <p:embeddedFont>
      <p:font typeface="Asap" panose="020B0604020202020204" charset="0"/>
      <p:regular r:id="rId13"/>
      <p:bold r:id="rId14"/>
      <p:italic r:id="rId15"/>
      <p:boldItalic r:id="rId16"/>
    </p:embeddedFont>
    <p:embeddedFont>
      <p:font typeface="Robo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1E8FD6-1731-4458-9E2E-2F8490611DF7}">
  <a:tblStyle styleId="{1E1E8FD6-1731-4458-9E2E-2F8490611D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da9ae928c0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da9ae928c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Google Shape;1805;gda9ae928c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6" name="Google Shape;1806;gda9ae928c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gda9ae928c0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9" name="Google Shape;1969;gda9ae928c0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3"/>
        <p:cNvGrpSpPr/>
        <p:nvPr/>
      </p:nvGrpSpPr>
      <p:grpSpPr>
        <a:xfrm>
          <a:off x="0" y="0"/>
          <a:ext cx="0" cy="0"/>
          <a:chOff x="0" y="0"/>
          <a:chExt cx="0" cy="0"/>
        </a:xfrm>
      </p:grpSpPr>
      <p:sp>
        <p:nvSpPr>
          <p:cNvPr id="1834" name="Google Shape;1834;gda9ae928c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5" name="Google Shape;1835;gda9ae928c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gb69528c958_0_31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4" name="Google Shape;2194;gb69528c958_0_31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gb69528c958_0_31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2" name="Google Shape;2572;gb69528c958_0_31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6350" y="-11200"/>
            <a:ext cx="9177974" cy="5164224"/>
          </a:xfrm>
          <a:prstGeom prst="rect">
            <a:avLst/>
          </a:prstGeom>
          <a:noFill/>
          <a:ln>
            <a:noFill/>
          </a:ln>
        </p:spPr>
      </p:pic>
      <p:sp>
        <p:nvSpPr>
          <p:cNvPr id="10" name="Google Shape;10;p2"/>
          <p:cNvSpPr/>
          <p:nvPr/>
        </p:nvSpPr>
        <p:spPr>
          <a:xfrm>
            <a:off x="717425" y="538225"/>
            <a:ext cx="7709155" cy="4067311"/>
          </a:xfrm>
          <a:custGeom>
            <a:avLst/>
            <a:gdLst/>
            <a:ahLst/>
            <a:cxnLst/>
            <a:rect l="l" t="t" r="r" b="b"/>
            <a:pathLst>
              <a:path w="243076" h="138027" extrusionOk="0">
                <a:moveTo>
                  <a:pt x="1" y="0"/>
                </a:moveTo>
                <a:lnTo>
                  <a:pt x="1" y="138027"/>
                </a:lnTo>
                <a:lnTo>
                  <a:pt x="243075" y="138027"/>
                </a:lnTo>
                <a:lnTo>
                  <a:pt x="243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87141" y="-10462"/>
            <a:ext cx="4784475" cy="5164225"/>
          </a:xfrm>
          <a:custGeom>
            <a:avLst/>
            <a:gdLst/>
            <a:ahLst/>
            <a:cxnLst/>
            <a:rect l="l" t="t" r="r" b="b"/>
            <a:pathLst>
              <a:path w="191379" h="206569" extrusionOk="0">
                <a:moveTo>
                  <a:pt x="61308" y="0"/>
                </a:moveTo>
                <a:lnTo>
                  <a:pt x="0" y="206569"/>
                </a:lnTo>
                <a:lnTo>
                  <a:pt x="191379" y="206293"/>
                </a:lnTo>
                <a:lnTo>
                  <a:pt x="190551" y="0"/>
                </a:lnTo>
                <a:close/>
              </a:path>
            </a:pathLst>
          </a:custGeom>
          <a:gradFill>
            <a:gsLst>
              <a:gs pos="0">
                <a:schemeClr val="accent1"/>
              </a:gs>
              <a:gs pos="100000">
                <a:schemeClr val="lt2"/>
              </a:gs>
            </a:gsLst>
            <a:lin ang="8100019" scaled="0"/>
          </a:gradFill>
          <a:ln>
            <a:noFill/>
          </a:ln>
        </p:spPr>
      </p:sp>
      <p:sp>
        <p:nvSpPr>
          <p:cNvPr id="12" name="Google Shape;12;p2"/>
          <p:cNvSpPr txBox="1">
            <a:spLocks noGrp="1"/>
          </p:cNvSpPr>
          <p:nvPr>
            <p:ph type="ctrTitle"/>
          </p:nvPr>
        </p:nvSpPr>
        <p:spPr>
          <a:xfrm>
            <a:off x="848216" y="1641725"/>
            <a:ext cx="4176000" cy="14028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900" b="1">
                <a:latin typeface="Roboto"/>
                <a:ea typeface="Roboto"/>
                <a:cs typeface="Roboto"/>
                <a:sym typeface="Roboto"/>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1416866" y="3174375"/>
            <a:ext cx="3038700" cy="547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atin typeface="Asap"/>
                <a:ea typeface="Asap"/>
                <a:cs typeface="Asap"/>
                <a:sym typeface="Asap"/>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717424" y="159290"/>
            <a:ext cx="646037" cy="180671"/>
            <a:chOff x="3546149" y="1286052"/>
            <a:chExt cx="646037" cy="180671"/>
          </a:xfrm>
        </p:grpSpPr>
        <p:sp>
          <p:nvSpPr>
            <p:cNvPr id="15" name="Google Shape;15;p2"/>
            <p:cNvSpPr/>
            <p:nvPr/>
          </p:nvSpPr>
          <p:spPr>
            <a:xfrm>
              <a:off x="3550264" y="1286052"/>
              <a:ext cx="27996" cy="26561"/>
            </a:xfrm>
            <a:custGeom>
              <a:avLst/>
              <a:gdLst/>
              <a:ahLst/>
              <a:cxnLst/>
              <a:rect l="l" t="t" r="r" b="b"/>
              <a:pathLst>
                <a:path w="1034" h="981" extrusionOk="0">
                  <a:moveTo>
                    <a:pt x="517" y="1"/>
                  </a:moveTo>
                  <a:cubicBezTo>
                    <a:pt x="258" y="1"/>
                    <a:pt x="0" y="175"/>
                    <a:pt x="30" y="525"/>
                  </a:cubicBezTo>
                  <a:cubicBezTo>
                    <a:pt x="46" y="829"/>
                    <a:pt x="274" y="981"/>
                    <a:pt x="505" y="981"/>
                  </a:cubicBezTo>
                  <a:cubicBezTo>
                    <a:pt x="737" y="981"/>
                    <a:pt x="973" y="829"/>
                    <a:pt x="1003" y="525"/>
                  </a:cubicBezTo>
                  <a:cubicBezTo>
                    <a:pt x="1034" y="175"/>
                    <a:pt x="775"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619387"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687697"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55980"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824291"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888485" y="1287081"/>
              <a:ext cx="31299" cy="26750"/>
            </a:xfrm>
            <a:custGeom>
              <a:avLst/>
              <a:gdLst/>
              <a:ahLst/>
              <a:cxnLst/>
              <a:rect l="l" t="t" r="r" b="b"/>
              <a:pathLst>
                <a:path w="1156" h="988" extrusionOk="0">
                  <a:moveTo>
                    <a:pt x="639" y="1"/>
                  </a:moveTo>
                  <a:cubicBezTo>
                    <a:pt x="213" y="1"/>
                    <a:pt x="1" y="517"/>
                    <a:pt x="305" y="852"/>
                  </a:cubicBezTo>
                  <a:cubicBezTo>
                    <a:pt x="399" y="946"/>
                    <a:pt x="516" y="988"/>
                    <a:pt x="634" y="988"/>
                  </a:cubicBezTo>
                  <a:cubicBezTo>
                    <a:pt x="895" y="988"/>
                    <a:pt x="1156" y="781"/>
                    <a:pt x="1156" y="487"/>
                  </a:cubicBezTo>
                  <a:cubicBezTo>
                    <a:pt x="1156" y="213"/>
                    <a:pt x="913"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60911" y="1287081"/>
              <a:ext cx="26371" cy="26371"/>
            </a:xfrm>
            <a:custGeom>
              <a:avLst/>
              <a:gdLst/>
              <a:ahLst/>
              <a:cxnLst/>
              <a:rect l="l" t="t" r="r" b="b"/>
              <a:pathLst>
                <a:path w="974" h="974" extrusionOk="0">
                  <a:moveTo>
                    <a:pt x="487" y="1"/>
                  </a:moveTo>
                  <a:cubicBezTo>
                    <a:pt x="213" y="1"/>
                    <a:pt x="1" y="213"/>
                    <a:pt x="1" y="487"/>
                  </a:cubicBezTo>
                  <a:cubicBezTo>
                    <a:pt x="1"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28382" y="1286052"/>
              <a:ext cx="28023" cy="26561"/>
            </a:xfrm>
            <a:custGeom>
              <a:avLst/>
              <a:gdLst/>
              <a:ahLst/>
              <a:cxnLst/>
              <a:rect l="l" t="t" r="r" b="b"/>
              <a:pathLst>
                <a:path w="1035" h="981" extrusionOk="0">
                  <a:moveTo>
                    <a:pt x="518" y="1"/>
                  </a:moveTo>
                  <a:cubicBezTo>
                    <a:pt x="259" y="1"/>
                    <a:pt x="1" y="175"/>
                    <a:pt x="31" y="525"/>
                  </a:cubicBezTo>
                  <a:cubicBezTo>
                    <a:pt x="62" y="829"/>
                    <a:pt x="290" y="981"/>
                    <a:pt x="518" y="981"/>
                  </a:cubicBezTo>
                  <a:cubicBezTo>
                    <a:pt x="746" y="981"/>
                    <a:pt x="974" y="829"/>
                    <a:pt x="1004" y="525"/>
                  </a:cubicBezTo>
                  <a:cubicBezTo>
                    <a:pt x="1034" y="175"/>
                    <a:pt x="776"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97531"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165842"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50264" y="1336466"/>
              <a:ext cx="27996" cy="26561"/>
            </a:xfrm>
            <a:custGeom>
              <a:avLst/>
              <a:gdLst/>
              <a:ahLst/>
              <a:cxnLst/>
              <a:rect l="l" t="t" r="r" b="b"/>
              <a:pathLst>
                <a:path w="1034" h="981" extrusionOk="0">
                  <a:moveTo>
                    <a:pt x="517" y="0"/>
                  </a:moveTo>
                  <a:cubicBezTo>
                    <a:pt x="258" y="0"/>
                    <a:pt x="0" y="183"/>
                    <a:pt x="30" y="548"/>
                  </a:cubicBezTo>
                  <a:cubicBezTo>
                    <a:pt x="46" y="836"/>
                    <a:pt x="274" y="981"/>
                    <a:pt x="505" y="981"/>
                  </a:cubicBezTo>
                  <a:cubicBezTo>
                    <a:pt x="737"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614432" y="1338117"/>
              <a:ext cx="31299" cy="26100"/>
            </a:xfrm>
            <a:custGeom>
              <a:avLst/>
              <a:gdLst/>
              <a:ahLst/>
              <a:cxnLst/>
              <a:rect l="l" t="t" r="r" b="b"/>
              <a:pathLst>
                <a:path w="1156" h="964" extrusionOk="0">
                  <a:moveTo>
                    <a:pt x="670" y="0"/>
                  </a:moveTo>
                  <a:cubicBezTo>
                    <a:pt x="214" y="0"/>
                    <a:pt x="1" y="517"/>
                    <a:pt x="305" y="821"/>
                  </a:cubicBezTo>
                  <a:cubicBezTo>
                    <a:pt x="414" y="920"/>
                    <a:pt x="542" y="964"/>
                    <a:pt x="665"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682742" y="1338117"/>
              <a:ext cx="31299" cy="26100"/>
            </a:xfrm>
            <a:custGeom>
              <a:avLst/>
              <a:gdLst/>
              <a:ahLst/>
              <a:cxnLst/>
              <a:rect l="l" t="t" r="r" b="b"/>
              <a:pathLst>
                <a:path w="1156" h="964" extrusionOk="0">
                  <a:moveTo>
                    <a:pt x="639" y="0"/>
                  </a:moveTo>
                  <a:cubicBezTo>
                    <a:pt x="214"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755168" y="1336466"/>
              <a:ext cx="28023" cy="26561"/>
            </a:xfrm>
            <a:custGeom>
              <a:avLst/>
              <a:gdLst/>
              <a:ahLst/>
              <a:cxnLst/>
              <a:rect l="l" t="t" r="r" b="b"/>
              <a:pathLst>
                <a:path w="1035" h="981" extrusionOk="0">
                  <a:moveTo>
                    <a:pt x="517" y="0"/>
                  </a:moveTo>
                  <a:cubicBezTo>
                    <a:pt x="259" y="0"/>
                    <a:pt x="1" y="183"/>
                    <a:pt x="31" y="548"/>
                  </a:cubicBezTo>
                  <a:cubicBezTo>
                    <a:pt x="46" y="836"/>
                    <a:pt x="274" y="981"/>
                    <a:pt x="506" y="981"/>
                  </a:cubicBezTo>
                  <a:cubicBezTo>
                    <a:pt x="738" y="981"/>
                    <a:pt x="973" y="836"/>
                    <a:pt x="1004" y="548"/>
                  </a:cubicBezTo>
                  <a:cubicBezTo>
                    <a:pt x="1034" y="183"/>
                    <a:pt x="776"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819363" y="1338117"/>
              <a:ext cx="31299" cy="26100"/>
            </a:xfrm>
            <a:custGeom>
              <a:avLst/>
              <a:gdLst/>
              <a:ahLst/>
              <a:cxnLst/>
              <a:rect l="l" t="t" r="r" b="b"/>
              <a:pathLst>
                <a:path w="1156" h="964" extrusionOk="0">
                  <a:moveTo>
                    <a:pt x="669" y="0"/>
                  </a:moveTo>
                  <a:cubicBezTo>
                    <a:pt x="244" y="0"/>
                    <a:pt x="0" y="517"/>
                    <a:pt x="304" y="821"/>
                  </a:cubicBezTo>
                  <a:cubicBezTo>
                    <a:pt x="413" y="920"/>
                    <a:pt x="541" y="964"/>
                    <a:pt x="66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888485" y="1338117"/>
              <a:ext cx="31299" cy="26100"/>
            </a:xfrm>
            <a:custGeom>
              <a:avLst/>
              <a:gdLst/>
              <a:ahLst/>
              <a:cxnLst/>
              <a:rect l="l" t="t" r="r" b="b"/>
              <a:pathLst>
                <a:path w="1156" h="964" extrusionOk="0">
                  <a:moveTo>
                    <a:pt x="639" y="0"/>
                  </a:moveTo>
                  <a:cubicBezTo>
                    <a:pt x="213"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960099" y="1336466"/>
              <a:ext cx="27996" cy="26561"/>
            </a:xfrm>
            <a:custGeom>
              <a:avLst/>
              <a:gdLst/>
              <a:ahLst/>
              <a:cxnLst/>
              <a:rect l="l" t="t" r="r" b="b"/>
              <a:pathLst>
                <a:path w="1034" h="981" extrusionOk="0">
                  <a:moveTo>
                    <a:pt x="517" y="0"/>
                  </a:moveTo>
                  <a:cubicBezTo>
                    <a:pt x="258" y="0"/>
                    <a:pt x="0" y="183"/>
                    <a:pt x="31" y="548"/>
                  </a:cubicBezTo>
                  <a:cubicBezTo>
                    <a:pt x="61" y="836"/>
                    <a:pt x="289" y="981"/>
                    <a:pt x="517" y="981"/>
                  </a:cubicBezTo>
                  <a:cubicBezTo>
                    <a:pt x="745"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028382" y="1336466"/>
              <a:ext cx="28023" cy="26561"/>
            </a:xfrm>
            <a:custGeom>
              <a:avLst/>
              <a:gdLst/>
              <a:ahLst/>
              <a:cxnLst/>
              <a:rect l="l" t="t" r="r" b="b"/>
              <a:pathLst>
                <a:path w="1035" h="981" extrusionOk="0">
                  <a:moveTo>
                    <a:pt x="518" y="0"/>
                  </a:moveTo>
                  <a:cubicBezTo>
                    <a:pt x="259" y="0"/>
                    <a:pt x="1" y="183"/>
                    <a:pt x="31" y="548"/>
                  </a:cubicBezTo>
                  <a:cubicBezTo>
                    <a:pt x="62" y="836"/>
                    <a:pt x="290" y="981"/>
                    <a:pt x="518" y="981"/>
                  </a:cubicBezTo>
                  <a:cubicBezTo>
                    <a:pt x="746" y="981"/>
                    <a:pt x="974" y="836"/>
                    <a:pt x="1004" y="548"/>
                  </a:cubicBezTo>
                  <a:cubicBezTo>
                    <a:pt x="1034" y="183"/>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092577" y="1338117"/>
              <a:ext cx="31299" cy="26100"/>
            </a:xfrm>
            <a:custGeom>
              <a:avLst/>
              <a:gdLst/>
              <a:ahLst/>
              <a:cxnLst/>
              <a:rect l="l" t="t" r="r" b="b"/>
              <a:pathLst>
                <a:path w="1156" h="964" extrusionOk="0">
                  <a:moveTo>
                    <a:pt x="670" y="0"/>
                  </a:moveTo>
                  <a:cubicBezTo>
                    <a:pt x="244" y="0"/>
                    <a:pt x="1" y="517"/>
                    <a:pt x="335" y="821"/>
                  </a:cubicBezTo>
                  <a:cubicBezTo>
                    <a:pt x="434" y="920"/>
                    <a:pt x="555" y="964"/>
                    <a:pt x="674"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60887" y="1338117"/>
              <a:ext cx="31299" cy="26100"/>
            </a:xfrm>
            <a:custGeom>
              <a:avLst/>
              <a:gdLst/>
              <a:ahLst/>
              <a:cxnLst/>
              <a:rect l="l" t="t" r="r" b="b"/>
              <a:pathLst>
                <a:path w="1156" h="964" extrusionOk="0">
                  <a:moveTo>
                    <a:pt x="669" y="0"/>
                  </a:moveTo>
                  <a:cubicBezTo>
                    <a:pt x="244" y="0"/>
                    <a:pt x="1" y="517"/>
                    <a:pt x="335" y="821"/>
                  </a:cubicBezTo>
                  <a:cubicBezTo>
                    <a:pt x="434" y="920"/>
                    <a:pt x="555" y="964"/>
                    <a:pt x="67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50264" y="1387285"/>
              <a:ext cx="27996" cy="26561"/>
            </a:xfrm>
            <a:custGeom>
              <a:avLst/>
              <a:gdLst/>
              <a:ahLst/>
              <a:cxnLst/>
              <a:rect l="l" t="t" r="r" b="b"/>
              <a:pathLst>
                <a:path w="1034" h="981" extrusionOk="0">
                  <a:moveTo>
                    <a:pt x="517" y="0"/>
                  </a:moveTo>
                  <a:cubicBezTo>
                    <a:pt x="258" y="0"/>
                    <a:pt x="0" y="175"/>
                    <a:pt x="30" y="525"/>
                  </a:cubicBezTo>
                  <a:cubicBezTo>
                    <a:pt x="46" y="829"/>
                    <a:pt x="274" y="981"/>
                    <a:pt x="505" y="981"/>
                  </a:cubicBezTo>
                  <a:cubicBezTo>
                    <a:pt x="737" y="981"/>
                    <a:pt x="973" y="829"/>
                    <a:pt x="1003" y="525"/>
                  </a:cubicBezTo>
                  <a:cubicBezTo>
                    <a:pt x="1034" y="175"/>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19387"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687697"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755980"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824291"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88485" y="1388314"/>
              <a:ext cx="31299" cy="26913"/>
            </a:xfrm>
            <a:custGeom>
              <a:avLst/>
              <a:gdLst/>
              <a:ahLst/>
              <a:cxnLst/>
              <a:rect l="l" t="t" r="r" b="b"/>
              <a:pathLst>
                <a:path w="1156" h="994" extrusionOk="0">
                  <a:moveTo>
                    <a:pt x="639" y="0"/>
                  </a:moveTo>
                  <a:cubicBezTo>
                    <a:pt x="213" y="0"/>
                    <a:pt x="1" y="547"/>
                    <a:pt x="305" y="851"/>
                  </a:cubicBezTo>
                  <a:cubicBezTo>
                    <a:pt x="402" y="949"/>
                    <a:pt x="525" y="993"/>
                    <a:pt x="647" y="993"/>
                  </a:cubicBezTo>
                  <a:cubicBezTo>
                    <a:pt x="904" y="993"/>
                    <a:pt x="1156" y="796"/>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60911" y="1388314"/>
              <a:ext cx="26371" cy="27183"/>
            </a:xfrm>
            <a:custGeom>
              <a:avLst/>
              <a:gdLst/>
              <a:ahLst/>
              <a:cxnLst/>
              <a:rect l="l" t="t" r="r" b="b"/>
              <a:pathLst>
                <a:path w="974" h="1004" extrusionOk="0">
                  <a:moveTo>
                    <a:pt x="487" y="0"/>
                  </a:moveTo>
                  <a:cubicBezTo>
                    <a:pt x="213" y="0"/>
                    <a:pt x="1" y="213"/>
                    <a:pt x="1" y="487"/>
                  </a:cubicBezTo>
                  <a:cubicBezTo>
                    <a:pt x="1"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028382" y="1387285"/>
              <a:ext cx="28023" cy="26561"/>
            </a:xfrm>
            <a:custGeom>
              <a:avLst/>
              <a:gdLst/>
              <a:ahLst/>
              <a:cxnLst/>
              <a:rect l="l" t="t" r="r" b="b"/>
              <a:pathLst>
                <a:path w="1035" h="981" extrusionOk="0">
                  <a:moveTo>
                    <a:pt x="518" y="0"/>
                  </a:moveTo>
                  <a:cubicBezTo>
                    <a:pt x="259" y="0"/>
                    <a:pt x="1" y="175"/>
                    <a:pt x="31" y="525"/>
                  </a:cubicBezTo>
                  <a:cubicBezTo>
                    <a:pt x="62" y="829"/>
                    <a:pt x="290" y="981"/>
                    <a:pt x="518" y="981"/>
                  </a:cubicBezTo>
                  <a:cubicBezTo>
                    <a:pt x="746" y="981"/>
                    <a:pt x="974" y="829"/>
                    <a:pt x="1004" y="525"/>
                  </a:cubicBezTo>
                  <a:cubicBezTo>
                    <a:pt x="1034" y="175"/>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097531"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65842"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546149" y="1439323"/>
              <a:ext cx="31299" cy="26506"/>
            </a:xfrm>
            <a:custGeom>
              <a:avLst/>
              <a:gdLst/>
              <a:ahLst/>
              <a:cxnLst/>
              <a:rect l="l" t="t" r="r" b="b"/>
              <a:pathLst>
                <a:path w="1156" h="979" extrusionOk="0">
                  <a:moveTo>
                    <a:pt x="669" y="1"/>
                  </a:moveTo>
                  <a:cubicBezTo>
                    <a:pt x="213" y="1"/>
                    <a:pt x="0" y="518"/>
                    <a:pt x="304" y="822"/>
                  </a:cubicBezTo>
                  <a:cubicBezTo>
                    <a:pt x="403" y="930"/>
                    <a:pt x="528" y="978"/>
                    <a:pt x="651" y="978"/>
                  </a:cubicBezTo>
                  <a:cubicBezTo>
                    <a:pt x="906" y="978"/>
                    <a:pt x="1155" y="774"/>
                    <a:pt x="1155" y="487"/>
                  </a:cubicBezTo>
                  <a:cubicBezTo>
                    <a:pt x="1155" y="214"/>
                    <a:pt x="942"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19387"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87697"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755980"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824291"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891789" y="1440163"/>
              <a:ext cx="28835" cy="26561"/>
            </a:xfrm>
            <a:custGeom>
              <a:avLst/>
              <a:gdLst/>
              <a:ahLst/>
              <a:cxnLst/>
              <a:rect l="l" t="t" r="r" b="b"/>
              <a:pathLst>
                <a:path w="1065" h="981" extrusionOk="0">
                  <a:moveTo>
                    <a:pt x="532" y="0"/>
                  </a:moveTo>
                  <a:cubicBezTo>
                    <a:pt x="297" y="0"/>
                    <a:pt x="61" y="152"/>
                    <a:pt x="31" y="456"/>
                  </a:cubicBezTo>
                  <a:cubicBezTo>
                    <a:pt x="0" y="806"/>
                    <a:pt x="266" y="981"/>
                    <a:pt x="532" y="981"/>
                  </a:cubicBezTo>
                  <a:cubicBezTo>
                    <a:pt x="798" y="981"/>
                    <a:pt x="1064" y="806"/>
                    <a:pt x="1034" y="456"/>
                  </a:cubicBezTo>
                  <a:cubicBezTo>
                    <a:pt x="1003" y="152"/>
                    <a:pt x="768"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960911" y="1439323"/>
              <a:ext cx="26371" cy="26371"/>
            </a:xfrm>
            <a:custGeom>
              <a:avLst/>
              <a:gdLst/>
              <a:ahLst/>
              <a:cxnLst/>
              <a:rect l="l" t="t" r="r" b="b"/>
              <a:pathLst>
                <a:path w="974" h="974" extrusionOk="0">
                  <a:moveTo>
                    <a:pt x="487" y="1"/>
                  </a:moveTo>
                  <a:cubicBezTo>
                    <a:pt x="213" y="1"/>
                    <a:pt x="1" y="214"/>
                    <a:pt x="1" y="487"/>
                  </a:cubicBezTo>
                  <a:cubicBezTo>
                    <a:pt x="1"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024267" y="1439323"/>
              <a:ext cx="31326" cy="26506"/>
            </a:xfrm>
            <a:custGeom>
              <a:avLst/>
              <a:gdLst/>
              <a:ahLst/>
              <a:cxnLst/>
              <a:rect l="l" t="t" r="r" b="b"/>
              <a:pathLst>
                <a:path w="1157" h="979" extrusionOk="0">
                  <a:moveTo>
                    <a:pt x="670" y="1"/>
                  </a:moveTo>
                  <a:cubicBezTo>
                    <a:pt x="244" y="1"/>
                    <a:pt x="1" y="518"/>
                    <a:pt x="305" y="822"/>
                  </a:cubicBezTo>
                  <a:cubicBezTo>
                    <a:pt x="414" y="930"/>
                    <a:pt x="542" y="978"/>
                    <a:pt x="666" y="978"/>
                  </a:cubicBezTo>
                  <a:cubicBezTo>
                    <a:pt x="921" y="978"/>
                    <a:pt x="1156" y="774"/>
                    <a:pt x="1156" y="487"/>
                  </a:cubicBezTo>
                  <a:cubicBezTo>
                    <a:pt x="1156" y="214"/>
                    <a:pt x="943"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097531"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165842"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2"/>
          <p:cNvSpPr/>
          <p:nvPr/>
        </p:nvSpPr>
        <p:spPr>
          <a:xfrm rot="-2151001">
            <a:off x="350505" y="680103"/>
            <a:ext cx="937466" cy="947109"/>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rot="1706386">
            <a:off x="3945862" y="331627"/>
            <a:ext cx="1321729" cy="1335326"/>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rot="-7559486">
            <a:off x="457822" y="3595524"/>
            <a:ext cx="1165215" cy="1177322"/>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36"/>
        <p:cNvGrpSpPr/>
        <p:nvPr/>
      </p:nvGrpSpPr>
      <p:grpSpPr>
        <a:xfrm>
          <a:off x="0" y="0"/>
          <a:ext cx="0" cy="0"/>
          <a:chOff x="0" y="0"/>
          <a:chExt cx="0" cy="0"/>
        </a:xfrm>
      </p:grpSpPr>
      <p:pic>
        <p:nvPicPr>
          <p:cNvPr id="1737" name="Google Shape;1737;p41"/>
          <p:cNvPicPr preferRelativeResize="0"/>
          <p:nvPr/>
        </p:nvPicPr>
        <p:blipFill>
          <a:blip r:embed="rId2">
            <a:alphaModFix/>
          </a:blip>
          <a:stretch>
            <a:fillRect/>
          </a:stretch>
        </p:blipFill>
        <p:spPr>
          <a:xfrm>
            <a:off x="-6350" y="-11200"/>
            <a:ext cx="9177974" cy="516422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38"/>
        <p:cNvGrpSpPr/>
        <p:nvPr/>
      </p:nvGrpSpPr>
      <p:grpSpPr>
        <a:xfrm>
          <a:off x="0" y="0"/>
          <a:ext cx="0" cy="0"/>
          <a:chOff x="0" y="0"/>
          <a:chExt cx="0" cy="0"/>
        </a:xfrm>
      </p:grpSpPr>
      <p:pic>
        <p:nvPicPr>
          <p:cNvPr id="1739" name="Google Shape;1739;p42"/>
          <p:cNvPicPr preferRelativeResize="0"/>
          <p:nvPr/>
        </p:nvPicPr>
        <p:blipFill>
          <a:blip r:embed="rId2">
            <a:alphaModFix/>
          </a:blip>
          <a:stretch>
            <a:fillRect/>
          </a:stretch>
        </p:blipFill>
        <p:spPr>
          <a:xfrm flipH="1">
            <a:off x="-27626" y="-12675"/>
            <a:ext cx="9200026" cy="5157324"/>
          </a:xfrm>
          <a:prstGeom prst="rect">
            <a:avLst/>
          </a:prstGeom>
          <a:noFill/>
          <a:ln>
            <a:noFill/>
          </a:ln>
          <a:effectLst>
            <a:outerShdw blurRad="185738" dist="190500" dir="5520000" algn="bl" rotWithShape="0">
              <a:srgbClr val="000000">
                <a:alpha val="87000"/>
              </a:srgbClr>
            </a:outerShdw>
          </a:effectLst>
        </p:spPr>
      </p:pic>
      <p:sp>
        <p:nvSpPr>
          <p:cNvPr id="1740" name="Google Shape;1740;p42"/>
          <p:cNvSpPr/>
          <p:nvPr/>
        </p:nvSpPr>
        <p:spPr>
          <a:xfrm rot="10800000" flipH="1">
            <a:off x="-29200" y="3283750"/>
            <a:ext cx="9201600" cy="1858500"/>
          </a:xfrm>
          <a:custGeom>
            <a:avLst/>
            <a:gdLst/>
            <a:ahLst/>
            <a:cxnLst/>
            <a:rect l="l" t="t" r="r" b="b"/>
            <a:pathLst>
              <a:path w="368064" h="89826" extrusionOk="0">
                <a:moveTo>
                  <a:pt x="368064" y="28160"/>
                </a:moveTo>
                <a:lnTo>
                  <a:pt x="829" y="89826"/>
                </a:lnTo>
                <a:lnTo>
                  <a:pt x="0" y="0"/>
                </a:lnTo>
                <a:lnTo>
                  <a:pt x="367511" y="749"/>
                </a:lnTo>
                <a:close/>
              </a:path>
            </a:pathLst>
          </a:custGeom>
          <a:gradFill>
            <a:gsLst>
              <a:gs pos="0">
                <a:schemeClr val="accent1"/>
              </a:gs>
              <a:gs pos="100000">
                <a:schemeClr val="lt2"/>
              </a:gs>
            </a:gsLst>
            <a:lin ang="8100019" scaled="0"/>
          </a:gra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741"/>
        <p:cNvGrpSpPr/>
        <p:nvPr/>
      </p:nvGrpSpPr>
      <p:grpSpPr>
        <a:xfrm>
          <a:off x="0" y="0"/>
          <a:ext cx="0" cy="0"/>
          <a:chOff x="0" y="0"/>
          <a:chExt cx="0" cy="0"/>
        </a:xfrm>
      </p:grpSpPr>
      <p:pic>
        <p:nvPicPr>
          <p:cNvPr id="1742" name="Google Shape;1742;p43"/>
          <p:cNvPicPr preferRelativeResize="0"/>
          <p:nvPr/>
        </p:nvPicPr>
        <p:blipFill>
          <a:blip r:embed="rId2">
            <a:alphaModFix/>
          </a:blip>
          <a:stretch>
            <a:fillRect/>
          </a:stretch>
        </p:blipFill>
        <p:spPr>
          <a:xfrm flipH="1">
            <a:off x="-27626" y="-12675"/>
            <a:ext cx="9200026" cy="5157324"/>
          </a:xfrm>
          <a:prstGeom prst="rect">
            <a:avLst/>
          </a:prstGeom>
          <a:noFill/>
          <a:ln>
            <a:noFill/>
          </a:ln>
          <a:effectLst>
            <a:outerShdw blurRad="185738" dist="190500" dir="5520000" algn="bl" rotWithShape="0">
              <a:srgbClr val="000000">
                <a:alpha val="87000"/>
              </a:srgbClr>
            </a:outerShdw>
          </a:effectLst>
        </p:spPr>
      </p:pic>
      <p:sp>
        <p:nvSpPr>
          <p:cNvPr id="1743" name="Google Shape;1743;p43"/>
          <p:cNvSpPr/>
          <p:nvPr/>
        </p:nvSpPr>
        <p:spPr>
          <a:xfrm rot="10800000">
            <a:off x="6912590" y="-6912"/>
            <a:ext cx="2252150" cy="5157325"/>
          </a:xfrm>
          <a:custGeom>
            <a:avLst/>
            <a:gdLst/>
            <a:ahLst/>
            <a:cxnLst/>
            <a:rect l="l" t="t" r="r" b="b"/>
            <a:pathLst>
              <a:path w="90086" h="206293" extrusionOk="0">
                <a:moveTo>
                  <a:pt x="50265" y="230"/>
                </a:moveTo>
                <a:lnTo>
                  <a:pt x="90086" y="205834"/>
                </a:lnTo>
                <a:lnTo>
                  <a:pt x="0" y="206293"/>
                </a:lnTo>
                <a:lnTo>
                  <a:pt x="749" y="0"/>
                </a:lnTo>
                <a:close/>
              </a:path>
            </a:pathLst>
          </a:custGeom>
          <a:gradFill>
            <a:gsLst>
              <a:gs pos="0">
                <a:schemeClr val="accent1"/>
              </a:gs>
              <a:gs pos="100000">
                <a:schemeClr val="lt2"/>
              </a:gs>
            </a:gsLst>
            <a:lin ang="8100019" scaled="0"/>
          </a:gra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1"/>
        <p:cNvGrpSpPr/>
        <p:nvPr/>
      </p:nvGrpSpPr>
      <p:grpSpPr>
        <a:xfrm>
          <a:off x="0" y="0"/>
          <a:ext cx="0" cy="0"/>
          <a:chOff x="0" y="0"/>
          <a:chExt cx="0" cy="0"/>
        </a:xfrm>
      </p:grpSpPr>
      <p:pic>
        <p:nvPicPr>
          <p:cNvPr id="152" name="Google Shape;152;p4"/>
          <p:cNvPicPr preferRelativeResize="0"/>
          <p:nvPr/>
        </p:nvPicPr>
        <p:blipFill>
          <a:blip r:embed="rId2">
            <a:alphaModFix/>
          </a:blip>
          <a:stretch>
            <a:fillRect/>
          </a:stretch>
        </p:blipFill>
        <p:spPr>
          <a:xfrm flipH="1">
            <a:off x="-27626" y="-12675"/>
            <a:ext cx="9200026" cy="5157324"/>
          </a:xfrm>
          <a:prstGeom prst="rect">
            <a:avLst/>
          </a:prstGeom>
          <a:noFill/>
          <a:ln>
            <a:noFill/>
          </a:ln>
          <a:effectLst>
            <a:outerShdw blurRad="185738" dist="190500" dir="5520000" algn="bl" rotWithShape="0">
              <a:srgbClr val="000000">
                <a:alpha val="87000"/>
              </a:srgbClr>
            </a:outerShdw>
          </a:effectLst>
        </p:spPr>
      </p:pic>
      <p:sp>
        <p:nvSpPr>
          <p:cNvPr id="153" name="Google Shape;153;p4"/>
          <p:cNvSpPr/>
          <p:nvPr/>
        </p:nvSpPr>
        <p:spPr>
          <a:xfrm>
            <a:off x="717425" y="1063400"/>
            <a:ext cx="7709155" cy="3733285"/>
          </a:xfrm>
          <a:custGeom>
            <a:avLst/>
            <a:gdLst/>
            <a:ahLst/>
            <a:cxnLst/>
            <a:rect l="l" t="t" r="r" b="b"/>
            <a:pathLst>
              <a:path w="243076" h="138027" extrusionOk="0">
                <a:moveTo>
                  <a:pt x="1" y="0"/>
                </a:moveTo>
                <a:lnTo>
                  <a:pt x="1" y="138027"/>
                </a:lnTo>
                <a:lnTo>
                  <a:pt x="243075" y="138027"/>
                </a:lnTo>
                <a:lnTo>
                  <a:pt x="243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txBox="1">
            <a:spLocks noGrp="1"/>
          </p:cNvSpPr>
          <p:nvPr>
            <p:ph type="body" idx="1"/>
          </p:nvPr>
        </p:nvSpPr>
        <p:spPr>
          <a:xfrm>
            <a:off x="883800" y="1180285"/>
            <a:ext cx="73764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sp>
        <p:nvSpPr>
          <p:cNvPr id="155" name="Google Shape;155;p4"/>
          <p:cNvSpPr txBox="1">
            <a:spLocks noGrp="1"/>
          </p:cNvSpPr>
          <p:nvPr>
            <p:ph type="title"/>
          </p:nvPr>
        </p:nvSpPr>
        <p:spPr>
          <a:xfrm>
            <a:off x="717425" y="329825"/>
            <a:ext cx="7709100" cy="60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b="1">
                <a:solidFill>
                  <a:schemeClr val="accent1"/>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 name="Google Shape;156;p4"/>
          <p:cNvGrpSpPr/>
          <p:nvPr/>
        </p:nvGrpSpPr>
        <p:grpSpPr>
          <a:xfrm>
            <a:off x="7780487" y="697277"/>
            <a:ext cx="646037" cy="180671"/>
            <a:chOff x="3546149" y="1286052"/>
            <a:chExt cx="646037" cy="180671"/>
          </a:xfrm>
        </p:grpSpPr>
        <p:sp>
          <p:nvSpPr>
            <p:cNvPr id="157" name="Google Shape;157;p4"/>
            <p:cNvSpPr/>
            <p:nvPr/>
          </p:nvSpPr>
          <p:spPr>
            <a:xfrm>
              <a:off x="3550264" y="1286052"/>
              <a:ext cx="27996" cy="26561"/>
            </a:xfrm>
            <a:custGeom>
              <a:avLst/>
              <a:gdLst/>
              <a:ahLst/>
              <a:cxnLst/>
              <a:rect l="l" t="t" r="r" b="b"/>
              <a:pathLst>
                <a:path w="1034" h="981" extrusionOk="0">
                  <a:moveTo>
                    <a:pt x="517" y="1"/>
                  </a:moveTo>
                  <a:cubicBezTo>
                    <a:pt x="258" y="1"/>
                    <a:pt x="0" y="175"/>
                    <a:pt x="30" y="525"/>
                  </a:cubicBezTo>
                  <a:cubicBezTo>
                    <a:pt x="46" y="829"/>
                    <a:pt x="274" y="981"/>
                    <a:pt x="505" y="981"/>
                  </a:cubicBezTo>
                  <a:cubicBezTo>
                    <a:pt x="737" y="981"/>
                    <a:pt x="973" y="829"/>
                    <a:pt x="1003" y="525"/>
                  </a:cubicBezTo>
                  <a:cubicBezTo>
                    <a:pt x="1034" y="175"/>
                    <a:pt x="775"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3619387"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3687697"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3755980"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3824291"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3888485" y="1287081"/>
              <a:ext cx="31299" cy="26750"/>
            </a:xfrm>
            <a:custGeom>
              <a:avLst/>
              <a:gdLst/>
              <a:ahLst/>
              <a:cxnLst/>
              <a:rect l="l" t="t" r="r" b="b"/>
              <a:pathLst>
                <a:path w="1156" h="988" extrusionOk="0">
                  <a:moveTo>
                    <a:pt x="639" y="1"/>
                  </a:moveTo>
                  <a:cubicBezTo>
                    <a:pt x="213" y="1"/>
                    <a:pt x="1" y="517"/>
                    <a:pt x="305" y="852"/>
                  </a:cubicBezTo>
                  <a:cubicBezTo>
                    <a:pt x="399" y="946"/>
                    <a:pt x="516" y="988"/>
                    <a:pt x="634" y="988"/>
                  </a:cubicBezTo>
                  <a:cubicBezTo>
                    <a:pt x="895" y="988"/>
                    <a:pt x="1156" y="781"/>
                    <a:pt x="1156" y="487"/>
                  </a:cubicBezTo>
                  <a:cubicBezTo>
                    <a:pt x="1156" y="213"/>
                    <a:pt x="913"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3960911" y="1287081"/>
              <a:ext cx="26371" cy="26371"/>
            </a:xfrm>
            <a:custGeom>
              <a:avLst/>
              <a:gdLst/>
              <a:ahLst/>
              <a:cxnLst/>
              <a:rect l="l" t="t" r="r" b="b"/>
              <a:pathLst>
                <a:path w="974" h="974" extrusionOk="0">
                  <a:moveTo>
                    <a:pt x="487" y="1"/>
                  </a:moveTo>
                  <a:cubicBezTo>
                    <a:pt x="213" y="1"/>
                    <a:pt x="1" y="213"/>
                    <a:pt x="1" y="487"/>
                  </a:cubicBezTo>
                  <a:cubicBezTo>
                    <a:pt x="1"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028382" y="1286052"/>
              <a:ext cx="28023" cy="26561"/>
            </a:xfrm>
            <a:custGeom>
              <a:avLst/>
              <a:gdLst/>
              <a:ahLst/>
              <a:cxnLst/>
              <a:rect l="l" t="t" r="r" b="b"/>
              <a:pathLst>
                <a:path w="1035" h="981" extrusionOk="0">
                  <a:moveTo>
                    <a:pt x="518" y="1"/>
                  </a:moveTo>
                  <a:cubicBezTo>
                    <a:pt x="259" y="1"/>
                    <a:pt x="1" y="175"/>
                    <a:pt x="31" y="525"/>
                  </a:cubicBezTo>
                  <a:cubicBezTo>
                    <a:pt x="62" y="829"/>
                    <a:pt x="290" y="981"/>
                    <a:pt x="518" y="981"/>
                  </a:cubicBezTo>
                  <a:cubicBezTo>
                    <a:pt x="746" y="981"/>
                    <a:pt x="974" y="829"/>
                    <a:pt x="1004" y="525"/>
                  </a:cubicBezTo>
                  <a:cubicBezTo>
                    <a:pt x="1034" y="175"/>
                    <a:pt x="776"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097531"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165842"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3550264" y="1336466"/>
              <a:ext cx="27996" cy="26561"/>
            </a:xfrm>
            <a:custGeom>
              <a:avLst/>
              <a:gdLst/>
              <a:ahLst/>
              <a:cxnLst/>
              <a:rect l="l" t="t" r="r" b="b"/>
              <a:pathLst>
                <a:path w="1034" h="981" extrusionOk="0">
                  <a:moveTo>
                    <a:pt x="517" y="0"/>
                  </a:moveTo>
                  <a:cubicBezTo>
                    <a:pt x="258" y="0"/>
                    <a:pt x="0" y="183"/>
                    <a:pt x="30" y="548"/>
                  </a:cubicBezTo>
                  <a:cubicBezTo>
                    <a:pt x="46" y="836"/>
                    <a:pt x="274" y="981"/>
                    <a:pt x="505" y="981"/>
                  </a:cubicBezTo>
                  <a:cubicBezTo>
                    <a:pt x="737"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3614432" y="1338117"/>
              <a:ext cx="31299" cy="26100"/>
            </a:xfrm>
            <a:custGeom>
              <a:avLst/>
              <a:gdLst/>
              <a:ahLst/>
              <a:cxnLst/>
              <a:rect l="l" t="t" r="r" b="b"/>
              <a:pathLst>
                <a:path w="1156" h="964" extrusionOk="0">
                  <a:moveTo>
                    <a:pt x="670" y="0"/>
                  </a:moveTo>
                  <a:cubicBezTo>
                    <a:pt x="214" y="0"/>
                    <a:pt x="1" y="517"/>
                    <a:pt x="305" y="821"/>
                  </a:cubicBezTo>
                  <a:cubicBezTo>
                    <a:pt x="414" y="920"/>
                    <a:pt x="542" y="964"/>
                    <a:pt x="665"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3682742" y="1338117"/>
              <a:ext cx="31299" cy="26100"/>
            </a:xfrm>
            <a:custGeom>
              <a:avLst/>
              <a:gdLst/>
              <a:ahLst/>
              <a:cxnLst/>
              <a:rect l="l" t="t" r="r" b="b"/>
              <a:pathLst>
                <a:path w="1156" h="964" extrusionOk="0">
                  <a:moveTo>
                    <a:pt x="639" y="0"/>
                  </a:moveTo>
                  <a:cubicBezTo>
                    <a:pt x="214"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3755168" y="1336466"/>
              <a:ext cx="28023" cy="26561"/>
            </a:xfrm>
            <a:custGeom>
              <a:avLst/>
              <a:gdLst/>
              <a:ahLst/>
              <a:cxnLst/>
              <a:rect l="l" t="t" r="r" b="b"/>
              <a:pathLst>
                <a:path w="1035" h="981" extrusionOk="0">
                  <a:moveTo>
                    <a:pt x="517" y="0"/>
                  </a:moveTo>
                  <a:cubicBezTo>
                    <a:pt x="259" y="0"/>
                    <a:pt x="1" y="183"/>
                    <a:pt x="31" y="548"/>
                  </a:cubicBezTo>
                  <a:cubicBezTo>
                    <a:pt x="46" y="836"/>
                    <a:pt x="274" y="981"/>
                    <a:pt x="506" y="981"/>
                  </a:cubicBezTo>
                  <a:cubicBezTo>
                    <a:pt x="738" y="981"/>
                    <a:pt x="973" y="836"/>
                    <a:pt x="1004" y="548"/>
                  </a:cubicBezTo>
                  <a:cubicBezTo>
                    <a:pt x="1034" y="183"/>
                    <a:pt x="776"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3819363" y="1338117"/>
              <a:ext cx="31299" cy="26100"/>
            </a:xfrm>
            <a:custGeom>
              <a:avLst/>
              <a:gdLst/>
              <a:ahLst/>
              <a:cxnLst/>
              <a:rect l="l" t="t" r="r" b="b"/>
              <a:pathLst>
                <a:path w="1156" h="964" extrusionOk="0">
                  <a:moveTo>
                    <a:pt x="669" y="0"/>
                  </a:moveTo>
                  <a:cubicBezTo>
                    <a:pt x="244" y="0"/>
                    <a:pt x="0" y="517"/>
                    <a:pt x="304" y="821"/>
                  </a:cubicBezTo>
                  <a:cubicBezTo>
                    <a:pt x="413" y="920"/>
                    <a:pt x="541" y="964"/>
                    <a:pt x="66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3888485" y="1338117"/>
              <a:ext cx="31299" cy="26100"/>
            </a:xfrm>
            <a:custGeom>
              <a:avLst/>
              <a:gdLst/>
              <a:ahLst/>
              <a:cxnLst/>
              <a:rect l="l" t="t" r="r" b="b"/>
              <a:pathLst>
                <a:path w="1156" h="964" extrusionOk="0">
                  <a:moveTo>
                    <a:pt x="639" y="0"/>
                  </a:moveTo>
                  <a:cubicBezTo>
                    <a:pt x="213"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3960099" y="1336466"/>
              <a:ext cx="27996" cy="26561"/>
            </a:xfrm>
            <a:custGeom>
              <a:avLst/>
              <a:gdLst/>
              <a:ahLst/>
              <a:cxnLst/>
              <a:rect l="l" t="t" r="r" b="b"/>
              <a:pathLst>
                <a:path w="1034" h="981" extrusionOk="0">
                  <a:moveTo>
                    <a:pt x="517" y="0"/>
                  </a:moveTo>
                  <a:cubicBezTo>
                    <a:pt x="258" y="0"/>
                    <a:pt x="0" y="183"/>
                    <a:pt x="31" y="548"/>
                  </a:cubicBezTo>
                  <a:cubicBezTo>
                    <a:pt x="61" y="836"/>
                    <a:pt x="289" y="981"/>
                    <a:pt x="517" y="981"/>
                  </a:cubicBezTo>
                  <a:cubicBezTo>
                    <a:pt x="745"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028382" y="1336466"/>
              <a:ext cx="28023" cy="26561"/>
            </a:xfrm>
            <a:custGeom>
              <a:avLst/>
              <a:gdLst/>
              <a:ahLst/>
              <a:cxnLst/>
              <a:rect l="l" t="t" r="r" b="b"/>
              <a:pathLst>
                <a:path w="1035" h="981" extrusionOk="0">
                  <a:moveTo>
                    <a:pt x="518" y="0"/>
                  </a:moveTo>
                  <a:cubicBezTo>
                    <a:pt x="259" y="0"/>
                    <a:pt x="1" y="183"/>
                    <a:pt x="31" y="548"/>
                  </a:cubicBezTo>
                  <a:cubicBezTo>
                    <a:pt x="62" y="836"/>
                    <a:pt x="290" y="981"/>
                    <a:pt x="518" y="981"/>
                  </a:cubicBezTo>
                  <a:cubicBezTo>
                    <a:pt x="746" y="981"/>
                    <a:pt x="974" y="836"/>
                    <a:pt x="1004" y="548"/>
                  </a:cubicBezTo>
                  <a:cubicBezTo>
                    <a:pt x="1034" y="183"/>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092577" y="1338117"/>
              <a:ext cx="31299" cy="26100"/>
            </a:xfrm>
            <a:custGeom>
              <a:avLst/>
              <a:gdLst/>
              <a:ahLst/>
              <a:cxnLst/>
              <a:rect l="l" t="t" r="r" b="b"/>
              <a:pathLst>
                <a:path w="1156" h="964" extrusionOk="0">
                  <a:moveTo>
                    <a:pt x="670" y="0"/>
                  </a:moveTo>
                  <a:cubicBezTo>
                    <a:pt x="244" y="0"/>
                    <a:pt x="1" y="517"/>
                    <a:pt x="335" y="821"/>
                  </a:cubicBezTo>
                  <a:cubicBezTo>
                    <a:pt x="434" y="920"/>
                    <a:pt x="555" y="964"/>
                    <a:pt x="674"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4160887" y="1338117"/>
              <a:ext cx="31299" cy="26100"/>
            </a:xfrm>
            <a:custGeom>
              <a:avLst/>
              <a:gdLst/>
              <a:ahLst/>
              <a:cxnLst/>
              <a:rect l="l" t="t" r="r" b="b"/>
              <a:pathLst>
                <a:path w="1156" h="964" extrusionOk="0">
                  <a:moveTo>
                    <a:pt x="669" y="0"/>
                  </a:moveTo>
                  <a:cubicBezTo>
                    <a:pt x="244" y="0"/>
                    <a:pt x="1" y="517"/>
                    <a:pt x="335" y="821"/>
                  </a:cubicBezTo>
                  <a:cubicBezTo>
                    <a:pt x="434" y="920"/>
                    <a:pt x="555" y="964"/>
                    <a:pt x="67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550264" y="1387285"/>
              <a:ext cx="27996" cy="26561"/>
            </a:xfrm>
            <a:custGeom>
              <a:avLst/>
              <a:gdLst/>
              <a:ahLst/>
              <a:cxnLst/>
              <a:rect l="l" t="t" r="r" b="b"/>
              <a:pathLst>
                <a:path w="1034" h="981" extrusionOk="0">
                  <a:moveTo>
                    <a:pt x="517" y="0"/>
                  </a:moveTo>
                  <a:cubicBezTo>
                    <a:pt x="258" y="0"/>
                    <a:pt x="0" y="175"/>
                    <a:pt x="30" y="525"/>
                  </a:cubicBezTo>
                  <a:cubicBezTo>
                    <a:pt x="46" y="829"/>
                    <a:pt x="274" y="981"/>
                    <a:pt x="505" y="981"/>
                  </a:cubicBezTo>
                  <a:cubicBezTo>
                    <a:pt x="737" y="981"/>
                    <a:pt x="973" y="829"/>
                    <a:pt x="1003" y="525"/>
                  </a:cubicBezTo>
                  <a:cubicBezTo>
                    <a:pt x="1034" y="175"/>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619387"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687697"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755980"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3824291"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88485" y="1388314"/>
              <a:ext cx="31299" cy="26913"/>
            </a:xfrm>
            <a:custGeom>
              <a:avLst/>
              <a:gdLst/>
              <a:ahLst/>
              <a:cxnLst/>
              <a:rect l="l" t="t" r="r" b="b"/>
              <a:pathLst>
                <a:path w="1156" h="994" extrusionOk="0">
                  <a:moveTo>
                    <a:pt x="639" y="0"/>
                  </a:moveTo>
                  <a:cubicBezTo>
                    <a:pt x="213" y="0"/>
                    <a:pt x="1" y="547"/>
                    <a:pt x="305" y="851"/>
                  </a:cubicBezTo>
                  <a:cubicBezTo>
                    <a:pt x="402" y="949"/>
                    <a:pt x="525" y="993"/>
                    <a:pt x="647" y="993"/>
                  </a:cubicBezTo>
                  <a:cubicBezTo>
                    <a:pt x="904" y="993"/>
                    <a:pt x="1156" y="796"/>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60911" y="1388314"/>
              <a:ext cx="26371" cy="27183"/>
            </a:xfrm>
            <a:custGeom>
              <a:avLst/>
              <a:gdLst/>
              <a:ahLst/>
              <a:cxnLst/>
              <a:rect l="l" t="t" r="r" b="b"/>
              <a:pathLst>
                <a:path w="974" h="1004" extrusionOk="0">
                  <a:moveTo>
                    <a:pt x="487" y="0"/>
                  </a:moveTo>
                  <a:cubicBezTo>
                    <a:pt x="213" y="0"/>
                    <a:pt x="1" y="213"/>
                    <a:pt x="1" y="487"/>
                  </a:cubicBezTo>
                  <a:cubicBezTo>
                    <a:pt x="1"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28382" y="1387285"/>
              <a:ext cx="28023" cy="26561"/>
            </a:xfrm>
            <a:custGeom>
              <a:avLst/>
              <a:gdLst/>
              <a:ahLst/>
              <a:cxnLst/>
              <a:rect l="l" t="t" r="r" b="b"/>
              <a:pathLst>
                <a:path w="1035" h="981" extrusionOk="0">
                  <a:moveTo>
                    <a:pt x="518" y="0"/>
                  </a:moveTo>
                  <a:cubicBezTo>
                    <a:pt x="259" y="0"/>
                    <a:pt x="1" y="175"/>
                    <a:pt x="31" y="525"/>
                  </a:cubicBezTo>
                  <a:cubicBezTo>
                    <a:pt x="62" y="829"/>
                    <a:pt x="290" y="981"/>
                    <a:pt x="518" y="981"/>
                  </a:cubicBezTo>
                  <a:cubicBezTo>
                    <a:pt x="746" y="981"/>
                    <a:pt x="974" y="829"/>
                    <a:pt x="1004" y="525"/>
                  </a:cubicBezTo>
                  <a:cubicBezTo>
                    <a:pt x="1034" y="175"/>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4097531"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4165842"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3546149" y="1439323"/>
              <a:ext cx="31299" cy="26506"/>
            </a:xfrm>
            <a:custGeom>
              <a:avLst/>
              <a:gdLst/>
              <a:ahLst/>
              <a:cxnLst/>
              <a:rect l="l" t="t" r="r" b="b"/>
              <a:pathLst>
                <a:path w="1156" h="979" extrusionOk="0">
                  <a:moveTo>
                    <a:pt x="669" y="1"/>
                  </a:moveTo>
                  <a:cubicBezTo>
                    <a:pt x="213" y="1"/>
                    <a:pt x="0" y="518"/>
                    <a:pt x="304" y="822"/>
                  </a:cubicBezTo>
                  <a:cubicBezTo>
                    <a:pt x="403" y="930"/>
                    <a:pt x="528" y="978"/>
                    <a:pt x="651" y="978"/>
                  </a:cubicBezTo>
                  <a:cubicBezTo>
                    <a:pt x="906" y="978"/>
                    <a:pt x="1155" y="774"/>
                    <a:pt x="1155" y="487"/>
                  </a:cubicBezTo>
                  <a:cubicBezTo>
                    <a:pt x="1155" y="214"/>
                    <a:pt x="942"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619387"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687697"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755980"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24291"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891789" y="1440163"/>
              <a:ext cx="28835" cy="26561"/>
            </a:xfrm>
            <a:custGeom>
              <a:avLst/>
              <a:gdLst/>
              <a:ahLst/>
              <a:cxnLst/>
              <a:rect l="l" t="t" r="r" b="b"/>
              <a:pathLst>
                <a:path w="1065" h="981" extrusionOk="0">
                  <a:moveTo>
                    <a:pt x="532" y="0"/>
                  </a:moveTo>
                  <a:cubicBezTo>
                    <a:pt x="297" y="0"/>
                    <a:pt x="61" y="152"/>
                    <a:pt x="31" y="456"/>
                  </a:cubicBezTo>
                  <a:cubicBezTo>
                    <a:pt x="0" y="806"/>
                    <a:pt x="266" y="981"/>
                    <a:pt x="532" y="981"/>
                  </a:cubicBezTo>
                  <a:cubicBezTo>
                    <a:pt x="798" y="981"/>
                    <a:pt x="1064" y="806"/>
                    <a:pt x="1034" y="456"/>
                  </a:cubicBezTo>
                  <a:cubicBezTo>
                    <a:pt x="1003" y="152"/>
                    <a:pt x="768"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960911" y="1439323"/>
              <a:ext cx="26371" cy="26371"/>
            </a:xfrm>
            <a:custGeom>
              <a:avLst/>
              <a:gdLst/>
              <a:ahLst/>
              <a:cxnLst/>
              <a:rect l="l" t="t" r="r" b="b"/>
              <a:pathLst>
                <a:path w="974" h="974" extrusionOk="0">
                  <a:moveTo>
                    <a:pt x="487" y="1"/>
                  </a:moveTo>
                  <a:cubicBezTo>
                    <a:pt x="213" y="1"/>
                    <a:pt x="1" y="214"/>
                    <a:pt x="1" y="487"/>
                  </a:cubicBezTo>
                  <a:cubicBezTo>
                    <a:pt x="1"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4024267" y="1439323"/>
              <a:ext cx="31326" cy="26506"/>
            </a:xfrm>
            <a:custGeom>
              <a:avLst/>
              <a:gdLst/>
              <a:ahLst/>
              <a:cxnLst/>
              <a:rect l="l" t="t" r="r" b="b"/>
              <a:pathLst>
                <a:path w="1157" h="979" extrusionOk="0">
                  <a:moveTo>
                    <a:pt x="670" y="1"/>
                  </a:moveTo>
                  <a:cubicBezTo>
                    <a:pt x="244" y="1"/>
                    <a:pt x="1" y="518"/>
                    <a:pt x="305" y="822"/>
                  </a:cubicBezTo>
                  <a:cubicBezTo>
                    <a:pt x="414" y="930"/>
                    <a:pt x="542" y="978"/>
                    <a:pt x="666" y="978"/>
                  </a:cubicBezTo>
                  <a:cubicBezTo>
                    <a:pt x="921" y="978"/>
                    <a:pt x="1156" y="774"/>
                    <a:pt x="1156" y="487"/>
                  </a:cubicBezTo>
                  <a:cubicBezTo>
                    <a:pt x="1156" y="214"/>
                    <a:pt x="943"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4097531"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165842"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197;p4"/>
          <p:cNvSpPr/>
          <p:nvPr/>
        </p:nvSpPr>
        <p:spPr>
          <a:xfrm rot="6322482">
            <a:off x="7738576" y="2346294"/>
            <a:ext cx="786006" cy="794092"/>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8"/>
        <p:cNvGrpSpPr/>
        <p:nvPr/>
      </p:nvGrpSpPr>
      <p:grpSpPr>
        <a:xfrm>
          <a:off x="0" y="0"/>
          <a:ext cx="0" cy="0"/>
          <a:chOff x="0" y="0"/>
          <a:chExt cx="0" cy="0"/>
        </a:xfrm>
      </p:grpSpPr>
      <p:pic>
        <p:nvPicPr>
          <p:cNvPr id="199" name="Google Shape;199;p5"/>
          <p:cNvPicPr preferRelativeResize="0"/>
          <p:nvPr/>
        </p:nvPicPr>
        <p:blipFill>
          <a:blip r:embed="rId2">
            <a:alphaModFix/>
          </a:blip>
          <a:stretch>
            <a:fillRect/>
          </a:stretch>
        </p:blipFill>
        <p:spPr>
          <a:xfrm flipH="1">
            <a:off x="-27626" y="-12675"/>
            <a:ext cx="9200026" cy="5157324"/>
          </a:xfrm>
          <a:prstGeom prst="rect">
            <a:avLst/>
          </a:prstGeom>
          <a:noFill/>
          <a:ln>
            <a:noFill/>
          </a:ln>
          <a:effectLst>
            <a:outerShdw blurRad="185738" dist="190500" dir="5520000" algn="bl" rotWithShape="0">
              <a:srgbClr val="000000">
                <a:alpha val="87000"/>
              </a:srgbClr>
            </a:outerShdw>
          </a:effectLst>
        </p:spPr>
      </p:pic>
      <p:sp>
        <p:nvSpPr>
          <p:cNvPr id="200" name="Google Shape;200;p5"/>
          <p:cNvSpPr txBox="1">
            <a:spLocks noGrp="1"/>
          </p:cNvSpPr>
          <p:nvPr>
            <p:ph type="body" idx="1"/>
          </p:nvPr>
        </p:nvSpPr>
        <p:spPr>
          <a:xfrm>
            <a:off x="1217863" y="3060515"/>
            <a:ext cx="3019200" cy="1001700"/>
          </a:xfrm>
          <a:prstGeom prst="rect">
            <a:avLst/>
          </a:prstGeom>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1" name="Google Shape;201;p5"/>
          <p:cNvSpPr txBox="1">
            <a:spLocks noGrp="1"/>
          </p:cNvSpPr>
          <p:nvPr>
            <p:ph type="body" idx="2"/>
          </p:nvPr>
        </p:nvSpPr>
        <p:spPr>
          <a:xfrm>
            <a:off x="4906938" y="3060515"/>
            <a:ext cx="3019200" cy="1001700"/>
          </a:xfrm>
          <a:prstGeom prst="rect">
            <a:avLst/>
          </a:prstGeom>
        </p:spPr>
        <p:txBody>
          <a:bodyPr spcFirstLastPara="1" wrap="square" lIns="91425" tIns="91425" rIns="91425" bIns="91425" anchor="ctr" anchorCtr="0">
            <a:noAutofit/>
          </a:bodyPr>
          <a:lstStyle>
            <a:lvl1pPr marL="457200" lvl="0" indent="-317500" algn="ctr">
              <a:lnSpc>
                <a:spcPct val="100000"/>
              </a:lnSpc>
              <a:spcBef>
                <a:spcPts val="0"/>
              </a:spcBef>
              <a:spcAft>
                <a:spcPts val="0"/>
              </a:spcAft>
              <a:buSzPts val="1400"/>
              <a:buChar char="●"/>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02" name="Google Shape;202;p5"/>
          <p:cNvSpPr txBox="1">
            <a:spLocks noGrp="1"/>
          </p:cNvSpPr>
          <p:nvPr>
            <p:ph type="title"/>
          </p:nvPr>
        </p:nvSpPr>
        <p:spPr>
          <a:xfrm>
            <a:off x="717425" y="329825"/>
            <a:ext cx="7709100" cy="60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b="1">
                <a:solidFill>
                  <a:schemeClr val="accent1"/>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3" name="Google Shape;203;p5"/>
          <p:cNvSpPr txBox="1">
            <a:spLocks noGrp="1"/>
          </p:cNvSpPr>
          <p:nvPr>
            <p:ph type="title" idx="3"/>
          </p:nvPr>
        </p:nvSpPr>
        <p:spPr>
          <a:xfrm>
            <a:off x="1300213" y="2493156"/>
            <a:ext cx="2854500" cy="489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500"/>
            </a:lvl1pPr>
            <a:lvl2pPr lvl="1">
              <a:spcBef>
                <a:spcPts val="0"/>
              </a:spcBef>
              <a:spcAft>
                <a:spcPts val="0"/>
              </a:spcAft>
              <a:buSzPts val="2800"/>
              <a:buNone/>
              <a:defRPr>
                <a:latin typeface="Asap"/>
                <a:ea typeface="Asap"/>
                <a:cs typeface="Asap"/>
                <a:sym typeface="Asap"/>
              </a:defRPr>
            </a:lvl2pPr>
            <a:lvl3pPr lvl="2">
              <a:spcBef>
                <a:spcPts val="0"/>
              </a:spcBef>
              <a:spcAft>
                <a:spcPts val="0"/>
              </a:spcAft>
              <a:buSzPts val="2800"/>
              <a:buNone/>
              <a:defRPr>
                <a:latin typeface="Asap"/>
                <a:ea typeface="Asap"/>
                <a:cs typeface="Asap"/>
                <a:sym typeface="Asap"/>
              </a:defRPr>
            </a:lvl3pPr>
            <a:lvl4pPr lvl="3">
              <a:spcBef>
                <a:spcPts val="0"/>
              </a:spcBef>
              <a:spcAft>
                <a:spcPts val="0"/>
              </a:spcAft>
              <a:buSzPts val="2800"/>
              <a:buNone/>
              <a:defRPr>
                <a:latin typeface="Asap"/>
                <a:ea typeface="Asap"/>
                <a:cs typeface="Asap"/>
                <a:sym typeface="Asap"/>
              </a:defRPr>
            </a:lvl4pPr>
            <a:lvl5pPr lvl="4">
              <a:spcBef>
                <a:spcPts val="0"/>
              </a:spcBef>
              <a:spcAft>
                <a:spcPts val="0"/>
              </a:spcAft>
              <a:buSzPts val="2800"/>
              <a:buNone/>
              <a:defRPr>
                <a:latin typeface="Asap"/>
                <a:ea typeface="Asap"/>
                <a:cs typeface="Asap"/>
                <a:sym typeface="Asap"/>
              </a:defRPr>
            </a:lvl5pPr>
            <a:lvl6pPr lvl="5">
              <a:spcBef>
                <a:spcPts val="0"/>
              </a:spcBef>
              <a:spcAft>
                <a:spcPts val="0"/>
              </a:spcAft>
              <a:buSzPts val="2800"/>
              <a:buNone/>
              <a:defRPr>
                <a:latin typeface="Asap"/>
                <a:ea typeface="Asap"/>
                <a:cs typeface="Asap"/>
                <a:sym typeface="Asap"/>
              </a:defRPr>
            </a:lvl6pPr>
            <a:lvl7pPr lvl="6">
              <a:spcBef>
                <a:spcPts val="0"/>
              </a:spcBef>
              <a:spcAft>
                <a:spcPts val="0"/>
              </a:spcAft>
              <a:buSzPts val="2800"/>
              <a:buNone/>
              <a:defRPr>
                <a:latin typeface="Asap"/>
                <a:ea typeface="Asap"/>
                <a:cs typeface="Asap"/>
                <a:sym typeface="Asap"/>
              </a:defRPr>
            </a:lvl7pPr>
            <a:lvl8pPr lvl="7">
              <a:spcBef>
                <a:spcPts val="0"/>
              </a:spcBef>
              <a:spcAft>
                <a:spcPts val="0"/>
              </a:spcAft>
              <a:buSzPts val="2800"/>
              <a:buNone/>
              <a:defRPr>
                <a:latin typeface="Asap"/>
                <a:ea typeface="Asap"/>
                <a:cs typeface="Asap"/>
                <a:sym typeface="Asap"/>
              </a:defRPr>
            </a:lvl8pPr>
            <a:lvl9pPr lvl="8">
              <a:spcBef>
                <a:spcPts val="0"/>
              </a:spcBef>
              <a:spcAft>
                <a:spcPts val="0"/>
              </a:spcAft>
              <a:buSzPts val="2800"/>
              <a:buNone/>
              <a:defRPr>
                <a:latin typeface="Asap"/>
                <a:ea typeface="Asap"/>
                <a:cs typeface="Asap"/>
                <a:sym typeface="Asap"/>
              </a:defRPr>
            </a:lvl9pPr>
          </a:lstStyle>
          <a:p>
            <a:endParaRPr/>
          </a:p>
        </p:txBody>
      </p:sp>
      <p:sp>
        <p:nvSpPr>
          <p:cNvPr id="204" name="Google Shape;204;p5"/>
          <p:cNvSpPr txBox="1">
            <a:spLocks noGrp="1"/>
          </p:cNvSpPr>
          <p:nvPr>
            <p:ph type="title" idx="4"/>
          </p:nvPr>
        </p:nvSpPr>
        <p:spPr>
          <a:xfrm>
            <a:off x="4989288" y="2493156"/>
            <a:ext cx="2854500" cy="489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vl1pPr>
            <a:lvl2pPr lvl="1" rtl="0">
              <a:spcBef>
                <a:spcPts val="0"/>
              </a:spcBef>
              <a:spcAft>
                <a:spcPts val="0"/>
              </a:spcAft>
              <a:buSzPts val="2800"/>
              <a:buNone/>
              <a:defRPr>
                <a:latin typeface="Asap"/>
                <a:ea typeface="Asap"/>
                <a:cs typeface="Asap"/>
                <a:sym typeface="Asap"/>
              </a:defRPr>
            </a:lvl2pPr>
            <a:lvl3pPr lvl="2" rtl="0">
              <a:spcBef>
                <a:spcPts val="0"/>
              </a:spcBef>
              <a:spcAft>
                <a:spcPts val="0"/>
              </a:spcAft>
              <a:buSzPts val="2800"/>
              <a:buNone/>
              <a:defRPr>
                <a:latin typeface="Asap"/>
                <a:ea typeface="Asap"/>
                <a:cs typeface="Asap"/>
                <a:sym typeface="Asap"/>
              </a:defRPr>
            </a:lvl3pPr>
            <a:lvl4pPr lvl="3" rtl="0">
              <a:spcBef>
                <a:spcPts val="0"/>
              </a:spcBef>
              <a:spcAft>
                <a:spcPts val="0"/>
              </a:spcAft>
              <a:buSzPts val="2800"/>
              <a:buNone/>
              <a:defRPr>
                <a:latin typeface="Asap"/>
                <a:ea typeface="Asap"/>
                <a:cs typeface="Asap"/>
                <a:sym typeface="Asap"/>
              </a:defRPr>
            </a:lvl4pPr>
            <a:lvl5pPr lvl="4" rtl="0">
              <a:spcBef>
                <a:spcPts val="0"/>
              </a:spcBef>
              <a:spcAft>
                <a:spcPts val="0"/>
              </a:spcAft>
              <a:buSzPts val="2800"/>
              <a:buNone/>
              <a:defRPr>
                <a:latin typeface="Asap"/>
                <a:ea typeface="Asap"/>
                <a:cs typeface="Asap"/>
                <a:sym typeface="Asap"/>
              </a:defRPr>
            </a:lvl5pPr>
            <a:lvl6pPr lvl="5" rtl="0">
              <a:spcBef>
                <a:spcPts val="0"/>
              </a:spcBef>
              <a:spcAft>
                <a:spcPts val="0"/>
              </a:spcAft>
              <a:buSzPts val="2800"/>
              <a:buNone/>
              <a:defRPr>
                <a:latin typeface="Asap"/>
                <a:ea typeface="Asap"/>
                <a:cs typeface="Asap"/>
                <a:sym typeface="Asap"/>
              </a:defRPr>
            </a:lvl6pPr>
            <a:lvl7pPr lvl="6" rtl="0">
              <a:spcBef>
                <a:spcPts val="0"/>
              </a:spcBef>
              <a:spcAft>
                <a:spcPts val="0"/>
              </a:spcAft>
              <a:buSzPts val="2800"/>
              <a:buNone/>
              <a:defRPr>
                <a:latin typeface="Asap"/>
                <a:ea typeface="Asap"/>
                <a:cs typeface="Asap"/>
                <a:sym typeface="Asap"/>
              </a:defRPr>
            </a:lvl7pPr>
            <a:lvl8pPr lvl="7" rtl="0">
              <a:spcBef>
                <a:spcPts val="0"/>
              </a:spcBef>
              <a:spcAft>
                <a:spcPts val="0"/>
              </a:spcAft>
              <a:buSzPts val="2800"/>
              <a:buNone/>
              <a:defRPr>
                <a:latin typeface="Asap"/>
                <a:ea typeface="Asap"/>
                <a:cs typeface="Asap"/>
                <a:sym typeface="Asap"/>
              </a:defRPr>
            </a:lvl8pPr>
            <a:lvl9pPr lvl="8" rtl="0">
              <a:spcBef>
                <a:spcPts val="0"/>
              </a:spcBef>
              <a:spcAft>
                <a:spcPts val="0"/>
              </a:spcAft>
              <a:buSzPts val="2800"/>
              <a:buNone/>
              <a:defRPr>
                <a:latin typeface="Asap"/>
                <a:ea typeface="Asap"/>
                <a:cs typeface="Asap"/>
                <a:sym typeface="Asap"/>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0"/>
        <p:cNvGrpSpPr/>
        <p:nvPr/>
      </p:nvGrpSpPr>
      <p:grpSpPr>
        <a:xfrm>
          <a:off x="0" y="0"/>
          <a:ext cx="0" cy="0"/>
          <a:chOff x="0" y="0"/>
          <a:chExt cx="0" cy="0"/>
        </a:xfrm>
      </p:grpSpPr>
      <p:pic>
        <p:nvPicPr>
          <p:cNvPr id="211" name="Google Shape;211;p7"/>
          <p:cNvPicPr preferRelativeResize="0"/>
          <p:nvPr/>
        </p:nvPicPr>
        <p:blipFill>
          <a:blip r:embed="rId2">
            <a:alphaModFix/>
          </a:blip>
          <a:stretch>
            <a:fillRect/>
          </a:stretch>
        </p:blipFill>
        <p:spPr>
          <a:xfrm>
            <a:off x="-6350" y="-11200"/>
            <a:ext cx="9177974" cy="5164224"/>
          </a:xfrm>
          <a:prstGeom prst="rect">
            <a:avLst/>
          </a:prstGeom>
          <a:noFill/>
          <a:ln>
            <a:noFill/>
          </a:ln>
        </p:spPr>
      </p:pic>
      <p:sp>
        <p:nvSpPr>
          <p:cNvPr id="212" name="Google Shape;212;p7"/>
          <p:cNvSpPr/>
          <p:nvPr/>
        </p:nvSpPr>
        <p:spPr>
          <a:xfrm>
            <a:off x="1415950" y="1367275"/>
            <a:ext cx="6312076" cy="2931348"/>
          </a:xfrm>
          <a:custGeom>
            <a:avLst/>
            <a:gdLst/>
            <a:ahLst/>
            <a:cxnLst/>
            <a:rect l="l" t="t" r="r" b="b"/>
            <a:pathLst>
              <a:path w="243076" h="138027" extrusionOk="0">
                <a:moveTo>
                  <a:pt x="1" y="0"/>
                </a:moveTo>
                <a:lnTo>
                  <a:pt x="1" y="138027"/>
                </a:lnTo>
                <a:lnTo>
                  <a:pt x="243075" y="138027"/>
                </a:lnTo>
                <a:lnTo>
                  <a:pt x="243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7"/>
          <p:cNvSpPr txBox="1">
            <a:spLocks noGrp="1"/>
          </p:cNvSpPr>
          <p:nvPr>
            <p:ph type="body" idx="1"/>
          </p:nvPr>
        </p:nvSpPr>
        <p:spPr>
          <a:xfrm>
            <a:off x="1896900" y="1237200"/>
            <a:ext cx="5350200" cy="31794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accent1"/>
              </a:buClr>
              <a:buSzPts val="800"/>
              <a:buChar char="●"/>
              <a:defRPr/>
            </a:lvl1pPr>
            <a:lvl2pPr marL="914400" lvl="1" indent="-279400">
              <a:spcBef>
                <a:spcPts val="0"/>
              </a:spcBef>
              <a:spcAft>
                <a:spcPts val="0"/>
              </a:spcAft>
              <a:buClr>
                <a:srgbClr val="999999"/>
              </a:buClr>
              <a:buSzPts val="800"/>
              <a:buFont typeface="Open Sans"/>
              <a:buChar char="○"/>
              <a:defRPr sz="1200"/>
            </a:lvl2pPr>
            <a:lvl3pPr marL="1371600" lvl="2" indent="-279400">
              <a:spcBef>
                <a:spcPts val="0"/>
              </a:spcBef>
              <a:spcAft>
                <a:spcPts val="0"/>
              </a:spcAft>
              <a:buClr>
                <a:srgbClr val="999999"/>
              </a:buClr>
              <a:buSzPts val="800"/>
              <a:buFont typeface="Open Sans"/>
              <a:buChar char="■"/>
              <a:defRPr sz="1200"/>
            </a:lvl3pPr>
            <a:lvl4pPr marL="1828800" lvl="3" indent="-279400">
              <a:spcBef>
                <a:spcPts val="0"/>
              </a:spcBef>
              <a:spcAft>
                <a:spcPts val="0"/>
              </a:spcAft>
              <a:buClr>
                <a:srgbClr val="999999"/>
              </a:buClr>
              <a:buSzPts val="800"/>
              <a:buFont typeface="Open Sans"/>
              <a:buChar char="●"/>
              <a:defRPr sz="1200"/>
            </a:lvl4pPr>
            <a:lvl5pPr marL="2286000" lvl="4" indent="-304800">
              <a:spcBef>
                <a:spcPts val="0"/>
              </a:spcBef>
              <a:spcAft>
                <a:spcPts val="0"/>
              </a:spcAft>
              <a:buClr>
                <a:srgbClr val="999999"/>
              </a:buClr>
              <a:buSzPts val="1200"/>
              <a:buFont typeface="Open Sans"/>
              <a:buChar char="○"/>
              <a:defRPr sz="1200"/>
            </a:lvl5pPr>
            <a:lvl6pPr marL="2743200" lvl="5" indent="-304800">
              <a:spcBef>
                <a:spcPts val="0"/>
              </a:spcBef>
              <a:spcAft>
                <a:spcPts val="0"/>
              </a:spcAft>
              <a:buClr>
                <a:srgbClr val="999999"/>
              </a:buClr>
              <a:buSzPts val="1200"/>
              <a:buFont typeface="Open Sans"/>
              <a:buChar char="■"/>
              <a:defRPr sz="1200"/>
            </a:lvl6pPr>
            <a:lvl7pPr marL="3200400" lvl="6" indent="-273050">
              <a:spcBef>
                <a:spcPts val="0"/>
              </a:spcBef>
              <a:spcAft>
                <a:spcPts val="0"/>
              </a:spcAft>
              <a:buClr>
                <a:srgbClr val="999999"/>
              </a:buClr>
              <a:buSzPts val="700"/>
              <a:buFont typeface="Open Sans"/>
              <a:buChar char="●"/>
              <a:defRPr sz="1200"/>
            </a:lvl7pPr>
            <a:lvl8pPr marL="3657600" lvl="7" indent="-273050">
              <a:spcBef>
                <a:spcPts val="0"/>
              </a:spcBef>
              <a:spcAft>
                <a:spcPts val="0"/>
              </a:spcAft>
              <a:buClr>
                <a:srgbClr val="999999"/>
              </a:buClr>
              <a:buSzPts val="700"/>
              <a:buFont typeface="Open Sans"/>
              <a:buChar char="○"/>
              <a:defRPr sz="1200"/>
            </a:lvl8pPr>
            <a:lvl9pPr marL="4114800" lvl="8" indent="-266700">
              <a:spcBef>
                <a:spcPts val="0"/>
              </a:spcBef>
              <a:spcAft>
                <a:spcPts val="0"/>
              </a:spcAft>
              <a:buClr>
                <a:srgbClr val="999999"/>
              </a:buClr>
              <a:buSzPts val="600"/>
              <a:buFont typeface="Open Sans"/>
              <a:buChar char="■"/>
              <a:defRPr sz="1200"/>
            </a:lvl9pPr>
          </a:lstStyle>
          <a:p>
            <a:endParaRPr/>
          </a:p>
        </p:txBody>
      </p:sp>
      <p:sp>
        <p:nvSpPr>
          <p:cNvPr id="214" name="Google Shape;214;p7"/>
          <p:cNvSpPr txBox="1">
            <a:spLocks noGrp="1"/>
          </p:cNvSpPr>
          <p:nvPr>
            <p:ph type="title"/>
          </p:nvPr>
        </p:nvSpPr>
        <p:spPr>
          <a:xfrm>
            <a:off x="717425" y="329825"/>
            <a:ext cx="7709100" cy="60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b="1">
                <a:solidFill>
                  <a:schemeClr val="accent1"/>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5" name="Google Shape;215;p7"/>
          <p:cNvSpPr/>
          <p:nvPr/>
        </p:nvSpPr>
        <p:spPr>
          <a:xfrm rot="-3227471">
            <a:off x="1090743" y="1142223"/>
            <a:ext cx="670146" cy="677040"/>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rot="5020385">
            <a:off x="7016623" y="2075794"/>
            <a:ext cx="1263584" cy="1276582"/>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rot="-7559196">
            <a:off x="801947" y="3622921"/>
            <a:ext cx="1072864" cy="1083900"/>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 name="Google Shape;218;p7"/>
          <p:cNvGrpSpPr/>
          <p:nvPr/>
        </p:nvGrpSpPr>
        <p:grpSpPr>
          <a:xfrm>
            <a:off x="7078787" y="4519374"/>
            <a:ext cx="646037" cy="180671"/>
            <a:chOff x="3546149" y="1286052"/>
            <a:chExt cx="646037" cy="180671"/>
          </a:xfrm>
        </p:grpSpPr>
        <p:sp>
          <p:nvSpPr>
            <p:cNvPr id="219" name="Google Shape;219;p7"/>
            <p:cNvSpPr/>
            <p:nvPr/>
          </p:nvSpPr>
          <p:spPr>
            <a:xfrm>
              <a:off x="3550264" y="1286052"/>
              <a:ext cx="27996" cy="26561"/>
            </a:xfrm>
            <a:custGeom>
              <a:avLst/>
              <a:gdLst/>
              <a:ahLst/>
              <a:cxnLst/>
              <a:rect l="l" t="t" r="r" b="b"/>
              <a:pathLst>
                <a:path w="1034" h="981" extrusionOk="0">
                  <a:moveTo>
                    <a:pt x="517" y="1"/>
                  </a:moveTo>
                  <a:cubicBezTo>
                    <a:pt x="258" y="1"/>
                    <a:pt x="0" y="175"/>
                    <a:pt x="30" y="525"/>
                  </a:cubicBezTo>
                  <a:cubicBezTo>
                    <a:pt x="46" y="829"/>
                    <a:pt x="274" y="981"/>
                    <a:pt x="505" y="981"/>
                  </a:cubicBezTo>
                  <a:cubicBezTo>
                    <a:pt x="737" y="981"/>
                    <a:pt x="973" y="829"/>
                    <a:pt x="1003" y="525"/>
                  </a:cubicBezTo>
                  <a:cubicBezTo>
                    <a:pt x="1034" y="175"/>
                    <a:pt x="775"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3619387"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3687697"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3755980"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3824291"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7"/>
            <p:cNvSpPr/>
            <p:nvPr/>
          </p:nvSpPr>
          <p:spPr>
            <a:xfrm>
              <a:off x="3888485" y="1287081"/>
              <a:ext cx="31299" cy="26750"/>
            </a:xfrm>
            <a:custGeom>
              <a:avLst/>
              <a:gdLst/>
              <a:ahLst/>
              <a:cxnLst/>
              <a:rect l="l" t="t" r="r" b="b"/>
              <a:pathLst>
                <a:path w="1156" h="988" extrusionOk="0">
                  <a:moveTo>
                    <a:pt x="639" y="1"/>
                  </a:moveTo>
                  <a:cubicBezTo>
                    <a:pt x="213" y="1"/>
                    <a:pt x="1" y="517"/>
                    <a:pt x="305" y="852"/>
                  </a:cubicBezTo>
                  <a:cubicBezTo>
                    <a:pt x="399" y="946"/>
                    <a:pt x="516" y="988"/>
                    <a:pt x="634" y="988"/>
                  </a:cubicBezTo>
                  <a:cubicBezTo>
                    <a:pt x="895" y="988"/>
                    <a:pt x="1156" y="781"/>
                    <a:pt x="1156" y="487"/>
                  </a:cubicBezTo>
                  <a:cubicBezTo>
                    <a:pt x="1156" y="213"/>
                    <a:pt x="913"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7"/>
            <p:cNvSpPr/>
            <p:nvPr/>
          </p:nvSpPr>
          <p:spPr>
            <a:xfrm>
              <a:off x="3960911" y="1287081"/>
              <a:ext cx="26371" cy="26371"/>
            </a:xfrm>
            <a:custGeom>
              <a:avLst/>
              <a:gdLst/>
              <a:ahLst/>
              <a:cxnLst/>
              <a:rect l="l" t="t" r="r" b="b"/>
              <a:pathLst>
                <a:path w="974" h="974" extrusionOk="0">
                  <a:moveTo>
                    <a:pt x="487" y="1"/>
                  </a:moveTo>
                  <a:cubicBezTo>
                    <a:pt x="213" y="1"/>
                    <a:pt x="1" y="213"/>
                    <a:pt x="1" y="487"/>
                  </a:cubicBezTo>
                  <a:cubicBezTo>
                    <a:pt x="1"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028382" y="1286052"/>
              <a:ext cx="28023" cy="26561"/>
            </a:xfrm>
            <a:custGeom>
              <a:avLst/>
              <a:gdLst/>
              <a:ahLst/>
              <a:cxnLst/>
              <a:rect l="l" t="t" r="r" b="b"/>
              <a:pathLst>
                <a:path w="1035" h="981" extrusionOk="0">
                  <a:moveTo>
                    <a:pt x="518" y="1"/>
                  </a:moveTo>
                  <a:cubicBezTo>
                    <a:pt x="259" y="1"/>
                    <a:pt x="1" y="175"/>
                    <a:pt x="31" y="525"/>
                  </a:cubicBezTo>
                  <a:cubicBezTo>
                    <a:pt x="62" y="829"/>
                    <a:pt x="290" y="981"/>
                    <a:pt x="518" y="981"/>
                  </a:cubicBezTo>
                  <a:cubicBezTo>
                    <a:pt x="746" y="981"/>
                    <a:pt x="974" y="829"/>
                    <a:pt x="1004" y="525"/>
                  </a:cubicBezTo>
                  <a:cubicBezTo>
                    <a:pt x="1034" y="175"/>
                    <a:pt x="776"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4097531"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4165842"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3550264" y="1336466"/>
              <a:ext cx="27996" cy="26561"/>
            </a:xfrm>
            <a:custGeom>
              <a:avLst/>
              <a:gdLst/>
              <a:ahLst/>
              <a:cxnLst/>
              <a:rect l="l" t="t" r="r" b="b"/>
              <a:pathLst>
                <a:path w="1034" h="981" extrusionOk="0">
                  <a:moveTo>
                    <a:pt x="517" y="0"/>
                  </a:moveTo>
                  <a:cubicBezTo>
                    <a:pt x="258" y="0"/>
                    <a:pt x="0" y="183"/>
                    <a:pt x="30" y="548"/>
                  </a:cubicBezTo>
                  <a:cubicBezTo>
                    <a:pt x="46" y="836"/>
                    <a:pt x="274" y="981"/>
                    <a:pt x="505" y="981"/>
                  </a:cubicBezTo>
                  <a:cubicBezTo>
                    <a:pt x="737"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3614432" y="1338117"/>
              <a:ext cx="31299" cy="26100"/>
            </a:xfrm>
            <a:custGeom>
              <a:avLst/>
              <a:gdLst/>
              <a:ahLst/>
              <a:cxnLst/>
              <a:rect l="l" t="t" r="r" b="b"/>
              <a:pathLst>
                <a:path w="1156" h="964" extrusionOk="0">
                  <a:moveTo>
                    <a:pt x="670" y="0"/>
                  </a:moveTo>
                  <a:cubicBezTo>
                    <a:pt x="214" y="0"/>
                    <a:pt x="1" y="517"/>
                    <a:pt x="305" y="821"/>
                  </a:cubicBezTo>
                  <a:cubicBezTo>
                    <a:pt x="414" y="920"/>
                    <a:pt x="542" y="964"/>
                    <a:pt x="665"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3682742" y="1338117"/>
              <a:ext cx="31299" cy="26100"/>
            </a:xfrm>
            <a:custGeom>
              <a:avLst/>
              <a:gdLst/>
              <a:ahLst/>
              <a:cxnLst/>
              <a:rect l="l" t="t" r="r" b="b"/>
              <a:pathLst>
                <a:path w="1156" h="964" extrusionOk="0">
                  <a:moveTo>
                    <a:pt x="639" y="0"/>
                  </a:moveTo>
                  <a:cubicBezTo>
                    <a:pt x="214"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3755168" y="1336466"/>
              <a:ext cx="28023" cy="26561"/>
            </a:xfrm>
            <a:custGeom>
              <a:avLst/>
              <a:gdLst/>
              <a:ahLst/>
              <a:cxnLst/>
              <a:rect l="l" t="t" r="r" b="b"/>
              <a:pathLst>
                <a:path w="1035" h="981" extrusionOk="0">
                  <a:moveTo>
                    <a:pt x="517" y="0"/>
                  </a:moveTo>
                  <a:cubicBezTo>
                    <a:pt x="259" y="0"/>
                    <a:pt x="1" y="183"/>
                    <a:pt x="31" y="548"/>
                  </a:cubicBezTo>
                  <a:cubicBezTo>
                    <a:pt x="46" y="836"/>
                    <a:pt x="274" y="981"/>
                    <a:pt x="506" y="981"/>
                  </a:cubicBezTo>
                  <a:cubicBezTo>
                    <a:pt x="738" y="981"/>
                    <a:pt x="973" y="836"/>
                    <a:pt x="1004" y="548"/>
                  </a:cubicBezTo>
                  <a:cubicBezTo>
                    <a:pt x="1034" y="183"/>
                    <a:pt x="776"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a:off x="3819363" y="1338117"/>
              <a:ext cx="31299" cy="26100"/>
            </a:xfrm>
            <a:custGeom>
              <a:avLst/>
              <a:gdLst/>
              <a:ahLst/>
              <a:cxnLst/>
              <a:rect l="l" t="t" r="r" b="b"/>
              <a:pathLst>
                <a:path w="1156" h="964" extrusionOk="0">
                  <a:moveTo>
                    <a:pt x="669" y="0"/>
                  </a:moveTo>
                  <a:cubicBezTo>
                    <a:pt x="244" y="0"/>
                    <a:pt x="0" y="517"/>
                    <a:pt x="304" y="821"/>
                  </a:cubicBezTo>
                  <a:cubicBezTo>
                    <a:pt x="413" y="920"/>
                    <a:pt x="541" y="964"/>
                    <a:pt x="66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a:off x="3888485" y="1338117"/>
              <a:ext cx="31299" cy="26100"/>
            </a:xfrm>
            <a:custGeom>
              <a:avLst/>
              <a:gdLst/>
              <a:ahLst/>
              <a:cxnLst/>
              <a:rect l="l" t="t" r="r" b="b"/>
              <a:pathLst>
                <a:path w="1156" h="964" extrusionOk="0">
                  <a:moveTo>
                    <a:pt x="639" y="0"/>
                  </a:moveTo>
                  <a:cubicBezTo>
                    <a:pt x="213"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3960099" y="1336466"/>
              <a:ext cx="27996" cy="26561"/>
            </a:xfrm>
            <a:custGeom>
              <a:avLst/>
              <a:gdLst/>
              <a:ahLst/>
              <a:cxnLst/>
              <a:rect l="l" t="t" r="r" b="b"/>
              <a:pathLst>
                <a:path w="1034" h="981" extrusionOk="0">
                  <a:moveTo>
                    <a:pt x="517" y="0"/>
                  </a:moveTo>
                  <a:cubicBezTo>
                    <a:pt x="258" y="0"/>
                    <a:pt x="0" y="183"/>
                    <a:pt x="31" y="548"/>
                  </a:cubicBezTo>
                  <a:cubicBezTo>
                    <a:pt x="61" y="836"/>
                    <a:pt x="289" y="981"/>
                    <a:pt x="517" y="981"/>
                  </a:cubicBezTo>
                  <a:cubicBezTo>
                    <a:pt x="745"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4028382" y="1336466"/>
              <a:ext cx="28023" cy="26561"/>
            </a:xfrm>
            <a:custGeom>
              <a:avLst/>
              <a:gdLst/>
              <a:ahLst/>
              <a:cxnLst/>
              <a:rect l="l" t="t" r="r" b="b"/>
              <a:pathLst>
                <a:path w="1035" h="981" extrusionOk="0">
                  <a:moveTo>
                    <a:pt x="518" y="0"/>
                  </a:moveTo>
                  <a:cubicBezTo>
                    <a:pt x="259" y="0"/>
                    <a:pt x="1" y="183"/>
                    <a:pt x="31" y="548"/>
                  </a:cubicBezTo>
                  <a:cubicBezTo>
                    <a:pt x="62" y="836"/>
                    <a:pt x="290" y="981"/>
                    <a:pt x="518" y="981"/>
                  </a:cubicBezTo>
                  <a:cubicBezTo>
                    <a:pt x="746" y="981"/>
                    <a:pt x="974" y="836"/>
                    <a:pt x="1004" y="548"/>
                  </a:cubicBezTo>
                  <a:cubicBezTo>
                    <a:pt x="1034" y="183"/>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4092577" y="1338117"/>
              <a:ext cx="31299" cy="26100"/>
            </a:xfrm>
            <a:custGeom>
              <a:avLst/>
              <a:gdLst/>
              <a:ahLst/>
              <a:cxnLst/>
              <a:rect l="l" t="t" r="r" b="b"/>
              <a:pathLst>
                <a:path w="1156" h="964" extrusionOk="0">
                  <a:moveTo>
                    <a:pt x="670" y="0"/>
                  </a:moveTo>
                  <a:cubicBezTo>
                    <a:pt x="244" y="0"/>
                    <a:pt x="1" y="517"/>
                    <a:pt x="335" y="821"/>
                  </a:cubicBezTo>
                  <a:cubicBezTo>
                    <a:pt x="434" y="920"/>
                    <a:pt x="555" y="964"/>
                    <a:pt x="674"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4160887" y="1338117"/>
              <a:ext cx="31299" cy="26100"/>
            </a:xfrm>
            <a:custGeom>
              <a:avLst/>
              <a:gdLst/>
              <a:ahLst/>
              <a:cxnLst/>
              <a:rect l="l" t="t" r="r" b="b"/>
              <a:pathLst>
                <a:path w="1156" h="964" extrusionOk="0">
                  <a:moveTo>
                    <a:pt x="669" y="0"/>
                  </a:moveTo>
                  <a:cubicBezTo>
                    <a:pt x="244" y="0"/>
                    <a:pt x="1" y="517"/>
                    <a:pt x="335" y="821"/>
                  </a:cubicBezTo>
                  <a:cubicBezTo>
                    <a:pt x="434" y="920"/>
                    <a:pt x="555" y="964"/>
                    <a:pt x="67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3550264" y="1387285"/>
              <a:ext cx="27996" cy="26561"/>
            </a:xfrm>
            <a:custGeom>
              <a:avLst/>
              <a:gdLst/>
              <a:ahLst/>
              <a:cxnLst/>
              <a:rect l="l" t="t" r="r" b="b"/>
              <a:pathLst>
                <a:path w="1034" h="981" extrusionOk="0">
                  <a:moveTo>
                    <a:pt x="517" y="0"/>
                  </a:moveTo>
                  <a:cubicBezTo>
                    <a:pt x="258" y="0"/>
                    <a:pt x="0" y="175"/>
                    <a:pt x="30" y="525"/>
                  </a:cubicBezTo>
                  <a:cubicBezTo>
                    <a:pt x="46" y="829"/>
                    <a:pt x="274" y="981"/>
                    <a:pt x="505" y="981"/>
                  </a:cubicBezTo>
                  <a:cubicBezTo>
                    <a:pt x="737" y="981"/>
                    <a:pt x="973" y="829"/>
                    <a:pt x="1003" y="525"/>
                  </a:cubicBezTo>
                  <a:cubicBezTo>
                    <a:pt x="1034" y="175"/>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3619387"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3687697"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3755980"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3824291"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3888485" y="1388314"/>
              <a:ext cx="31299" cy="26913"/>
            </a:xfrm>
            <a:custGeom>
              <a:avLst/>
              <a:gdLst/>
              <a:ahLst/>
              <a:cxnLst/>
              <a:rect l="l" t="t" r="r" b="b"/>
              <a:pathLst>
                <a:path w="1156" h="994" extrusionOk="0">
                  <a:moveTo>
                    <a:pt x="639" y="0"/>
                  </a:moveTo>
                  <a:cubicBezTo>
                    <a:pt x="213" y="0"/>
                    <a:pt x="1" y="547"/>
                    <a:pt x="305" y="851"/>
                  </a:cubicBezTo>
                  <a:cubicBezTo>
                    <a:pt x="402" y="949"/>
                    <a:pt x="525" y="993"/>
                    <a:pt x="647" y="993"/>
                  </a:cubicBezTo>
                  <a:cubicBezTo>
                    <a:pt x="904" y="993"/>
                    <a:pt x="1156" y="796"/>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3960911" y="1388314"/>
              <a:ext cx="26371" cy="27183"/>
            </a:xfrm>
            <a:custGeom>
              <a:avLst/>
              <a:gdLst/>
              <a:ahLst/>
              <a:cxnLst/>
              <a:rect l="l" t="t" r="r" b="b"/>
              <a:pathLst>
                <a:path w="974" h="1004" extrusionOk="0">
                  <a:moveTo>
                    <a:pt x="487" y="0"/>
                  </a:moveTo>
                  <a:cubicBezTo>
                    <a:pt x="213" y="0"/>
                    <a:pt x="1" y="213"/>
                    <a:pt x="1" y="487"/>
                  </a:cubicBezTo>
                  <a:cubicBezTo>
                    <a:pt x="1"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4028382" y="1387285"/>
              <a:ext cx="28023" cy="26561"/>
            </a:xfrm>
            <a:custGeom>
              <a:avLst/>
              <a:gdLst/>
              <a:ahLst/>
              <a:cxnLst/>
              <a:rect l="l" t="t" r="r" b="b"/>
              <a:pathLst>
                <a:path w="1035" h="981" extrusionOk="0">
                  <a:moveTo>
                    <a:pt x="518" y="0"/>
                  </a:moveTo>
                  <a:cubicBezTo>
                    <a:pt x="259" y="0"/>
                    <a:pt x="1" y="175"/>
                    <a:pt x="31" y="525"/>
                  </a:cubicBezTo>
                  <a:cubicBezTo>
                    <a:pt x="62" y="829"/>
                    <a:pt x="290" y="981"/>
                    <a:pt x="518" y="981"/>
                  </a:cubicBezTo>
                  <a:cubicBezTo>
                    <a:pt x="746" y="981"/>
                    <a:pt x="974" y="829"/>
                    <a:pt x="1004" y="525"/>
                  </a:cubicBezTo>
                  <a:cubicBezTo>
                    <a:pt x="1034" y="175"/>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4097531"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4165842"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7"/>
            <p:cNvSpPr/>
            <p:nvPr/>
          </p:nvSpPr>
          <p:spPr>
            <a:xfrm>
              <a:off x="3546149" y="1439323"/>
              <a:ext cx="31299" cy="26506"/>
            </a:xfrm>
            <a:custGeom>
              <a:avLst/>
              <a:gdLst/>
              <a:ahLst/>
              <a:cxnLst/>
              <a:rect l="l" t="t" r="r" b="b"/>
              <a:pathLst>
                <a:path w="1156" h="979" extrusionOk="0">
                  <a:moveTo>
                    <a:pt x="669" y="1"/>
                  </a:moveTo>
                  <a:cubicBezTo>
                    <a:pt x="213" y="1"/>
                    <a:pt x="0" y="518"/>
                    <a:pt x="304" y="822"/>
                  </a:cubicBezTo>
                  <a:cubicBezTo>
                    <a:pt x="403" y="930"/>
                    <a:pt x="528" y="978"/>
                    <a:pt x="651" y="978"/>
                  </a:cubicBezTo>
                  <a:cubicBezTo>
                    <a:pt x="906" y="978"/>
                    <a:pt x="1155" y="774"/>
                    <a:pt x="1155" y="487"/>
                  </a:cubicBezTo>
                  <a:cubicBezTo>
                    <a:pt x="1155" y="214"/>
                    <a:pt x="942"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7"/>
            <p:cNvSpPr/>
            <p:nvPr/>
          </p:nvSpPr>
          <p:spPr>
            <a:xfrm>
              <a:off x="3619387"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a:off x="3687697"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a:off x="3755980"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a:off x="3824291"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a:off x="3891789" y="1440163"/>
              <a:ext cx="28835" cy="26561"/>
            </a:xfrm>
            <a:custGeom>
              <a:avLst/>
              <a:gdLst/>
              <a:ahLst/>
              <a:cxnLst/>
              <a:rect l="l" t="t" r="r" b="b"/>
              <a:pathLst>
                <a:path w="1065" h="981" extrusionOk="0">
                  <a:moveTo>
                    <a:pt x="532" y="0"/>
                  </a:moveTo>
                  <a:cubicBezTo>
                    <a:pt x="297" y="0"/>
                    <a:pt x="61" y="152"/>
                    <a:pt x="31" y="456"/>
                  </a:cubicBezTo>
                  <a:cubicBezTo>
                    <a:pt x="0" y="806"/>
                    <a:pt x="266" y="981"/>
                    <a:pt x="532" y="981"/>
                  </a:cubicBezTo>
                  <a:cubicBezTo>
                    <a:pt x="798" y="981"/>
                    <a:pt x="1064" y="806"/>
                    <a:pt x="1034" y="456"/>
                  </a:cubicBezTo>
                  <a:cubicBezTo>
                    <a:pt x="1003" y="152"/>
                    <a:pt x="768"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a:off x="3960911" y="1439323"/>
              <a:ext cx="26371" cy="26371"/>
            </a:xfrm>
            <a:custGeom>
              <a:avLst/>
              <a:gdLst/>
              <a:ahLst/>
              <a:cxnLst/>
              <a:rect l="l" t="t" r="r" b="b"/>
              <a:pathLst>
                <a:path w="974" h="974" extrusionOk="0">
                  <a:moveTo>
                    <a:pt x="487" y="1"/>
                  </a:moveTo>
                  <a:cubicBezTo>
                    <a:pt x="213" y="1"/>
                    <a:pt x="1" y="214"/>
                    <a:pt x="1" y="487"/>
                  </a:cubicBezTo>
                  <a:cubicBezTo>
                    <a:pt x="1"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a:off x="4024267" y="1439323"/>
              <a:ext cx="31326" cy="26506"/>
            </a:xfrm>
            <a:custGeom>
              <a:avLst/>
              <a:gdLst/>
              <a:ahLst/>
              <a:cxnLst/>
              <a:rect l="l" t="t" r="r" b="b"/>
              <a:pathLst>
                <a:path w="1157" h="979" extrusionOk="0">
                  <a:moveTo>
                    <a:pt x="670" y="1"/>
                  </a:moveTo>
                  <a:cubicBezTo>
                    <a:pt x="244" y="1"/>
                    <a:pt x="1" y="518"/>
                    <a:pt x="305" y="822"/>
                  </a:cubicBezTo>
                  <a:cubicBezTo>
                    <a:pt x="414" y="930"/>
                    <a:pt x="542" y="978"/>
                    <a:pt x="666" y="978"/>
                  </a:cubicBezTo>
                  <a:cubicBezTo>
                    <a:pt x="921" y="978"/>
                    <a:pt x="1156" y="774"/>
                    <a:pt x="1156" y="487"/>
                  </a:cubicBezTo>
                  <a:cubicBezTo>
                    <a:pt x="1156" y="214"/>
                    <a:pt x="943"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a:off x="4097531"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a:off x="4165842"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9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497"/>
        <p:cNvGrpSpPr/>
        <p:nvPr/>
      </p:nvGrpSpPr>
      <p:grpSpPr>
        <a:xfrm>
          <a:off x="0" y="0"/>
          <a:ext cx="0" cy="0"/>
          <a:chOff x="0" y="0"/>
          <a:chExt cx="0" cy="0"/>
        </a:xfrm>
      </p:grpSpPr>
      <p:pic>
        <p:nvPicPr>
          <p:cNvPr id="498" name="Google Shape;498;p13"/>
          <p:cNvPicPr preferRelativeResize="0"/>
          <p:nvPr/>
        </p:nvPicPr>
        <p:blipFill>
          <a:blip r:embed="rId2">
            <a:alphaModFix/>
          </a:blip>
          <a:stretch>
            <a:fillRect/>
          </a:stretch>
        </p:blipFill>
        <p:spPr>
          <a:xfrm>
            <a:off x="5348" y="-8149"/>
            <a:ext cx="9132477" cy="5157324"/>
          </a:xfrm>
          <a:prstGeom prst="rect">
            <a:avLst/>
          </a:prstGeom>
          <a:noFill/>
          <a:ln>
            <a:noFill/>
          </a:ln>
          <a:effectLst>
            <a:outerShdw blurRad="185738" dist="190500" dir="5520000" algn="bl" rotWithShape="0">
              <a:srgbClr val="000000">
                <a:alpha val="87000"/>
              </a:srgbClr>
            </a:outerShdw>
          </a:effectLst>
        </p:spPr>
      </p:pic>
      <p:sp>
        <p:nvSpPr>
          <p:cNvPr id="499" name="Google Shape;499;p13"/>
          <p:cNvSpPr/>
          <p:nvPr/>
        </p:nvSpPr>
        <p:spPr>
          <a:xfrm>
            <a:off x="717425" y="1199725"/>
            <a:ext cx="7709155" cy="3548674"/>
          </a:xfrm>
          <a:custGeom>
            <a:avLst/>
            <a:gdLst/>
            <a:ahLst/>
            <a:cxnLst/>
            <a:rect l="l" t="t" r="r" b="b"/>
            <a:pathLst>
              <a:path w="243076" h="138027" extrusionOk="0">
                <a:moveTo>
                  <a:pt x="1" y="0"/>
                </a:moveTo>
                <a:lnTo>
                  <a:pt x="1" y="138027"/>
                </a:lnTo>
                <a:lnTo>
                  <a:pt x="243075" y="138027"/>
                </a:lnTo>
                <a:lnTo>
                  <a:pt x="243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3"/>
          <p:cNvSpPr txBox="1">
            <a:spLocks noGrp="1"/>
          </p:cNvSpPr>
          <p:nvPr>
            <p:ph type="title"/>
          </p:nvPr>
        </p:nvSpPr>
        <p:spPr>
          <a:xfrm>
            <a:off x="1817600" y="1302950"/>
            <a:ext cx="2289600" cy="973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5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01" name="Google Shape;501;p13"/>
          <p:cNvSpPr txBox="1">
            <a:spLocks noGrp="1"/>
          </p:cNvSpPr>
          <p:nvPr>
            <p:ph type="subTitle" idx="1"/>
          </p:nvPr>
        </p:nvSpPr>
        <p:spPr>
          <a:xfrm>
            <a:off x="1810725" y="2281300"/>
            <a:ext cx="2476200" cy="467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02" name="Google Shape;502;p13"/>
          <p:cNvSpPr txBox="1">
            <a:spLocks noGrp="1"/>
          </p:cNvSpPr>
          <p:nvPr>
            <p:ph type="title" idx="2"/>
          </p:nvPr>
        </p:nvSpPr>
        <p:spPr>
          <a:xfrm>
            <a:off x="5542575" y="1302950"/>
            <a:ext cx="2289600" cy="973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3" name="Google Shape;503;p13"/>
          <p:cNvSpPr txBox="1">
            <a:spLocks noGrp="1"/>
          </p:cNvSpPr>
          <p:nvPr>
            <p:ph type="subTitle" idx="3"/>
          </p:nvPr>
        </p:nvSpPr>
        <p:spPr>
          <a:xfrm>
            <a:off x="5535700" y="2281300"/>
            <a:ext cx="2476200" cy="467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04" name="Google Shape;504;p13"/>
          <p:cNvSpPr txBox="1">
            <a:spLocks noGrp="1"/>
          </p:cNvSpPr>
          <p:nvPr>
            <p:ph type="title" idx="4"/>
          </p:nvPr>
        </p:nvSpPr>
        <p:spPr>
          <a:xfrm>
            <a:off x="1817600" y="3078425"/>
            <a:ext cx="2289600" cy="973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5"/>
          </p:nvPr>
        </p:nvSpPr>
        <p:spPr>
          <a:xfrm>
            <a:off x="1810725" y="4055775"/>
            <a:ext cx="2476200" cy="46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06" name="Google Shape;506;p13"/>
          <p:cNvSpPr txBox="1">
            <a:spLocks noGrp="1"/>
          </p:cNvSpPr>
          <p:nvPr>
            <p:ph type="title" idx="6"/>
          </p:nvPr>
        </p:nvSpPr>
        <p:spPr>
          <a:xfrm>
            <a:off x="5542575" y="3082625"/>
            <a:ext cx="2289600" cy="973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7" name="Google Shape;507;p13"/>
          <p:cNvSpPr txBox="1">
            <a:spLocks noGrp="1"/>
          </p:cNvSpPr>
          <p:nvPr>
            <p:ph type="subTitle" idx="7"/>
          </p:nvPr>
        </p:nvSpPr>
        <p:spPr>
          <a:xfrm>
            <a:off x="5535700" y="4057540"/>
            <a:ext cx="2476200" cy="465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08" name="Google Shape;508;p13"/>
          <p:cNvSpPr txBox="1">
            <a:spLocks noGrp="1"/>
          </p:cNvSpPr>
          <p:nvPr>
            <p:ph type="title" idx="8"/>
          </p:nvPr>
        </p:nvSpPr>
        <p:spPr>
          <a:xfrm>
            <a:off x="717425" y="329825"/>
            <a:ext cx="7709100" cy="60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b="1">
                <a:solidFill>
                  <a:schemeClr val="accent1"/>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9" name="Google Shape;509;p13"/>
          <p:cNvGrpSpPr/>
          <p:nvPr/>
        </p:nvGrpSpPr>
        <p:grpSpPr>
          <a:xfrm rot="5400000">
            <a:off x="121912" y="1433289"/>
            <a:ext cx="646037" cy="180671"/>
            <a:chOff x="3546149" y="1286052"/>
            <a:chExt cx="646037" cy="180671"/>
          </a:xfrm>
        </p:grpSpPr>
        <p:sp>
          <p:nvSpPr>
            <p:cNvPr id="510" name="Google Shape;510;p13"/>
            <p:cNvSpPr/>
            <p:nvPr/>
          </p:nvSpPr>
          <p:spPr>
            <a:xfrm>
              <a:off x="3550264" y="1286052"/>
              <a:ext cx="27996" cy="26561"/>
            </a:xfrm>
            <a:custGeom>
              <a:avLst/>
              <a:gdLst/>
              <a:ahLst/>
              <a:cxnLst/>
              <a:rect l="l" t="t" r="r" b="b"/>
              <a:pathLst>
                <a:path w="1034" h="981" extrusionOk="0">
                  <a:moveTo>
                    <a:pt x="517" y="1"/>
                  </a:moveTo>
                  <a:cubicBezTo>
                    <a:pt x="258" y="1"/>
                    <a:pt x="0" y="175"/>
                    <a:pt x="30" y="525"/>
                  </a:cubicBezTo>
                  <a:cubicBezTo>
                    <a:pt x="46" y="829"/>
                    <a:pt x="274" y="981"/>
                    <a:pt x="505" y="981"/>
                  </a:cubicBezTo>
                  <a:cubicBezTo>
                    <a:pt x="737" y="981"/>
                    <a:pt x="973" y="829"/>
                    <a:pt x="1003" y="525"/>
                  </a:cubicBezTo>
                  <a:cubicBezTo>
                    <a:pt x="1034" y="175"/>
                    <a:pt x="775"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3619387"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3687697"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3755980"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3824291"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3"/>
            <p:cNvSpPr/>
            <p:nvPr/>
          </p:nvSpPr>
          <p:spPr>
            <a:xfrm>
              <a:off x="3888485" y="1287081"/>
              <a:ext cx="31299" cy="26750"/>
            </a:xfrm>
            <a:custGeom>
              <a:avLst/>
              <a:gdLst/>
              <a:ahLst/>
              <a:cxnLst/>
              <a:rect l="l" t="t" r="r" b="b"/>
              <a:pathLst>
                <a:path w="1156" h="988" extrusionOk="0">
                  <a:moveTo>
                    <a:pt x="639" y="1"/>
                  </a:moveTo>
                  <a:cubicBezTo>
                    <a:pt x="213" y="1"/>
                    <a:pt x="1" y="517"/>
                    <a:pt x="305" y="852"/>
                  </a:cubicBezTo>
                  <a:cubicBezTo>
                    <a:pt x="399" y="946"/>
                    <a:pt x="516" y="988"/>
                    <a:pt x="634" y="988"/>
                  </a:cubicBezTo>
                  <a:cubicBezTo>
                    <a:pt x="895" y="988"/>
                    <a:pt x="1156" y="781"/>
                    <a:pt x="1156" y="487"/>
                  </a:cubicBezTo>
                  <a:cubicBezTo>
                    <a:pt x="1156" y="213"/>
                    <a:pt x="913"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3"/>
            <p:cNvSpPr/>
            <p:nvPr/>
          </p:nvSpPr>
          <p:spPr>
            <a:xfrm>
              <a:off x="3960911" y="1287081"/>
              <a:ext cx="26371" cy="26371"/>
            </a:xfrm>
            <a:custGeom>
              <a:avLst/>
              <a:gdLst/>
              <a:ahLst/>
              <a:cxnLst/>
              <a:rect l="l" t="t" r="r" b="b"/>
              <a:pathLst>
                <a:path w="974" h="974" extrusionOk="0">
                  <a:moveTo>
                    <a:pt x="487" y="1"/>
                  </a:moveTo>
                  <a:cubicBezTo>
                    <a:pt x="213" y="1"/>
                    <a:pt x="1" y="213"/>
                    <a:pt x="1" y="487"/>
                  </a:cubicBezTo>
                  <a:cubicBezTo>
                    <a:pt x="1"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3"/>
            <p:cNvSpPr/>
            <p:nvPr/>
          </p:nvSpPr>
          <p:spPr>
            <a:xfrm>
              <a:off x="4028382" y="1286052"/>
              <a:ext cx="28023" cy="26561"/>
            </a:xfrm>
            <a:custGeom>
              <a:avLst/>
              <a:gdLst/>
              <a:ahLst/>
              <a:cxnLst/>
              <a:rect l="l" t="t" r="r" b="b"/>
              <a:pathLst>
                <a:path w="1035" h="981" extrusionOk="0">
                  <a:moveTo>
                    <a:pt x="518" y="1"/>
                  </a:moveTo>
                  <a:cubicBezTo>
                    <a:pt x="259" y="1"/>
                    <a:pt x="1" y="175"/>
                    <a:pt x="31" y="525"/>
                  </a:cubicBezTo>
                  <a:cubicBezTo>
                    <a:pt x="62" y="829"/>
                    <a:pt x="290" y="981"/>
                    <a:pt x="518" y="981"/>
                  </a:cubicBezTo>
                  <a:cubicBezTo>
                    <a:pt x="746" y="981"/>
                    <a:pt x="974" y="829"/>
                    <a:pt x="1004" y="525"/>
                  </a:cubicBezTo>
                  <a:cubicBezTo>
                    <a:pt x="1034" y="175"/>
                    <a:pt x="776"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3"/>
            <p:cNvSpPr/>
            <p:nvPr/>
          </p:nvSpPr>
          <p:spPr>
            <a:xfrm>
              <a:off x="4097531"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3"/>
            <p:cNvSpPr/>
            <p:nvPr/>
          </p:nvSpPr>
          <p:spPr>
            <a:xfrm>
              <a:off x="4165842"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3550264" y="1336466"/>
              <a:ext cx="27996" cy="26561"/>
            </a:xfrm>
            <a:custGeom>
              <a:avLst/>
              <a:gdLst/>
              <a:ahLst/>
              <a:cxnLst/>
              <a:rect l="l" t="t" r="r" b="b"/>
              <a:pathLst>
                <a:path w="1034" h="981" extrusionOk="0">
                  <a:moveTo>
                    <a:pt x="517" y="0"/>
                  </a:moveTo>
                  <a:cubicBezTo>
                    <a:pt x="258" y="0"/>
                    <a:pt x="0" y="183"/>
                    <a:pt x="30" y="548"/>
                  </a:cubicBezTo>
                  <a:cubicBezTo>
                    <a:pt x="46" y="836"/>
                    <a:pt x="274" y="981"/>
                    <a:pt x="505" y="981"/>
                  </a:cubicBezTo>
                  <a:cubicBezTo>
                    <a:pt x="737"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3614432" y="1338117"/>
              <a:ext cx="31299" cy="26100"/>
            </a:xfrm>
            <a:custGeom>
              <a:avLst/>
              <a:gdLst/>
              <a:ahLst/>
              <a:cxnLst/>
              <a:rect l="l" t="t" r="r" b="b"/>
              <a:pathLst>
                <a:path w="1156" h="964" extrusionOk="0">
                  <a:moveTo>
                    <a:pt x="670" y="0"/>
                  </a:moveTo>
                  <a:cubicBezTo>
                    <a:pt x="214" y="0"/>
                    <a:pt x="1" y="517"/>
                    <a:pt x="305" y="821"/>
                  </a:cubicBezTo>
                  <a:cubicBezTo>
                    <a:pt x="414" y="920"/>
                    <a:pt x="542" y="964"/>
                    <a:pt x="665"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3682742" y="1338117"/>
              <a:ext cx="31299" cy="26100"/>
            </a:xfrm>
            <a:custGeom>
              <a:avLst/>
              <a:gdLst/>
              <a:ahLst/>
              <a:cxnLst/>
              <a:rect l="l" t="t" r="r" b="b"/>
              <a:pathLst>
                <a:path w="1156" h="964" extrusionOk="0">
                  <a:moveTo>
                    <a:pt x="639" y="0"/>
                  </a:moveTo>
                  <a:cubicBezTo>
                    <a:pt x="214"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3"/>
            <p:cNvSpPr/>
            <p:nvPr/>
          </p:nvSpPr>
          <p:spPr>
            <a:xfrm>
              <a:off x="3755168" y="1336466"/>
              <a:ext cx="28023" cy="26561"/>
            </a:xfrm>
            <a:custGeom>
              <a:avLst/>
              <a:gdLst/>
              <a:ahLst/>
              <a:cxnLst/>
              <a:rect l="l" t="t" r="r" b="b"/>
              <a:pathLst>
                <a:path w="1035" h="981" extrusionOk="0">
                  <a:moveTo>
                    <a:pt x="517" y="0"/>
                  </a:moveTo>
                  <a:cubicBezTo>
                    <a:pt x="259" y="0"/>
                    <a:pt x="1" y="183"/>
                    <a:pt x="31" y="548"/>
                  </a:cubicBezTo>
                  <a:cubicBezTo>
                    <a:pt x="46" y="836"/>
                    <a:pt x="274" y="981"/>
                    <a:pt x="506" y="981"/>
                  </a:cubicBezTo>
                  <a:cubicBezTo>
                    <a:pt x="738" y="981"/>
                    <a:pt x="973" y="836"/>
                    <a:pt x="1004" y="548"/>
                  </a:cubicBezTo>
                  <a:cubicBezTo>
                    <a:pt x="1034" y="183"/>
                    <a:pt x="776"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3"/>
            <p:cNvSpPr/>
            <p:nvPr/>
          </p:nvSpPr>
          <p:spPr>
            <a:xfrm>
              <a:off x="3819363" y="1338117"/>
              <a:ext cx="31299" cy="26100"/>
            </a:xfrm>
            <a:custGeom>
              <a:avLst/>
              <a:gdLst/>
              <a:ahLst/>
              <a:cxnLst/>
              <a:rect l="l" t="t" r="r" b="b"/>
              <a:pathLst>
                <a:path w="1156" h="964" extrusionOk="0">
                  <a:moveTo>
                    <a:pt x="669" y="0"/>
                  </a:moveTo>
                  <a:cubicBezTo>
                    <a:pt x="244" y="0"/>
                    <a:pt x="0" y="517"/>
                    <a:pt x="304" y="821"/>
                  </a:cubicBezTo>
                  <a:cubicBezTo>
                    <a:pt x="413" y="920"/>
                    <a:pt x="541" y="964"/>
                    <a:pt x="66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3"/>
            <p:cNvSpPr/>
            <p:nvPr/>
          </p:nvSpPr>
          <p:spPr>
            <a:xfrm>
              <a:off x="3888485" y="1338117"/>
              <a:ext cx="31299" cy="26100"/>
            </a:xfrm>
            <a:custGeom>
              <a:avLst/>
              <a:gdLst/>
              <a:ahLst/>
              <a:cxnLst/>
              <a:rect l="l" t="t" r="r" b="b"/>
              <a:pathLst>
                <a:path w="1156" h="964" extrusionOk="0">
                  <a:moveTo>
                    <a:pt x="639" y="0"/>
                  </a:moveTo>
                  <a:cubicBezTo>
                    <a:pt x="213"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3"/>
            <p:cNvSpPr/>
            <p:nvPr/>
          </p:nvSpPr>
          <p:spPr>
            <a:xfrm>
              <a:off x="3960099" y="1336466"/>
              <a:ext cx="27996" cy="26561"/>
            </a:xfrm>
            <a:custGeom>
              <a:avLst/>
              <a:gdLst/>
              <a:ahLst/>
              <a:cxnLst/>
              <a:rect l="l" t="t" r="r" b="b"/>
              <a:pathLst>
                <a:path w="1034" h="981" extrusionOk="0">
                  <a:moveTo>
                    <a:pt x="517" y="0"/>
                  </a:moveTo>
                  <a:cubicBezTo>
                    <a:pt x="258" y="0"/>
                    <a:pt x="0" y="183"/>
                    <a:pt x="31" y="548"/>
                  </a:cubicBezTo>
                  <a:cubicBezTo>
                    <a:pt x="61" y="836"/>
                    <a:pt x="289" y="981"/>
                    <a:pt x="517" y="981"/>
                  </a:cubicBezTo>
                  <a:cubicBezTo>
                    <a:pt x="745"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4028382" y="1336466"/>
              <a:ext cx="28023" cy="26561"/>
            </a:xfrm>
            <a:custGeom>
              <a:avLst/>
              <a:gdLst/>
              <a:ahLst/>
              <a:cxnLst/>
              <a:rect l="l" t="t" r="r" b="b"/>
              <a:pathLst>
                <a:path w="1035" h="981" extrusionOk="0">
                  <a:moveTo>
                    <a:pt x="518" y="0"/>
                  </a:moveTo>
                  <a:cubicBezTo>
                    <a:pt x="259" y="0"/>
                    <a:pt x="1" y="183"/>
                    <a:pt x="31" y="548"/>
                  </a:cubicBezTo>
                  <a:cubicBezTo>
                    <a:pt x="62" y="836"/>
                    <a:pt x="290" y="981"/>
                    <a:pt x="518" y="981"/>
                  </a:cubicBezTo>
                  <a:cubicBezTo>
                    <a:pt x="746" y="981"/>
                    <a:pt x="974" y="836"/>
                    <a:pt x="1004" y="548"/>
                  </a:cubicBezTo>
                  <a:cubicBezTo>
                    <a:pt x="1034" y="183"/>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4092577" y="1338117"/>
              <a:ext cx="31299" cy="26100"/>
            </a:xfrm>
            <a:custGeom>
              <a:avLst/>
              <a:gdLst/>
              <a:ahLst/>
              <a:cxnLst/>
              <a:rect l="l" t="t" r="r" b="b"/>
              <a:pathLst>
                <a:path w="1156" h="964" extrusionOk="0">
                  <a:moveTo>
                    <a:pt x="670" y="0"/>
                  </a:moveTo>
                  <a:cubicBezTo>
                    <a:pt x="244" y="0"/>
                    <a:pt x="1" y="517"/>
                    <a:pt x="335" y="821"/>
                  </a:cubicBezTo>
                  <a:cubicBezTo>
                    <a:pt x="434" y="920"/>
                    <a:pt x="555" y="964"/>
                    <a:pt x="674"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4160887" y="1338117"/>
              <a:ext cx="31299" cy="26100"/>
            </a:xfrm>
            <a:custGeom>
              <a:avLst/>
              <a:gdLst/>
              <a:ahLst/>
              <a:cxnLst/>
              <a:rect l="l" t="t" r="r" b="b"/>
              <a:pathLst>
                <a:path w="1156" h="964" extrusionOk="0">
                  <a:moveTo>
                    <a:pt x="669" y="0"/>
                  </a:moveTo>
                  <a:cubicBezTo>
                    <a:pt x="244" y="0"/>
                    <a:pt x="1" y="517"/>
                    <a:pt x="335" y="821"/>
                  </a:cubicBezTo>
                  <a:cubicBezTo>
                    <a:pt x="434" y="920"/>
                    <a:pt x="555" y="964"/>
                    <a:pt x="67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3550264" y="1387285"/>
              <a:ext cx="27996" cy="26561"/>
            </a:xfrm>
            <a:custGeom>
              <a:avLst/>
              <a:gdLst/>
              <a:ahLst/>
              <a:cxnLst/>
              <a:rect l="l" t="t" r="r" b="b"/>
              <a:pathLst>
                <a:path w="1034" h="981" extrusionOk="0">
                  <a:moveTo>
                    <a:pt x="517" y="0"/>
                  </a:moveTo>
                  <a:cubicBezTo>
                    <a:pt x="258" y="0"/>
                    <a:pt x="0" y="175"/>
                    <a:pt x="30" y="525"/>
                  </a:cubicBezTo>
                  <a:cubicBezTo>
                    <a:pt x="46" y="829"/>
                    <a:pt x="274" y="981"/>
                    <a:pt x="505" y="981"/>
                  </a:cubicBezTo>
                  <a:cubicBezTo>
                    <a:pt x="737" y="981"/>
                    <a:pt x="973" y="829"/>
                    <a:pt x="1003" y="525"/>
                  </a:cubicBezTo>
                  <a:cubicBezTo>
                    <a:pt x="1034" y="175"/>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3619387"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3687697"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3755980"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3"/>
            <p:cNvSpPr/>
            <p:nvPr/>
          </p:nvSpPr>
          <p:spPr>
            <a:xfrm>
              <a:off x="3824291"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3"/>
            <p:cNvSpPr/>
            <p:nvPr/>
          </p:nvSpPr>
          <p:spPr>
            <a:xfrm>
              <a:off x="3888485" y="1388314"/>
              <a:ext cx="31299" cy="26913"/>
            </a:xfrm>
            <a:custGeom>
              <a:avLst/>
              <a:gdLst/>
              <a:ahLst/>
              <a:cxnLst/>
              <a:rect l="l" t="t" r="r" b="b"/>
              <a:pathLst>
                <a:path w="1156" h="994" extrusionOk="0">
                  <a:moveTo>
                    <a:pt x="639" y="0"/>
                  </a:moveTo>
                  <a:cubicBezTo>
                    <a:pt x="213" y="0"/>
                    <a:pt x="1" y="547"/>
                    <a:pt x="305" y="851"/>
                  </a:cubicBezTo>
                  <a:cubicBezTo>
                    <a:pt x="402" y="949"/>
                    <a:pt x="525" y="993"/>
                    <a:pt x="647" y="993"/>
                  </a:cubicBezTo>
                  <a:cubicBezTo>
                    <a:pt x="904" y="993"/>
                    <a:pt x="1156" y="796"/>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3960911" y="1388314"/>
              <a:ext cx="26371" cy="27183"/>
            </a:xfrm>
            <a:custGeom>
              <a:avLst/>
              <a:gdLst/>
              <a:ahLst/>
              <a:cxnLst/>
              <a:rect l="l" t="t" r="r" b="b"/>
              <a:pathLst>
                <a:path w="974" h="1004" extrusionOk="0">
                  <a:moveTo>
                    <a:pt x="487" y="0"/>
                  </a:moveTo>
                  <a:cubicBezTo>
                    <a:pt x="213" y="0"/>
                    <a:pt x="1" y="213"/>
                    <a:pt x="1" y="487"/>
                  </a:cubicBezTo>
                  <a:cubicBezTo>
                    <a:pt x="1"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4028382" y="1387285"/>
              <a:ext cx="28023" cy="26561"/>
            </a:xfrm>
            <a:custGeom>
              <a:avLst/>
              <a:gdLst/>
              <a:ahLst/>
              <a:cxnLst/>
              <a:rect l="l" t="t" r="r" b="b"/>
              <a:pathLst>
                <a:path w="1035" h="981" extrusionOk="0">
                  <a:moveTo>
                    <a:pt x="518" y="0"/>
                  </a:moveTo>
                  <a:cubicBezTo>
                    <a:pt x="259" y="0"/>
                    <a:pt x="1" y="175"/>
                    <a:pt x="31" y="525"/>
                  </a:cubicBezTo>
                  <a:cubicBezTo>
                    <a:pt x="62" y="829"/>
                    <a:pt x="290" y="981"/>
                    <a:pt x="518" y="981"/>
                  </a:cubicBezTo>
                  <a:cubicBezTo>
                    <a:pt x="746" y="981"/>
                    <a:pt x="974" y="829"/>
                    <a:pt x="1004" y="525"/>
                  </a:cubicBezTo>
                  <a:cubicBezTo>
                    <a:pt x="1034" y="175"/>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4097531"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4165842"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3546149" y="1439323"/>
              <a:ext cx="31299" cy="26506"/>
            </a:xfrm>
            <a:custGeom>
              <a:avLst/>
              <a:gdLst/>
              <a:ahLst/>
              <a:cxnLst/>
              <a:rect l="l" t="t" r="r" b="b"/>
              <a:pathLst>
                <a:path w="1156" h="979" extrusionOk="0">
                  <a:moveTo>
                    <a:pt x="669" y="1"/>
                  </a:moveTo>
                  <a:cubicBezTo>
                    <a:pt x="213" y="1"/>
                    <a:pt x="0" y="518"/>
                    <a:pt x="304" y="822"/>
                  </a:cubicBezTo>
                  <a:cubicBezTo>
                    <a:pt x="403" y="930"/>
                    <a:pt x="528" y="978"/>
                    <a:pt x="651" y="978"/>
                  </a:cubicBezTo>
                  <a:cubicBezTo>
                    <a:pt x="906" y="978"/>
                    <a:pt x="1155" y="774"/>
                    <a:pt x="1155" y="487"/>
                  </a:cubicBezTo>
                  <a:cubicBezTo>
                    <a:pt x="1155" y="214"/>
                    <a:pt x="942"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3"/>
            <p:cNvSpPr/>
            <p:nvPr/>
          </p:nvSpPr>
          <p:spPr>
            <a:xfrm>
              <a:off x="3619387"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3"/>
            <p:cNvSpPr/>
            <p:nvPr/>
          </p:nvSpPr>
          <p:spPr>
            <a:xfrm>
              <a:off x="3687697"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3755980"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3824291"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3891789" y="1440163"/>
              <a:ext cx="28835" cy="26561"/>
            </a:xfrm>
            <a:custGeom>
              <a:avLst/>
              <a:gdLst/>
              <a:ahLst/>
              <a:cxnLst/>
              <a:rect l="l" t="t" r="r" b="b"/>
              <a:pathLst>
                <a:path w="1065" h="981" extrusionOk="0">
                  <a:moveTo>
                    <a:pt x="532" y="0"/>
                  </a:moveTo>
                  <a:cubicBezTo>
                    <a:pt x="297" y="0"/>
                    <a:pt x="61" y="152"/>
                    <a:pt x="31" y="456"/>
                  </a:cubicBezTo>
                  <a:cubicBezTo>
                    <a:pt x="0" y="806"/>
                    <a:pt x="266" y="981"/>
                    <a:pt x="532" y="981"/>
                  </a:cubicBezTo>
                  <a:cubicBezTo>
                    <a:pt x="798" y="981"/>
                    <a:pt x="1064" y="806"/>
                    <a:pt x="1034" y="456"/>
                  </a:cubicBezTo>
                  <a:cubicBezTo>
                    <a:pt x="1003" y="152"/>
                    <a:pt x="768"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3960911" y="1439323"/>
              <a:ext cx="26371" cy="26371"/>
            </a:xfrm>
            <a:custGeom>
              <a:avLst/>
              <a:gdLst/>
              <a:ahLst/>
              <a:cxnLst/>
              <a:rect l="l" t="t" r="r" b="b"/>
              <a:pathLst>
                <a:path w="974" h="974" extrusionOk="0">
                  <a:moveTo>
                    <a:pt x="487" y="1"/>
                  </a:moveTo>
                  <a:cubicBezTo>
                    <a:pt x="213" y="1"/>
                    <a:pt x="1" y="214"/>
                    <a:pt x="1" y="487"/>
                  </a:cubicBezTo>
                  <a:cubicBezTo>
                    <a:pt x="1"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4024267" y="1439323"/>
              <a:ext cx="31326" cy="26506"/>
            </a:xfrm>
            <a:custGeom>
              <a:avLst/>
              <a:gdLst/>
              <a:ahLst/>
              <a:cxnLst/>
              <a:rect l="l" t="t" r="r" b="b"/>
              <a:pathLst>
                <a:path w="1157" h="979" extrusionOk="0">
                  <a:moveTo>
                    <a:pt x="670" y="1"/>
                  </a:moveTo>
                  <a:cubicBezTo>
                    <a:pt x="244" y="1"/>
                    <a:pt x="1" y="518"/>
                    <a:pt x="305" y="822"/>
                  </a:cubicBezTo>
                  <a:cubicBezTo>
                    <a:pt x="414" y="930"/>
                    <a:pt x="542" y="978"/>
                    <a:pt x="666" y="978"/>
                  </a:cubicBezTo>
                  <a:cubicBezTo>
                    <a:pt x="921" y="978"/>
                    <a:pt x="1156" y="774"/>
                    <a:pt x="1156" y="487"/>
                  </a:cubicBezTo>
                  <a:cubicBezTo>
                    <a:pt x="1156" y="214"/>
                    <a:pt x="943"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4097531"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4165842"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0" name="Google Shape;550;p13"/>
          <p:cNvSpPr/>
          <p:nvPr/>
        </p:nvSpPr>
        <p:spPr>
          <a:xfrm rot="6156479">
            <a:off x="7912409" y="3467599"/>
            <a:ext cx="786036" cy="794122"/>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rot="-8100000">
            <a:off x="517558" y="3899912"/>
            <a:ext cx="773233" cy="781187"/>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rot="3240563">
            <a:off x="7417393" y="790964"/>
            <a:ext cx="1308089" cy="1321501"/>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7_1_1">
    <p:spTree>
      <p:nvGrpSpPr>
        <p:cNvPr id="1" name="Shape 994"/>
        <p:cNvGrpSpPr/>
        <p:nvPr/>
      </p:nvGrpSpPr>
      <p:grpSpPr>
        <a:xfrm>
          <a:off x="0" y="0"/>
          <a:ext cx="0" cy="0"/>
          <a:chOff x="0" y="0"/>
          <a:chExt cx="0" cy="0"/>
        </a:xfrm>
      </p:grpSpPr>
      <p:pic>
        <p:nvPicPr>
          <p:cNvPr id="995" name="Google Shape;995;p23"/>
          <p:cNvPicPr preferRelativeResize="0"/>
          <p:nvPr/>
        </p:nvPicPr>
        <p:blipFill>
          <a:blip r:embed="rId2">
            <a:alphaModFix/>
          </a:blip>
          <a:stretch>
            <a:fillRect/>
          </a:stretch>
        </p:blipFill>
        <p:spPr>
          <a:xfrm flipH="1">
            <a:off x="-6350" y="-11200"/>
            <a:ext cx="9177974" cy="5164224"/>
          </a:xfrm>
          <a:prstGeom prst="rect">
            <a:avLst/>
          </a:prstGeom>
          <a:noFill/>
          <a:ln>
            <a:noFill/>
          </a:ln>
        </p:spPr>
      </p:pic>
      <p:sp>
        <p:nvSpPr>
          <p:cNvPr id="996" name="Google Shape;996;p23"/>
          <p:cNvSpPr/>
          <p:nvPr/>
        </p:nvSpPr>
        <p:spPr>
          <a:xfrm flipH="1">
            <a:off x="738693" y="538225"/>
            <a:ext cx="7709155" cy="4067311"/>
          </a:xfrm>
          <a:custGeom>
            <a:avLst/>
            <a:gdLst/>
            <a:ahLst/>
            <a:cxnLst/>
            <a:rect l="l" t="t" r="r" b="b"/>
            <a:pathLst>
              <a:path w="243076" h="138027" extrusionOk="0">
                <a:moveTo>
                  <a:pt x="1" y="0"/>
                </a:moveTo>
                <a:lnTo>
                  <a:pt x="1" y="138027"/>
                </a:lnTo>
                <a:lnTo>
                  <a:pt x="243075" y="138027"/>
                </a:lnTo>
                <a:lnTo>
                  <a:pt x="243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29200" y="-27650"/>
            <a:ext cx="9201600" cy="1322912"/>
          </a:xfrm>
          <a:custGeom>
            <a:avLst/>
            <a:gdLst/>
            <a:ahLst/>
            <a:cxnLst/>
            <a:rect l="l" t="t" r="r" b="b"/>
            <a:pathLst>
              <a:path w="368064" h="89826" extrusionOk="0">
                <a:moveTo>
                  <a:pt x="368064" y="28160"/>
                </a:moveTo>
                <a:lnTo>
                  <a:pt x="829" y="89826"/>
                </a:lnTo>
                <a:lnTo>
                  <a:pt x="0" y="0"/>
                </a:lnTo>
                <a:lnTo>
                  <a:pt x="367511" y="749"/>
                </a:lnTo>
                <a:close/>
              </a:path>
            </a:pathLst>
          </a:custGeom>
          <a:gradFill>
            <a:gsLst>
              <a:gs pos="0">
                <a:schemeClr val="accent1"/>
              </a:gs>
              <a:gs pos="100000">
                <a:schemeClr val="lt2"/>
              </a:gs>
            </a:gsLst>
            <a:lin ang="8100019" scaled="0"/>
          </a:gradFill>
          <a:ln>
            <a:noFill/>
          </a:ln>
        </p:spPr>
      </p:sp>
      <p:sp>
        <p:nvSpPr>
          <p:cNvPr id="998" name="Google Shape;998;p23"/>
          <p:cNvSpPr/>
          <p:nvPr/>
        </p:nvSpPr>
        <p:spPr>
          <a:xfrm rot="10800000">
            <a:off x="-28800" y="3846000"/>
            <a:ext cx="9201600" cy="1322912"/>
          </a:xfrm>
          <a:custGeom>
            <a:avLst/>
            <a:gdLst/>
            <a:ahLst/>
            <a:cxnLst/>
            <a:rect l="l" t="t" r="r" b="b"/>
            <a:pathLst>
              <a:path w="368064" h="89826" extrusionOk="0">
                <a:moveTo>
                  <a:pt x="368064" y="28160"/>
                </a:moveTo>
                <a:lnTo>
                  <a:pt x="829" y="89826"/>
                </a:lnTo>
                <a:lnTo>
                  <a:pt x="0" y="0"/>
                </a:lnTo>
                <a:lnTo>
                  <a:pt x="367511" y="749"/>
                </a:lnTo>
                <a:close/>
              </a:path>
            </a:pathLst>
          </a:custGeom>
          <a:gradFill>
            <a:gsLst>
              <a:gs pos="0">
                <a:schemeClr val="accent1"/>
              </a:gs>
              <a:gs pos="100000">
                <a:schemeClr val="lt2"/>
              </a:gs>
            </a:gsLst>
            <a:lin ang="8100019" scaled="0"/>
          </a:gradFill>
          <a:ln>
            <a:noFill/>
          </a:ln>
        </p:spPr>
      </p:sp>
      <p:sp>
        <p:nvSpPr>
          <p:cNvPr id="999" name="Google Shape;999;p23"/>
          <p:cNvSpPr txBox="1">
            <a:spLocks noGrp="1"/>
          </p:cNvSpPr>
          <p:nvPr>
            <p:ph type="title"/>
          </p:nvPr>
        </p:nvSpPr>
        <p:spPr>
          <a:xfrm>
            <a:off x="3587263" y="2322950"/>
            <a:ext cx="4049100" cy="718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00" name="Google Shape;1000;p23"/>
          <p:cNvSpPr txBox="1">
            <a:spLocks noGrp="1"/>
          </p:cNvSpPr>
          <p:nvPr>
            <p:ph type="title" idx="2" hasCustomPrompt="1"/>
          </p:nvPr>
        </p:nvSpPr>
        <p:spPr>
          <a:xfrm>
            <a:off x="1458975" y="1707500"/>
            <a:ext cx="2128200" cy="1530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2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01" name="Google Shape;1001;p23"/>
          <p:cNvSpPr txBox="1">
            <a:spLocks noGrp="1"/>
          </p:cNvSpPr>
          <p:nvPr>
            <p:ph type="subTitle" idx="1"/>
          </p:nvPr>
        </p:nvSpPr>
        <p:spPr>
          <a:xfrm>
            <a:off x="3587263" y="3041750"/>
            <a:ext cx="4663800" cy="27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1002" name="Google Shape;1002;p23"/>
          <p:cNvGrpSpPr/>
          <p:nvPr/>
        </p:nvGrpSpPr>
        <p:grpSpPr>
          <a:xfrm rot="10800000">
            <a:off x="6990337" y="3492889"/>
            <a:ext cx="646037" cy="180671"/>
            <a:chOff x="3546149" y="1286052"/>
            <a:chExt cx="646037" cy="180671"/>
          </a:xfrm>
        </p:grpSpPr>
        <p:sp>
          <p:nvSpPr>
            <p:cNvPr id="1003" name="Google Shape;1003;p23"/>
            <p:cNvSpPr/>
            <p:nvPr/>
          </p:nvSpPr>
          <p:spPr>
            <a:xfrm>
              <a:off x="3550264" y="1286052"/>
              <a:ext cx="27996" cy="26561"/>
            </a:xfrm>
            <a:custGeom>
              <a:avLst/>
              <a:gdLst/>
              <a:ahLst/>
              <a:cxnLst/>
              <a:rect l="l" t="t" r="r" b="b"/>
              <a:pathLst>
                <a:path w="1034" h="981" extrusionOk="0">
                  <a:moveTo>
                    <a:pt x="517" y="1"/>
                  </a:moveTo>
                  <a:cubicBezTo>
                    <a:pt x="258" y="1"/>
                    <a:pt x="0" y="175"/>
                    <a:pt x="30" y="525"/>
                  </a:cubicBezTo>
                  <a:cubicBezTo>
                    <a:pt x="46" y="829"/>
                    <a:pt x="274" y="981"/>
                    <a:pt x="505" y="981"/>
                  </a:cubicBezTo>
                  <a:cubicBezTo>
                    <a:pt x="737" y="981"/>
                    <a:pt x="973" y="829"/>
                    <a:pt x="1003" y="525"/>
                  </a:cubicBezTo>
                  <a:cubicBezTo>
                    <a:pt x="1034" y="175"/>
                    <a:pt x="775"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3619387"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3687697"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3"/>
            <p:cNvSpPr/>
            <p:nvPr/>
          </p:nvSpPr>
          <p:spPr>
            <a:xfrm>
              <a:off x="3755980"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3"/>
            <p:cNvSpPr/>
            <p:nvPr/>
          </p:nvSpPr>
          <p:spPr>
            <a:xfrm>
              <a:off x="3824291"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3888485" y="1287081"/>
              <a:ext cx="31299" cy="26750"/>
            </a:xfrm>
            <a:custGeom>
              <a:avLst/>
              <a:gdLst/>
              <a:ahLst/>
              <a:cxnLst/>
              <a:rect l="l" t="t" r="r" b="b"/>
              <a:pathLst>
                <a:path w="1156" h="988" extrusionOk="0">
                  <a:moveTo>
                    <a:pt x="639" y="1"/>
                  </a:moveTo>
                  <a:cubicBezTo>
                    <a:pt x="213" y="1"/>
                    <a:pt x="1" y="517"/>
                    <a:pt x="305" y="852"/>
                  </a:cubicBezTo>
                  <a:cubicBezTo>
                    <a:pt x="399" y="946"/>
                    <a:pt x="516" y="988"/>
                    <a:pt x="634" y="988"/>
                  </a:cubicBezTo>
                  <a:cubicBezTo>
                    <a:pt x="895" y="988"/>
                    <a:pt x="1156" y="781"/>
                    <a:pt x="1156" y="487"/>
                  </a:cubicBezTo>
                  <a:cubicBezTo>
                    <a:pt x="1156" y="213"/>
                    <a:pt x="913"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3960911" y="1287081"/>
              <a:ext cx="26371" cy="26371"/>
            </a:xfrm>
            <a:custGeom>
              <a:avLst/>
              <a:gdLst/>
              <a:ahLst/>
              <a:cxnLst/>
              <a:rect l="l" t="t" r="r" b="b"/>
              <a:pathLst>
                <a:path w="974" h="974" extrusionOk="0">
                  <a:moveTo>
                    <a:pt x="487" y="1"/>
                  </a:moveTo>
                  <a:cubicBezTo>
                    <a:pt x="213" y="1"/>
                    <a:pt x="1" y="213"/>
                    <a:pt x="1" y="487"/>
                  </a:cubicBezTo>
                  <a:cubicBezTo>
                    <a:pt x="1"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4028382" y="1286052"/>
              <a:ext cx="28023" cy="26561"/>
            </a:xfrm>
            <a:custGeom>
              <a:avLst/>
              <a:gdLst/>
              <a:ahLst/>
              <a:cxnLst/>
              <a:rect l="l" t="t" r="r" b="b"/>
              <a:pathLst>
                <a:path w="1035" h="981" extrusionOk="0">
                  <a:moveTo>
                    <a:pt x="518" y="1"/>
                  </a:moveTo>
                  <a:cubicBezTo>
                    <a:pt x="259" y="1"/>
                    <a:pt x="1" y="175"/>
                    <a:pt x="31" y="525"/>
                  </a:cubicBezTo>
                  <a:cubicBezTo>
                    <a:pt x="62" y="829"/>
                    <a:pt x="290" y="981"/>
                    <a:pt x="518" y="981"/>
                  </a:cubicBezTo>
                  <a:cubicBezTo>
                    <a:pt x="746" y="981"/>
                    <a:pt x="974" y="829"/>
                    <a:pt x="1004" y="525"/>
                  </a:cubicBezTo>
                  <a:cubicBezTo>
                    <a:pt x="1034" y="175"/>
                    <a:pt x="776"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4097531"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4165842"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3550264" y="1336466"/>
              <a:ext cx="27996" cy="26561"/>
            </a:xfrm>
            <a:custGeom>
              <a:avLst/>
              <a:gdLst/>
              <a:ahLst/>
              <a:cxnLst/>
              <a:rect l="l" t="t" r="r" b="b"/>
              <a:pathLst>
                <a:path w="1034" h="981" extrusionOk="0">
                  <a:moveTo>
                    <a:pt x="517" y="0"/>
                  </a:moveTo>
                  <a:cubicBezTo>
                    <a:pt x="258" y="0"/>
                    <a:pt x="0" y="183"/>
                    <a:pt x="30" y="548"/>
                  </a:cubicBezTo>
                  <a:cubicBezTo>
                    <a:pt x="46" y="836"/>
                    <a:pt x="274" y="981"/>
                    <a:pt x="505" y="981"/>
                  </a:cubicBezTo>
                  <a:cubicBezTo>
                    <a:pt x="737"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3614432" y="1338117"/>
              <a:ext cx="31299" cy="26100"/>
            </a:xfrm>
            <a:custGeom>
              <a:avLst/>
              <a:gdLst/>
              <a:ahLst/>
              <a:cxnLst/>
              <a:rect l="l" t="t" r="r" b="b"/>
              <a:pathLst>
                <a:path w="1156" h="964" extrusionOk="0">
                  <a:moveTo>
                    <a:pt x="670" y="0"/>
                  </a:moveTo>
                  <a:cubicBezTo>
                    <a:pt x="214" y="0"/>
                    <a:pt x="1" y="517"/>
                    <a:pt x="305" y="821"/>
                  </a:cubicBezTo>
                  <a:cubicBezTo>
                    <a:pt x="414" y="920"/>
                    <a:pt x="542" y="964"/>
                    <a:pt x="665"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3682742" y="1338117"/>
              <a:ext cx="31299" cy="26100"/>
            </a:xfrm>
            <a:custGeom>
              <a:avLst/>
              <a:gdLst/>
              <a:ahLst/>
              <a:cxnLst/>
              <a:rect l="l" t="t" r="r" b="b"/>
              <a:pathLst>
                <a:path w="1156" h="964" extrusionOk="0">
                  <a:moveTo>
                    <a:pt x="639" y="0"/>
                  </a:moveTo>
                  <a:cubicBezTo>
                    <a:pt x="214"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3755168" y="1336466"/>
              <a:ext cx="28023" cy="26561"/>
            </a:xfrm>
            <a:custGeom>
              <a:avLst/>
              <a:gdLst/>
              <a:ahLst/>
              <a:cxnLst/>
              <a:rect l="l" t="t" r="r" b="b"/>
              <a:pathLst>
                <a:path w="1035" h="981" extrusionOk="0">
                  <a:moveTo>
                    <a:pt x="517" y="0"/>
                  </a:moveTo>
                  <a:cubicBezTo>
                    <a:pt x="259" y="0"/>
                    <a:pt x="1" y="183"/>
                    <a:pt x="31" y="548"/>
                  </a:cubicBezTo>
                  <a:cubicBezTo>
                    <a:pt x="46" y="836"/>
                    <a:pt x="274" y="981"/>
                    <a:pt x="506" y="981"/>
                  </a:cubicBezTo>
                  <a:cubicBezTo>
                    <a:pt x="738" y="981"/>
                    <a:pt x="973" y="836"/>
                    <a:pt x="1004" y="548"/>
                  </a:cubicBezTo>
                  <a:cubicBezTo>
                    <a:pt x="1034" y="183"/>
                    <a:pt x="776"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3819363" y="1338117"/>
              <a:ext cx="31299" cy="26100"/>
            </a:xfrm>
            <a:custGeom>
              <a:avLst/>
              <a:gdLst/>
              <a:ahLst/>
              <a:cxnLst/>
              <a:rect l="l" t="t" r="r" b="b"/>
              <a:pathLst>
                <a:path w="1156" h="964" extrusionOk="0">
                  <a:moveTo>
                    <a:pt x="669" y="0"/>
                  </a:moveTo>
                  <a:cubicBezTo>
                    <a:pt x="244" y="0"/>
                    <a:pt x="0" y="517"/>
                    <a:pt x="304" y="821"/>
                  </a:cubicBezTo>
                  <a:cubicBezTo>
                    <a:pt x="413" y="920"/>
                    <a:pt x="541" y="964"/>
                    <a:pt x="66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3"/>
            <p:cNvSpPr/>
            <p:nvPr/>
          </p:nvSpPr>
          <p:spPr>
            <a:xfrm>
              <a:off x="3888485" y="1338117"/>
              <a:ext cx="31299" cy="26100"/>
            </a:xfrm>
            <a:custGeom>
              <a:avLst/>
              <a:gdLst/>
              <a:ahLst/>
              <a:cxnLst/>
              <a:rect l="l" t="t" r="r" b="b"/>
              <a:pathLst>
                <a:path w="1156" h="964" extrusionOk="0">
                  <a:moveTo>
                    <a:pt x="639" y="0"/>
                  </a:moveTo>
                  <a:cubicBezTo>
                    <a:pt x="213"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3"/>
            <p:cNvSpPr/>
            <p:nvPr/>
          </p:nvSpPr>
          <p:spPr>
            <a:xfrm>
              <a:off x="3960099" y="1336466"/>
              <a:ext cx="27996" cy="26561"/>
            </a:xfrm>
            <a:custGeom>
              <a:avLst/>
              <a:gdLst/>
              <a:ahLst/>
              <a:cxnLst/>
              <a:rect l="l" t="t" r="r" b="b"/>
              <a:pathLst>
                <a:path w="1034" h="981" extrusionOk="0">
                  <a:moveTo>
                    <a:pt x="517" y="0"/>
                  </a:moveTo>
                  <a:cubicBezTo>
                    <a:pt x="258" y="0"/>
                    <a:pt x="0" y="183"/>
                    <a:pt x="31" y="548"/>
                  </a:cubicBezTo>
                  <a:cubicBezTo>
                    <a:pt x="61" y="836"/>
                    <a:pt x="289" y="981"/>
                    <a:pt x="517" y="981"/>
                  </a:cubicBezTo>
                  <a:cubicBezTo>
                    <a:pt x="745"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3"/>
            <p:cNvSpPr/>
            <p:nvPr/>
          </p:nvSpPr>
          <p:spPr>
            <a:xfrm>
              <a:off x="4028382" y="1336466"/>
              <a:ext cx="28023" cy="26561"/>
            </a:xfrm>
            <a:custGeom>
              <a:avLst/>
              <a:gdLst/>
              <a:ahLst/>
              <a:cxnLst/>
              <a:rect l="l" t="t" r="r" b="b"/>
              <a:pathLst>
                <a:path w="1035" h="981" extrusionOk="0">
                  <a:moveTo>
                    <a:pt x="518" y="0"/>
                  </a:moveTo>
                  <a:cubicBezTo>
                    <a:pt x="259" y="0"/>
                    <a:pt x="1" y="183"/>
                    <a:pt x="31" y="548"/>
                  </a:cubicBezTo>
                  <a:cubicBezTo>
                    <a:pt x="62" y="836"/>
                    <a:pt x="290" y="981"/>
                    <a:pt x="518" y="981"/>
                  </a:cubicBezTo>
                  <a:cubicBezTo>
                    <a:pt x="746" y="981"/>
                    <a:pt x="974" y="836"/>
                    <a:pt x="1004" y="548"/>
                  </a:cubicBezTo>
                  <a:cubicBezTo>
                    <a:pt x="1034" y="183"/>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3"/>
            <p:cNvSpPr/>
            <p:nvPr/>
          </p:nvSpPr>
          <p:spPr>
            <a:xfrm>
              <a:off x="4092577" y="1338117"/>
              <a:ext cx="31299" cy="26100"/>
            </a:xfrm>
            <a:custGeom>
              <a:avLst/>
              <a:gdLst/>
              <a:ahLst/>
              <a:cxnLst/>
              <a:rect l="l" t="t" r="r" b="b"/>
              <a:pathLst>
                <a:path w="1156" h="964" extrusionOk="0">
                  <a:moveTo>
                    <a:pt x="670" y="0"/>
                  </a:moveTo>
                  <a:cubicBezTo>
                    <a:pt x="244" y="0"/>
                    <a:pt x="1" y="517"/>
                    <a:pt x="335" y="821"/>
                  </a:cubicBezTo>
                  <a:cubicBezTo>
                    <a:pt x="434" y="920"/>
                    <a:pt x="555" y="964"/>
                    <a:pt x="674"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3"/>
            <p:cNvSpPr/>
            <p:nvPr/>
          </p:nvSpPr>
          <p:spPr>
            <a:xfrm>
              <a:off x="4160887" y="1338117"/>
              <a:ext cx="31299" cy="26100"/>
            </a:xfrm>
            <a:custGeom>
              <a:avLst/>
              <a:gdLst/>
              <a:ahLst/>
              <a:cxnLst/>
              <a:rect l="l" t="t" r="r" b="b"/>
              <a:pathLst>
                <a:path w="1156" h="964" extrusionOk="0">
                  <a:moveTo>
                    <a:pt x="669" y="0"/>
                  </a:moveTo>
                  <a:cubicBezTo>
                    <a:pt x="244" y="0"/>
                    <a:pt x="1" y="517"/>
                    <a:pt x="335" y="821"/>
                  </a:cubicBezTo>
                  <a:cubicBezTo>
                    <a:pt x="434" y="920"/>
                    <a:pt x="555" y="964"/>
                    <a:pt x="67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3"/>
            <p:cNvSpPr/>
            <p:nvPr/>
          </p:nvSpPr>
          <p:spPr>
            <a:xfrm>
              <a:off x="3550264" y="1387285"/>
              <a:ext cx="27996" cy="26561"/>
            </a:xfrm>
            <a:custGeom>
              <a:avLst/>
              <a:gdLst/>
              <a:ahLst/>
              <a:cxnLst/>
              <a:rect l="l" t="t" r="r" b="b"/>
              <a:pathLst>
                <a:path w="1034" h="981" extrusionOk="0">
                  <a:moveTo>
                    <a:pt x="517" y="0"/>
                  </a:moveTo>
                  <a:cubicBezTo>
                    <a:pt x="258" y="0"/>
                    <a:pt x="0" y="175"/>
                    <a:pt x="30" y="525"/>
                  </a:cubicBezTo>
                  <a:cubicBezTo>
                    <a:pt x="46" y="829"/>
                    <a:pt x="274" y="981"/>
                    <a:pt x="505" y="981"/>
                  </a:cubicBezTo>
                  <a:cubicBezTo>
                    <a:pt x="737" y="981"/>
                    <a:pt x="973" y="829"/>
                    <a:pt x="1003" y="525"/>
                  </a:cubicBezTo>
                  <a:cubicBezTo>
                    <a:pt x="1034" y="175"/>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3"/>
            <p:cNvSpPr/>
            <p:nvPr/>
          </p:nvSpPr>
          <p:spPr>
            <a:xfrm>
              <a:off x="3619387"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3"/>
            <p:cNvSpPr/>
            <p:nvPr/>
          </p:nvSpPr>
          <p:spPr>
            <a:xfrm>
              <a:off x="3687697"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3"/>
            <p:cNvSpPr/>
            <p:nvPr/>
          </p:nvSpPr>
          <p:spPr>
            <a:xfrm>
              <a:off x="3755980"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3"/>
            <p:cNvSpPr/>
            <p:nvPr/>
          </p:nvSpPr>
          <p:spPr>
            <a:xfrm>
              <a:off x="3824291"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3"/>
            <p:cNvSpPr/>
            <p:nvPr/>
          </p:nvSpPr>
          <p:spPr>
            <a:xfrm>
              <a:off x="3888485" y="1388314"/>
              <a:ext cx="31299" cy="26913"/>
            </a:xfrm>
            <a:custGeom>
              <a:avLst/>
              <a:gdLst/>
              <a:ahLst/>
              <a:cxnLst/>
              <a:rect l="l" t="t" r="r" b="b"/>
              <a:pathLst>
                <a:path w="1156" h="994" extrusionOk="0">
                  <a:moveTo>
                    <a:pt x="639" y="0"/>
                  </a:moveTo>
                  <a:cubicBezTo>
                    <a:pt x="213" y="0"/>
                    <a:pt x="1" y="547"/>
                    <a:pt x="305" y="851"/>
                  </a:cubicBezTo>
                  <a:cubicBezTo>
                    <a:pt x="402" y="949"/>
                    <a:pt x="525" y="993"/>
                    <a:pt x="647" y="993"/>
                  </a:cubicBezTo>
                  <a:cubicBezTo>
                    <a:pt x="904" y="993"/>
                    <a:pt x="1156" y="796"/>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3"/>
            <p:cNvSpPr/>
            <p:nvPr/>
          </p:nvSpPr>
          <p:spPr>
            <a:xfrm>
              <a:off x="3960911" y="1388314"/>
              <a:ext cx="26371" cy="27183"/>
            </a:xfrm>
            <a:custGeom>
              <a:avLst/>
              <a:gdLst/>
              <a:ahLst/>
              <a:cxnLst/>
              <a:rect l="l" t="t" r="r" b="b"/>
              <a:pathLst>
                <a:path w="974" h="1004" extrusionOk="0">
                  <a:moveTo>
                    <a:pt x="487" y="0"/>
                  </a:moveTo>
                  <a:cubicBezTo>
                    <a:pt x="213" y="0"/>
                    <a:pt x="1" y="213"/>
                    <a:pt x="1" y="487"/>
                  </a:cubicBezTo>
                  <a:cubicBezTo>
                    <a:pt x="1"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3"/>
            <p:cNvSpPr/>
            <p:nvPr/>
          </p:nvSpPr>
          <p:spPr>
            <a:xfrm>
              <a:off x="4028382" y="1387285"/>
              <a:ext cx="28023" cy="26561"/>
            </a:xfrm>
            <a:custGeom>
              <a:avLst/>
              <a:gdLst/>
              <a:ahLst/>
              <a:cxnLst/>
              <a:rect l="l" t="t" r="r" b="b"/>
              <a:pathLst>
                <a:path w="1035" h="981" extrusionOk="0">
                  <a:moveTo>
                    <a:pt x="518" y="0"/>
                  </a:moveTo>
                  <a:cubicBezTo>
                    <a:pt x="259" y="0"/>
                    <a:pt x="1" y="175"/>
                    <a:pt x="31" y="525"/>
                  </a:cubicBezTo>
                  <a:cubicBezTo>
                    <a:pt x="62" y="829"/>
                    <a:pt x="290" y="981"/>
                    <a:pt x="518" y="981"/>
                  </a:cubicBezTo>
                  <a:cubicBezTo>
                    <a:pt x="746" y="981"/>
                    <a:pt x="974" y="829"/>
                    <a:pt x="1004" y="525"/>
                  </a:cubicBezTo>
                  <a:cubicBezTo>
                    <a:pt x="1034" y="175"/>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3"/>
            <p:cNvSpPr/>
            <p:nvPr/>
          </p:nvSpPr>
          <p:spPr>
            <a:xfrm>
              <a:off x="4097531"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3"/>
            <p:cNvSpPr/>
            <p:nvPr/>
          </p:nvSpPr>
          <p:spPr>
            <a:xfrm>
              <a:off x="4165842"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3"/>
            <p:cNvSpPr/>
            <p:nvPr/>
          </p:nvSpPr>
          <p:spPr>
            <a:xfrm>
              <a:off x="3546149" y="1439323"/>
              <a:ext cx="31299" cy="26506"/>
            </a:xfrm>
            <a:custGeom>
              <a:avLst/>
              <a:gdLst/>
              <a:ahLst/>
              <a:cxnLst/>
              <a:rect l="l" t="t" r="r" b="b"/>
              <a:pathLst>
                <a:path w="1156" h="979" extrusionOk="0">
                  <a:moveTo>
                    <a:pt x="669" y="1"/>
                  </a:moveTo>
                  <a:cubicBezTo>
                    <a:pt x="213" y="1"/>
                    <a:pt x="0" y="518"/>
                    <a:pt x="304" y="822"/>
                  </a:cubicBezTo>
                  <a:cubicBezTo>
                    <a:pt x="403" y="930"/>
                    <a:pt x="528" y="978"/>
                    <a:pt x="651" y="978"/>
                  </a:cubicBezTo>
                  <a:cubicBezTo>
                    <a:pt x="906" y="978"/>
                    <a:pt x="1155" y="774"/>
                    <a:pt x="1155" y="487"/>
                  </a:cubicBezTo>
                  <a:cubicBezTo>
                    <a:pt x="1155" y="214"/>
                    <a:pt x="942"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3"/>
            <p:cNvSpPr/>
            <p:nvPr/>
          </p:nvSpPr>
          <p:spPr>
            <a:xfrm>
              <a:off x="3619387"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3"/>
            <p:cNvSpPr/>
            <p:nvPr/>
          </p:nvSpPr>
          <p:spPr>
            <a:xfrm>
              <a:off x="3687697"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3"/>
            <p:cNvSpPr/>
            <p:nvPr/>
          </p:nvSpPr>
          <p:spPr>
            <a:xfrm>
              <a:off x="3755980"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3"/>
            <p:cNvSpPr/>
            <p:nvPr/>
          </p:nvSpPr>
          <p:spPr>
            <a:xfrm>
              <a:off x="3824291"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3"/>
            <p:cNvSpPr/>
            <p:nvPr/>
          </p:nvSpPr>
          <p:spPr>
            <a:xfrm>
              <a:off x="3891789" y="1440163"/>
              <a:ext cx="28835" cy="26561"/>
            </a:xfrm>
            <a:custGeom>
              <a:avLst/>
              <a:gdLst/>
              <a:ahLst/>
              <a:cxnLst/>
              <a:rect l="l" t="t" r="r" b="b"/>
              <a:pathLst>
                <a:path w="1065" h="981" extrusionOk="0">
                  <a:moveTo>
                    <a:pt x="532" y="0"/>
                  </a:moveTo>
                  <a:cubicBezTo>
                    <a:pt x="297" y="0"/>
                    <a:pt x="61" y="152"/>
                    <a:pt x="31" y="456"/>
                  </a:cubicBezTo>
                  <a:cubicBezTo>
                    <a:pt x="0" y="806"/>
                    <a:pt x="266" y="981"/>
                    <a:pt x="532" y="981"/>
                  </a:cubicBezTo>
                  <a:cubicBezTo>
                    <a:pt x="798" y="981"/>
                    <a:pt x="1064" y="806"/>
                    <a:pt x="1034" y="456"/>
                  </a:cubicBezTo>
                  <a:cubicBezTo>
                    <a:pt x="1003" y="152"/>
                    <a:pt x="768"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3"/>
            <p:cNvSpPr/>
            <p:nvPr/>
          </p:nvSpPr>
          <p:spPr>
            <a:xfrm>
              <a:off x="3960911" y="1439323"/>
              <a:ext cx="26371" cy="26371"/>
            </a:xfrm>
            <a:custGeom>
              <a:avLst/>
              <a:gdLst/>
              <a:ahLst/>
              <a:cxnLst/>
              <a:rect l="l" t="t" r="r" b="b"/>
              <a:pathLst>
                <a:path w="974" h="974" extrusionOk="0">
                  <a:moveTo>
                    <a:pt x="487" y="1"/>
                  </a:moveTo>
                  <a:cubicBezTo>
                    <a:pt x="213" y="1"/>
                    <a:pt x="1" y="214"/>
                    <a:pt x="1" y="487"/>
                  </a:cubicBezTo>
                  <a:cubicBezTo>
                    <a:pt x="1"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3"/>
            <p:cNvSpPr/>
            <p:nvPr/>
          </p:nvSpPr>
          <p:spPr>
            <a:xfrm>
              <a:off x="4024267" y="1439323"/>
              <a:ext cx="31326" cy="26506"/>
            </a:xfrm>
            <a:custGeom>
              <a:avLst/>
              <a:gdLst/>
              <a:ahLst/>
              <a:cxnLst/>
              <a:rect l="l" t="t" r="r" b="b"/>
              <a:pathLst>
                <a:path w="1157" h="979" extrusionOk="0">
                  <a:moveTo>
                    <a:pt x="670" y="1"/>
                  </a:moveTo>
                  <a:cubicBezTo>
                    <a:pt x="244" y="1"/>
                    <a:pt x="1" y="518"/>
                    <a:pt x="305" y="822"/>
                  </a:cubicBezTo>
                  <a:cubicBezTo>
                    <a:pt x="414" y="930"/>
                    <a:pt x="542" y="978"/>
                    <a:pt x="666" y="978"/>
                  </a:cubicBezTo>
                  <a:cubicBezTo>
                    <a:pt x="921" y="978"/>
                    <a:pt x="1156" y="774"/>
                    <a:pt x="1156" y="487"/>
                  </a:cubicBezTo>
                  <a:cubicBezTo>
                    <a:pt x="1156" y="214"/>
                    <a:pt x="943"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3"/>
            <p:cNvSpPr/>
            <p:nvPr/>
          </p:nvSpPr>
          <p:spPr>
            <a:xfrm>
              <a:off x="4097531"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3"/>
            <p:cNvSpPr/>
            <p:nvPr/>
          </p:nvSpPr>
          <p:spPr>
            <a:xfrm>
              <a:off x="4165842"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3" name="Google Shape;1043;p23"/>
          <p:cNvSpPr/>
          <p:nvPr/>
        </p:nvSpPr>
        <p:spPr>
          <a:xfrm rot="-8801134">
            <a:off x="992194" y="3349039"/>
            <a:ext cx="822405" cy="830906"/>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3"/>
          <p:cNvSpPr/>
          <p:nvPr/>
        </p:nvSpPr>
        <p:spPr>
          <a:xfrm rot="-3593846">
            <a:off x="478874" y="1418051"/>
            <a:ext cx="1000725" cy="1011019"/>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3"/>
          <p:cNvSpPr/>
          <p:nvPr/>
        </p:nvSpPr>
        <p:spPr>
          <a:xfrm rot="2700000">
            <a:off x="6888346" y="1001340"/>
            <a:ext cx="1420250" cy="1434860"/>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4_1_1">
    <p:spTree>
      <p:nvGrpSpPr>
        <p:cNvPr id="1" name="Shape 1445"/>
        <p:cNvGrpSpPr/>
        <p:nvPr/>
      </p:nvGrpSpPr>
      <p:grpSpPr>
        <a:xfrm>
          <a:off x="0" y="0"/>
          <a:ext cx="0" cy="0"/>
          <a:chOff x="0" y="0"/>
          <a:chExt cx="0" cy="0"/>
        </a:xfrm>
      </p:grpSpPr>
      <p:pic>
        <p:nvPicPr>
          <p:cNvPr id="1446" name="Google Shape;1446;p33"/>
          <p:cNvPicPr preferRelativeResize="0"/>
          <p:nvPr/>
        </p:nvPicPr>
        <p:blipFill>
          <a:blip r:embed="rId2">
            <a:alphaModFix/>
          </a:blip>
          <a:stretch>
            <a:fillRect/>
          </a:stretch>
        </p:blipFill>
        <p:spPr>
          <a:xfrm flipH="1">
            <a:off x="-6350" y="-11200"/>
            <a:ext cx="9177974" cy="5164224"/>
          </a:xfrm>
          <a:prstGeom prst="rect">
            <a:avLst/>
          </a:prstGeom>
          <a:noFill/>
          <a:ln>
            <a:noFill/>
          </a:ln>
        </p:spPr>
      </p:pic>
      <p:sp>
        <p:nvSpPr>
          <p:cNvPr id="1447" name="Google Shape;1447;p33"/>
          <p:cNvSpPr/>
          <p:nvPr/>
        </p:nvSpPr>
        <p:spPr>
          <a:xfrm flipH="1">
            <a:off x="738695" y="936425"/>
            <a:ext cx="7709155" cy="3812306"/>
          </a:xfrm>
          <a:custGeom>
            <a:avLst/>
            <a:gdLst/>
            <a:ahLst/>
            <a:cxnLst/>
            <a:rect l="l" t="t" r="r" b="b"/>
            <a:pathLst>
              <a:path w="243076" h="138027" extrusionOk="0">
                <a:moveTo>
                  <a:pt x="1" y="0"/>
                </a:moveTo>
                <a:lnTo>
                  <a:pt x="1" y="138027"/>
                </a:lnTo>
                <a:lnTo>
                  <a:pt x="243075" y="138027"/>
                </a:lnTo>
                <a:lnTo>
                  <a:pt x="243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33"/>
          <p:cNvGrpSpPr/>
          <p:nvPr/>
        </p:nvGrpSpPr>
        <p:grpSpPr>
          <a:xfrm rot="5400000">
            <a:off x="121912" y="1433289"/>
            <a:ext cx="646037" cy="180671"/>
            <a:chOff x="3546149" y="1286052"/>
            <a:chExt cx="646037" cy="180671"/>
          </a:xfrm>
        </p:grpSpPr>
        <p:sp>
          <p:nvSpPr>
            <p:cNvPr id="1449" name="Google Shape;1449;p33"/>
            <p:cNvSpPr/>
            <p:nvPr/>
          </p:nvSpPr>
          <p:spPr>
            <a:xfrm>
              <a:off x="3550264" y="1286052"/>
              <a:ext cx="27996" cy="26561"/>
            </a:xfrm>
            <a:custGeom>
              <a:avLst/>
              <a:gdLst/>
              <a:ahLst/>
              <a:cxnLst/>
              <a:rect l="l" t="t" r="r" b="b"/>
              <a:pathLst>
                <a:path w="1034" h="981" extrusionOk="0">
                  <a:moveTo>
                    <a:pt x="517" y="1"/>
                  </a:moveTo>
                  <a:cubicBezTo>
                    <a:pt x="258" y="1"/>
                    <a:pt x="0" y="175"/>
                    <a:pt x="30" y="525"/>
                  </a:cubicBezTo>
                  <a:cubicBezTo>
                    <a:pt x="46" y="829"/>
                    <a:pt x="274" y="981"/>
                    <a:pt x="505" y="981"/>
                  </a:cubicBezTo>
                  <a:cubicBezTo>
                    <a:pt x="737" y="981"/>
                    <a:pt x="973" y="829"/>
                    <a:pt x="1003" y="525"/>
                  </a:cubicBezTo>
                  <a:cubicBezTo>
                    <a:pt x="1034" y="175"/>
                    <a:pt x="775" y="1"/>
                    <a:pt x="5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3"/>
            <p:cNvSpPr/>
            <p:nvPr/>
          </p:nvSpPr>
          <p:spPr>
            <a:xfrm>
              <a:off x="3619387"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3"/>
            <p:cNvSpPr/>
            <p:nvPr/>
          </p:nvSpPr>
          <p:spPr>
            <a:xfrm>
              <a:off x="3687697"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3"/>
            <p:cNvSpPr/>
            <p:nvPr/>
          </p:nvSpPr>
          <p:spPr>
            <a:xfrm>
              <a:off x="3755980"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3"/>
            <p:cNvSpPr/>
            <p:nvPr/>
          </p:nvSpPr>
          <p:spPr>
            <a:xfrm>
              <a:off x="3824291" y="1287081"/>
              <a:ext cx="26371" cy="26371"/>
            </a:xfrm>
            <a:custGeom>
              <a:avLst/>
              <a:gdLst/>
              <a:ahLst/>
              <a:cxnLst/>
              <a:rect l="l" t="t" r="r" b="b"/>
              <a:pathLst>
                <a:path w="974" h="974" extrusionOk="0">
                  <a:moveTo>
                    <a:pt x="487" y="1"/>
                  </a:moveTo>
                  <a:cubicBezTo>
                    <a:pt x="214" y="1"/>
                    <a:pt x="1" y="213"/>
                    <a:pt x="1" y="487"/>
                  </a:cubicBezTo>
                  <a:cubicBezTo>
                    <a:pt x="1" y="761"/>
                    <a:pt x="214" y="973"/>
                    <a:pt x="487" y="973"/>
                  </a:cubicBezTo>
                  <a:cubicBezTo>
                    <a:pt x="761" y="973"/>
                    <a:pt x="974" y="761"/>
                    <a:pt x="974" y="487"/>
                  </a:cubicBezTo>
                  <a:cubicBezTo>
                    <a:pt x="974" y="213"/>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3"/>
            <p:cNvSpPr/>
            <p:nvPr/>
          </p:nvSpPr>
          <p:spPr>
            <a:xfrm>
              <a:off x="3888485" y="1287081"/>
              <a:ext cx="31299" cy="26750"/>
            </a:xfrm>
            <a:custGeom>
              <a:avLst/>
              <a:gdLst/>
              <a:ahLst/>
              <a:cxnLst/>
              <a:rect l="l" t="t" r="r" b="b"/>
              <a:pathLst>
                <a:path w="1156" h="988" extrusionOk="0">
                  <a:moveTo>
                    <a:pt x="639" y="1"/>
                  </a:moveTo>
                  <a:cubicBezTo>
                    <a:pt x="213" y="1"/>
                    <a:pt x="1" y="517"/>
                    <a:pt x="305" y="852"/>
                  </a:cubicBezTo>
                  <a:cubicBezTo>
                    <a:pt x="399" y="946"/>
                    <a:pt x="516" y="988"/>
                    <a:pt x="634" y="988"/>
                  </a:cubicBezTo>
                  <a:cubicBezTo>
                    <a:pt x="895" y="988"/>
                    <a:pt x="1156" y="781"/>
                    <a:pt x="1156" y="487"/>
                  </a:cubicBezTo>
                  <a:cubicBezTo>
                    <a:pt x="1156" y="213"/>
                    <a:pt x="913"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3"/>
            <p:cNvSpPr/>
            <p:nvPr/>
          </p:nvSpPr>
          <p:spPr>
            <a:xfrm>
              <a:off x="3960911" y="1287081"/>
              <a:ext cx="26371" cy="26371"/>
            </a:xfrm>
            <a:custGeom>
              <a:avLst/>
              <a:gdLst/>
              <a:ahLst/>
              <a:cxnLst/>
              <a:rect l="l" t="t" r="r" b="b"/>
              <a:pathLst>
                <a:path w="974" h="974" extrusionOk="0">
                  <a:moveTo>
                    <a:pt x="487" y="1"/>
                  </a:moveTo>
                  <a:cubicBezTo>
                    <a:pt x="213" y="1"/>
                    <a:pt x="1" y="213"/>
                    <a:pt x="1" y="487"/>
                  </a:cubicBezTo>
                  <a:cubicBezTo>
                    <a:pt x="1"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3"/>
            <p:cNvSpPr/>
            <p:nvPr/>
          </p:nvSpPr>
          <p:spPr>
            <a:xfrm>
              <a:off x="4028382" y="1286052"/>
              <a:ext cx="28023" cy="26561"/>
            </a:xfrm>
            <a:custGeom>
              <a:avLst/>
              <a:gdLst/>
              <a:ahLst/>
              <a:cxnLst/>
              <a:rect l="l" t="t" r="r" b="b"/>
              <a:pathLst>
                <a:path w="1035" h="981" extrusionOk="0">
                  <a:moveTo>
                    <a:pt x="518" y="1"/>
                  </a:moveTo>
                  <a:cubicBezTo>
                    <a:pt x="259" y="1"/>
                    <a:pt x="1" y="175"/>
                    <a:pt x="31" y="525"/>
                  </a:cubicBezTo>
                  <a:cubicBezTo>
                    <a:pt x="62" y="829"/>
                    <a:pt x="290" y="981"/>
                    <a:pt x="518" y="981"/>
                  </a:cubicBezTo>
                  <a:cubicBezTo>
                    <a:pt x="746" y="981"/>
                    <a:pt x="974" y="829"/>
                    <a:pt x="1004" y="525"/>
                  </a:cubicBezTo>
                  <a:cubicBezTo>
                    <a:pt x="1034" y="175"/>
                    <a:pt x="776"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3"/>
            <p:cNvSpPr/>
            <p:nvPr/>
          </p:nvSpPr>
          <p:spPr>
            <a:xfrm>
              <a:off x="4097531" y="1287081"/>
              <a:ext cx="26344" cy="26371"/>
            </a:xfrm>
            <a:custGeom>
              <a:avLst/>
              <a:gdLst/>
              <a:ahLst/>
              <a:cxnLst/>
              <a:rect l="l" t="t" r="r" b="b"/>
              <a:pathLst>
                <a:path w="973" h="974" extrusionOk="0">
                  <a:moveTo>
                    <a:pt x="487" y="1"/>
                  </a:moveTo>
                  <a:cubicBezTo>
                    <a:pt x="213" y="1"/>
                    <a:pt x="0" y="213"/>
                    <a:pt x="0" y="487"/>
                  </a:cubicBezTo>
                  <a:cubicBezTo>
                    <a:pt x="0" y="761"/>
                    <a:pt x="213" y="973"/>
                    <a:pt x="487" y="973"/>
                  </a:cubicBezTo>
                  <a:cubicBezTo>
                    <a:pt x="760" y="973"/>
                    <a:pt x="973" y="761"/>
                    <a:pt x="973" y="487"/>
                  </a:cubicBezTo>
                  <a:cubicBezTo>
                    <a:pt x="973" y="213"/>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3"/>
            <p:cNvSpPr/>
            <p:nvPr/>
          </p:nvSpPr>
          <p:spPr>
            <a:xfrm>
              <a:off x="4165842" y="1287081"/>
              <a:ext cx="26344" cy="26371"/>
            </a:xfrm>
            <a:custGeom>
              <a:avLst/>
              <a:gdLst/>
              <a:ahLst/>
              <a:cxnLst/>
              <a:rect l="l" t="t" r="r" b="b"/>
              <a:pathLst>
                <a:path w="973" h="974" extrusionOk="0">
                  <a:moveTo>
                    <a:pt x="486" y="1"/>
                  </a:moveTo>
                  <a:cubicBezTo>
                    <a:pt x="213" y="1"/>
                    <a:pt x="0" y="213"/>
                    <a:pt x="0" y="487"/>
                  </a:cubicBezTo>
                  <a:cubicBezTo>
                    <a:pt x="0" y="761"/>
                    <a:pt x="213" y="973"/>
                    <a:pt x="486" y="973"/>
                  </a:cubicBezTo>
                  <a:cubicBezTo>
                    <a:pt x="760" y="973"/>
                    <a:pt x="973" y="761"/>
                    <a:pt x="973" y="487"/>
                  </a:cubicBezTo>
                  <a:cubicBezTo>
                    <a:pt x="973" y="213"/>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3"/>
            <p:cNvSpPr/>
            <p:nvPr/>
          </p:nvSpPr>
          <p:spPr>
            <a:xfrm>
              <a:off x="3550264" y="1336466"/>
              <a:ext cx="27996" cy="26561"/>
            </a:xfrm>
            <a:custGeom>
              <a:avLst/>
              <a:gdLst/>
              <a:ahLst/>
              <a:cxnLst/>
              <a:rect l="l" t="t" r="r" b="b"/>
              <a:pathLst>
                <a:path w="1034" h="981" extrusionOk="0">
                  <a:moveTo>
                    <a:pt x="517" y="0"/>
                  </a:moveTo>
                  <a:cubicBezTo>
                    <a:pt x="258" y="0"/>
                    <a:pt x="0" y="183"/>
                    <a:pt x="30" y="548"/>
                  </a:cubicBezTo>
                  <a:cubicBezTo>
                    <a:pt x="46" y="836"/>
                    <a:pt x="274" y="981"/>
                    <a:pt x="505" y="981"/>
                  </a:cubicBezTo>
                  <a:cubicBezTo>
                    <a:pt x="737"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3"/>
            <p:cNvSpPr/>
            <p:nvPr/>
          </p:nvSpPr>
          <p:spPr>
            <a:xfrm>
              <a:off x="3614432" y="1338117"/>
              <a:ext cx="31299" cy="26100"/>
            </a:xfrm>
            <a:custGeom>
              <a:avLst/>
              <a:gdLst/>
              <a:ahLst/>
              <a:cxnLst/>
              <a:rect l="l" t="t" r="r" b="b"/>
              <a:pathLst>
                <a:path w="1156" h="964" extrusionOk="0">
                  <a:moveTo>
                    <a:pt x="670" y="0"/>
                  </a:moveTo>
                  <a:cubicBezTo>
                    <a:pt x="214" y="0"/>
                    <a:pt x="1" y="517"/>
                    <a:pt x="305" y="821"/>
                  </a:cubicBezTo>
                  <a:cubicBezTo>
                    <a:pt x="414" y="920"/>
                    <a:pt x="542" y="964"/>
                    <a:pt x="665"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3"/>
            <p:cNvSpPr/>
            <p:nvPr/>
          </p:nvSpPr>
          <p:spPr>
            <a:xfrm>
              <a:off x="3682742" y="1338117"/>
              <a:ext cx="31299" cy="26100"/>
            </a:xfrm>
            <a:custGeom>
              <a:avLst/>
              <a:gdLst/>
              <a:ahLst/>
              <a:cxnLst/>
              <a:rect l="l" t="t" r="r" b="b"/>
              <a:pathLst>
                <a:path w="1156" h="964" extrusionOk="0">
                  <a:moveTo>
                    <a:pt x="639" y="0"/>
                  </a:moveTo>
                  <a:cubicBezTo>
                    <a:pt x="214"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3"/>
            <p:cNvSpPr/>
            <p:nvPr/>
          </p:nvSpPr>
          <p:spPr>
            <a:xfrm>
              <a:off x="3755168" y="1336466"/>
              <a:ext cx="28023" cy="26561"/>
            </a:xfrm>
            <a:custGeom>
              <a:avLst/>
              <a:gdLst/>
              <a:ahLst/>
              <a:cxnLst/>
              <a:rect l="l" t="t" r="r" b="b"/>
              <a:pathLst>
                <a:path w="1035" h="981" extrusionOk="0">
                  <a:moveTo>
                    <a:pt x="517" y="0"/>
                  </a:moveTo>
                  <a:cubicBezTo>
                    <a:pt x="259" y="0"/>
                    <a:pt x="1" y="183"/>
                    <a:pt x="31" y="548"/>
                  </a:cubicBezTo>
                  <a:cubicBezTo>
                    <a:pt x="46" y="836"/>
                    <a:pt x="274" y="981"/>
                    <a:pt x="506" y="981"/>
                  </a:cubicBezTo>
                  <a:cubicBezTo>
                    <a:pt x="738" y="981"/>
                    <a:pt x="973" y="836"/>
                    <a:pt x="1004" y="548"/>
                  </a:cubicBezTo>
                  <a:cubicBezTo>
                    <a:pt x="1034" y="183"/>
                    <a:pt x="776"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3"/>
            <p:cNvSpPr/>
            <p:nvPr/>
          </p:nvSpPr>
          <p:spPr>
            <a:xfrm>
              <a:off x="3819363" y="1338117"/>
              <a:ext cx="31299" cy="26100"/>
            </a:xfrm>
            <a:custGeom>
              <a:avLst/>
              <a:gdLst/>
              <a:ahLst/>
              <a:cxnLst/>
              <a:rect l="l" t="t" r="r" b="b"/>
              <a:pathLst>
                <a:path w="1156" h="964" extrusionOk="0">
                  <a:moveTo>
                    <a:pt x="669" y="0"/>
                  </a:moveTo>
                  <a:cubicBezTo>
                    <a:pt x="244" y="0"/>
                    <a:pt x="0" y="517"/>
                    <a:pt x="304" y="821"/>
                  </a:cubicBezTo>
                  <a:cubicBezTo>
                    <a:pt x="413" y="920"/>
                    <a:pt x="541" y="964"/>
                    <a:pt x="66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3"/>
            <p:cNvSpPr/>
            <p:nvPr/>
          </p:nvSpPr>
          <p:spPr>
            <a:xfrm>
              <a:off x="3888485" y="1338117"/>
              <a:ext cx="31299" cy="26100"/>
            </a:xfrm>
            <a:custGeom>
              <a:avLst/>
              <a:gdLst/>
              <a:ahLst/>
              <a:cxnLst/>
              <a:rect l="l" t="t" r="r" b="b"/>
              <a:pathLst>
                <a:path w="1156" h="964" extrusionOk="0">
                  <a:moveTo>
                    <a:pt x="639" y="0"/>
                  </a:moveTo>
                  <a:cubicBezTo>
                    <a:pt x="213" y="0"/>
                    <a:pt x="1" y="517"/>
                    <a:pt x="305" y="821"/>
                  </a:cubicBezTo>
                  <a:cubicBezTo>
                    <a:pt x="404" y="920"/>
                    <a:pt x="528" y="964"/>
                    <a:pt x="651" y="964"/>
                  </a:cubicBezTo>
                  <a:cubicBezTo>
                    <a:pt x="907" y="964"/>
                    <a:pt x="1156" y="774"/>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3"/>
            <p:cNvSpPr/>
            <p:nvPr/>
          </p:nvSpPr>
          <p:spPr>
            <a:xfrm>
              <a:off x="3960099" y="1336466"/>
              <a:ext cx="27996" cy="26561"/>
            </a:xfrm>
            <a:custGeom>
              <a:avLst/>
              <a:gdLst/>
              <a:ahLst/>
              <a:cxnLst/>
              <a:rect l="l" t="t" r="r" b="b"/>
              <a:pathLst>
                <a:path w="1034" h="981" extrusionOk="0">
                  <a:moveTo>
                    <a:pt x="517" y="0"/>
                  </a:moveTo>
                  <a:cubicBezTo>
                    <a:pt x="258" y="0"/>
                    <a:pt x="0" y="183"/>
                    <a:pt x="31" y="548"/>
                  </a:cubicBezTo>
                  <a:cubicBezTo>
                    <a:pt x="61" y="836"/>
                    <a:pt x="289" y="981"/>
                    <a:pt x="517" y="981"/>
                  </a:cubicBezTo>
                  <a:cubicBezTo>
                    <a:pt x="745" y="981"/>
                    <a:pt x="973" y="836"/>
                    <a:pt x="1003" y="548"/>
                  </a:cubicBezTo>
                  <a:cubicBezTo>
                    <a:pt x="1034" y="183"/>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3"/>
            <p:cNvSpPr/>
            <p:nvPr/>
          </p:nvSpPr>
          <p:spPr>
            <a:xfrm>
              <a:off x="4028382" y="1336466"/>
              <a:ext cx="28023" cy="26561"/>
            </a:xfrm>
            <a:custGeom>
              <a:avLst/>
              <a:gdLst/>
              <a:ahLst/>
              <a:cxnLst/>
              <a:rect l="l" t="t" r="r" b="b"/>
              <a:pathLst>
                <a:path w="1035" h="981" extrusionOk="0">
                  <a:moveTo>
                    <a:pt x="518" y="0"/>
                  </a:moveTo>
                  <a:cubicBezTo>
                    <a:pt x="259" y="0"/>
                    <a:pt x="1" y="183"/>
                    <a:pt x="31" y="548"/>
                  </a:cubicBezTo>
                  <a:cubicBezTo>
                    <a:pt x="62" y="836"/>
                    <a:pt x="290" y="981"/>
                    <a:pt x="518" y="981"/>
                  </a:cubicBezTo>
                  <a:cubicBezTo>
                    <a:pt x="746" y="981"/>
                    <a:pt x="974" y="836"/>
                    <a:pt x="1004" y="548"/>
                  </a:cubicBezTo>
                  <a:cubicBezTo>
                    <a:pt x="1034" y="183"/>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3"/>
            <p:cNvSpPr/>
            <p:nvPr/>
          </p:nvSpPr>
          <p:spPr>
            <a:xfrm>
              <a:off x="4092577" y="1338117"/>
              <a:ext cx="31299" cy="26100"/>
            </a:xfrm>
            <a:custGeom>
              <a:avLst/>
              <a:gdLst/>
              <a:ahLst/>
              <a:cxnLst/>
              <a:rect l="l" t="t" r="r" b="b"/>
              <a:pathLst>
                <a:path w="1156" h="964" extrusionOk="0">
                  <a:moveTo>
                    <a:pt x="670" y="0"/>
                  </a:moveTo>
                  <a:cubicBezTo>
                    <a:pt x="244" y="0"/>
                    <a:pt x="1" y="517"/>
                    <a:pt x="335" y="821"/>
                  </a:cubicBezTo>
                  <a:cubicBezTo>
                    <a:pt x="434" y="920"/>
                    <a:pt x="555" y="964"/>
                    <a:pt x="674" y="964"/>
                  </a:cubicBezTo>
                  <a:cubicBezTo>
                    <a:pt x="921" y="964"/>
                    <a:pt x="1156" y="774"/>
                    <a:pt x="1156" y="487"/>
                  </a:cubicBezTo>
                  <a:cubicBezTo>
                    <a:pt x="1156" y="213"/>
                    <a:pt x="943"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3"/>
            <p:cNvSpPr/>
            <p:nvPr/>
          </p:nvSpPr>
          <p:spPr>
            <a:xfrm>
              <a:off x="4160887" y="1338117"/>
              <a:ext cx="31299" cy="26100"/>
            </a:xfrm>
            <a:custGeom>
              <a:avLst/>
              <a:gdLst/>
              <a:ahLst/>
              <a:cxnLst/>
              <a:rect l="l" t="t" r="r" b="b"/>
              <a:pathLst>
                <a:path w="1156" h="964" extrusionOk="0">
                  <a:moveTo>
                    <a:pt x="669" y="0"/>
                  </a:moveTo>
                  <a:cubicBezTo>
                    <a:pt x="244" y="0"/>
                    <a:pt x="1" y="517"/>
                    <a:pt x="335" y="821"/>
                  </a:cubicBezTo>
                  <a:cubicBezTo>
                    <a:pt x="434" y="920"/>
                    <a:pt x="555" y="964"/>
                    <a:pt x="674" y="964"/>
                  </a:cubicBezTo>
                  <a:cubicBezTo>
                    <a:pt x="920" y="964"/>
                    <a:pt x="1156" y="774"/>
                    <a:pt x="1156" y="487"/>
                  </a:cubicBezTo>
                  <a:cubicBezTo>
                    <a:pt x="1156" y="213"/>
                    <a:pt x="943" y="0"/>
                    <a:pt x="6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3"/>
            <p:cNvSpPr/>
            <p:nvPr/>
          </p:nvSpPr>
          <p:spPr>
            <a:xfrm>
              <a:off x="3550264" y="1387285"/>
              <a:ext cx="27996" cy="26561"/>
            </a:xfrm>
            <a:custGeom>
              <a:avLst/>
              <a:gdLst/>
              <a:ahLst/>
              <a:cxnLst/>
              <a:rect l="l" t="t" r="r" b="b"/>
              <a:pathLst>
                <a:path w="1034" h="981" extrusionOk="0">
                  <a:moveTo>
                    <a:pt x="517" y="0"/>
                  </a:moveTo>
                  <a:cubicBezTo>
                    <a:pt x="258" y="0"/>
                    <a:pt x="0" y="175"/>
                    <a:pt x="30" y="525"/>
                  </a:cubicBezTo>
                  <a:cubicBezTo>
                    <a:pt x="46" y="829"/>
                    <a:pt x="274" y="981"/>
                    <a:pt x="505" y="981"/>
                  </a:cubicBezTo>
                  <a:cubicBezTo>
                    <a:pt x="737" y="981"/>
                    <a:pt x="973" y="829"/>
                    <a:pt x="1003" y="525"/>
                  </a:cubicBezTo>
                  <a:cubicBezTo>
                    <a:pt x="1034" y="175"/>
                    <a:pt x="775" y="0"/>
                    <a:pt x="5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3"/>
            <p:cNvSpPr/>
            <p:nvPr/>
          </p:nvSpPr>
          <p:spPr>
            <a:xfrm>
              <a:off x="3619387"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3"/>
            <p:cNvSpPr/>
            <p:nvPr/>
          </p:nvSpPr>
          <p:spPr>
            <a:xfrm>
              <a:off x="3687697"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3"/>
            <p:cNvSpPr/>
            <p:nvPr/>
          </p:nvSpPr>
          <p:spPr>
            <a:xfrm>
              <a:off x="3755980"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3"/>
            <p:cNvSpPr/>
            <p:nvPr/>
          </p:nvSpPr>
          <p:spPr>
            <a:xfrm>
              <a:off x="3824291" y="1388314"/>
              <a:ext cx="26371" cy="27183"/>
            </a:xfrm>
            <a:custGeom>
              <a:avLst/>
              <a:gdLst/>
              <a:ahLst/>
              <a:cxnLst/>
              <a:rect l="l" t="t" r="r" b="b"/>
              <a:pathLst>
                <a:path w="974" h="1004" extrusionOk="0">
                  <a:moveTo>
                    <a:pt x="487" y="0"/>
                  </a:moveTo>
                  <a:cubicBezTo>
                    <a:pt x="214" y="0"/>
                    <a:pt x="1" y="213"/>
                    <a:pt x="1" y="487"/>
                  </a:cubicBezTo>
                  <a:cubicBezTo>
                    <a:pt x="1" y="760"/>
                    <a:pt x="214" y="1003"/>
                    <a:pt x="487" y="1003"/>
                  </a:cubicBezTo>
                  <a:cubicBezTo>
                    <a:pt x="761" y="1003"/>
                    <a:pt x="974" y="760"/>
                    <a:pt x="974" y="487"/>
                  </a:cubicBezTo>
                  <a:cubicBezTo>
                    <a:pt x="974" y="213"/>
                    <a:pt x="761"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3"/>
            <p:cNvSpPr/>
            <p:nvPr/>
          </p:nvSpPr>
          <p:spPr>
            <a:xfrm>
              <a:off x="3888485" y="1388314"/>
              <a:ext cx="31299" cy="26913"/>
            </a:xfrm>
            <a:custGeom>
              <a:avLst/>
              <a:gdLst/>
              <a:ahLst/>
              <a:cxnLst/>
              <a:rect l="l" t="t" r="r" b="b"/>
              <a:pathLst>
                <a:path w="1156" h="994" extrusionOk="0">
                  <a:moveTo>
                    <a:pt x="639" y="0"/>
                  </a:moveTo>
                  <a:cubicBezTo>
                    <a:pt x="213" y="0"/>
                    <a:pt x="1" y="547"/>
                    <a:pt x="305" y="851"/>
                  </a:cubicBezTo>
                  <a:cubicBezTo>
                    <a:pt x="402" y="949"/>
                    <a:pt x="525" y="993"/>
                    <a:pt x="647" y="993"/>
                  </a:cubicBezTo>
                  <a:cubicBezTo>
                    <a:pt x="904" y="993"/>
                    <a:pt x="1156" y="796"/>
                    <a:pt x="1156" y="487"/>
                  </a:cubicBezTo>
                  <a:cubicBezTo>
                    <a:pt x="1156" y="213"/>
                    <a:pt x="913"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3"/>
            <p:cNvSpPr/>
            <p:nvPr/>
          </p:nvSpPr>
          <p:spPr>
            <a:xfrm>
              <a:off x="3960911" y="1388314"/>
              <a:ext cx="26371" cy="27183"/>
            </a:xfrm>
            <a:custGeom>
              <a:avLst/>
              <a:gdLst/>
              <a:ahLst/>
              <a:cxnLst/>
              <a:rect l="l" t="t" r="r" b="b"/>
              <a:pathLst>
                <a:path w="974" h="1004" extrusionOk="0">
                  <a:moveTo>
                    <a:pt x="487" y="0"/>
                  </a:moveTo>
                  <a:cubicBezTo>
                    <a:pt x="213" y="0"/>
                    <a:pt x="1" y="213"/>
                    <a:pt x="1" y="487"/>
                  </a:cubicBezTo>
                  <a:cubicBezTo>
                    <a:pt x="1"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3"/>
            <p:cNvSpPr/>
            <p:nvPr/>
          </p:nvSpPr>
          <p:spPr>
            <a:xfrm>
              <a:off x="4028382" y="1387285"/>
              <a:ext cx="28023" cy="26561"/>
            </a:xfrm>
            <a:custGeom>
              <a:avLst/>
              <a:gdLst/>
              <a:ahLst/>
              <a:cxnLst/>
              <a:rect l="l" t="t" r="r" b="b"/>
              <a:pathLst>
                <a:path w="1035" h="981" extrusionOk="0">
                  <a:moveTo>
                    <a:pt x="518" y="0"/>
                  </a:moveTo>
                  <a:cubicBezTo>
                    <a:pt x="259" y="0"/>
                    <a:pt x="1" y="175"/>
                    <a:pt x="31" y="525"/>
                  </a:cubicBezTo>
                  <a:cubicBezTo>
                    <a:pt x="62" y="829"/>
                    <a:pt x="290" y="981"/>
                    <a:pt x="518" y="981"/>
                  </a:cubicBezTo>
                  <a:cubicBezTo>
                    <a:pt x="746" y="981"/>
                    <a:pt x="974" y="829"/>
                    <a:pt x="1004" y="525"/>
                  </a:cubicBezTo>
                  <a:cubicBezTo>
                    <a:pt x="1034" y="175"/>
                    <a:pt x="77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3"/>
            <p:cNvSpPr/>
            <p:nvPr/>
          </p:nvSpPr>
          <p:spPr>
            <a:xfrm>
              <a:off x="4097531" y="1388314"/>
              <a:ext cx="26344" cy="27183"/>
            </a:xfrm>
            <a:custGeom>
              <a:avLst/>
              <a:gdLst/>
              <a:ahLst/>
              <a:cxnLst/>
              <a:rect l="l" t="t" r="r" b="b"/>
              <a:pathLst>
                <a:path w="973" h="1004" extrusionOk="0">
                  <a:moveTo>
                    <a:pt x="487" y="0"/>
                  </a:moveTo>
                  <a:cubicBezTo>
                    <a:pt x="213" y="0"/>
                    <a:pt x="0" y="213"/>
                    <a:pt x="0" y="487"/>
                  </a:cubicBezTo>
                  <a:cubicBezTo>
                    <a:pt x="0" y="760"/>
                    <a:pt x="213" y="1003"/>
                    <a:pt x="487" y="1003"/>
                  </a:cubicBezTo>
                  <a:cubicBezTo>
                    <a:pt x="760" y="100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3"/>
            <p:cNvSpPr/>
            <p:nvPr/>
          </p:nvSpPr>
          <p:spPr>
            <a:xfrm>
              <a:off x="4165842" y="1388314"/>
              <a:ext cx="26344" cy="27183"/>
            </a:xfrm>
            <a:custGeom>
              <a:avLst/>
              <a:gdLst/>
              <a:ahLst/>
              <a:cxnLst/>
              <a:rect l="l" t="t" r="r" b="b"/>
              <a:pathLst>
                <a:path w="973" h="1004" extrusionOk="0">
                  <a:moveTo>
                    <a:pt x="486" y="0"/>
                  </a:moveTo>
                  <a:cubicBezTo>
                    <a:pt x="213" y="0"/>
                    <a:pt x="0" y="213"/>
                    <a:pt x="0" y="487"/>
                  </a:cubicBezTo>
                  <a:cubicBezTo>
                    <a:pt x="0" y="760"/>
                    <a:pt x="213" y="1003"/>
                    <a:pt x="486" y="1003"/>
                  </a:cubicBezTo>
                  <a:cubicBezTo>
                    <a:pt x="760" y="1003"/>
                    <a:pt x="973" y="760"/>
                    <a:pt x="973" y="487"/>
                  </a:cubicBezTo>
                  <a:cubicBezTo>
                    <a:pt x="973" y="213"/>
                    <a:pt x="760" y="0"/>
                    <a:pt x="4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3"/>
            <p:cNvSpPr/>
            <p:nvPr/>
          </p:nvSpPr>
          <p:spPr>
            <a:xfrm>
              <a:off x="3546149" y="1439323"/>
              <a:ext cx="31299" cy="26506"/>
            </a:xfrm>
            <a:custGeom>
              <a:avLst/>
              <a:gdLst/>
              <a:ahLst/>
              <a:cxnLst/>
              <a:rect l="l" t="t" r="r" b="b"/>
              <a:pathLst>
                <a:path w="1156" h="979" extrusionOk="0">
                  <a:moveTo>
                    <a:pt x="669" y="1"/>
                  </a:moveTo>
                  <a:cubicBezTo>
                    <a:pt x="213" y="1"/>
                    <a:pt x="0" y="518"/>
                    <a:pt x="304" y="822"/>
                  </a:cubicBezTo>
                  <a:cubicBezTo>
                    <a:pt x="403" y="930"/>
                    <a:pt x="528" y="978"/>
                    <a:pt x="651" y="978"/>
                  </a:cubicBezTo>
                  <a:cubicBezTo>
                    <a:pt x="906" y="978"/>
                    <a:pt x="1155" y="774"/>
                    <a:pt x="1155" y="487"/>
                  </a:cubicBezTo>
                  <a:cubicBezTo>
                    <a:pt x="1155" y="214"/>
                    <a:pt x="942" y="1"/>
                    <a:pt x="6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3"/>
            <p:cNvSpPr/>
            <p:nvPr/>
          </p:nvSpPr>
          <p:spPr>
            <a:xfrm>
              <a:off x="3619387"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3"/>
            <p:cNvSpPr/>
            <p:nvPr/>
          </p:nvSpPr>
          <p:spPr>
            <a:xfrm>
              <a:off x="3687697"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3"/>
            <p:cNvSpPr/>
            <p:nvPr/>
          </p:nvSpPr>
          <p:spPr>
            <a:xfrm>
              <a:off x="3755980"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3"/>
            <p:cNvSpPr/>
            <p:nvPr/>
          </p:nvSpPr>
          <p:spPr>
            <a:xfrm>
              <a:off x="3824291" y="1439323"/>
              <a:ext cx="26371" cy="26371"/>
            </a:xfrm>
            <a:custGeom>
              <a:avLst/>
              <a:gdLst/>
              <a:ahLst/>
              <a:cxnLst/>
              <a:rect l="l" t="t" r="r" b="b"/>
              <a:pathLst>
                <a:path w="974" h="974" extrusionOk="0">
                  <a:moveTo>
                    <a:pt x="487" y="1"/>
                  </a:moveTo>
                  <a:cubicBezTo>
                    <a:pt x="214" y="1"/>
                    <a:pt x="1" y="214"/>
                    <a:pt x="1" y="487"/>
                  </a:cubicBezTo>
                  <a:cubicBezTo>
                    <a:pt x="1" y="761"/>
                    <a:pt x="214" y="974"/>
                    <a:pt x="487" y="974"/>
                  </a:cubicBezTo>
                  <a:cubicBezTo>
                    <a:pt x="761" y="974"/>
                    <a:pt x="974" y="761"/>
                    <a:pt x="974" y="487"/>
                  </a:cubicBezTo>
                  <a:cubicBezTo>
                    <a:pt x="974" y="214"/>
                    <a:pt x="761"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3"/>
            <p:cNvSpPr/>
            <p:nvPr/>
          </p:nvSpPr>
          <p:spPr>
            <a:xfrm>
              <a:off x="3891789" y="1440163"/>
              <a:ext cx="28835" cy="26561"/>
            </a:xfrm>
            <a:custGeom>
              <a:avLst/>
              <a:gdLst/>
              <a:ahLst/>
              <a:cxnLst/>
              <a:rect l="l" t="t" r="r" b="b"/>
              <a:pathLst>
                <a:path w="1065" h="981" extrusionOk="0">
                  <a:moveTo>
                    <a:pt x="532" y="0"/>
                  </a:moveTo>
                  <a:cubicBezTo>
                    <a:pt x="297" y="0"/>
                    <a:pt x="61" y="152"/>
                    <a:pt x="31" y="456"/>
                  </a:cubicBezTo>
                  <a:cubicBezTo>
                    <a:pt x="0" y="806"/>
                    <a:pt x="266" y="981"/>
                    <a:pt x="532" y="981"/>
                  </a:cubicBezTo>
                  <a:cubicBezTo>
                    <a:pt x="798" y="981"/>
                    <a:pt x="1064" y="806"/>
                    <a:pt x="1034" y="456"/>
                  </a:cubicBezTo>
                  <a:cubicBezTo>
                    <a:pt x="1003" y="152"/>
                    <a:pt x="768" y="0"/>
                    <a:pt x="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3"/>
            <p:cNvSpPr/>
            <p:nvPr/>
          </p:nvSpPr>
          <p:spPr>
            <a:xfrm>
              <a:off x="3960911" y="1439323"/>
              <a:ext cx="26371" cy="26371"/>
            </a:xfrm>
            <a:custGeom>
              <a:avLst/>
              <a:gdLst/>
              <a:ahLst/>
              <a:cxnLst/>
              <a:rect l="l" t="t" r="r" b="b"/>
              <a:pathLst>
                <a:path w="974" h="974" extrusionOk="0">
                  <a:moveTo>
                    <a:pt x="487" y="1"/>
                  </a:moveTo>
                  <a:cubicBezTo>
                    <a:pt x="213" y="1"/>
                    <a:pt x="1" y="214"/>
                    <a:pt x="1" y="487"/>
                  </a:cubicBezTo>
                  <a:cubicBezTo>
                    <a:pt x="1"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3"/>
            <p:cNvSpPr/>
            <p:nvPr/>
          </p:nvSpPr>
          <p:spPr>
            <a:xfrm>
              <a:off x="4024267" y="1439323"/>
              <a:ext cx="31326" cy="26506"/>
            </a:xfrm>
            <a:custGeom>
              <a:avLst/>
              <a:gdLst/>
              <a:ahLst/>
              <a:cxnLst/>
              <a:rect l="l" t="t" r="r" b="b"/>
              <a:pathLst>
                <a:path w="1157" h="979" extrusionOk="0">
                  <a:moveTo>
                    <a:pt x="670" y="1"/>
                  </a:moveTo>
                  <a:cubicBezTo>
                    <a:pt x="244" y="1"/>
                    <a:pt x="1" y="518"/>
                    <a:pt x="305" y="822"/>
                  </a:cubicBezTo>
                  <a:cubicBezTo>
                    <a:pt x="414" y="930"/>
                    <a:pt x="542" y="978"/>
                    <a:pt x="666" y="978"/>
                  </a:cubicBezTo>
                  <a:cubicBezTo>
                    <a:pt x="921" y="978"/>
                    <a:pt x="1156" y="774"/>
                    <a:pt x="1156" y="487"/>
                  </a:cubicBezTo>
                  <a:cubicBezTo>
                    <a:pt x="1156" y="214"/>
                    <a:pt x="943"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3"/>
            <p:cNvSpPr/>
            <p:nvPr/>
          </p:nvSpPr>
          <p:spPr>
            <a:xfrm>
              <a:off x="4097531" y="1439323"/>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3"/>
            <p:cNvSpPr/>
            <p:nvPr/>
          </p:nvSpPr>
          <p:spPr>
            <a:xfrm>
              <a:off x="4165842" y="1439323"/>
              <a:ext cx="26344" cy="26371"/>
            </a:xfrm>
            <a:custGeom>
              <a:avLst/>
              <a:gdLst/>
              <a:ahLst/>
              <a:cxnLst/>
              <a:rect l="l" t="t" r="r" b="b"/>
              <a:pathLst>
                <a:path w="973" h="974" extrusionOk="0">
                  <a:moveTo>
                    <a:pt x="486" y="1"/>
                  </a:moveTo>
                  <a:cubicBezTo>
                    <a:pt x="213" y="1"/>
                    <a:pt x="0" y="214"/>
                    <a:pt x="0" y="487"/>
                  </a:cubicBezTo>
                  <a:cubicBezTo>
                    <a:pt x="0" y="761"/>
                    <a:pt x="213" y="974"/>
                    <a:pt x="486" y="974"/>
                  </a:cubicBezTo>
                  <a:cubicBezTo>
                    <a:pt x="760" y="974"/>
                    <a:pt x="973" y="761"/>
                    <a:pt x="973" y="487"/>
                  </a:cubicBezTo>
                  <a:cubicBezTo>
                    <a:pt x="973" y="214"/>
                    <a:pt x="760" y="1"/>
                    <a:pt x="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9" name="Google Shape;1489;p33"/>
          <p:cNvSpPr/>
          <p:nvPr/>
        </p:nvSpPr>
        <p:spPr>
          <a:xfrm rot="6402966">
            <a:off x="7281778" y="2740941"/>
            <a:ext cx="671528" cy="678435"/>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3"/>
          <p:cNvSpPr/>
          <p:nvPr/>
        </p:nvSpPr>
        <p:spPr>
          <a:xfrm rot="-5697709">
            <a:off x="746119" y="1859504"/>
            <a:ext cx="1175758" cy="1187853"/>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3"/>
          <p:cNvSpPr/>
          <p:nvPr/>
        </p:nvSpPr>
        <p:spPr>
          <a:xfrm rot="3923234">
            <a:off x="7259617" y="540366"/>
            <a:ext cx="1317571" cy="1331094"/>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3"/>
          <p:cNvSpPr txBox="1">
            <a:spLocks noGrp="1"/>
          </p:cNvSpPr>
          <p:nvPr>
            <p:ph type="title"/>
          </p:nvPr>
        </p:nvSpPr>
        <p:spPr>
          <a:xfrm>
            <a:off x="717425" y="329825"/>
            <a:ext cx="7709100" cy="606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3500" b="1">
                <a:solidFill>
                  <a:schemeClr val="accent1"/>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734"/>
        <p:cNvGrpSpPr/>
        <p:nvPr/>
      </p:nvGrpSpPr>
      <p:grpSpPr>
        <a:xfrm>
          <a:off x="0" y="0"/>
          <a:ext cx="0" cy="0"/>
          <a:chOff x="0" y="0"/>
          <a:chExt cx="0" cy="0"/>
        </a:xfrm>
      </p:grpSpPr>
      <p:pic>
        <p:nvPicPr>
          <p:cNvPr id="1735" name="Google Shape;1735;p40"/>
          <p:cNvPicPr preferRelativeResize="0"/>
          <p:nvPr/>
        </p:nvPicPr>
        <p:blipFill>
          <a:blip r:embed="rId2">
            <a:alphaModFix/>
          </a:blip>
          <a:stretch>
            <a:fillRect/>
          </a:stretch>
        </p:blipFill>
        <p:spPr>
          <a:xfrm flipH="1">
            <a:off x="-27626" y="-12675"/>
            <a:ext cx="9200026" cy="5157324"/>
          </a:xfrm>
          <a:prstGeom prst="rect">
            <a:avLst/>
          </a:prstGeom>
          <a:noFill/>
          <a:ln>
            <a:noFill/>
          </a:ln>
          <a:effectLst>
            <a:outerShdw blurRad="185738" dist="190500" dir="5520000" algn="bl" rotWithShape="0">
              <a:srgbClr val="000000">
                <a:alpha val="87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1pPr>
            <a:lvl2pPr lvl="1">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2pPr>
            <a:lvl3pPr lvl="2">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3pPr>
            <a:lvl4pPr lvl="3">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4pPr>
            <a:lvl5pPr lvl="4">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5pPr>
            <a:lvl6pPr lvl="5">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6pPr>
            <a:lvl7pPr lvl="6">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7pPr>
            <a:lvl8pPr lvl="7">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8pPr>
            <a:lvl9pPr lvl="8">
              <a:spcBef>
                <a:spcPts val="0"/>
              </a:spcBef>
              <a:spcAft>
                <a:spcPts val="0"/>
              </a:spcAft>
              <a:buClr>
                <a:schemeClr val="accent1"/>
              </a:buClr>
              <a:buSzPts val="2800"/>
              <a:buFont typeface="Roboto"/>
              <a:buNone/>
              <a:defRPr sz="2800" b="1">
                <a:solidFill>
                  <a:schemeClr val="accen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1pPr>
            <a:lvl2pPr marL="914400" lvl="1"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2pPr>
            <a:lvl3pPr marL="1371600" lvl="2"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3pPr>
            <a:lvl4pPr marL="1828800" lvl="3"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4pPr>
            <a:lvl5pPr marL="2286000" lvl="4"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5pPr>
            <a:lvl6pPr marL="2743200" lvl="5"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6pPr>
            <a:lvl7pPr marL="3200400" lvl="6"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7pPr>
            <a:lvl8pPr marL="3657600" lvl="7"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8pPr>
            <a:lvl9pPr marL="4114800" lvl="8" indent="-330200">
              <a:lnSpc>
                <a:spcPct val="115000"/>
              </a:lnSpc>
              <a:spcBef>
                <a:spcPts val="0"/>
              </a:spcBef>
              <a:spcAft>
                <a:spcPts val="0"/>
              </a:spcAft>
              <a:buClr>
                <a:schemeClr val="lt1"/>
              </a:buClr>
              <a:buSzPts val="1600"/>
              <a:buFont typeface="Asap"/>
              <a:buChar char="■"/>
              <a:defRPr sz="1600">
                <a:solidFill>
                  <a:schemeClr val="lt1"/>
                </a:solidFill>
                <a:latin typeface="Asap"/>
                <a:ea typeface="Asap"/>
                <a:cs typeface="Asap"/>
                <a:sym typeface="Asap"/>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8" r:id="rId5"/>
    <p:sldLayoutId id="2147483659" r:id="rId6"/>
    <p:sldLayoutId id="2147483669" r:id="rId7"/>
    <p:sldLayoutId id="2147483679" r:id="rId8"/>
    <p:sldLayoutId id="2147483686" r:id="rId9"/>
    <p:sldLayoutId id="2147483687" r:id="rId10"/>
    <p:sldLayoutId id="2147483688" r:id="rId11"/>
    <p:sldLayoutId id="214748368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grpSp>
        <p:nvGrpSpPr>
          <p:cNvPr id="1752" name="Google Shape;1752;p46"/>
          <p:cNvGrpSpPr/>
          <p:nvPr/>
        </p:nvGrpSpPr>
        <p:grpSpPr>
          <a:xfrm>
            <a:off x="8726506" y="3969025"/>
            <a:ext cx="189958" cy="642760"/>
            <a:chOff x="790510" y="3153550"/>
            <a:chExt cx="189958" cy="642760"/>
          </a:xfrm>
        </p:grpSpPr>
        <p:sp>
          <p:nvSpPr>
            <p:cNvPr id="1753" name="Google Shape;1753;p46"/>
            <p:cNvSpPr/>
            <p:nvPr/>
          </p:nvSpPr>
          <p:spPr>
            <a:xfrm>
              <a:off x="943917" y="3153821"/>
              <a:ext cx="30486" cy="26913"/>
            </a:xfrm>
            <a:custGeom>
              <a:avLst/>
              <a:gdLst/>
              <a:ahLst/>
              <a:cxnLst/>
              <a:rect l="l" t="t" r="r" b="b"/>
              <a:pathLst>
                <a:path w="1126" h="994" extrusionOk="0">
                  <a:moveTo>
                    <a:pt x="640" y="1"/>
                  </a:moveTo>
                  <a:cubicBezTo>
                    <a:pt x="522" y="1"/>
                    <a:pt x="403" y="45"/>
                    <a:pt x="305" y="143"/>
                  </a:cubicBezTo>
                  <a:cubicBezTo>
                    <a:pt x="1" y="447"/>
                    <a:pt x="214" y="994"/>
                    <a:pt x="639" y="994"/>
                  </a:cubicBezTo>
                  <a:cubicBezTo>
                    <a:pt x="913" y="994"/>
                    <a:pt x="1126" y="751"/>
                    <a:pt x="1126" y="508"/>
                  </a:cubicBezTo>
                  <a:cubicBezTo>
                    <a:pt x="1126" y="198"/>
                    <a:pt x="888" y="1"/>
                    <a:pt x="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6"/>
            <p:cNvSpPr/>
            <p:nvPr/>
          </p:nvSpPr>
          <p:spPr>
            <a:xfrm>
              <a:off x="945568" y="3222537"/>
              <a:ext cx="34900" cy="26588"/>
            </a:xfrm>
            <a:custGeom>
              <a:avLst/>
              <a:gdLst/>
              <a:ahLst/>
              <a:cxnLst/>
              <a:rect l="l" t="t" r="r" b="b"/>
              <a:pathLst>
                <a:path w="1289" h="982" extrusionOk="0">
                  <a:moveTo>
                    <a:pt x="660" y="1"/>
                  </a:moveTo>
                  <a:cubicBezTo>
                    <a:pt x="634" y="1"/>
                    <a:pt x="607" y="3"/>
                    <a:pt x="578" y="6"/>
                  </a:cubicBezTo>
                  <a:cubicBezTo>
                    <a:pt x="1" y="36"/>
                    <a:pt x="1" y="918"/>
                    <a:pt x="578" y="979"/>
                  </a:cubicBezTo>
                  <a:cubicBezTo>
                    <a:pt x="597" y="980"/>
                    <a:pt x="616" y="981"/>
                    <a:pt x="634" y="981"/>
                  </a:cubicBezTo>
                  <a:cubicBezTo>
                    <a:pt x="1280" y="981"/>
                    <a:pt x="1289" y="1"/>
                    <a:pt x="6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6"/>
            <p:cNvSpPr/>
            <p:nvPr/>
          </p:nvSpPr>
          <p:spPr>
            <a:xfrm>
              <a:off x="943917" y="3290441"/>
              <a:ext cx="30486" cy="26913"/>
            </a:xfrm>
            <a:custGeom>
              <a:avLst/>
              <a:gdLst/>
              <a:ahLst/>
              <a:cxnLst/>
              <a:rect l="l" t="t" r="r" b="b"/>
              <a:pathLst>
                <a:path w="1126" h="994" extrusionOk="0">
                  <a:moveTo>
                    <a:pt x="640" y="0"/>
                  </a:moveTo>
                  <a:cubicBezTo>
                    <a:pt x="522" y="0"/>
                    <a:pt x="403" y="45"/>
                    <a:pt x="305" y="142"/>
                  </a:cubicBezTo>
                  <a:cubicBezTo>
                    <a:pt x="1" y="446"/>
                    <a:pt x="214" y="994"/>
                    <a:pt x="639" y="994"/>
                  </a:cubicBezTo>
                  <a:cubicBezTo>
                    <a:pt x="913" y="994"/>
                    <a:pt x="1126" y="781"/>
                    <a:pt x="1126" y="507"/>
                  </a:cubicBezTo>
                  <a:cubicBezTo>
                    <a:pt x="1126" y="198"/>
                    <a:pt x="888"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6"/>
            <p:cNvSpPr/>
            <p:nvPr/>
          </p:nvSpPr>
          <p:spPr>
            <a:xfrm>
              <a:off x="943917" y="3358751"/>
              <a:ext cx="30486" cy="26913"/>
            </a:xfrm>
            <a:custGeom>
              <a:avLst/>
              <a:gdLst/>
              <a:ahLst/>
              <a:cxnLst/>
              <a:rect l="l" t="t" r="r" b="b"/>
              <a:pathLst>
                <a:path w="1126" h="994" extrusionOk="0">
                  <a:moveTo>
                    <a:pt x="640" y="0"/>
                  </a:moveTo>
                  <a:cubicBezTo>
                    <a:pt x="522" y="0"/>
                    <a:pt x="403" y="45"/>
                    <a:pt x="305" y="142"/>
                  </a:cubicBezTo>
                  <a:cubicBezTo>
                    <a:pt x="1" y="446"/>
                    <a:pt x="214" y="993"/>
                    <a:pt x="639" y="993"/>
                  </a:cubicBezTo>
                  <a:cubicBezTo>
                    <a:pt x="913" y="993"/>
                    <a:pt x="1126" y="781"/>
                    <a:pt x="1126" y="507"/>
                  </a:cubicBezTo>
                  <a:cubicBezTo>
                    <a:pt x="1126" y="198"/>
                    <a:pt x="888"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6"/>
            <p:cNvSpPr/>
            <p:nvPr/>
          </p:nvSpPr>
          <p:spPr>
            <a:xfrm>
              <a:off x="945568" y="3427549"/>
              <a:ext cx="34900" cy="26479"/>
            </a:xfrm>
            <a:custGeom>
              <a:avLst/>
              <a:gdLst/>
              <a:ahLst/>
              <a:cxnLst/>
              <a:rect l="l" t="t" r="r" b="b"/>
              <a:pathLst>
                <a:path w="1289" h="978" extrusionOk="0">
                  <a:moveTo>
                    <a:pt x="636" y="0"/>
                  </a:moveTo>
                  <a:cubicBezTo>
                    <a:pt x="617" y="0"/>
                    <a:pt x="598" y="1"/>
                    <a:pt x="578" y="3"/>
                  </a:cubicBezTo>
                  <a:cubicBezTo>
                    <a:pt x="1" y="33"/>
                    <a:pt x="1" y="914"/>
                    <a:pt x="578" y="975"/>
                  </a:cubicBezTo>
                  <a:cubicBezTo>
                    <a:pt x="598" y="977"/>
                    <a:pt x="617" y="978"/>
                    <a:pt x="636" y="978"/>
                  </a:cubicBezTo>
                  <a:cubicBezTo>
                    <a:pt x="1288" y="978"/>
                    <a:pt x="1288" y="0"/>
                    <a:pt x="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6"/>
            <p:cNvSpPr/>
            <p:nvPr/>
          </p:nvSpPr>
          <p:spPr>
            <a:xfrm>
              <a:off x="945568" y="3495832"/>
              <a:ext cx="34900" cy="26506"/>
            </a:xfrm>
            <a:custGeom>
              <a:avLst/>
              <a:gdLst/>
              <a:ahLst/>
              <a:cxnLst/>
              <a:rect l="l" t="t" r="r" b="b"/>
              <a:pathLst>
                <a:path w="1289" h="979" extrusionOk="0">
                  <a:moveTo>
                    <a:pt x="636" y="1"/>
                  </a:moveTo>
                  <a:cubicBezTo>
                    <a:pt x="617" y="1"/>
                    <a:pt x="598" y="2"/>
                    <a:pt x="578" y="3"/>
                  </a:cubicBezTo>
                  <a:cubicBezTo>
                    <a:pt x="1" y="34"/>
                    <a:pt x="1" y="915"/>
                    <a:pt x="578" y="976"/>
                  </a:cubicBezTo>
                  <a:cubicBezTo>
                    <a:pt x="598" y="978"/>
                    <a:pt x="617" y="979"/>
                    <a:pt x="636" y="979"/>
                  </a:cubicBezTo>
                  <a:cubicBezTo>
                    <a:pt x="1288" y="979"/>
                    <a:pt x="1288" y="1"/>
                    <a:pt x="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6"/>
            <p:cNvSpPr/>
            <p:nvPr/>
          </p:nvSpPr>
          <p:spPr>
            <a:xfrm>
              <a:off x="943917" y="3563628"/>
              <a:ext cx="30486" cy="26940"/>
            </a:xfrm>
            <a:custGeom>
              <a:avLst/>
              <a:gdLst/>
              <a:ahLst/>
              <a:cxnLst/>
              <a:rect l="l" t="t" r="r" b="b"/>
              <a:pathLst>
                <a:path w="1126" h="995" extrusionOk="0">
                  <a:moveTo>
                    <a:pt x="644" y="1"/>
                  </a:moveTo>
                  <a:cubicBezTo>
                    <a:pt x="525" y="1"/>
                    <a:pt x="404" y="45"/>
                    <a:pt x="305" y="144"/>
                  </a:cubicBezTo>
                  <a:cubicBezTo>
                    <a:pt x="1" y="448"/>
                    <a:pt x="214" y="995"/>
                    <a:pt x="639" y="995"/>
                  </a:cubicBezTo>
                  <a:cubicBezTo>
                    <a:pt x="913" y="995"/>
                    <a:pt x="1126" y="752"/>
                    <a:pt x="1126" y="478"/>
                  </a:cubicBezTo>
                  <a:cubicBezTo>
                    <a:pt x="1126" y="191"/>
                    <a:pt x="890"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6"/>
            <p:cNvSpPr/>
            <p:nvPr/>
          </p:nvSpPr>
          <p:spPr>
            <a:xfrm>
              <a:off x="943917" y="3631965"/>
              <a:ext cx="30486" cy="26913"/>
            </a:xfrm>
            <a:custGeom>
              <a:avLst/>
              <a:gdLst/>
              <a:ahLst/>
              <a:cxnLst/>
              <a:rect l="l" t="t" r="r" b="b"/>
              <a:pathLst>
                <a:path w="1126" h="994" extrusionOk="0">
                  <a:moveTo>
                    <a:pt x="640" y="1"/>
                  </a:moveTo>
                  <a:cubicBezTo>
                    <a:pt x="522" y="1"/>
                    <a:pt x="403" y="45"/>
                    <a:pt x="305" y="143"/>
                  </a:cubicBezTo>
                  <a:cubicBezTo>
                    <a:pt x="1" y="477"/>
                    <a:pt x="214" y="994"/>
                    <a:pt x="639" y="994"/>
                  </a:cubicBezTo>
                  <a:cubicBezTo>
                    <a:pt x="913" y="994"/>
                    <a:pt x="1126" y="781"/>
                    <a:pt x="1126" y="507"/>
                  </a:cubicBezTo>
                  <a:cubicBezTo>
                    <a:pt x="1126" y="198"/>
                    <a:pt x="888" y="1"/>
                    <a:pt x="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6"/>
            <p:cNvSpPr/>
            <p:nvPr/>
          </p:nvSpPr>
          <p:spPr>
            <a:xfrm>
              <a:off x="945568" y="3700763"/>
              <a:ext cx="34900" cy="26479"/>
            </a:xfrm>
            <a:custGeom>
              <a:avLst/>
              <a:gdLst/>
              <a:ahLst/>
              <a:cxnLst/>
              <a:rect l="l" t="t" r="r" b="b"/>
              <a:pathLst>
                <a:path w="1289" h="978" extrusionOk="0">
                  <a:moveTo>
                    <a:pt x="636" y="0"/>
                  </a:moveTo>
                  <a:cubicBezTo>
                    <a:pt x="617" y="0"/>
                    <a:pt x="598" y="1"/>
                    <a:pt x="578" y="3"/>
                  </a:cubicBezTo>
                  <a:cubicBezTo>
                    <a:pt x="1" y="33"/>
                    <a:pt x="1" y="915"/>
                    <a:pt x="578" y="976"/>
                  </a:cubicBezTo>
                  <a:cubicBezTo>
                    <a:pt x="598" y="977"/>
                    <a:pt x="617" y="978"/>
                    <a:pt x="636" y="978"/>
                  </a:cubicBezTo>
                  <a:cubicBezTo>
                    <a:pt x="1288" y="978"/>
                    <a:pt x="1288" y="0"/>
                    <a:pt x="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6"/>
            <p:cNvSpPr/>
            <p:nvPr/>
          </p:nvSpPr>
          <p:spPr>
            <a:xfrm>
              <a:off x="943917" y="3769371"/>
              <a:ext cx="30486" cy="26940"/>
            </a:xfrm>
            <a:custGeom>
              <a:avLst/>
              <a:gdLst/>
              <a:ahLst/>
              <a:cxnLst/>
              <a:rect l="l" t="t" r="r" b="b"/>
              <a:pathLst>
                <a:path w="1126" h="995" extrusionOk="0">
                  <a:moveTo>
                    <a:pt x="644" y="1"/>
                  </a:moveTo>
                  <a:cubicBezTo>
                    <a:pt x="525" y="1"/>
                    <a:pt x="404" y="45"/>
                    <a:pt x="305" y="144"/>
                  </a:cubicBezTo>
                  <a:cubicBezTo>
                    <a:pt x="1" y="448"/>
                    <a:pt x="214" y="995"/>
                    <a:pt x="639" y="995"/>
                  </a:cubicBezTo>
                  <a:cubicBezTo>
                    <a:pt x="913" y="995"/>
                    <a:pt x="1126" y="752"/>
                    <a:pt x="1126" y="478"/>
                  </a:cubicBezTo>
                  <a:cubicBezTo>
                    <a:pt x="1126" y="191"/>
                    <a:pt x="890"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6"/>
            <p:cNvSpPr/>
            <p:nvPr/>
          </p:nvSpPr>
          <p:spPr>
            <a:xfrm>
              <a:off x="897023" y="3153550"/>
              <a:ext cx="27183" cy="27183"/>
            </a:xfrm>
            <a:custGeom>
              <a:avLst/>
              <a:gdLst/>
              <a:ahLst/>
              <a:cxnLst/>
              <a:rect l="l" t="t" r="r" b="b"/>
              <a:pathLst>
                <a:path w="1004" h="1004" extrusionOk="0">
                  <a:moveTo>
                    <a:pt x="487" y="1"/>
                  </a:moveTo>
                  <a:cubicBezTo>
                    <a:pt x="243" y="1"/>
                    <a:pt x="0" y="244"/>
                    <a:pt x="0" y="518"/>
                  </a:cubicBezTo>
                  <a:cubicBezTo>
                    <a:pt x="0" y="761"/>
                    <a:pt x="243" y="1004"/>
                    <a:pt x="487" y="1004"/>
                  </a:cubicBezTo>
                  <a:cubicBezTo>
                    <a:pt x="760" y="1004"/>
                    <a:pt x="1003" y="761"/>
                    <a:pt x="1003" y="518"/>
                  </a:cubicBezTo>
                  <a:cubicBezTo>
                    <a:pt x="100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6"/>
            <p:cNvSpPr/>
            <p:nvPr/>
          </p:nvSpPr>
          <p:spPr>
            <a:xfrm>
              <a:off x="897023" y="3221860"/>
              <a:ext cx="27183" cy="27183"/>
            </a:xfrm>
            <a:custGeom>
              <a:avLst/>
              <a:gdLst/>
              <a:ahLst/>
              <a:cxnLst/>
              <a:rect l="l" t="t" r="r" b="b"/>
              <a:pathLst>
                <a:path w="1004" h="1004" extrusionOk="0">
                  <a:moveTo>
                    <a:pt x="487" y="1"/>
                  </a:moveTo>
                  <a:cubicBezTo>
                    <a:pt x="243" y="1"/>
                    <a:pt x="0" y="244"/>
                    <a:pt x="0" y="517"/>
                  </a:cubicBezTo>
                  <a:cubicBezTo>
                    <a:pt x="0" y="791"/>
                    <a:pt x="243" y="1004"/>
                    <a:pt x="487" y="1004"/>
                  </a:cubicBezTo>
                  <a:cubicBezTo>
                    <a:pt x="760" y="1004"/>
                    <a:pt x="1003" y="791"/>
                    <a:pt x="1003" y="517"/>
                  </a:cubicBezTo>
                  <a:cubicBezTo>
                    <a:pt x="100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6"/>
            <p:cNvSpPr/>
            <p:nvPr/>
          </p:nvSpPr>
          <p:spPr>
            <a:xfrm>
              <a:off x="892907" y="3290441"/>
              <a:ext cx="31299" cy="26913"/>
            </a:xfrm>
            <a:custGeom>
              <a:avLst/>
              <a:gdLst/>
              <a:ahLst/>
              <a:cxnLst/>
              <a:rect l="l" t="t" r="r" b="b"/>
              <a:pathLst>
                <a:path w="1156" h="994" extrusionOk="0">
                  <a:moveTo>
                    <a:pt x="647" y="0"/>
                  </a:moveTo>
                  <a:cubicBezTo>
                    <a:pt x="525" y="0"/>
                    <a:pt x="402" y="45"/>
                    <a:pt x="304" y="142"/>
                  </a:cubicBezTo>
                  <a:cubicBezTo>
                    <a:pt x="0" y="446"/>
                    <a:pt x="213" y="994"/>
                    <a:pt x="669" y="994"/>
                  </a:cubicBezTo>
                  <a:cubicBezTo>
                    <a:pt x="912" y="994"/>
                    <a:pt x="1155" y="781"/>
                    <a:pt x="1155" y="507"/>
                  </a:cubicBezTo>
                  <a:cubicBezTo>
                    <a:pt x="1155" y="198"/>
                    <a:pt x="903" y="0"/>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6"/>
            <p:cNvSpPr/>
            <p:nvPr/>
          </p:nvSpPr>
          <p:spPr>
            <a:xfrm>
              <a:off x="897023" y="3358481"/>
              <a:ext cx="27183" cy="27183"/>
            </a:xfrm>
            <a:custGeom>
              <a:avLst/>
              <a:gdLst/>
              <a:ahLst/>
              <a:cxnLst/>
              <a:rect l="l" t="t" r="r" b="b"/>
              <a:pathLst>
                <a:path w="1004" h="1004" extrusionOk="0">
                  <a:moveTo>
                    <a:pt x="487" y="0"/>
                  </a:moveTo>
                  <a:cubicBezTo>
                    <a:pt x="243" y="0"/>
                    <a:pt x="0" y="244"/>
                    <a:pt x="0" y="517"/>
                  </a:cubicBezTo>
                  <a:cubicBezTo>
                    <a:pt x="0" y="791"/>
                    <a:pt x="243" y="1003"/>
                    <a:pt x="487" y="1003"/>
                  </a:cubicBezTo>
                  <a:cubicBezTo>
                    <a:pt x="760" y="1003"/>
                    <a:pt x="1003" y="791"/>
                    <a:pt x="1003" y="517"/>
                  </a:cubicBezTo>
                  <a:cubicBezTo>
                    <a:pt x="1003" y="244"/>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6"/>
            <p:cNvSpPr/>
            <p:nvPr/>
          </p:nvSpPr>
          <p:spPr>
            <a:xfrm>
              <a:off x="894559" y="3427549"/>
              <a:ext cx="34900" cy="26479"/>
            </a:xfrm>
            <a:custGeom>
              <a:avLst/>
              <a:gdLst/>
              <a:ahLst/>
              <a:cxnLst/>
              <a:rect l="l" t="t" r="r" b="b"/>
              <a:pathLst>
                <a:path w="1289" h="978" extrusionOk="0">
                  <a:moveTo>
                    <a:pt x="663" y="0"/>
                  </a:moveTo>
                  <a:cubicBezTo>
                    <a:pt x="645" y="0"/>
                    <a:pt x="627" y="1"/>
                    <a:pt x="608" y="3"/>
                  </a:cubicBezTo>
                  <a:cubicBezTo>
                    <a:pt x="0" y="33"/>
                    <a:pt x="0" y="914"/>
                    <a:pt x="608" y="975"/>
                  </a:cubicBezTo>
                  <a:cubicBezTo>
                    <a:pt x="627" y="977"/>
                    <a:pt x="645" y="978"/>
                    <a:pt x="663" y="978"/>
                  </a:cubicBezTo>
                  <a:cubicBezTo>
                    <a:pt x="1289" y="978"/>
                    <a:pt x="1289" y="0"/>
                    <a:pt x="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6"/>
            <p:cNvSpPr/>
            <p:nvPr/>
          </p:nvSpPr>
          <p:spPr>
            <a:xfrm>
              <a:off x="897023" y="3495913"/>
              <a:ext cx="27183" cy="26371"/>
            </a:xfrm>
            <a:custGeom>
              <a:avLst/>
              <a:gdLst/>
              <a:ahLst/>
              <a:cxnLst/>
              <a:rect l="l" t="t" r="r" b="b"/>
              <a:pathLst>
                <a:path w="1004" h="974" extrusionOk="0">
                  <a:moveTo>
                    <a:pt x="487" y="0"/>
                  </a:moveTo>
                  <a:cubicBezTo>
                    <a:pt x="243" y="0"/>
                    <a:pt x="0" y="213"/>
                    <a:pt x="0" y="487"/>
                  </a:cubicBezTo>
                  <a:cubicBezTo>
                    <a:pt x="0" y="760"/>
                    <a:pt x="243" y="973"/>
                    <a:pt x="487" y="973"/>
                  </a:cubicBezTo>
                  <a:cubicBezTo>
                    <a:pt x="760" y="973"/>
                    <a:pt x="1003" y="760"/>
                    <a:pt x="1003" y="487"/>
                  </a:cubicBezTo>
                  <a:cubicBezTo>
                    <a:pt x="100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6"/>
            <p:cNvSpPr/>
            <p:nvPr/>
          </p:nvSpPr>
          <p:spPr>
            <a:xfrm>
              <a:off x="897023" y="3564224"/>
              <a:ext cx="27183" cy="26344"/>
            </a:xfrm>
            <a:custGeom>
              <a:avLst/>
              <a:gdLst/>
              <a:ahLst/>
              <a:cxnLst/>
              <a:rect l="l" t="t" r="r" b="b"/>
              <a:pathLst>
                <a:path w="1004" h="973" extrusionOk="0">
                  <a:moveTo>
                    <a:pt x="487" y="0"/>
                  </a:moveTo>
                  <a:cubicBezTo>
                    <a:pt x="243" y="0"/>
                    <a:pt x="0" y="213"/>
                    <a:pt x="0" y="487"/>
                  </a:cubicBezTo>
                  <a:cubicBezTo>
                    <a:pt x="0" y="760"/>
                    <a:pt x="243" y="973"/>
                    <a:pt x="487" y="973"/>
                  </a:cubicBezTo>
                  <a:cubicBezTo>
                    <a:pt x="760" y="973"/>
                    <a:pt x="1003" y="760"/>
                    <a:pt x="1003" y="487"/>
                  </a:cubicBezTo>
                  <a:cubicBezTo>
                    <a:pt x="100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6"/>
            <p:cNvSpPr/>
            <p:nvPr/>
          </p:nvSpPr>
          <p:spPr>
            <a:xfrm>
              <a:off x="897023" y="3632534"/>
              <a:ext cx="27183" cy="26344"/>
            </a:xfrm>
            <a:custGeom>
              <a:avLst/>
              <a:gdLst/>
              <a:ahLst/>
              <a:cxnLst/>
              <a:rect l="l" t="t" r="r" b="b"/>
              <a:pathLst>
                <a:path w="1004" h="973" extrusionOk="0">
                  <a:moveTo>
                    <a:pt x="487" y="0"/>
                  </a:moveTo>
                  <a:cubicBezTo>
                    <a:pt x="243" y="0"/>
                    <a:pt x="0" y="213"/>
                    <a:pt x="0" y="486"/>
                  </a:cubicBezTo>
                  <a:cubicBezTo>
                    <a:pt x="0" y="760"/>
                    <a:pt x="243" y="973"/>
                    <a:pt x="487" y="973"/>
                  </a:cubicBezTo>
                  <a:cubicBezTo>
                    <a:pt x="760" y="973"/>
                    <a:pt x="1003" y="760"/>
                    <a:pt x="1003" y="486"/>
                  </a:cubicBezTo>
                  <a:cubicBezTo>
                    <a:pt x="100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6"/>
            <p:cNvSpPr/>
            <p:nvPr/>
          </p:nvSpPr>
          <p:spPr>
            <a:xfrm>
              <a:off x="897023" y="3700817"/>
              <a:ext cx="27183" cy="26371"/>
            </a:xfrm>
            <a:custGeom>
              <a:avLst/>
              <a:gdLst/>
              <a:ahLst/>
              <a:cxnLst/>
              <a:rect l="l" t="t" r="r" b="b"/>
              <a:pathLst>
                <a:path w="1004" h="974" extrusionOk="0">
                  <a:moveTo>
                    <a:pt x="487" y="1"/>
                  </a:moveTo>
                  <a:cubicBezTo>
                    <a:pt x="243" y="1"/>
                    <a:pt x="0" y="214"/>
                    <a:pt x="0" y="487"/>
                  </a:cubicBezTo>
                  <a:cubicBezTo>
                    <a:pt x="0" y="761"/>
                    <a:pt x="243" y="974"/>
                    <a:pt x="487" y="974"/>
                  </a:cubicBezTo>
                  <a:cubicBezTo>
                    <a:pt x="760" y="974"/>
                    <a:pt x="1003" y="761"/>
                    <a:pt x="1003" y="487"/>
                  </a:cubicBezTo>
                  <a:cubicBezTo>
                    <a:pt x="100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6"/>
            <p:cNvSpPr/>
            <p:nvPr/>
          </p:nvSpPr>
          <p:spPr>
            <a:xfrm>
              <a:off x="892907" y="3769371"/>
              <a:ext cx="31299" cy="26940"/>
            </a:xfrm>
            <a:custGeom>
              <a:avLst/>
              <a:gdLst/>
              <a:ahLst/>
              <a:cxnLst/>
              <a:rect l="l" t="t" r="r" b="b"/>
              <a:pathLst>
                <a:path w="1156" h="995" extrusionOk="0">
                  <a:moveTo>
                    <a:pt x="651" y="1"/>
                  </a:moveTo>
                  <a:cubicBezTo>
                    <a:pt x="528" y="1"/>
                    <a:pt x="403" y="45"/>
                    <a:pt x="304" y="144"/>
                  </a:cubicBezTo>
                  <a:cubicBezTo>
                    <a:pt x="0" y="448"/>
                    <a:pt x="213" y="995"/>
                    <a:pt x="669" y="995"/>
                  </a:cubicBezTo>
                  <a:cubicBezTo>
                    <a:pt x="912" y="995"/>
                    <a:pt x="1155" y="752"/>
                    <a:pt x="1155" y="478"/>
                  </a:cubicBezTo>
                  <a:cubicBezTo>
                    <a:pt x="1155" y="191"/>
                    <a:pt x="906"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6"/>
            <p:cNvSpPr/>
            <p:nvPr/>
          </p:nvSpPr>
          <p:spPr>
            <a:xfrm>
              <a:off x="846826" y="3153550"/>
              <a:ext cx="26344" cy="27183"/>
            </a:xfrm>
            <a:custGeom>
              <a:avLst/>
              <a:gdLst/>
              <a:ahLst/>
              <a:cxnLst/>
              <a:rect l="l" t="t" r="r" b="b"/>
              <a:pathLst>
                <a:path w="973" h="1004" extrusionOk="0">
                  <a:moveTo>
                    <a:pt x="487" y="1"/>
                  </a:moveTo>
                  <a:cubicBezTo>
                    <a:pt x="213" y="1"/>
                    <a:pt x="0" y="244"/>
                    <a:pt x="0" y="518"/>
                  </a:cubicBezTo>
                  <a:cubicBezTo>
                    <a:pt x="0" y="761"/>
                    <a:pt x="213" y="1004"/>
                    <a:pt x="487" y="1004"/>
                  </a:cubicBezTo>
                  <a:cubicBezTo>
                    <a:pt x="760" y="1004"/>
                    <a:pt x="973" y="761"/>
                    <a:pt x="973" y="518"/>
                  </a:cubicBezTo>
                  <a:cubicBezTo>
                    <a:pt x="97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6"/>
            <p:cNvSpPr/>
            <p:nvPr/>
          </p:nvSpPr>
          <p:spPr>
            <a:xfrm>
              <a:off x="846826" y="3221860"/>
              <a:ext cx="26344" cy="27183"/>
            </a:xfrm>
            <a:custGeom>
              <a:avLst/>
              <a:gdLst/>
              <a:ahLst/>
              <a:cxnLst/>
              <a:rect l="l" t="t" r="r" b="b"/>
              <a:pathLst>
                <a:path w="973" h="1004" extrusionOk="0">
                  <a:moveTo>
                    <a:pt x="487" y="1"/>
                  </a:moveTo>
                  <a:cubicBezTo>
                    <a:pt x="213" y="1"/>
                    <a:pt x="0" y="244"/>
                    <a:pt x="0" y="517"/>
                  </a:cubicBezTo>
                  <a:cubicBezTo>
                    <a:pt x="0" y="791"/>
                    <a:pt x="213" y="1004"/>
                    <a:pt x="487" y="1004"/>
                  </a:cubicBezTo>
                  <a:cubicBezTo>
                    <a:pt x="760" y="1004"/>
                    <a:pt x="973" y="791"/>
                    <a:pt x="973" y="517"/>
                  </a:cubicBezTo>
                  <a:cubicBezTo>
                    <a:pt x="97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6"/>
            <p:cNvSpPr/>
            <p:nvPr/>
          </p:nvSpPr>
          <p:spPr>
            <a:xfrm>
              <a:off x="841871" y="3290441"/>
              <a:ext cx="31299" cy="26913"/>
            </a:xfrm>
            <a:custGeom>
              <a:avLst/>
              <a:gdLst/>
              <a:ahLst/>
              <a:cxnLst/>
              <a:rect l="l" t="t" r="r" b="b"/>
              <a:pathLst>
                <a:path w="1156" h="994" extrusionOk="0">
                  <a:moveTo>
                    <a:pt x="661" y="0"/>
                  </a:moveTo>
                  <a:cubicBezTo>
                    <a:pt x="539" y="0"/>
                    <a:pt x="412" y="45"/>
                    <a:pt x="305" y="142"/>
                  </a:cubicBezTo>
                  <a:cubicBezTo>
                    <a:pt x="1" y="446"/>
                    <a:pt x="244" y="994"/>
                    <a:pt x="670" y="994"/>
                  </a:cubicBezTo>
                  <a:cubicBezTo>
                    <a:pt x="943" y="994"/>
                    <a:pt x="1156" y="750"/>
                    <a:pt x="1156" y="507"/>
                  </a:cubicBezTo>
                  <a:cubicBezTo>
                    <a:pt x="1156" y="198"/>
                    <a:pt x="918"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6"/>
            <p:cNvSpPr/>
            <p:nvPr/>
          </p:nvSpPr>
          <p:spPr>
            <a:xfrm>
              <a:off x="846826" y="3358481"/>
              <a:ext cx="26344" cy="27183"/>
            </a:xfrm>
            <a:custGeom>
              <a:avLst/>
              <a:gdLst/>
              <a:ahLst/>
              <a:cxnLst/>
              <a:rect l="l" t="t" r="r" b="b"/>
              <a:pathLst>
                <a:path w="973" h="1004" extrusionOk="0">
                  <a:moveTo>
                    <a:pt x="487" y="0"/>
                  </a:moveTo>
                  <a:cubicBezTo>
                    <a:pt x="213" y="0"/>
                    <a:pt x="0" y="244"/>
                    <a:pt x="0" y="517"/>
                  </a:cubicBezTo>
                  <a:cubicBezTo>
                    <a:pt x="0" y="791"/>
                    <a:pt x="213" y="1003"/>
                    <a:pt x="487" y="1003"/>
                  </a:cubicBezTo>
                  <a:cubicBezTo>
                    <a:pt x="760" y="1003"/>
                    <a:pt x="973" y="791"/>
                    <a:pt x="973" y="517"/>
                  </a:cubicBezTo>
                  <a:cubicBezTo>
                    <a:pt x="973" y="244"/>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6"/>
            <p:cNvSpPr/>
            <p:nvPr/>
          </p:nvSpPr>
          <p:spPr>
            <a:xfrm>
              <a:off x="841871" y="3427062"/>
              <a:ext cx="31299" cy="26913"/>
            </a:xfrm>
            <a:custGeom>
              <a:avLst/>
              <a:gdLst/>
              <a:ahLst/>
              <a:cxnLst/>
              <a:rect l="l" t="t" r="r" b="b"/>
              <a:pathLst>
                <a:path w="1156" h="994" extrusionOk="0">
                  <a:moveTo>
                    <a:pt x="661" y="0"/>
                  </a:moveTo>
                  <a:cubicBezTo>
                    <a:pt x="539" y="0"/>
                    <a:pt x="412" y="44"/>
                    <a:pt x="305" y="142"/>
                  </a:cubicBezTo>
                  <a:cubicBezTo>
                    <a:pt x="1" y="446"/>
                    <a:pt x="244" y="993"/>
                    <a:pt x="670" y="993"/>
                  </a:cubicBezTo>
                  <a:cubicBezTo>
                    <a:pt x="943" y="993"/>
                    <a:pt x="1156" y="780"/>
                    <a:pt x="1156" y="507"/>
                  </a:cubicBezTo>
                  <a:cubicBezTo>
                    <a:pt x="1156" y="198"/>
                    <a:pt x="918"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6"/>
            <p:cNvSpPr/>
            <p:nvPr/>
          </p:nvSpPr>
          <p:spPr>
            <a:xfrm>
              <a:off x="846826" y="3495913"/>
              <a:ext cx="26344" cy="26371"/>
            </a:xfrm>
            <a:custGeom>
              <a:avLst/>
              <a:gdLst/>
              <a:ahLst/>
              <a:cxnLst/>
              <a:rect l="l" t="t" r="r" b="b"/>
              <a:pathLst>
                <a:path w="973" h="974" extrusionOk="0">
                  <a:moveTo>
                    <a:pt x="487" y="0"/>
                  </a:moveTo>
                  <a:cubicBezTo>
                    <a:pt x="213" y="0"/>
                    <a:pt x="0" y="213"/>
                    <a:pt x="0" y="487"/>
                  </a:cubicBezTo>
                  <a:cubicBezTo>
                    <a:pt x="0" y="760"/>
                    <a:pt x="213" y="973"/>
                    <a:pt x="487" y="973"/>
                  </a:cubicBezTo>
                  <a:cubicBezTo>
                    <a:pt x="760" y="97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6"/>
            <p:cNvSpPr/>
            <p:nvPr/>
          </p:nvSpPr>
          <p:spPr>
            <a:xfrm>
              <a:off x="846826" y="3564224"/>
              <a:ext cx="26344" cy="26344"/>
            </a:xfrm>
            <a:custGeom>
              <a:avLst/>
              <a:gdLst/>
              <a:ahLst/>
              <a:cxnLst/>
              <a:rect l="l" t="t" r="r" b="b"/>
              <a:pathLst>
                <a:path w="973" h="973" extrusionOk="0">
                  <a:moveTo>
                    <a:pt x="487" y="0"/>
                  </a:moveTo>
                  <a:cubicBezTo>
                    <a:pt x="213" y="0"/>
                    <a:pt x="0" y="213"/>
                    <a:pt x="0" y="487"/>
                  </a:cubicBezTo>
                  <a:cubicBezTo>
                    <a:pt x="0" y="760"/>
                    <a:pt x="213" y="973"/>
                    <a:pt x="487" y="973"/>
                  </a:cubicBezTo>
                  <a:cubicBezTo>
                    <a:pt x="760" y="97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6"/>
            <p:cNvSpPr/>
            <p:nvPr/>
          </p:nvSpPr>
          <p:spPr>
            <a:xfrm>
              <a:off x="846826" y="3632534"/>
              <a:ext cx="26344" cy="26344"/>
            </a:xfrm>
            <a:custGeom>
              <a:avLst/>
              <a:gdLst/>
              <a:ahLst/>
              <a:cxnLst/>
              <a:rect l="l" t="t" r="r" b="b"/>
              <a:pathLst>
                <a:path w="973" h="973" extrusionOk="0">
                  <a:moveTo>
                    <a:pt x="487" y="0"/>
                  </a:moveTo>
                  <a:cubicBezTo>
                    <a:pt x="213" y="0"/>
                    <a:pt x="0" y="213"/>
                    <a:pt x="0" y="486"/>
                  </a:cubicBezTo>
                  <a:cubicBezTo>
                    <a:pt x="0" y="760"/>
                    <a:pt x="213" y="973"/>
                    <a:pt x="487" y="973"/>
                  </a:cubicBezTo>
                  <a:cubicBezTo>
                    <a:pt x="760" y="973"/>
                    <a:pt x="973" y="760"/>
                    <a:pt x="973" y="486"/>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6"/>
            <p:cNvSpPr/>
            <p:nvPr/>
          </p:nvSpPr>
          <p:spPr>
            <a:xfrm>
              <a:off x="846826" y="3700817"/>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6"/>
            <p:cNvSpPr/>
            <p:nvPr/>
          </p:nvSpPr>
          <p:spPr>
            <a:xfrm>
              <a:off x="841871" y="3769371"/>
              <a:ext cx="31299" cy="26940"/>
            </a:xfrm>
            <a:custGeom>
              <a:avLst/>
              <a:gdLst/>
              <a:ahLst/>
              <a:cxnLst/>
              <a:rect l="l" t="t" r="r" b="b"/>
              <a:pathLst>
                <a:path w="1156" h="995" extrusionOk="0">
                  <a:moveTo>
                    <a:pt x="665" y="1"/>
                  </a:moveTo>
                  <a:cubicBezTo>
                    <a:pt x="542" y="1"/>
                    <a:pt x="414" y="45"/>
                    <a:pt x="305" y="144"/>
                  </a:cubicBezTo>
                  <a:cubicBezTo>
                    <a:pt x="1" y="448"/>
                    <a:pt x="244" y="995"/>
                    <a:pt x="670" y="995"/>
                  </a:cubicBezTo>
                  <a:cubicBezTo>
                    <a:pt x="943" y="964"/>
                    <a:pt x="1156" y="752"/>
                    <a:pt x="1156" y="478"/>
                  </a:cubicBezTo>
                  <a:cubicBezTo>
                    <a:pt x="1156" y="191"/>
                    <a:pt x="921" y="1"/>
                    <a:pt x="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6"/>
            <p:cNvSpPr/>
            <p:nvPr/>
          </p:nvSpPr>
          <p:spPr>
            <a:xfrm>
              <a:off x="790510" y="3154227"/>
              <a:ext cx="34927" cy="26588"/>
            </a:xfrm>
            <a:custGeom>
              <a:avLst/>
              <a:gdLst/>
              <a:ahLst/>
              <a:cxnLst/>
              <a:rect l="l" t="t" r="r" b="b"/>
              <a:pathLst>
                <a:path w="1290" h="982" extrusionOk="0">
                  <a:moveTo>
                    <a:pt x="603" y="1"/>
                  </a:moveTo>
                  <a:cubicBezTo>
                    <a:pt x="1" y="1"/>
                    <a:pt x="9" y="981"/>
                    <a:pt x="628" y="981"/>
                  </a:cubicBezTo>
                  <a:cubicBezTo>
                    <a:pt x="646" y="981"/>
                    <a:pt x="664" y="981"/>
                    <a:pt x="682" y="979"/>
                  </a:cubicBezTo>
                  <a:cubicBezTo>
                    <a:pt x="1290" y="918"/>
                    <a:pt x="1290" y="37"/>
                    <a:pt x="682" y="6"/>
                  </a:cubicBezTo>
                  <a:cubicBezTo>
                    <a:pt x="655" y="3"/>
                    <a:pt x="629" y="1"/>
                    <a:pt x="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6"/>
            <p:cNvSpPr/>
            <p:nvPr/>
          </p:nvSpPr>
          <p:spPr>
            <a:xfrm>
              <a:off x="791674" y="3222131"/>
              <a:ext cx="31299" cy="26913"/>
            </a:xfrm>
            <a:custGeom>
              <a:avLst/>
              <a:gdLst/>
              <a:ahLst/>
              <a:cxnLst/>
              <a:rect l="l" t="t" r="r" b="b"/>
              <a:pathLst>
                <a:path w="1156" h="994" extrusionOk="0">
                  <a:moveTo>
                    <a:pt x="670" y="1"/>
                  </a:moveTo>
                  <a:cubicBezTo>
                    <a:pt x="552" y="1"/>
                    <a:pt x="433" y="45"/>
                    <a:pt x="335" y="143"/>
                  </a:cubicBezTo>
                  <a:cubicBezTo>
                    <a:pt x="1" y="447"/>
                    <a:pt x="213" y="963"/>
                    <a:pt x="639" y="994"/>
                  </a:cubicBezTo>
                  <a:cubicBezTo>
                    <a:pt x="913" y="994"/>
                    <a:pt x="1156" y="781"/>
                    <a:pt x="1156" y="507"/>
                  </a:cubicBezTo>
                  <a:cubicBezTo>
                    <a:pt x="1156" y="198"/>
                    <a:pt x="918"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6"/>
            <p:cNvSpPr/>
            <p:nvPr/>
          </p:nvSpPr>
          <p:spPr>
            <a:xfrm>
              <a:off x="791674" y="3290441"/>
              <a:ext cx="31299" cy="26913"/>
            </a:xfrm>
            <a:custGeom>
              <a:avLst/>
              <a:gdLst/>
              <a:ahLst/>
              <a:cxnLst/>
              <a:rect l="l" t="t" r="r" b="b"/>
              <a:pathLst>
                <a:path w="1156" h="994" extrusionOk="0">
                  <a:moveTo>
                    <a:pt x="670" y="0"/>
                  </a:moveTo>
                  <a:cubicBezTo>
                    <a:pt x="552" y="0"/>
                    <a:pt x="433" y="45"/>
                    <a:pt x="335" y="142"/>
                  </a:cubicBezTo>
                  <a:cubicBezTo>
                    <a:pt x="1" y="446"/>
                    <a:pt x="213" y="963"/>
                    <a:pt x="639" y="994"/>
                  </a:cubicBezTo>
                  <a:cubicBezTo>
                    <a:pt x="913" y="994"/>
                    <a:pt x="1156" y="781"/>
                    <a:pt x="1156" y="507"/>
                  </a:cubicBezTo>
                  <a:cubicBezTo>
                    <a:pt x="1156" y="198"/>
                    <a:pt x="918"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6"/>
            <p:cNvSpPr/>
            <p:nvPr/>
          </p:nvSpPr>
          <p:spPr>
            <a:xfrm>
              <a:off x="790537" y="3359239"/>
              <a:ext cx="34900" cy="26479"/>
            </a:xfrm>
            <a:custGeom>
              <a:avLst/>
              <a:gdLst/>
              <a:ahLst/>
              <a:cxnLst/>
              <a:rect l="l" t="t" r="r" b="b"/>
              <a:pathLst>
                <a:path w="1289" h="978" extrusionOk="0">
                  <a:moveTo>
                    <a:pt x="626" y="0"/>
                  </a:moveTo>
                  <a:cubicBezTo>
                    <a:pt x="0" y="0"/>
                    <a:pt x="0" y="978"/>
                    <a:pt x="626" y="978"/>
                  </a:cubicBezTo>
                  <a:cubicBezTo>
                    <a:pt x="644" y="978"/>
                    <a:pt x="662" y="977"/>
                    <a:pt x="681" y="975"/>
                  </a:cubicBezTo>
                  <a:cubicBezTo>
                    <a:pt x="1289" y="915"/>
                    <a:pt x="1289" y="33"/>
                    <a:pt x="681" y="3"/>
                  </a:cubicBezTo>
                  <a:cubicBezTo>
                    <a:pt x="662" y="1"/>
                    <a:pt x="644"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6"/>
            <p:cNvSpPr/>
            <p:nvPr/>
          </p:nvSpPr>
          <p:spPr>
            <a:xfrm>
              <a:off x="791674" y="3427062"/>
              <a:ext cx="31299" cy="26913"/>
            </a:xfrm>
            <a:custGeom>
              <a:avLst/>
              <a:gdLst/>
              <a:ahLst/>
              <a:cxnLst/>
              <a:rect l="l" t="t" r="r" b="b"/>
              <a:pathLst>
                <a:path w="1156" h="994" extrusionOk="0">
                  <a:moveTo>
                    <a:pt x="670" y="0"/>
                  </a:moveTo>
                  <a:cubicBezTo>
                    <a:pt x="552" y="0"/>
                    <a:pt x="433" y="44"/>
                    <a:pt x="335" y="142"/>
                  </a:cubicBezTo>
                  <a:cubicBezTo>
                    <a:pt x="1" y="446"/>
                    <a:pt x="213" y="963"/>
                    <a:pt x="639" y="993"/>
                  </a:cubicBezTo>
                  <a:cubicBezTo>
                    <a:pt x="913" y="993"/>
                    <a:pt x="1156" y="780"/>
                    <a:pt x="1156" y="507"/>
                  </a:cubicBezTo>
                  <a:cubicBezTo>
                    <a:pt x="1156" y="198"/>
                    <a:pt x="918"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6"/>
            <p:cNvSpPr/>
            <p:nvPr/>
          </p:nvSpPr>
          <p:spPr>
            <a:xfrm>
              <a:off x="791674" y="3495345"/>
              <a:ext cx="31299" cy="26940"/>
            </a:xfrm>
            <a:custGeom>
              <a:avLst/>
              <a:gdLst/>
              <a:ahLst/>
              <a:cxnLst/>
              <a:rect l="l" t="t" r="r" b="b"/>
              <a:pathLst>
                <a:path w="1156" h="995" extrusionOk="0">
                  <a:moveTo>
                    <a:pt x="670" y="1"/>
                  </a:moveTo>
                  <a:cubicBezTo>
                    <a:pt x="552" y="1"/>
                    <a:pt x="433" y="45"/>
                    <a:pt x="335" y="143"/>
                  </a:cubicBezTo>
                  <a:cubicBezTo>
                    <a:pt x="1" y="447"/>
                    <a:pt x="213" y="964"/>
                    <a:pt x="639" y="994"/>
                  </a:cubicBezTo>
                  <a:cubicBezTo>
                    <a:pt x="913" y="994"/>
                    <a:pt x="1156" y="781"/>
                    <a:pt x="1156" y="508"/>
                  </a:cubicBezTo>
                  <a:cubicBezTo>
                    <a:pt x="1156" y="198"/>
                    <a:pt x="918"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6"/>
            <p:cNvSpPr/>
            <p:nvPr/>
          </p:nvSpPr>
          <p:spPr>
            <a:xfrm>
              <a:off x="790510" y="3563330"/>
              <a:ext cx="34927" cy="27319"/>
            </a:xfrm>
            <a:custGeom>
              <a:avLst/>
              <a:gdLst/>
              <a:ahLst/>
              <a:cxnLst/>
              <a:rect l="l" t="t" r="r" b="b"/>
              <a:pathLst>
                <a:path w="1290" h="1009" extrusionOk="0">
                  <a:moveTo>
                    <a:pt x="628" y="0"/>
                  </a:moveTo>
                  <a:cubicBezTo>
                    <a:pt x="1" y="0"/>
                    <a:pt x="1" y="1008"/>
                    <a:pt x="628" y="1008"/>
                  </a:cubicBezTo>
                  <a:cubicBezTo>
                    <a:pt x="646" y="1008"/>
                    <a:pt x="664" y="1008"/>
                    <a:pt x="682" y="1006"/>
                  </a:cubicBezTo>
                  <a:cubicBezTo>
                    <a:pt x="1290" y="945"/>
                    <a:pt x="1290" y="64"/>
                    <a:pt x="682" y="3"/>
                  </a:cubicBezTo>
                  <a:cubicBezTo>
                    <a:pt x="664" y="1"/>
                    <a:pt x="646"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6"/>
            <p:cNvSpPr/>
            <p:nvPr/>
          </p:nvSpPr>
          <p:spPr>
            <a:xfrm>
              <a:off x="790537" y="3632453"/>
              <a:ext cx="34900" cy="26506"/>
            </a:xfrm>
            <a:custGeom>
              <a:avLst/>
              <a:gdLst/>
              <a:ahLst/>
              <a:cxnLst/>
              <a:rect l="l" t="t" r="r" b="b"/>
              <a:pathLst>
                <a:path w="1289" h="979" extrusionOk="0">
                  <a:moveTo>
                    <a:pt x="626" y="1"/>
                  </a:moveTo>
                  <a:cubicBezTo>
                    <a:pt x="0" y="1"/>
                    <a:pt x="0" y="978"/>
                    <a:pt x="626" y="978"/>
                  </a:cubicBezTo>
                  <a:cubicBezTo>
                    <a:pt x="644" y="978"/>
                    <a:pt x="662" y="977"/>
                    <a:pt x="681" y="976"/>
                  </a:cubicBezTo>
                  <a:cubicBezTo>
                    <a:pt x="1289" y="915"/>
                    <a:pt x="1289" y="33"/>
                    <a:pt x="681" y="3"/>
                  </a:cubicBezTo>
                  <a:cubicBezTo>
                    <a:pt x="662" y="1"/>
                    <a:pt x="644" y="1"/>
                    <a:pt x="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6"/>
            <p:cNvSpPr/>
            <p:nvPr/>
          </p:nvSpPr>
          <p:spPr>
            <a:xfrm>
              <a:off x="791674" y="3700275"/>
              <a:ext cx="31299" cy="26913"/>
            </a:xfrm>
            <a:custGeom>
              <a:avLst/>
              <a:gdLst/>
              <a:ahLst/>
              <a:cxnLst/>
              <a:rect l="l" t="t" r="r" b="b"/>
              <a:pathLst>
                <a:path w="1156" h="994" extrusionOk="0">
                  <a:moveTo>
                    <a:pt x="670" y="0"/>
                  </a:moveTo>
                  <a:cubicBezTo>
                    <a:pt x="552" y="0"/>
                    <a:pt x="433" y="45"/>
                    <a:pt x="335" y="142"/>
                  </a:cubicBezTo>
                  <a:cubicBezTo>
                    <a:pt x="1" y="446"/>
                    <a:pt x="213" y="963"/>
                    <a:pt x="639" y="994"/>
                  </a:cubicBezTo>
                  <a:cubicBezTo>
                    <a:pt x="943" y="994"/>
                    <a:pt x="1156" y="781"/>
                    <a:pt x="1156" y="507"/>
                  </a:cubicBezTo>
                  <a:cubicBezTo>
                    <a:pt x="1156" y="198"/>
                    <a:pt x="918"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6"/>
            <p:cNvSpPr/>
            <p:nvPr/>
          </p:nvSpPr>
          <p:spPr>
            <a:xfrm>
              <a:off x="791674" y="3769371"/>
              <a:ext cx="31299" cy="26940"/>
            </a:xfrm>
            <a:custGeom>
              <a:avLst/>
              <a:gdLst/>
              <a:ahLst/>
              <a:cxnLst/>
              <a:rect l="l" t="t" r="r" b="b"/>
              <a:pathLst>
                <a:path w="1156" h="995" extrusionOk="0">
                  <a:moveTo>
                    <a:pt x="651" y="1"/>
                  </a:moveTo>
                  <a:cubicBezTo>
                    <a:pt x="528" y="1"/>
                    <a:pt x="403" y="45"/>
                    <a:pt x="305" y="144"/>
                  </a:cubicBezTo>
                  <a:cubicBezTo>
                    <a:pt x="1" y="448"/>
                    <a:pt x="213" y="964"/>
                    <a:pt x="639" y="995"/>
                  </a:cubicBezTo>
                  <a:cubicBezTo>
                    <a:pt x="943" y="995"/>
                    <a:pt x="1156" y="752"/>
                    <a:pt x="1156" y="478"/>
                  </a:cubicBezTo>
                  <a:cubicBezTo>
                    <a:pt x="1156" y="191"/>
                    <a:pt x="907"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3" name="Google Shape;1793;p46"/>
          <p:cNvSpPr txBox="1">
            <a:spLocks noGrp="1"/>
          </p:cNvSpPr>
          <p:nvPr>
            <p:ph type="ctrTitle"/>
          </p:nvPr>
        </p:nvSpPr>
        <p:spPr>
          <a:xfrm>
            <a:off x="447163" y="1659519"/>
            <a:ext cx="4510567" cy="12212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RANGKAIAN ARUS SEARAH</a:t>
            </a:r>
            <a:endParaRPr dirty="0"/>
          </a:p>
        </p:txBody>
      </p:sp>
      <p:sp>
        <p:nvSpPr>
          <p:cNvPr id="1794" name="Google Shape;1794;p46"/>
          <p:cNvSpPr txBox="1">
            <a:spLocks noGrp="1"/>
          </p:cNvSpPr>
          <p:nvPr>
            <p:ph type="subTitle" idx="1"/>
          </p:nvPr>
        </p:nvSpPr>
        <p:spPr>
          <a:xfrm>
            <a:off x="1251946" y="4187547"/>
            <a:ext cx="2901000" cy="794650"/>
          </a:xfrm>
          <a:prstGeom prst="rect">
            <a:avLst/>
          </a:prstGeom>
        </p:spPr>
        <p:txBody>
          <a:bodyPr spcFirstLastPara="1" wrap="square" lIns="91425" tIns="91425" rIns="91425" bIns="91425" anchor="ctr" anchorCtr="0">
            <a:noAutofit/>
          </a:bodyPr>
          <a:lstStyle/>
          <a:p>
            <a:pPr algn="ctr">
              <a:lnSpc>
                <a:spcPct val="150000"/>
              </a:lnSpc>
              <a:spcAft>
                <a:spcPts val="0"/>
              </a:spcAft>
            </a:pPr>
            <a:r>
              <a:rPr lang="en-US" sz="1400" b="1" dirty="0" err="1">
                <a:solidFill>
                  <a:schemeClr val="bg1"/>
                </a:solidFill>
                <a:effectLst/>
                <a:latin typeface="Times New Roman" panose="02020603050405020304" pitchFamily="18" charset="0"/>
                <a:ea typeface="Times New Roman" panose="02020603050405020304" pitchFamily="18" charset="0"/>
              </a:rPr>
              <a:t>Dosen</a:t>
            </a:r>
            <a:r>
              <a:rPr lang="en-US" sz="1400" b="1" dirty="0">
                <a:solidFill>
                  <a:schemeClr val="bg1"/>
                </a:solidFill>
                <a:effectLst/>
                <a:latin typeface="Times New Roman" panose="02020603050405020304" pitchFamily="18" charset="0"/>
                <a:ea typeface="Times New Roman" panose="02020603050405020304" pitchFamily="18" charset="0"/>
              </a:rPr>
              <a:t> </a:t>
            </a:r>
            <a:r>
              <a:rPr lang="en-US" sz="1400" b="1" dirty="0" err="1">
                <a:solidFill>
                  <a:schemeClr val="bg1"/>
                </a:solidFill>
                <a:effectLst/>
                <a:latin typeface="Times New Roman" panose="02020603050405020304" pitchFamily="18" charset="0"/>
                <a:ea typeface="Times New Roman" panose="02020603050405020304" pitchFamily="18" charset="0"/>
              </a:rPr>
              <a:t>Pengampu</a:t>
            </a:r>
            <a:r>
              <a:rPr lang="en-US" sz="1400" b="1" dirty="0">
                <a:solidFill>
                  <a:schemeClr val="bg1"/>
                </a:solidFill>
                <a:effectLst/>
                <a:latin typeface="Times New Roman" panose="02020603050405020304" pitchFamily="18" charset="0"/>
                <a:ea typeface="Times New Roman" panose="02020603050405020304" pitchFamily="18" charset="0"/>
              </a:rPr>
              <a:t>:</a:t>
            </a:r>
            <a:endParaRPr lang="en-ID" sz="14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n-ID" sz="1400" b="1" dirty="0" err="1">
                <a:solidFill>
                  <a:schemeClr val="bg1"/>
                </a:solidFill>
                <a:effectLst/>
                <a:latin typeface="Times New Roman" panose="02020603050405020304" pitchFamily="18" charset="0"/>
                <a:ea typeface="Times New Roman" panose="02020603050405020304" pitchFamily="18" charset="0"/>
              </a:rPr>
              <a:t>Dr.</a:t>
            </a:r>
            <a:r>
              <a:rPr lang="en-ID" sz="1400" b="1" dirty="0">
                <a:solidFill>
                  <a:schemeClr val="bg1"/>
                </a:solidFill>
                <a:effectLst/>
                <a:latin typeface="Times New Roman" panose="02020603050405020304" pitchFamily="18" charset="0"/>
                <a:ea typeface="Times New Roman" panose="02020603050405020304" pitchFamily="18" charset="0"/>
              </a:rPr>
              <a:t> </a:t>
            </a:r>
            <a:r>
              <a:rPr lang="id-ID" sz="1400" b="1" dirty="0">
                <a:solidFill>
                  <a:schemeClr val="bg1"/>
                </a:solidFill>
                <a:effectLst/>
                <a:latin typeface="Times New Roman" panose="02020603050405020304" pitchFamily="18" charset="0"/>
                <a:ea typeface="Times New Roman" panose="02020603050405020304" pitchFamily="18" charset="0"/>
              </a:rPr>
              <a:t>I Wayan Distrik</a:t>
            </a:r>
            <a:r>
              <a:rPr lang="en-ID" sz="1400" b="1" dirty="0">
                <a:solidFill>
                  <a:schemeClr val="bg1"/>
                </a:solidFill>
                <a:effectLst/>
                <a:latin typeface="Times New Roman" panose="02020603050405020304" pitchFamily="18" charset="0"/>
                <a:ea typeface="Times New Roman" panose="02020603050405020304" pitchFamily="18" charset="0"/>
              </a:rPr>
              <a:t>, </a:t>
            </a:r>
            <a:r>
              <a:rPr lang="en-ID" sz="1400" b="1" dirty="0" err="1">
                <a:solidFill>
                  <a:schemeClr val="bg1"/>
                </a:solidFill>
                <a:effectLst/>
                <a:latin typeface="Times New Roman" panose="02020603050405020304" pitchFamily="18" charset="0"/>
                <a:ea typeface="Times New Roman" panose="02020603050405020304" pitchFamily="18" charset="0"/>
              </a:rPr>
              <a:t>M.Si</a:t>
            </a:r>
            <a:endParaRPr lang="en-ID" sz="1400" dirty="0">
              <a:solidFill>
                <a:schemeClr val="bg1"/>
              </a:solidFill>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id-ID" sz="1400" b="1" dirty="0">
                <a:solidFill>
                  <a:schemeClr val="bg1"/>
                </a:solidFill>
                <a:effectLst/>
                <a:latin typeface="Times New Roman" panose="02020603050405020304" pitchFamily="18" charset="0"/>
                <a:ea typeface="Times New Roman" panose="02020603050405020304" pitchFamily="18" charset="0"/>
              </a:rPr>
              <a:t>Dr. Doni Andra</a:t>
            </a:r>
            <a:r>
              <a:rPr lang="en-ID" sz="1400" b="1" dirty="0">
                <a:solidFill>
                  <a:schemeClr val="bg1"/>
                </a:solidFill>
                <a:effectLst/>
                <a:latin typeface="Times New Roman" panose="02020603050405020304" pitchFamily="18" charset="0"/>
                <a:ea typeface="Times New Roman" panose="02020603050405020304" pitchFamily="18" charset="0"/>
              </a:rPr>
              <a:t>, </a:t>
            </a:r>
            <a:r>
              <a:rPr lang="en-ID" sz="1400" b="1" dirty="0" err="1">
                <a:solidFill>
                  <a:schemeClr val="bg1"/>
                </a:solidFill>
                <a:effectLst/>
                <a:latin typeface="Times New Roman" panose="02020603050405020304" pitchFamily="18" charset="0"/>
                <a:ea typeface="Times New Roman" panose="02020603050405020304" pitchFamily="18" charset="0"/>
              </a:rPr>
              <a:t>S.Pd</a:t>
            </a:r>
            <a:r>
              <a:rPr lang="en-ID" sz="1400" b="1" dirty="0">
                <a:solidFill>
                  <a:schemeClr val="bg1"/>
                </a:solidFill>
                <a:effectLst/>
                <a:latin typeface="Times New Roman" panose="02020603050405020304" pitchFamily="18" charset="0"/>
                <a:ea typeface="Times New Roman" panose="02020603050405020304" pitchFamily="18" charset="0"/>
              </a:rPr>
              <a:t>., M.Sc.</a:t>
            </a:r>
            <a:endParaRPr lang="en-ID" sz="1400" dirty="0">
              <a:solidFill>
                <a:schemeClr val="bg1"/>
              </a:solidFill>
              <a:effectLst/>
              <a:latin typeface="Times New Roman" panose="02020603050405020304" pitchFamily="18" charset="0"/>
              <a:ea typeface="Times New Roman" panose="02020603050405020304" pitchFamily="18" charset="0"/>
            </a:endParaRPr>
          </a:p>
          <a:p>
            <a:pPr marL="0" lvl="0" indent="0" algn="ctr" rtl="0">
              <a:spcBef>
                <a:spcPts val="0"/>
              </a:spcBef>
              <a:spcAft>
                <a:spcPts val="0"/>
              </a:spcAft>
              <a:buNone/>
            </a:pPr>
            <a:endParaRPr sz="1400" dirty="0">
              <a:solidFill>
                <a:schemeClr val="bg1"/>
              </a:solidFill>
            </a:endParaRPr>
          </a:p>
        </p:txBody>
      </p:sp>
      <p:grpSp>
        <p:nvGrpSpPr>
          <p:cNvPr id="1795" name="Google Shape;1795;p46"/>
          <p:cNvGrpSpPr/>
          <p:nvPr/>
        </p:nvGrpSpPr>
        <p:grpSpPr>
          <a:xfrm>
            <a:off x="5211000" y="531500"/>
            <a:ext cx="3318552" cy="4080276"/>
            <a:chOff x="5211000" y="531500"/>
            <a:chExt cx="3318552" cy="4080276"/>
          </a:xfrm>
        </p:grpSpPr>
        <p:sp>
          <p:nvSpPr>
            <p:cNvPr id="1796" name="Google Shape;1796;p46"/>
            <p:cNvSpPr/>
            <p:nvPr/>
          </p:nvSpPr>
          <p:spPr>
            <a:xfrm>
              <a:off x="5222525" y="531500"/>
              <a:ext cx="3307025" cy="4080275"/>
            </a:xfrm>
            <a:custGeom>
              <a:avLst/>
              <a:gdLst/>
              <a:ahLst/>
              <a:cxnLst/>
              <a:rect l="l" t="t" r="r" b="b"/>
              <a:pathLst>
                <a:path w="132281" h="163211" extrusionOk="0">
                  <a:moveTo>
                    <a:pt x="48328" y="0"/>
                  </a:moveTo>
                  <a:lnTo>
                    <a:pt x="0" y="163211"/>
                  </a:lnTo>
                  <a:lnTo>
                    <a:pt x="132281" y="162659"/>
                  </a:lnTo>
                  <a:lnTo>
                    <a:pt x="132005" y="0"/>
                  </a:lnTo>
                  <a:close/>
                </a:path>
              </a:pathLst>
            </a:custGeom>
            <a:solidFill>
              <a:schemeClr val="lt1"/>
            </a:solidFill>
            <a:ln>
              <a:noFill/>
            </a:ln>
            <a:effectLst>
              <a:outerShdw blurRad="142875" dist="95250" dir="3600000" algn="bl" rotWithShape="0">
                <a:srgbClr val="000000">
                  <a:alpha val="30000"/>
                </a:srgbClr>
              </a:outerShdw>
            </a:effectLst>
          </p:spPr>
        </p:sp>
        <p:pic>
          <p:nvPicPr>
            <p:cNvPr id="1797" name="Google Shape;1797;p46"/>
            <p:cNvPicPr preferRelativeResize="0"/>
            <p:nvPr/>
          </p:nvPicPr>
          <p:blipFill>
            <a:blip r:embed="rId3">
              <a:alphaModFix/>
            </a:blip>
            <a:stretch>
              <a:fillRect/>
            </a:stretch>
          </p:blipFill>
          <p:spPr>
            <a:xfrm>
              <a:off x="5211000" y="531500"/>
              <a:ext cx="3318552" cy="408027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3"/>
        <p:cNvGrpSpPr/>
        <p:nvPr/>
      </p:nvGrpSpPr>
      <p:grpSpPr>
        <a:xfrm>
          <a:off x="0" y="0"/>
          <a:ext cx="0" cy="0"/>
          <a:chOff x="0" y="0"/>
          <a:chExt cx="0" cy="0"/>
        </a:xfrm>
      </p:grpSpPr>
      <p:sp>
        <p:nvSpPr>
          <p:cNvPr id="2574" name="Google Shape;2574;p74"/>
          <p:cNvSpPr txBox="1">
            <a:spLocks noGrp="1"/>
          </p:cNvSpPr>
          <p:nvPr>
            <p:ph type="title"/>
          </p:nvPr>
        </p:nvSpPr>
        <p:spPr>
          <a:xfrm>
            <a:off x="1782999" y="2333583"/>
            <a:ext cx="5578002" cy="71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a:t>TERIMA KASIH</a:t>
            </a:r>
            <a:endParaRPr sz="6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2" name="Google Shape;1802;p47"/>
          <p:cNvSpPr txBox="1">
            <a:spLocks noGrp="1"/>
          </p:cNvSpPr>
          <p:nvPr>
            <p:ph type="title"/>
          </p:nvPr>
        </p:nvSpPr>
        <p:spPr>
          <a:xfrm>
            <a:off x="2491562" y="307310"/>
            <a:ext cx="4160872" cy="60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t>KELOMPOK 5</a:t>
            </a:r>
            <a:br>
              <a:rPr lang="en" sz="4000" dirty="0"/>
            </a:br>
            <a:r>
              <a:rPr lang="en" sz="2000" dirty="0"/>
              <a:t>Kelistrikan dan Kemagnetan</a:t>
            </a:r>
            <a:endParaRPr sz="2000" dirty="0"/>
          </a:p>
        </p:txBody>
      </p:sp>
      <p:sp>
        <p:nvSpPr>
          <p:cNvPr id="1803" name="Google Shape;1803;p47"/>
          <p:cNvSpPr txBox="1">
            <a:spLocks noGrp="1"/>
          </p:cNvSpPr>
          <p:nvPr>
            <p:ph type="body" idx="1"/>
          </p:nvPr>
        </p:nvSpPr>
        <p:spPr>
          <a:xfrm>
            <a:off x="1817790" y="1762418"/>
            <a:ext cx="5508413" cy="1363555"/>
          </a:xfrm>
          <a:prstGeom prst="rect">
            <a:avLst/>
          </a:prstGeom>
        </p:spPr>
        <p:txBody>
          <a:bodyPr spcFirstLastPara="1" wrap="square" lIns="91425" tIns="91425" rIns="91425" bIns="91425" anchor="t" anchorCtr="0">
            <a:noAutofit/>
          </a:bodyPr>
          <a:lstStyle/>
          <a:p>
            <a:pPr marL="152400" indent="0">
              <a:lnSpc>
                <a:spcPct val="150000"/>
              </a:lnSpc>
              <a:spcAft>
                <a:spcPts val="0"/>
              </a:spcAft>
              <a:buNone/>
            </a:pPr>
            <a:r>
              <a:rPr lang="en-US" sz="1400" b="1" dirty="0">
                <a:solidFill>
                  <a:schemeClr val="bg1"/>
                </a:solidFill>
                <a:effectLst/>
                <a:latin typeface="Times New Roman" panose="02020603050405020304" pitchFamily="18" charset="0"/>
                <a:ea typeface="Times New Roman" panose="02020603050405020304" pitchFamily="18" charset="0"/>
              </a:rPr>
              <a:t>	</a:t>
            </a:r>
            <a:r>
              <a:rPr lang="id-ID" sz="1400" b="1" dirty="0">
                <a:solidFill>
                  <a:schemeClr val="bg1"/>
                </a:solidFill>
                <a:effectLst/>
                <a:latin typeface="Times New Roman" panose="02020603050405020304" pitchFamily="18" charset="0"/>
                <a:ea typeface="Times New Roman" panose="02020603050405020304" pitchFamily="18" charset="0"/>
              </a:rPr>
              <a:t>Elsa Ayuningthias Wahyudi</a:t>
            </a:r>
            <a:r>
              <a:rPr lang="en-US" sz="1400" b="1" dirty="0">
                <a:solidFill>
                  <a:schemeClr val="bg1"/>
                </a:solidFill>
                <a:effectLst/>
                <a:latin typeface="Times New Roman" panose="02020603050405020304" pitchFamily="18" charset="0"/>
                <a:ea typeface="Times New Roman" panose="02020603050405020304" pitchFamily="18" charset="0"/>
              </a:rPr>
              <a:t>	</a:t>
            </a:r>
            <a:r>
              <a:rPr lang="id-ID" sz="1400" b="1" dirty="0">
                <a:solidFill>
                  <a:schemeClr val="bg1"/>
                </a:solidFill>
                <a:effectLst/>
                <a:latin typeface="Times New Roman" panose="02020603050405020304" pitchFamily="18" charset="0"/>
                <a:ea typeface="Times New Roman" panose="02020603050405020304" pitchFamily="18" charset="0"/>
              </a:rPr>
              <a:t>(2013022033)</a:t>
            </a:r>
            <a:endParaRPr lang="en-ID" sz="1400" dirty="0">
              <a:solidFill>
                <a:schemeClr val="bg1"/>
              </a:solidFill>
              <a:latin typeface="Times New Roman" panose="02020603050405020304" pitchFamily="18" charset="0"/>
              <a:ea typeface="Times New Roman" panose="02020603050405020304" pitchFamily="18" charset="0"/>
            </a:endParaRPr>
          </a:p>
          <a:p>
            <a:pPr marL="152400" indent="0">
              <a:lnSpc>
                <a:spcPct val="150000"/>
              </a:lnSpc>
              <a:spcAft>
                <a:spcPts val="0"/>
              </a:spcAft>
              <a:buNone/>
            </a:pPr>
            <a:r>
              <a:rPr lang="en-US" sz="1400" b="1" dirty="0">
                <a:solidFill>
                  <a:schemeClr val="bg1"/>
                </a:solidFill>
                <a:effectLst/>
                <a:latin typeface="Times New Roman" panose="02020603050405020304" pitchFamily="18" charset="0"/>
                <a:ea typeface="Times New Roman" panose="02020603050405020304" pitchFamily="18" charset="0"/>
              </a:rPr>
              <a:t>	Zahra Zahira </a:t>
            </a:r>
            <a:r>
              <a:rPr lang="en-US" sz="1400" b="1" dirty="0" err="1">
                <a:solidFill>
                  <a:schemeClr val="bg1"/>
                </a:solidFill>
                <a:effectLst/>
                <a:latin typeface="Times New Roman" panose="02020603050405020304" pitchFamily="18" charset="0"/>
                <a:ea typeface="Times New Roman" panose="02020603050405020304" pitchFamily="18" charset="0"/>
              </a:rPr>
              <a:t>Salsabila</a:t>
            </a:r>
            <a:r>
              <a:rPr lang="en-US" sz="1400" b="1" dirty="0">
                <a:solidFill>
                  <a:schemeClr val="bg1"/>
                </a:solidFill>
                <a:effectLst/>
                <a:latin typeface="Times New Roman" panose="02020603050405020304" pitchFamily="18" charset="0"/>
                <a:ea typeface="Times New Roman" panose="02020603050405020304" pitchFamily="18" charset="0"/>
              </a:rPr>
              <a:t>		(2013022041)</a:t>
            </a:r>
            <a:endParaRPr lang="en-ID" sz="1400" dirty="0">
              <a:solidFill>
                <a:schemeClr val="bg1"/>
              </a:solidFill>
              <a:latin typeface="Times New Roman" panose="02020603050405020304" pitchFamily="18" charset="0"/>
              <a:ea typeface="Times New Roman" panose="02020603050405020304" pitchFamily="18" charset="0"/>
            </a:endParaRPr>
          </a:p>
          <a:p>
            <a:pPr marL="152400" indent="0">
              <a:lnSpc>
                <a:spcPct val="150000"/>
              </a:lnSpc>
              <a:spcAft>
                <a:spcPts val="0"/>
              </a:spcAft>
              <a:buNone/>
            </a:pPr>
            <a:r>
              <a:rPr lang="en-US" sz="1400" b="1" dirty="0">
                <a:solidFill>
                  <a:schemeClr val="bg1"/>
                </a:solidFill>
                <a:effectLst/>
                <a:latin typeface="Times New Roman" panose="02020603050405020304" pitchFamily="18" charset="0"/>
                <a:ea typeface="Times New Roman" panose="02020603050405020304" pitchFamily="18" charset="0"/>
              </a:rPr>
              <a:t>	</a:t>
            </a:r>
            <a:r>
              <a:rPr lang="id-ID" sz="1400" b="1" dirty="0">
                <a:solidFill>
                  <a:schemeClr val="bg1"/>
                </a:solidFill>
                <a:effectLst/>
                <a:latin typeface="Times New Roman" panose="02020603050405020304" pitchFamily="18" charset="0"/>
                <a:ea typeface="Times New Roman" panose="02020603050405020304" pitchFamily="18" charset="0"/>
              </a:rPr>
              <a:t>Indah Viona Fitri</a:t>
            </a:r>
            <a:r>
              <a:rPr lang="en-US" sz="1400" b="1" dirty="0">
                <a:solidFill>
                  <a:schemeClr val="bg1"/>
                </a:solidFill>
                <a:effectLst/>
                <a:latin typeface="Times New Roman" panose="02020603050405020304" pitchFamily="18" charset="0"/>
                <a:ea typeface="Times New Roman" panose="02020603050405020304" pitchFamily="18" charset="0"/>
              </a:rPr>
              <a:t>		</a:t>
            </a:r>
            <a:r>
              <a:rPr lang="id-ID" sz="1400" b="1" dirty="0">
                <a:solidFill>
                  <a:schemeClr val="bg1"/>
                </a:solidFill>
                <a:effectLst/>
                <a:latin typeface="Times New Roman" panose="02020603050405020304" pitchFamily="18" charset="0"/>
                <a:ea typeface="Times New Roman" panose="02020603050405020304" pitchFamily="18" charset="0"/>
              </a:rPr>
              <a:t>(2013022057)</a:t>
            </a:r>
            <a:endParaRPr lang="en-US" sz="1400" b="1" dirty="0">
              <a:solidFill>
                <a:schemeClr val="bg1"/>
              </a:solidFill>
              <a:effectLst/>
              <a:latin typeface="Times New Roman" panose="02020603050405020304" pitchFamily="18" charset="0"/>
              <a:ea typeface="Times New Roman" panose="02020603050405020304" pitchFamily="18" charset="0"/>
            </a:endParaRPr>
          </a:p>
          <a:p>
            <a:pPr marL="152400" indent="0">
              <a:lnSpc>
                <a:spcPct val="150000"/>
              </a:lnSpc>
              <a:spcAft>
                <a:spcPts val="0"/>
              </a:spcAft>
              <a:buNone/>
            </a:pPr>
            <a:endParaRPr lang="en-US" sz="1400" b="1" dirty="0">
              <a:solidFill>
                <a:schemeClr val="bg1"/>
              </a:solidFill>
              <a:latin typeface="Times New Roman" panose="02020603050405020304" pitchFamily="18" charset="0"/>
              <a:ea typeface="Times New Roman" panose="02020603050405020304" pitchFamily="18" charset="0"/>
            </a:endParaRPr>
          </a:p>
          <a:p>
            <a:pPr marL="152400" indent="0">
              <a:lnSpc>
                <a:spcPct val="150000"/>
              </a:lnSpc>
              <a:spcAft>
                <a:spcPts val="0"/>
              </a:spcAft>
              <a:buNone/>
            </a:pPr>
            <a:endParaRPr lang="en-US" sz="1400" b="1" dirty="0">
              <a:solidFill>
                <a:schemeClr val="bg1"/>
              </a:solidFill>
              <a:latin typeface="Times New Roman" panose="02020603050405020304" pitchFamily="18" charset="0"/>
              <a:ea typeface="Times New Roman" panose="02020603050405020304" pitchFamily="18" charset="0"/>
            </a:endParaRPr>
          </a:p>
          <a:p>
            <a:pPr marL="152400" indent="0">
              <a:lnSpc>
                <a:spcPct val="150000"/>
              </a:lnSpc>
              <a:spcAft>
                <a:spcPts val="0"/>
              </a:spcAft>
              <a:buNone/>
            </a:pPr>
            <a:endParaRPr lang="en-US" sz="1400" b="1" dirty="0">
              <a:solidFill>
                <a:schemeClr val="bg1"/>
              </a:solidFill>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0777FC96-69E0-46D7-B943-F7421B4B9434}"/>
              </a:ext>
            </a:extLst>
          </p:cNvPr>
          <p:cNvSpPr txBox="1"/>
          <p:nvPr/>
        </p:nvSpPr>
        <p:spPr>
          <a:xfrm>
            <a:off x="2174356" y="3578729"/>
            <a:ext cx="4795282" cy="700000"/>
          </a:xfrm>
          <a:prstGeom prst="rect">
            <a:avLst/>
          </a:prstGeom>
          <a:noFill/>
        </p:spPr>
        <p:txBody>
          <a:bodyPr wrap="square">
            <a:spAutoFit/>
          </a:bodyPr>
          <a:lstStyle/>
          <a:p>
            <a:pPr marL="152400" indent="0" algn="ctr">
              <a:lnSpc>
                <a:spcPct val="150000"/>
              </a:lnSpc>
              <a:spcAft>
                <a:spcPts val="0"/>
              </a:spcAft>
              <a:buNone/>
            </a:pPr>
            <a:r>
              <a:rPr lang="en-US" sz="1400" b="1" dirty="0">
                <a:solidFill>
                  <a:schemeClr val="bg1"/>
                </a:solidFill>
                <a:effectLst/>
                <a:latin typeface="Times New Roman" panose="02020603050405020304" pitchFamily="18" charset="0"/>
                <a:ea typeface="Times New Roman" panose="02020603050405020304" pitchFamily="18" charset="0"/>
              </a:rPr>
              <a:t>PENDIDIKAN FISIKA</a:t>
            </a:r>
            <a:endParaRPr lang="en-ID" sz="1400" dirty="0">
              <a:solidFill>
                <a:schemeClr val="bg1"/>
              </a:solidFill>
              <a:latin typeface="Times New Roman" panose="02020603050405020304" pitchFamily="18" charset="0"/>
              <a:ea typeface="Times New Roman" panose="02020603050405020304" pitchFamily="18" charset="0"/>
            </a:endParaRPr>
          </a:p>
          <a:p>
            <a:pPr marL="152400" indent="0" algn="ctr">
              <a:lnSpc>
                <a:spcPct val="150000"/>
              </a:lnSpc>
              <a:spcAft>
                <a:spcPts val="0"/>
              </a:spcAft>
              <a:buNone/>
            </a:pPr>
            <a:r>
              <a:rPr lang="en-US" sz="1400" b="1" dirty="0">
                <a:solidFill>
                  <a:schemeClr val="bg1"/>
                </a:solidFill>
                <a:latin typeface="Times New Roman" panose="02020603050405020304" pitchFamily="18" charset="0"/>
                <a:ea typeface="Times New Roman" panose="02020603050405020304" pitchFamily="18" charset="0"/>
              </a:rPr>
              <a:t>UNIVERSITAS LAMPUNG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48"/>
          <p:cNvSpPr txBox="1">
            <a:spLocks noGrp="1"/>
          </p:cNvSpPr>
          <p:nvPr>
            <p:ph type="title" idx="8"/>
          </p:nvPr>
        </p:nvSpPr>
        <p:spPr>
          <a:xfrm>
            <a:off x="2689247" y="226056"/>
            <a:ext cx="3195356" cy="606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PEMBAHASAN</a:t>
            </a:r>
            <a:endParaRPr dirty="0"/>
          </a:p>
        </p:txBody>
      </p:sp>
      <p:sp>
        <p:nvSpPr>
          <p:cNvPr id="1810" name="Google Shape;1810;p48"/>
          <p:cNvSpPr txBox="1">
            <a:spLocks noGrp="1"/>
          </p:cNvSpPr>
          <p:nvPr>
            <p:ph type="title"/>
          </p:nvPr>
        </p:nvSpPr>
        <p:spPr>
          <a:xfrm>
            <a:off x="1989858" y="2551232"/>
            <a:ext cx="5164283" cy="6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PENGERTIAN RANGKAIAN ARUS SEARAH</a:t>
            </a:r>
            <a:endParaRPr sz="2000" dirty="0"/>
          </a:p>
        </p:txBody>
      </p:sp>
      <p:sp>
        <p:nvSpPr>
          <p:cNvPr id="1811" name="Google Shape;1811;p48"/>
          <p:cNvSpPr txBox="1">
            <a:spLocks noGrp="1"/>
          </p:cNvSpPr>
          <p:nvPr>
            <p:ph type="title" idx="2"/>
          </p:nvPr>
        </p:nvSpPr>
        <p:spPr>
          <a:xfrm>
            <a:off x="3425170" y="1388644"/>
            <a:ext cx="4526699" cy="60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KONSEP RANGKAIAN ARUS SEARAH</a:t>
            </a:r>
            <a:endParaRPr sz="2000" dirty="0"/>
          </a:p>
        </p:txBody>
      </p:sp>
      <p:sp>
        <p:nvSpPr>
          <p:cNvPr id="1813" name="Google Shape;1813;p48"/>
          <p:cNvSpPr txBox="1">
            <a:spLocks noGrp="1"/>
          </p:cNvSpPr>
          <p:nvPr>
            <p:ph type="title" idx="4"/>
          </p:nvPr>
        </p:nvSpPr>
        <p:spPr>
          <a:xfrm>
            <a:off x="3583073" y="3657219"/>
            <a:ext cx="2935154" cy="52601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SUMBER ARUS LISTRIK</a:t>
            </a:r>
            <a:endParaRPr sz="2000" dirty="0"/>
          </a:p>
        </p:txBody>
      </p:sp>
      <p:sp>
        <p:nvSpPr>
          <p:cNvPr id="1817" name="Google Shape;1817;p48"/>
          <p:cNvSpPr txBox="1"/>
          <p:nvPr/>
        </p:nvSpPr>
        <p:spPr>
          <a:xfrm>
            <a:off x="1032558" y="2433632"/>
            <a:ext cx="957300" cy="841800"/>
          </a:xfrm>
          <a:prstGeom prst="rect">
            <a:avLst/>
          </a:prstGeom>
          <a:no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4700" b="1" dirty="0">
                <a:solidFill>
                  <a:schemeClr val="lt1"/>
                </a:solidFill>
                <a:latin typeface="Roboto"/>
                <a:ea typeface="Roboto"/>
                <a:cs typeface="Roboto"/>
                <a:sym typeface="Roboto"/>
              </a:rPr>
              <a:t>01</a:t>
            </a:r>
            <a:endParaRPr sz="4700" b="1" dirty="0">
              <a:solidFill>
                <a:schemeClr val="lt1"/>
              </a:solidFill>
              <a:latin typeface="Roboto"/>
              <a:ea typeface="Roboto"/>
              <a:cs typeface="Roboto"/>
              <a:sym typeface="Roboto"/>
            </a:endParaRPr>
          </a:p>
        </p:txBody>
      </p:sp>
      <p:sp>
        <p:nvSpPr>
          <p:cNvPr id="1818" name="Google Shape;1818;p48"/>
          <p:cNvSpPr txBox="1"/>
          <p:nvPr/>
        </p:nvSpPr>
        <p:spPr>
          <a:xfrm>
            <a:off x="2467870" y="1271044"/>
            <a:ext cx="957300" cy="841800"/>
          </a:xfrm>
          <a:prstGeom prst="rect">
            <a:avLst/>
          </a:prstGeom>
          <a:no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4700" b="1" dirty="0">
                <a:solidFill>
                  <a:schemeClr val="lt1"/>
                </a:solidFill>
                <a:latin typeface="Roboto"/>
                <a:ea typeface="Roboto"/>
                <a:cs typeface="Roboto"/>
                <a:sym typeface="Roboto"/>
              </a:rPr>
              <a:t>02</a:t>
            </a:r>
            <a:endParaRPr sz="4700" b="1" dirty="0">
              <a:solidFill>
                <a:schemeClr val="lt1"/>
              </a:solidFill>
              <a:latin typeface="Roboto"/>
              <a:ea typeface="Roboto"/>
              <a:cs typeface="Roboto"/>
              <a:sym typeface="Roboto"/>
            </a:endParaRPr>
          </a:p>
        </p:txBody>
      </p:sp>
      <p:sp>
        <p:nvSpPr>
          <p:cNvPr id="1819" name="Google Shape;1819;p48"/>
          <p:cNvSpPr txBox="1"/>
          <p:nvPr/>
        </p:nvSpPr>
        <p:spPr>
          <a:xfrm>
            <a:off x="2625773" y="3456505"/>
            <a:ext cx="957300" cy="841800"/>
          </a:xfrm>
          <a:prstGeom prst="rect">
            <a:avLst/>
          </a:prstGeom>
          <a:noFill/>
          <a:ln>
            <a:noFill/>
          </a:ln>
        </p:spPr>
        <p:txBody>
          <a:bodyPr spcFirstLastPara="1" wrap="square" lIns="91425" tIns="0" rIns="91425" bIns="91425" anchor="ctr" anchorCtr="0">
            <a:noAutofit/>
          </a:bodyPr>
          <a:lstStyle/>
          <a:p>
            <a:pPr marL="0" lvl="0" indent="0" algn="ctr" rtl="0">
              <a:spcBef>
                <a:spcPts val="0"/>
              </a:spcBef>
              <a:spcAft>
                <a:spcPts val="0"/>
              </a:spcAft>
              <a:buNone/>
            </a:pPr>
            <a:r>
              <a:rPr lang="en" sz="4700" b="1" dirty="0">
                <a:solidFill>
                  <a:schemeClr val="lt1"/>
                </a:solidFill>
                <a:latin typeface="Roboto"/>
                <a:ea typeface="Roboto"/>
                <a:cs typeface="Roboto"/>
                <a:sym typeface="Roboto"/>
              </a:rPr>
              <a:t>03</a:t>
            </a:r>
            <a:endParaRPr sz="4700" b="1" dirty="0">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0"/>
        <p:cNvGrpSpPr/>
        <p:nvPr/>
      </p:nvGrpSpPr>
      <p:grpSpPr>
        <a:xfrm>
          <a:off x="0" y="0"/>
          <a:ext cx="0" cy="0"/>
          <a:chOff x="0" y="0"/>
          <a:chExt cx="0" cy="0"/>
        </a:xfrm>
      </p:grpSpPr>
      <p:sp>
        <p:nvSpPr>
          <p:cNvPr id="6" name="Google Shape;1810;p48">
            <a:extLst>
              <a:ext uri="{FF2B5EF4-FFF2-40B4-BE49-F238E27FC236}">
                <a16:creationId xmlns:a16="http://schemas.microsoft.com/office/drawing/2014/main" id="{77F0B89B-C192-457F-BFFC-354E6175E9F8}"/>
              </a:ext>
            </a:extLst>
          </p:cNvPr>
          <p:cNvSpPr txBox="1">
            <a:spLocks noGrp="1"/>
          </p:cNvSpPr>
          <p:nvPr>
            <p:ph type="title"/>
          </p:nvPr>
        </p:nvSpPr>
        <p:spPr>
          <a:xfrm>
            <a:off x="2046767" y="195216"/>
            <a:ext cx="5050465" cy="53168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bg1"/>
                </a:solidFill>
              </a:rPr>
              <a:t>PENGERTIAN RANGKAIAN ARUS SEARAH</a:t>
            </a:r>
            <a:endParaRPr sz="2000" dirty="0">
              <a:solidFill>
                <a:schemeClr val="bg1"/>
              </a:solidFill>
            </a:endParaRPr>
          </a:p>
        </p:txBody>
      </p:sp>
      <p:sp>
        <p:nvSpPr>
          <p:cNvPr id="9" name="TextBox 8">
            <a:extLst>
              <a:ext uri="{FF2B5EF4-FFF2-40B4-BE49-F238E27FC236}">
                <a16:creationId xmlns:a16="http://schemas.microsoft.com/office/drawing/2014/main" id="{1B060DAD-9FC6-4020-9A65-E772C3AE2F04}"/>
              </a:ext>
            </a:extLst>
          </p:cNvPr>
          <p:cNvSpPr txBox="1"/>
          <p:nvPr/>
        </p:nvSpPr>
        <p:spPr>
          <a:xfrm>
            <a:off x="1839432" y="1112749"/>
            <a:ext cx="6528389" cy="523220"/>
          </a:xfrm>
          <a:prstGeom prst="rect">
            <a:avLst/>
          </a:prstGeom>
          <a:noFill/>
        </p:spPr>
        <p:txBody>
          <a:bodyPr wrap="square">
            <a:spAutoFit/>
          </a:bodyPr>
          <a:lstStyle/>
          <a:p>
            <a:r>
              <a:rPr lang="en-ID" sz="1400" dirty="0" err="1">
                <a:solidFill>
                  <a:schemeClr val="bg1"/>
                </a:solidFill>
                <a:effectLst/>
                <a:latin typeface="Times New Roman" panose="02020603050405020304" pitchFamily="18" charset="0"/>
                <a:ea typeface="Times New Roman" panose="02020603050405020304" pitchFamily="18" charset="0"/>
              </a:rPr>
              <a:t>Rangkaian</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arus</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searah</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atau</a:t>
            </a:r>
            <a:r>
              <a:rPr lang="en-ID" sz="1400" dirty="0">
                <a:solidFill>
                  <a:schemeClr val="bg1"/>
                </a:solidFill>
                <a:effectLst/>
                <a:latin typeface="Times New Roman" panose="02020603050405020304" pitchFamily="18" charset="0"/>
                <a:ea typeface="Times New Roman" panose="02020603050405020304" pitchFamily="18" charset="0"/>
              </a:rPr>
              <a:t> direct current (DC) </a:t>
            </a:r>
            <a:r>
              <a:rPr lang="en-ID" sz="1400" dirty="0" err="1">
                <a:solidFill>
                  <a:schemeClr val="bg1"/>
                </a:solidFill>
                <a:effectLst/>
                <a:latin typeface="Times New Roman" panose="02020603050405020304" pitchFamily="18" charset="0"/>
                <a:ea typeface="Times New Roman" panose="02020603050405020304" pitchFamily="18" charset="0"/>
              </a:rPr>
              <a:t>adalah</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aliran</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elektron</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dari</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suatu</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titik</a:t>
            </a:r>
            <a:r>
              <a:rPr lang="en-ID" sz="1400" dirty="0">
                <a:solidFill>
                  <a:schemeClr val="bg1"/>
                </a:solidFill>
                <a:effectLst/>
                <a:latin typeface="Times New Roman" panose="02020603050405020304" pitchFamily="18" charset="0"/>
                <a:ea typeface="Times New Roman" panose="02020603050405020304" pitchFamily="18" charset="0"/>
              </a:rPr>
              <a:t> yang </a:t>
            </a:r>
            <a:r>
              <a:rPr lang="en-ID" sz="1400" dirty="0" err="1">
                <a:solidFill>
                  <a:schemeClr val="bg1"/>
                </a:solidFill>
                <a:effectLst/>
                <a:latin typeface="Times New Roman" panose="02020603050405020304" pitchFamily="18" charset="0"/>
                <a:ea typeface="Times New Roman" panose="02020603050405020304" pitchFamily="18" charset="0"/>
              </a:rPr>
              <a:t>energi</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potensialnya</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tinggi</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ke</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titik</a:t>
            </a:r>
            <a:r>
              <a:rPr lang="en-ID" sz="1400" dirty="0">
                <a:solidFill>
                  <a:schemeClr val="bg1"/>
                </a:solidFill>
                <a:effectLst/>
                <a:latin typeface="Times New Roman" panose="02020603050405020304" pitchFamily="18" charset="0"/>
                <a:ea typeface="Times New Roman" panose="02020603050405020304" pitchFamily="18" charset="0"/>
              </a:rPr>
              <a:t> lain yang </a:t>
            </a:r>
            <a:r>
              <a:rPr lang="en-ID" sz="1400" dirty="0" err="1">
                <a:solidFill>
                  <a:schemeClr val="bg1"/>
                </a:solidFill>
                <a:effectLst/>
                <a:latin typeface="Times New Roman" panose="02020603050405020304" pitchFamily="18" charset="0"/>
                <a:ea typeface="Times New Roman" panose="02020603050405020304" pitchFamily="18" charset="0"/>
              </a:rPr>
              <a:t>energi</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potensialnya</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lebih</a:t>
            </a:r>
            <a:r>
              <a:rPr lang="en-ID" sz="1400" dirty="0">
                <a:solidFill>
                  <a:schemeClr val="bg1"/>
                </a:solidFill>
                <a:effectLst/>
                <a:latin typeface="Times New Roman" panose="02020603050405020304" pitchFamily="18" charset="0"/>
                <a:ea typeface="Times New Roman" panose="02020603050405020304" pitchFamily="18" charset="0"/>
              </a:rPr>
              <a:t> </a:t>
            </a:r>
            <a:r>
              <a:rPr lang="en-ID" sz="1400" dirty="0" err="1">
                <a:solidFill>
                  <a:schemeClr val="bg1"/>
                </a:solidFill>
                <a:effectLst/>
                <a:latin typeface="Times New Roman" panose="02020603050405020304" pitchFamily="18" charset="0"/>
                <a:ea typeface="Times New Roman" panose="02020603050405020304" pitchFamily="18" charset="0"/>
              </a:rPr>
              <a:t>rendah</a:t>
            </a:r>
            <a:r>
              <a:rPr lang="en-ID" sz="1400" dirty="0">
                <a:solidFill>
                  <a:schemeClr val="bg1"/>
                </a:solidFill>
                <a:effectLst/>
                <a:latin typeface="Times New Roman" panose="02020603050405020304" pitchFamily="18" charset="0"/>
                <a:ea typeface="Times New Roman" panose="02020603050405020304" pitchFamily="18" charset="0"/>
              </a:rPr>
              <a:t>.</a:t>
            </a:r>
            <a:endParaRPr lang="en-ID" dirty="0">
              <a:solidFill>
                <a:schemeClr val="bg1"/>
              </a:solidFill>
            </a:endParaRPr>
          </a:p>
        </p:txBody>
      </p:sp>
      <p:sp>
        <p:nvSpPr>
          <p:cNvPr id="10" name="Google Shape;1826;p49">
            <a:extLst>
              <a:ext uri="{FF2B5EF4-FFF2-40B4-BE49-F238E27FC236}">
                <a16:creationId xmlns:a16="http://schemas.microsoft.com/office/drawing/2014/main" id="{B3CC5FC5-FBAF-4695-8189-B2BEF58C0447}"/>
              </a:ext>
            </a:extLst>
          </p:cNvPr>
          <p:cNvSpPr txBox="1">
            <a:spLocks/>
          </p:cNvSpPr>
          <p:nvPr/>
        </p:nvSpPr>
        <p:spPr>
          <a:xfrm>
            <a:off x="394901" y="1860417"/>
            <a:ext cx="6962829" cy="1307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79400" algn="l" rtl="0">
              <a:lnSpc>
                <a:spcPct val="115000"/>
              </a:lnSpc>
              <a:spcBef>
                <a:spcPts val="0"/>
              </a:spcBef>
              <a:spcAft>
                <a:spcPts val="0"/>
              </a:spcAft>
              <a:buClr>
                <a:schemeClr val="accent1"/>
              </a:buClr>
              <a:buSzPts val="800"/>
              <a:buFont typeface="Asap"/>
              <a:buChar char="●"/>
              <a:defRPr sz="1600" b="0" i="0" u="none" strike="noStrike" cap="none">
                <a:solidFill>
                  <a:schemeClr val="lt1"/>
                </a:solidFill>
                <a:latin typeface="Asap"/>
                <a:ea typeface="Asap"/>
                <a:cs typeface="Asap"/>
                <a:sym typeface="Asap"/>
              </a:defRPr>
            </a:lvl1pPr>
            <a:lvl2pPr marL="914400" marR="0" lvl="1" indent="-279400" algn="l" rtl="0">
              <a:lnSpc>
                <a:spcPct val="115000"/>
              </a:lnSpc>
              <a:spcBef>
                <a:spcPts val="0"/>
              </a:spcBef>
              <a:spcAft>
                <a:spcPts val="0"/>
              </a:spcAft>
              <a:buClr>
                <a:srgbClr val="999999"/>
              </a:buClr>
              <a:buSzPts val="800"/>
              <a:buFont typeface="Open Sans"/>
              <a:buChar char="○"/>
              <a:defRPr sz="1200" b="0" i="0" u="none" strike="noStrike" cap="none">
                <a:solidFill>
                  <a:schemeClr val="lt1"/>
                </a:solidFill>
                <a:latin typeface="Asap"/>
                <a:ea typeface="Asap"/>
                <a:cs typeface="Asap"/>
                <a:sym typeface="Asap"/>
              </a:defRPr>
            </a:lvl2pPr>
            <a:lvl3pPr marL="1371600" marR="0" lvl="2" indent="-279400" algn="l" rtl="0">
              <a:lnSpc>
                <a:spcPct val="115000"/>
              </a:lnSpc>
              <a:spcBef>
                <a:spcPts val="0"/>
              </a:spcBef>
              <a:spcAft>
                <a:spcPts val="0"/>
              </a:spcAft>
              <a:buClr>
                <a:srgbClr val="999999"/>
              </a:buClr>
              <a:buSzPts val="800"/>
              <a:buFont typeface="Open Sans"/>
              <a:buChar char="■"/>
              <a:defRPr sz="1200" b="0" i="0" u="none" strike="noStrike" cap="none">
                <a:solidFill>
                  <a:schemeClr val="lt1"/>
                </a:solidFill>
                <a:latin typeface="Asap"/>
                <a:ea typeface="Asap"/>
                <a:cs typeface="Asap"/>
                <a:sym typeface="Asap"/>
              </a:defRPr>
            </a:lvl3pPr>
            <a:lvl4pPr marL="1828800" marR="0" lvl="3" indent="-279400" algn="l" rtl="0">
              <a:lnSpc>
                <a:spcPct val="115000"/>
              </a:lnSpc>
              <a:spcBef>
                <a:spcPts val="0"/>
              </a:spcBef>
              <a:spcAft>
                <a:spcPts val="0"/>
              </a:spcAft>
              <a:buClr>
                <a:srgbClr val="999999"/>
              </a:buClr>
              <a:buSzPts val="800"/>
              <a:buFont typeface="Open Sans"/>
              <a:buChar char="●"/>
              <a:defRPr sz="1200" b="0" i="0" u="none" strike="noStrike" cap="none">
                <a:solidFill>
                  <a:schemeClr val="lt1"/>
                </a:solidFill>
                <a:latin typeface="Asap"/>
                <a:ea typeface="Asap"/>
                <a:cs typeface="Asap"/>
                <a:sym typeface="Asap"/>
              </a:defRPr>
            </a:lvl4pPr>
            <a:lvl5pPr marL="2286000" marR="0" lvl="4" indent="-304800" algn="l" rtl="0">
              <a:lnSpc>
                <a:spcPct val="115000"/>
              </a:lnSpc>
              <a:spcBef>
                <a:spcPts val="0"/>
              </a:spcBef>
              <a:spcAft>
                <a:spcPts val="0"/>
              </a:spcAft>
              <a:buClr>
                <a:srgbClr val="999999"/>
              </a:buClr>
              <a:buSzPts val="1200"/>
              <a:buFont typeface="Open Sans"/>
              <a:buChar char="○"/>
              <a:defRPr sz="1200" b="0" i="0" u="none" strike="noStrike" cap="none">
                <a:solidFill>
                  <a:schemeClr val="lt1"/>
                </a:solidFill>
                <a:latin typeface="Asap"/>
                <a:ea typeface="Asap"/>
                <a:cs typeface="Asap"/>
                <a:sym typeface="Asap"/>
              </a:defRPr>
            </a:lvl5pPr>
            <a:lvl6pPr marL="2743200" marR="0" lvl="5" indent="-304800" algn="l" rtl="0">
              <a:lnSpc>
                <a:spcPct val="115000"/>
              </a:lnSpc>
              <a:spcBef>
                <a:spcPts val="0"/>
              </a:spcBef>
              <a:spcAft>
                <a:spcPts val="0"/>
              </a:spcAft>
              <a:buClr>
                <a:srgbClr val="999999"/>
              </a:buClr>
              <a:buSzPts val="1200"/>
              <a:buFont typeface="Open Sans"/>
              <a:buChar char="■"/>
              <a:defRPr sz="1200" b="0" i="0" u="none" strike="noStrike" cap="none">
                <a:solidFill>
                  <a:schemeClr val="lt1"/>
                </a:solidFill>
                <a:latin typeface="Asap"/>
                <a:ea typeface="Asap"/>
                <a:cs typeface="Asap"/>
                <a:sym typeface="Asap"/>
              </a:defRPr>
            </a:lvl6pPr>
            <a:lvl7pPr marL="3200400" marR="0" lvl="6" indent="-273050" algn="l" rtl="0">
              <a:lnSpc>
                <a:spcPct val="115000"/>
              </a:lnSpc>
              <a:spcBef>
                <a:spcPts val="0"/>
              </a:spcBef>
              <a:spcAft>
                <a:spcPts val="0"/>
              </a:spcAft>
              <a:buClr>
                <a:srgbClr val="999999"/>
              </a:buClr>
              <a:buSzPts val="700"/>
              <a:buFont typeface="Open Sans"/>
              <a:buChar char="●"/>
              <a:defRPr sz="1200" b="0" i="0" u="none" strike="noStrike" cap="none">
                <a:solidFill>
                  <a:schemeClr val="lt1"/>
                </a:solidFill>
                <a:latin typeface="Asap"/>
                <a:ea typeface="Asap"/>
                <a:cs typeface="Asap"/>
                <a:sym typeface="Asap"/>
              </a:defRPr>
            </a:lvl7pPr>
            <a:lvl8pPr marL="3657600" marR="0" lvl="7" indent="-273050" algn="l" rtl="0">
              <a:lnSpc>
                <a:spcPct val="115000"/>
              </a:lnSpc>
              <a:spcBef>
                <a:spcPts val="0"/>
              </a:spcBef>
              <a:spcAft>
                <a:spcPts val="0"/>
              </a:spcAft>
              <a:buClr>
                <a:srgbClr val="999999"/>
              </a:buClr>
              <a:buSzPts val="700"/>
              <a:buFont typeface="Open Sans"/>
              <a:buChar char="○"/>
              <a:defRPr sz="1200" b="0" i="0" u="none" strike="noStrike" cap="none">
                <a:solidFill>
                  <a:schemeClr val="lt1"/>
                </a:solidFill>
                <a:latin typeface="Asap"/>
                <a:ea typeface="Asap"/>
                <a:cs typeface="Asap"/>
                <a:sym typeface="Asap"/>
              </a:defRPr>
            </a:lvl8pPr>
            <a:lvl9pPr marL="4114800" marR="0" lvl="8" indent="-266700" algn="l" rtl="0">
              <a:lnSpc>
                <a:spcPct val="115000"/>
              </a:lnSpc>
              <a:spcBef>
                <a:spcPts val="0"/>
              </a:spcBef>
              <a:spcAft>
                <a:spcPts val="0"/>
              </a:spcAft>
              <a:buClr>
                <a:srgbClr val="999999"/>
              </a:buClr>
              <a:buSzPts val="600"/>
              <a:buFont typeface="Open Sans"/>
              <a:buChar char="■"/>
              <a:defRPr sz="1200" b="0" i="0" u="none" strike="noStrike" cap="none">
                <a:solidFill>
                  <a:schemeClr val="lt1"/>
                </a:solidFill>
                <a:latin typeface="Asap"/>
                <a:ea typeface="Asap"/>
                <a:cs typeface="Asap"/>
                <a:sym typeface="Asap"/>
              </a:defRPr>
            </a:lvl9pPr>
          </a:lstStyle>
          <a:p>
            <a:pPr marL="0" indent="0">
              <a:buFont typeface="Asap"/>
              <a:buNone/>
            </a:pPr>
            <a:r>
              <a:rPr lang="id-ID" sz="1400" dirty="0">
                <a:latin typeface="Times New Roman" panose="02020603050405020304" pitchFamily="18" charset="0"/>
                <a:ea typeface="Times New Roman" panose="02020603050405020304" pitchFamily="18" charset="0"/>
              </a:rPr>
              <a:t>Rangkaian arus searah (DC, direct current) merupakan rangkaian listrik dengan</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arus stasioner (dalam arti polaritas tetap) yang tidak berubah terhadap waktu. Besaran-</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besaran</a:t>
            </a:r>
            <a:r>
              <a:rPr lang="id-ID" sz="1400" spc="15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utama</a:t>
            </a:r>
            <a:r>
              <a:rPr lang="id-ID" sz="1400" spc="17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yang</a:t>
            </a:r>
            <a:r>
              <a:rPr lang="id-ID" sz="1400" spc="13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menjadi</a:t>
            </a:r>
            <a:r>
              <a:rPr lang="id-ID" sz="1400" spc="14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perhatian</a:t>
            </a:r>
            <a:r>
              <a:rPr lang="id-ID" sz="1400" spc="160"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dalam</a:t>
            </a:r>
            <a:r>
              <a:rPr lang="id-ID" sz="1400" spc="15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listrik</a:t>
            </a:r>
            <a:r>
              <a:rPr lang="id-ID" sz="1400" spc="17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arus</a:t>
            </a:r>
            <a:r>
              <a:rPr lang="id-ID" sz="1400" spc="14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searah</a:t>
            </a:r>
            <a:r>
              <a:rPr lang="id-ID" sz="1400" spc="14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adalah</a:t>
            </a:r>
            <a:r>
              <a:rPr lang="id-ID" sz="1400" spc="170" dirty="0">
                <a:latin typeface="Times New Roman" panose="02020603050405020304" pitchFamily="18" charset="0"/>
                <a:ea typeface="Times New Roman" panose="02020603050405020304" pitchFamily="18" charset="0"/>
              </a:rPr>
              <a:t> </a:t>
            </a:r>
            <a:r>
              <a:rPr lang="id-ID" sz="1400" b="1" dirty="0">
                <a:latin typeface="Times New Roman" panose="02020603050405020304" pitchFamily="18" charset="0"/>
                <a:ea typeface="Times New Roman" panose="02020603050405020304" pitchFamily="18" charset="0"/>
              </a:rPr>
              <a:t>kuat</a:t>
            </a:r>
            <a:r>
              <a:rPr lang="id-ID" sz="1400" b="1" spc="145" dirty="0">
                <a:latin typeface="Times New Roman" panose="02020603050405020304" pitchFamily="18" charset="0"/>
                <a:ea typeface="Times New Roman" panose="02020603050405020304" pitchFamily="18" charset="0"/>
              </a:rPr>
              <a:t> </a:t>
            </a:r>
            <a:r>
              <a:rPr lang="id-ID" sz="1400" b="1" dirty="0">
                <a:latin typeface="Times New Roman" panose="02020603050405020304" pitchFamily="18" charset="0"/>
                <a:ea typeface="Times New Roman" panose="02020603050405020304" pitchFamily="18" charset="0"/>
              </a:rPr>
              <a:t>arus</a:t>
            </a:r>
            <a:r>
              <a:rPr lang="id-ID" sz="1400" b="1" spc="150"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a:t>
            </a:r>
            <a:r>
              <a:rPr lang="id-ID" sz="1400" i="1" dirty="0">
                <a:latin typeface="Times New Roman" panose="02020603050405020304" pitchFamily="18" charset="0"/>
                <a:ea typeface="Times New Roman" panose="02020603050405020304" pitchFamily="18" charset="0"/>
              </a:rPr>
              <a:t>I</a:t>
            </a:r>
            <a:r>
              <a:rPr lang="id-ID" sz="1400" dirty="0">
                <a:latin typeface="Times New Roman" panose="02020603050405020304" pitchFamily="18" charset="0"/>
                <a:ea typeface="Times New Roman" panose="02020603050405020304" pitchFamily="18" charset="0"/>
              </a:rPr>
              <a:t>)</a:t>
            </a:r>
            <a:r>
              <a:rPr lang="id-ID" sz="1400" spc="-28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dan</a:t>
            </a:r>
            <a:r>
              <a:rPr lang="id-ID" sz="1400" spc="5" dirty="0">
                <a:latin typeface="Times New Roman" panose="02020603050405020304" pitchFamily="18" charset="0"/>
                <a:ea typeface="Times New Roman" panose="02020603050405020304" pitchFamily="18" charset="0"/>
              </a:rPr>
              <a:t> </a:t>
            </a:r>
            <a:r>
              <a:rPr lang="id-ID" sz="1400" b="1" dirty="0">
                <a:latin typeface="Times New Roman" panose="02020603050405020304" pitchFamily="18" charset="0"/>
                <a:ea typeface="Times New Roman" panose="02020603050405020304" pitchFamily="18" charset="0"/>
              </a:rPr>
              <a:t>beda</a:t>
            </a:r>
            <a:r>
              <a:rPr lang="id-ID" sz="1400" b="1" spc="5" dirty="0">
                <a:latin typeface="Times New Roman" panose="02020603050405020304" pitchFamily="18" charset="0"/>
                <a:ea typeface="Times New Roman" panose="02020603050405020304" pitchFamily="18" charset="0"/>
              </a:rPr>
              <a:t> </a:t>
            </a:r>
            <a:r>
              <a:rPr lang="id-ID" sz="1400" b="1" dirty="0">
                <a:latin typeface="Times New Roman" panose="02020603050405020304" pitchFamily="18" charset="0"/>
                <a:ea typeface="Times New Roman" panose="02020603050405020304" pitchFamily="18" charset="0"/>
              </a:rPr>
              <a:t>tegangan</a:t>
            </a:r>
            <a:r>
              <a:rPr lang="id-ID" sz="1400" b="1"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a:t>
            </a:r>
            <a:r>
              <a:rPr lang="id-ID" sz="1400" i="1" dirty="0">
                <a:latin typeface="Times New Roman" panose="02020603050405020304" pitchFamily="18" charset="0"/>
                <a:ea typeface="Times New Roman" panose="02020603050405020304" pitchFamily="18" charset="0"/>
              </a:rPr>
              <a:t>V</a:t>
            </a:r>
            <a:r>
              <a:rPr lang="id-ID" sz="1400" dirty="0">
                <a:latin typeface="Times New Roman" panose="02020603050405020304" pitchFamily="18" charset="0"/>
                <a:ea typeface="Times New Roman" panose="02020603050405020304" pitchFamily="18" charset="0"/>
              </a:rPr>
              <a:t>)</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yang</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bekerja</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pada</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komponen</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resistif</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dengan</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sumber</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arus/tegangan</a:t>
            </a:r>
            <a:r>
              <a:rPr lang="id-ID" sz="1400" spc="5" dirty="0">
                <a:latin typeface="Times New Roman" panose="02020603050405020304" pitchFamily="18" charset="0"/>
                <a:ea typeface="Times New Roman" panose="02020603050405020304" pitchFamily="18" charset="0"/>
              </a:rPr>
              <a:t> </a:t>
            </a:r>
            <a:r>
              <a:rPr lang="id-ID" sz="1400" dirty="0">
                <a:latin typeface="Times New Roman" panose="02020603050405020304" pitchFamily="18" charset="0"/>
                <a:ea typeface="Times New Roman" panose="02020603050405020304" pitchFamily="18" charset="0"/>
              </a:rPr>
              <a:t>konstan.</a:t>
            </a:r>
            <a:r>
              <a:rPr lang="id-ID" sz="1400" spc="5" dirty="0">
                <a:latin typeface="Times New Roman" panose="02020603050405020304" pitchFamily="18" charset="0"/>
                <a:ea typeface="Times New Roman" panose="02020603050405020304" pitchFamily="18" charset="0"/>
              </a:rPr>
              <a:t> </a:t>
            </a:r>
            <a:endParaRPr lang="id-ID" sz="1400" dirty="0"/>
          </a:p>
        </p:txBody>
      </p:sp>
      <p:sp>
        <p:nvSpPr>
          <p:cNvPr id="7" name="Rectangle 6">
            <a:extLst>
              <a:ext uri="{FF2B5EF4-FFF2-40B4-BE49-F238E27FC236}">
                <a16:creationId xmlns:a16="http://schemas.microsoft.com/office/drawing/2014/main" id="{62BAB3B2-A7DA-403E-B2A9-D33E6BE0B6AC}"/>
              </a:ext>
            </a:extLst>
          </p:cNvPr>
          <p:cNvSpPr/>
          <p:nvPr/>
        </p:nvSpPr>
        <p:spPr>
          <a:xfrm>
            <a:off x="6943060" y="4476307"/>
            <a:ext cx="893133" cy="276446"/>
          </a:xfrm>
          <a:prstGeom prst="rect">
            <a:avLst/>
          </a:prstGeom>
          <a:solidFill>
            <a:srgbClr val="11101B"/>
          </a:solidFill>
          <a:ln>
            <a:solidFill>
              <a:srgbClr val="111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a:extLst>
              <a:ext uri="{FF2B5EF4-FFF2-40B4-BE49-F238E27FC236}">
                <a16:creationId xmlns:a16="http://schemas.microsoft.com/office/drawing/2014/main" id="{9F2836E9-E1F8-441B-A769-58AE87524514}"/>
              </a:ext>
            </a:extLst>
          </p:cNvPr>
          <p:cNvSpPr txBox="1"/>
          <p:nvPr/>
        </p:nvSpPr>
        <p:spPr>
          <a:xfrm>
            <a:off x="1531088" y="3327618"/>
            <a:ext cx="7505090" cy="1815882"/>
          </a:xfrm>
          <a:prstGeom prst="rect">
            <a:avLst/>
          </a:prstGeom>
          <a:noFill/>
        </p:spPr>
        <p:txBody>
          <a:bodyPr wrap="square">
            <a:spAutoFit/>
          </a:bodyPr>
          <a:lstStyle/>
          <a:p>
            <a:r>
              <a:rPr lang="en-ID" dirty="0" err="1">
                <a:solidFill>
                  <a:schemeClr val="bg1"/>
                </a:solidFill>
                <a:effectLst/>
                <a:latin typeface="Times New Roman" panose="02020603050405020304" pitchFamily="18" charset="0"/>
                <a:ea typeface="Times New Roman" panose="02020603050405020304" pitchFamily="18" charset="0"/>
              </a:rPr>
              <a:t>Sumber</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arus</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listrik</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searah</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biasanya</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adalah</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baterai</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termasuk</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aki</a:t>
            </a:r>
            <a:r>
              <a:rPr lang="en-ID" dirty="0">
                <a:solidFill>
                  <a:schemeClr val="bg1"/>
                </a:solidFill>
                <a:effectLst/>
                <a:latin typeface="Times New Roman" panose="02020603050405020304" pitchFamily="18" charset="0"/>
                <a:ea typeface="Times New Roman" panose="02020603050405020304" pitchFamily="18" charset="0"/>
              </a:rPr>
              <a:t> dan </a:t>
            </a:r>
            <a:r>
              <a:rPr lang="en-ID" dirty="0" err="1">
                <a:solidFill>
                  <a:schemeClr val="bg1"/>
                </a:solidFill>
                <a:effectLst/>
                <a:latin typeface="Times New Roman" panose="02020603050405020304" pitchFamily="18" charset="0"/>
                <a:ea typeface="Times New Roman" panose="02020603050405020304" pitchFamily="18" charset="0"/>
              </a:rPr>
              <a:t>Elemen</a:t>
            </a:r>
            <a:r>
              <a:rPr lang="en-ID" dirty="0">
                <a:solidFill>
                  <a:schemeClr val="bg1"/>
                </a:solidFill>
                <a:effectLst/>
                <a:latin typeface="Times New Roman" panose="02020603050405020304" pitchFamily="18" charset="0"/>
                <a:ea typeface="Times New Roman" panose="02020603050405020304" pitchFamily="18" charset="0"/>
              </a:rPr>
              <a:t> Volta) dan panel </a:t>
            </a:r>
            <a:r>
              <a:rPr lang="en-ID" dirty="0" err="1">
                <a:solidFill>
                  <a:schemeClr val="bg1"/>
                </a:solidFill>
                <a:effectLst/>
                <a:latin typeface="Times New Roman" panose="02020603050405020304" pitchFamily="18" charset="0"/>
                <a:ea typeface="Times New Roman" panose="02020603050405020304" pitchFamily="18" charset="0"/>
              </a:rPr>
              <a:t>surya</a:t>
            </a:r>
            <a:r>
              <a:rPr lang="en-ID" dirty="0">
                <a:solidFill>
                  <a:schemeClr val="bg1"/>
                </a:solidFill>
                <a:effectLst/>
                <a:latin typeface="Times New Roman" panose="02020603050405020304" pitchFamily="18" charset="0"/>
                <a:ea typeface="Times New Roman" panose="02020603050405020304" pitchFamily="18" charset="0"/>
              </a:rPr>
              <a:t>.</a:t>
            </a:r>
          </a:p>
          <a:p>
            <a:endParaRPr lang="en-ID" dirty="0">
              <a:solidFill>
                <a:schemeClr val="bg1"/>
              </a:solidFill>
              <a:effectLst/>
              <a:latin typeface="Times New Roman" panose="02020603050405020304" pitchFamily="18" charset="0"/>
              <a:ea typeface="Times New Roman" panose="02020603050405020304" pitchFamily="18" charset="0"/>
            </a:endParaRPr>
          </a:p>
          <a:p>
            <a:r>
              <a:rPr lang="en-US" dirty="0" err="1">
                <a:solidFill>
                  <a:schemeClr val="bg1"/>
                </a:solidFill>
                <a:effectLst/>
                <a:latin typeface="Times New Roman" panose="02020603050405020304" pitchFamily="18" charset="0"/>
                <a:ea typeface="Times New Roman" panose="02020603050405020304" pitchFamily="18" charset="0"/>
              </a:rPr>
              <a:t>Arus</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searah</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dulu</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dianggap</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sebagai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arus</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positif</a:t>
            </a:r>
            <a:r>
              <a:rPr lang="en-US" dirty="0">
                <a:solidFill>
                  <a:schemeClr val="bg1"/>
                </a:solidFill>
                <a:effectLst/>
                <a:latin typeface="Times New Roman" panose="02020603050405020304" pitchFamily="18" charset="0"/>
                <a:ea typeface="Times New Roman" panose="02020603050405020304" pitchFamily="18" charset="0"/>
              </a:rPr>
              <a:t> yang </a:t>
            </a:r>
            <a:r>
              <a:rPr lang="en-US" dirty="0" err="1">
                <a:solidFill>
                  <a:schemeClr val="bg1"/>
                </a:solidFill>
                <a:effectLst/>
                <a:latin typeface="Times New Roman" panose="02020603050405020304" pitchFamily="18" charset="0"/>
                <a:ea typeface="Times New Roman" panose="02020603050405020304" pitchFamily="18" charset="0"/>
              </a:rPr>
              <a:t>mengalir</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dari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ujung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positif</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sumber</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arus</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listrik</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ke</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ujung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negatifnya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Pengamatan-pengamatan</a:t>
            </a:r>
            <a:r>
              <a:rPr lang="en-US" dirty="0">
                <a:solidFill>
                  <a:schemeClr val="bg1"/>
                </a:solidFill>
                <a:effectLst/>
                <a:latin typeface="Times New Roman" panose="02020603050405020304" pitchFamily="18" charset="0"/>
                <a:ea typeface="Times New Roman" panose="02020603050405020304" pitchFamily="18" charset="0"/>
              </a:rPr>
              <a:t> yang </a:t>
            </a:r>
            <a:r>
              <a:rPr lang="en-US" dirty="0" err="1">
                <a:solidFill>
                  <a:schemeClr val="bg1"/>
                </a:solidFill>
                <a:effectLst/>
                <a:latin typeface="Times New Roman" panose="02020603050405020304" pitchFamily="18" charset="0"/>
                <a:ea typeface="Times New Roman" panose="02020603050405020304" pitchFamily="18" charset="0"/>
              </a:rPr>
              <a:t>lebih</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baru</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menemukan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bahwa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sebenarnya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arus</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searah</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merupakan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arus</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negatif</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elektron</a:t>
            </a:r>
            <a:r>
              <a:rPr lang="en-US" dirty="0">
                <a:solidFill>
                  <a:schemeClr val="bg1"/>
                </a:solidFill>
                <a:effectLst/>
                <a:latin typeface="Times New Roman" panose="02020603050405020304" pitchFamily="18" charset="0"/>
                <a:ea typeface="Times New Roman" panose="02020603050405020304" pitchFamily="18" charset="0"/>
              </a:rPr>
              <a:t>) yang </a:t>
            </a:r>
            <a:r>
              <a:rPr lang="en-US" dirty="0" err="1">
                <a:solidFill>
                  <a:schemeClr val="bg1"/>
                </a:solidFill>
                <a:effectLst/>
                <a:latin typeface="Times New Roman" panose="02020603050405020304" pitchFamily="18" charset="0"/>
                <a:ea typeface="Times New Roman" panose="02020603050405020304" pitchFamily="18" charset="0"/>
              </a:rPr>
              <a:t>mengalir</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dari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kutub</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negatif</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ke</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kutub</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positif</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Aliran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elektron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ini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menyebabkan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terjadinya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lubang-lubang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bermuatan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positif</a:t>
            </a:r>
            <a:r>
              <a:rPr lang="en-US" dirty="0">
                <a:solidFill>
                  <a:schemeClr val="bg1"/>
                </a:solidFill>
                <a:effectLst/>
                <a:latin typeface="Times New Roman" panose="02020603050405020304" pitchFamily="18" charset="0"/>
                <a:ea typeface="Times New Roman" panose="02020603050405020304" pitchFamily="18" charset="0"/>
              </a:rPr>
              <a:t>, yang "</a:t>
            </a:r>
            <a:r>
              <a:rPr lang="en-US" dirty="0" err="1">
                <a:solidFill>
                  <a:schemeClr val="bg1"/>
                </a:solidFill>
                <a:effectLst/>
                <a:latin typeface="Times New Roman" panose="02020603050405020304" pitchFamily="18" charset="0"/>
                <a:ea typeface="Times New Roman" panose="02020603050405020304" pitchFamily="18" charset="0"/>
              </a:rPr>
              <a:t>tampak</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mengalir</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dari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kutub</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positif</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ke</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kutub</a:t>
            </a:r>
            <a:r>
              <a:rPr lang="en-US" dirty="0">
                <a:solidFill>
                  <a:schemeClr val="bg1"/>
                </a:solidFill>
                <a:effectLst/>
                <a:latin typeface="Times New Roman" panose="02020603050405020304" pitchFamily="18" charset="0"/>
                <a:ea typeface="Times New Roman" panose="02020603050405020304" pitchFamily="18" charset="0"/>
              </a:rPr>
              <a:t> negative.</a:t>
            </a:r>
            <a:endParaRPr lang="en-ID" dirty="0">
              <a:solidFill>
                <a:schemeClr val="bg1"/>
              </a:solidFill>
              <a:effectLst/>
              <a:latin typeface="Times New Roman" panose="02020603050405020304" pitchFamily="18" charset="0"/>
              <a:ea typeface="Times New Roman" panose="02020603050405020304" pitchFamily="18" charset="0"/>
            </a:endParaRPr>
          </a:p>
          <a:p>
            <a:endParaRPr lang="en-ID"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6"/>
        <p:cNvGrpSpPr/>
        <p:nvPr/>
      </p:nvGrpSpPr>
      <p:grpSpPr>
        <a:xfrm>
          <a:off x="0" y="0"/>
          <a:ext cx="0" cy="0"/>
          <a:chOff x="0" y="0"/>
          <a:chExt cx="0" cy="0"/>
        </a:xfrm>
      </p:grpSpPr>
      <p:grpSp>
        <p:nvGrpSpPr>
          <p:cNvPr id="1842" name="Google Shape;1842;p51"/>
          <p:cNvGrpSpPr/>
          <p:nvPr/>
        </p:nvGrpSpPr>
        <p:grpSpPr>
          <a:xfrm>
            <a:off x="8269285" y="3856625"/>
            <a:ext cx="189958" cy="642760"/>
            <a:chOff x="790510" y="3153550"/>
            <a:chExt cx="189958" cy="642761"/>
          </a:xfrm>
        </p:grpSpPr>
        <p:sp>
          <p:nvSpPr>
            <p:cNvPr id="1843" name="Google Shape;1843;p51"/>
            <p:cNvSpPr/>
            <p:nvPr/>
          </p:nvSpPr>
          <p:spPr>
            <a:xfrm>
              <a:off x="943917" y="3153821"/>
              <a:ext cx="30486" cy="26913"/>
            </a:xfrm>
            <a:custGeom>
              <a:avLst/>
              <a:gdLst/>
              <a:ahLst/>
              <a:cxnLst/>
              <a:rect l="l" t="t" r="r" b="b"/>
              <a:pathLst>
                <a:path w="1126" h="994" extrusionOk="0">
                  <a:moveTo>
                    <a:pt x="640" y="1"/>
                  </a:moveTo>
                  <a:cubicBezTo>
                    <a:pt x="522" y="1"/>
                    <a:pt x="403" y="45"/>
                    <a:pt x="305" y="143"/>
                  </a:cubicBezTo>
                  <a:cubicBezTo>
                    <a:pt x="1" y="447"/>
                    <a:pt x="214" y="994"/>
                    <a:pt x="639" y="994"/>
                  </a:cubicBezTo>
                  <a:cubicBezTo>
                    <a:pt x="913" y="994"/>
                    <a:pt x="1126" y="751"/>
                    <a:pt x="1126" y="508"/>
                  </a:cubicBezTo>
                  <a:cubicBezTo>
                    <a:pt x="1126" y="198"/>
                    <a:pt x="888" y="1"/>
                    <a:pt x="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1"/>
            <p:cNvSpPr/>
            <p:nvPr/>
          </p:nvSpPr>
          <p:spPr>
            <a:xfrm>
              <a:off x="945568" y="3222537"/>
              <a:ext cx="34900" cy="26588"/>
            </a:xfrm>
            <a:custGeom>
              <a:avLst/>
              <a:gdLst/>
              <a:ahLst/>
              <a:cxnLst/>
              <a:rect l="l" t="t" r="r" b="b"/>
              <a:pathLst>
                <a:path w="1289" h="982" extrusionOk="0">
                  <a:moveTo>
                    <a:pt x="660" y="1"/>
                  </a:moveTo>
                  <a:cubicBezTo>
                    <a:pt x="634" y="1"/>
                    <a:pt x="607" y="3"/>
                    <a:pt x="578" y="6"/>
                  </a:cubicBezTo>
                  <a:cubicBezTo>
                    <a:pt x="1" y="36"/>
                    <a:pt x="1" y="918"/>
                    <a:pt x="578" y="979"/>
                  </a:cubicBezTo>
                  <a:cubicBezTo>
                    <a:pt x="597" y="980"/>
                    <a:pt x="616" y="981"/>
                    <a:pt x="634" y="981"/>
                  </a:cubicBezTo>
                  <a:cubicBezTo>
                    <a:pt x="1280" y="981"/>
                    <a:pt x="1289" y="1"/>
                    <a:pt x="6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1"/>
            <p:cNvSpPr/>
            <p:nvPr/>
          </p:nvSpPr>
          <p:spPr>
            <a:xfrm>
              <a:off x="943917" y="3290441"/>
              <a:ext cx="30486" cy="26913"/>
            </a:xfrm>
            <a:custGeom>
              <a:avLst/>
              <a:gdLst/>
              <a:ahLst/>
              <a:cxnLst/>
              <a:rect l="l" t="t" r="r" b="b"/>
              <a:pathLst>
                <a:path w="1126" h="994" extrusionOk="0">
                  <a:moveTo>
                    <a:pt x="640" y="0"/>
                  </a:moveTo>
                  <a:cubicBezTo>
                    <a:pt x="522" y="0"/>
                    <a:pt x="403" y="45"/>
                    <a:pt x="305" y="142"/>
                  </a:cubicBezTo>
                  <a:cubicBezTo>
                    <a:pt x="1" y="446"/>
                    <a:pt x="214" y="994"/>
                    <a:pt x="639" y="994"/>
                  </a:cubicBezTo>
                  <a:cubicBezTo>
                    <a:pt x="913" y="994"/>
                    <a:pt x="1126" y="781"/>
                    <a:pt x="1126" y="507"/>
                  </a:cubicBezTo>
                  <a:cubicBezTo>
                    <a:pt x="1126" y="198"/>
                    <a:pt x="888"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1"/>
            <p:cNvSpPr/>
            <p:nvPr/>
          </p:nvSpPr>
          <p:spPr>
            <a:xfrm>
              <a:off x="943917" y="3358751"/>
              <a:ext cx="30486" cy="26913"/>
            </a:xfrm>
            <a:custGeom>
              <a:avLst/>
              <a:gdLst/>
              <a:ahLst/>
              <a:cxnLst/>
              <a:rect l="l" t="t" r="r" b="b"/>
              <a:pathLst>
                <a:path w="1126" h="994" extrusionOk="0">
                  <a:moveTo>
                    <a:pt x="640" y="0"/>
                  </a:moveTo>
                  <a:cubicBezTo>
                    <a:pt x="522" y="0"/>
                    <a:pt x="403" y="45"/>
                    <a:pt x="305" y="142"/>
                  </a:cubicBezTo>
                  <a:cubicBezTo>
                    <a:pt x="1" y="446"/>
                    <a:pt x="214" y="993"/>
                    <a:pt x="639" y="993"/>
                  </a:cubicBezTo>
                  <a:cubicBezTo>
                    <a:pt x="913" y="993"/>
                    <a:pt x="1126" y="781"/>
                    <a:pt x="1126" y="507"/>
                  </a:cubicBezTo>
                  <a:cubicBezTo>
                    <a:pt x="1126" y="198"/>
                    <a:pt x="888" y="0"/>
                    <a:pt x="6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1"/>
            <p:cNvSpPr/>
            <p:nvPr/>
          </p:nvSpPr>
          <p:spPr>
            <a:xfrm>
              <a:off x="945568" y="3427549"/>
              <a:ext cx="34900" cy="26479"/>
            </a:xfrm>
            <a:custGeom>
              <a:avLst/>
              <a:gdLst/>
              <a:ahLst/>
              <a:cxnLst/>
              <a:rect l="l" t="t" r="r" b="b"/>
              <a:pathLst>
                <a:path w="1289" h="978" extrusionOk="0">
                  <a:moveTo>
                    <a:pt x="636" y="0"/>
                  </a:moveTo>
                  <a:cubicBezTo>
                    <a:pt x="617" y="0"/>
                    <a:pt x="598" y="1"/>
                    <a:pt x="578" y="3"/>
                  </a:cubicBezTo>
                  <a:cubicBezTo>
                    <a:pt x="1" y="33"/>
                    <a:pt x="1" y="914"/>
                    <a:pt x="578" y="975"/>
                  </a:cubicBezTo>
                  <a:cubicBezTo>
                    <a:pt x="598" y="977"/>
                    <a:pt x="617" y="978"/>
                    <a:pt x="636" y="978"/>
                  </a:cubicBezTo>
                  <a:cubicBezTo>
                    <a:pt x="1288" y="978"/>
                    <a:pt x="1288" y="0"/>
                    <a:pt x="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1"/>
            <p:cNvSpPr/>
            <p:nvPr/>
          </p:nvSpPr>
          <p:spPr>
            <a:xfrm>
              <a:off x="945568" y="3495832"/>
              <a:ext cx="34900" cy="26506"/>
            </a:xfrm>
            <a:custGeom>
              <a:avLst/>
              <a:gdLst/>
              <a:ahLst/>
              <a:cxnLst/>
              <a:rect l="l" t="t" r="r" b="b"/>
              <a:pathLst>
                <a:path w="1289" h="979" extrusionOk="0">
                  <a:moveTo>
                    <a:pt x="636" y="1"/>
                  </a:moveTo>
                  <a:cubicBezTo>
                    <a:pt x="617" y="1"/>
                    <a:pt x="598" y="2"/>
                    <a:pt x="578" y="3"/>
                  </a:cubicBezTo>
                  <a:cubicBezTo>
                    <a:pt x="1" y="34"/>
                    <a:pt x="1" y="915"/>
                    <a:pt x="578" y="976"/>
                  </a:cubicBezTo>
                  <a:cubicBezTo>
                    <a:pt x="598" y="978"/>
                    <a:pt x="617" y="979"/>
                    <a:pt x="636" y="979"/>
                  </a:cubicBezTo>
                  <a:cubicBezTo>
                    <a:pt x="1288" y="979"/>
                    <a:pt x="1288" y="1"/>
                    <a:pt x="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1"/>
            <p:cNvSpPr/>
            <p:nvPr/>
          </p:nvSpPr>
          <p:spPr>
            <a:xfrm>
              <a:off x="943917" y="3563628"/>
              <a:ext cx="30486" cy="26940"/>
            </a:xfrm>
            <a:custGeom>
              <a:avLst/>
              <a:gdLst/>
              <a:ahLst/>
              <a:cxnLst/>
              <a:rect l="l" t="t" r="r" b="b"/>
              <a:pathLst>
                <a:path w="1126" h="995" extrusionOk="0">
                  <a:moveTo>
                    <a:pt x="644" y="1"/>
                  </a:moveTo>
                  <a:cubicBezTo>
                    <a:pt x="525" y="1"/>
                    <a:pt x="404" y="45"/>
                    <a:pt x="305" y="144"/>
                  </a:cubicBezTo>
                  <a:cubicBezTo>
                    <a:pt x="1" y="448"/>
                    <a:pt x="214" y="995"/>
                    <a:pt x="639" y="995"/>
                  </a:cubicBezTo>
                  <a:cubicBezTo>
                    <a:pt x="913" y="995"/>
                    <a:pt x="1126" y="752"/>
                    <a:pt x="1126" y="478"/>
                  </a:cubicBezTo>
                  <a:cubicBezTo>
                    <a:pt x="1126" y="191"/>
                    <a:pt x="890"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1"/>
            <p:cNvSpPr/>
            <p:nvPr/>
          </p:nvSpPr>
          <p:spPr>
            <a:xfrm>
              <a:off x="943917" y="3631965"/>
              <a:ext cx="30486" cy="26913"/>
            </a:xfrm>
            <a:custGeom>
              <a:avLst/>
              <a:gdLst/>
              <a:ahLst/>
              <a:cxnLst/>
              <a:rect l="l" t="t" r="r" b="b"/>
              <a:pathLst>
                <a:path w="1126" h="994" extrusionOk="0">
                  <a:moveTo>
                    <a:pt x="640" y="1"/>
                  </a:moveTo>
                  <a:cubicBezTo>
                    <a:pt x="522" y="1"/>
                    <a:pt x="403" y="45"/>
                    <a:pt x="305" y="143"/>
                  </a:cubicBezTo>
                  <a:cubicBezTo>
                    <a:pt x="1" y="477"/>
                    <a:pt x="214" y="994"/>
                    <a:pt x="639" y="994"/>
                  </a:cubicBezTo>
                  <a:cubicBezTo>
                    <a:pt x="913" y="994"/>
                    <a:pt x="1126" y="781"/>
                    <a:pt x="1126" y="507"/>
                  </a:cubicBezTo>
                  <a:cubicBezTo>
                    <a:pt x="1126" y="198"/>
                    <a:pt x="888" y="1"/>
                    <a:pt x="6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1"/>
            <p:cNvSpPr/>
            <p:nvPr/>
          </p:nvSpPr>
          <p:spPr>
            <a:xfrm>
              <a:off x="945568" y="3700763"/>
              <a:ext cx="34900" cy="26479"/>
            </a:xfrm>
            <a:custGeom>
              <a:avLst/>
              <a:gdLst/>
              <a:ahLst/>
              <a:cxnLst/>
              <a:rect l="l" t="t" r="r" b="b"/>
              <a:pathLst>
                <a:path w="1289" h="978" extrusionOk="0">
                  <a:moveTo>
                    <a:pt x="636" y="0"/>
                  </a:moveTo>
                  <a:cubicBezTo>
                    <a:pt x="617" y="0"/>
                    <a:pt x="598" y="1"/>
                    <a:pt x="578" y="3"/>
                  </a:cubicBezTo>
                  <a:cubicBezTo>
                    <a:pt x="1" y="33"/>
                    <a:pt x="1" y="915"/>
                    <a:pt x="578" y="976"/>
                  </a:cubicBezTo>
                  <a:cubicBezTo>
                    <a:pt x="598" y="977"/>
                    <a:pt x="617" y="978"/>
                    <a:pt x="636" y="978"/>
                  </a:cubicBezTo>
                  <a:cubicBezTo>
                    <a:pt x="1288" y="978"/>
                    <a:pt x="1288" y="0"/>
                    <a:pt x="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1"/>
            <p:cNvSpPr/>
            <p:nvPr/>
          </p:nvSpPr>
          <p:spPr>
            <a:xfrm>
              <a:off x="943917" y="3769371"/>
              <a:ext cx="30486" cy="26940"/>
            </a:xfrm>
            <a:custGeom>
              <a:avLst/>
              <a:gdLst/>
              <a:ahLst/>
              <a:cxnLst/>
              <a:rect l="l" t="t" r="r" b="b"/>
              <a:pathLst>
                <a:path w="1126" h="995" extrusionOk="0">
                  <a:moveTo>
                    <a:pt x="644" y="1"/>
                  </a:moveTo>
                  <a:cubicBezTo>
                    <a:pt x="525" y="1"/>
                    <a:pt x="404" y="45"/>
                    <a:pt x="305" y="144"/>
                  </a:cubicBezTo>
                  <a:cubicBezTo>
                    <a:pt x="1" y="448"/>
                    <a:pt x="214" y="995"/>
                    <a:pt x="639" y="995"/>
                  </a:cubicBezTo>
                  <a:cubicBezTo>
                    <a:pt x="913" y="995"/>
                    <a:pt x="1126" y="752"/>
                    <a:pt x="1126" y="478"/>
                  </a:cubicBezTo>
                  <a:cubicBezTo>
                    <a:pt x="1126" y="191"/>
                    <a:pt x="890" y="1"/>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1"/>
            <p:cNvSpPr/>
            <p:nvPr/>
          </p:nvSpPr>
          <p:spPr>
            <a:xfrm>
              <a:off x="897023" y="3153550"/>
              <a:ext cx="27183" cy="27183"/>
            </a:xfrm>
            <a:custGeom>
              <a:avLst/>
              <a:gdLst/>
              <a:ahLst/>
              <a:cxnLst/>
              <a:rect l="l" t="t" r="r" b="b"/>
              <a:pathLst>
                <a:path w="1004" h="1004" extrusionOk="0">
                  <a:moveTo>
                    <a:pt x="487" y="1"/>
                  </a:moveTo>
                  <a:cubicBezTo>
                    <a:pt x="243" y="1"/>
                    <a:pt x="0" y="244"/>
                    <a:pt x="0" y="518"/>
                  </a:cubicBezTo>
                  <a:cubicBezTo>
                    <a:pt x="0" y="761"/>
                    <a:pt x="243" y="1004"/>
                    <a:pt x="487" y="1004"/>
                  </a:cubicBezTo>
                  <a:cubicBezTo>
                    <a:pt x="760" y="1004"/>
                    <a:pt x="1003" y="761"/>
                    <a:pt x="1003" y="518"/>
                  </a:cubicBezTo>
                  <a:cubicBezTo>
                    <a:pt x="100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1"/>
            <p:cNvSpPr/>
            <p:nvPr/>
          </p:nvSpPr>
          <p:spPr>
            <a:xfrm>
              <a:off x="897023" y="3221860"/>
              <a:ext cx="27183" cy="27183"/>
            </a:xfrm>
            <a:custGeom>
              <a:avLst/>
              <a:gdLst/>
              <a:ahLst/>
              <a:cxnLst/>
              <a:rect l="l" t="t" r="r" b="b"/>
              <a:pathLst>
                <a:path w="1004" h="1004" extrusionOk="0">
                  <a:moveTo>
                    <a:pt x="487" y="1"/>
                  </a:moveTo>
                  <a:cubicBezTo>
                    <a:pt x="243" y="1"/>
                    <a:pt x="0" y="244"/>
                    <a:pt x="0" y="517"/>
                  </a:cubicBezTo>
                  <a:cubicBezTo>
                    <a:pt x="0" y="791"/>
                    <a:pt x="243" y="1004"/>
                    <a:pt x="487" y="1004"/>
                  </a:cubicBezTo>
                  <a:cubicBezTo>
                    <a:pt x="760" y="1004"/>
                    <a:pt x="1003" y="791"/>
                    <a:pt x="1003" y="517"/>
                  </a:cubicBezTo>
                  <a:cubicBezTo>
                    <a:pt x="100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1"/>
            <p:cNvSpPr/>
            <p:nvPr/>
          </p:nvSpPr>
          <p:spPr>
            <a:xfrm>
              <a:off x="892907" y="3290441"/>
              <a:ext cx="31299" cy="26913"/>
            </a:xfrm>
            <a:custGeom>
              <a:avLst/>
              <a:gdLst/>
              <a:ahLst/>
              <a:cxnLst/>
              <a:rect l="l" t="t" r="r" b="b"/>
              <a:pathLst>
                <a:path w="1156" h="994" extrusionOk="0">
                  <a:moveTo>
                    <a:pt x="647" y="0"/>
                  </a:moveTo>
                  <a:cubicBezTo>
                    <a:pt x="525" y="0"/>
                    <a:pt x="402" y="45"/>
                    <a:pt x="304" y="142"/>
                  </a:cubicBezTo>
                  <a:cubicBezTo>
                    <a:pt x="0" y="446"/>
                    <a:pt x="213" y="994"/>
                    <a:pt x="669" y="994"/>
                  </a:cubicBezTo>
                  <a:cubicBezTo>
                    <a:pt x="912" y="994"/>
                    <a:pt x="1155" y="781"/>
                    <a:pt x="1155" y="507"/>
                  </a:cubicBezTo>
                  <a:cubicBezTo>
                    <a:pt x="1155" y="198"/>
                    <a:pt x="903" y="0"/>
                    <a:pt x="64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1"/>
            <p:cNvSpPr/>
            <p:nvPr/>
          </p:nvSpPr>
          <p:spPr>
            <a:xfrm>
              <a:off x="897023" y="3358481"/>
              <a:ext cx="27183" cy="27183"/>
            </a:xfrm>
            <a:custGeom>
              <a:avLst/>
              <a:gdLst/>
              <a:ahLst/>
              <a:cxnLst/>
              <a:rect l="l" t="t" r="r" b="b"/>
              <a:pathLst>
                <a:path w="1004" h="1004" extrusionOk="0">
                  <a:moveTo>
                    <a:pt x="487" y="0"/>
                  </a:moveTo>
                  <a:cubicBezTo>
                    <a:pt x="243" y="0"/>
                    <a:pt x="0" y="244"/>
                    <a:pt x="0" y="517"/>
                  </a:cubicBezTo>
                  <a:cubicBezTo>
                    <a:pt x="0" y="791"/>
                    <a:pt x="243" y="1003"/>
                    <a:pt x="487" y="1003"/>
                  </a:cubicBezTo>
                  <a:cubicBezTo>
                    <a:pt x="760" y="1003"/>
                    <a:pt x="1003" y="791"/>
                    <a:pt x="1003" y="517"/>
                  </a:cubicBezTo>
                  <a:cubicBezTo>
                    <a:pt x="1003" y="244"/>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1"/>
            <p:cNvSpPr/>
            <p:nvPr/>
          </p:nvSpPr>
          <p:spPr>
            <a:xfrm>
              <a:off x="894559" y="3427549"/>
              <a:ext cx="34900" cy="26479"/>
            </a:xfrm>
            <a:custGeom>
              <a:avLst/>
              <a:gdLst/>
              <a:ahLst/>
              <a:cxnLst/>
              <a:rect l="l" t="t" r="r" b="b"/>
              <a:pathLst>
                <a:path w="1289" h="978" extrusionOk="0">
                  <a:moveTo>
                    <a:pt x="663" y="0"/>
                  </a:moveTo>
                  <a:cubicBezTo>
                    <a:pt x="645" y="0"/>
                    <a:pt x="627" y="1"/>
                    <a:pt x="608" y="3"/>
                  </a:cubicBezTo>
                  <a:cubicBezTo>
                    <a:pt x="0" y="33"/>
                    <a:pt x="0" y="914"/>
                    <a:pt x="608" y="975"/>
                  </a:cubicBezTo>
                  <a:cubicBezTo>
                    <a:pt x="627" y="977"/>
                    <a:pt x="645" y="978"/>
                    <a:pt x="663" y="978"/>
                  </a:cubicBezTo>
                  <a:cubicBezTo>
                    <a:pt x="1289" y="978"/>
                    <a:pt x="1289" y="0"/>
                    <a:pt x="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1"/>
            <p:cNvSpPr/>
            <p:nvPr/>
          </p:nvSpPr>
          <p:spPr>
            <a:xfrm>
              <a:off x="897023" y="3495913"/>
              <a:ext cx="27183" cy="26371"/>
            </a:xfrm>
            <a:custGeom>
              <a:avLst/>
              <a:gdLst/>
              <a:ahLst/>
              <a:cxnLst/>
              <a:rect l="l" t="t" r="r" b="b"/>
              <a:pathLst>
                <a:path w="1004" h="974" extrusionOk="0">
                  <a:moveTo>
                    <a:pt x="487" y="0"/>
                  </a:moveTo>
                  <a:cubicBezTo>
                    <a:pt x="243" y="0"/>
                    <a:pt x="0" y="213"/>
                    <a:pt x="0" y="487"/>
                  </a:cubicBezTo>
                  <a:cubicBezTo>
                    <a:pt x="0" y="760"/>
                    <a:pt x="243" y="973"/>
                    <a:pt x="487" y="973"/>
                  </a:cubicBezTo>
                  <a:cubicBezTo>
                    <a:pt x="760" y="973"/>
                    <a:pt x="1003" y="760"/>
                    <a:pt x="1003" y="487"/>
                  </a:cubicBezTo>
                  <a:cubicBezTo>
                    <a:pt x="100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897023" y="3564224"/>
              <a:ext cx="27183" cy="26344"/>
            </a:xfrm>
            <a:custGeom>
              <a:avLst/>
              <a:gdLst/>
              <a:ahLst/>
              <a:cxnLst/>
              <a:rect l="l" t="t" r="r" b="b"/>
              <a:pathLst>
                <a:path w="1004" h="973" extrusionOk="0">
                  <a:moveTo>
                    <a:pt x="487" y="0"/>
                  </a:moveTo>
                  <a:cubicBezTo>
                    <a:pt x="243" y="0"/>
                    <a:pt x="0" y="213"/>
                    <a:pt x="0" y="487"/>
                  </a:cubicBezTo>
                  <a:cubicBezTo>
                    <a:pt x="0" y="760"/>
                    <a:pt x="243" y="973"/>
                    <a:pt x="487" y="973"/>
                  </a:cubicBezTo>
                  <a:cubicBezTo>
                    <a:pt x="760" y="973"/>
                    <a:pt x="1003" y="760"/>
                    <a:pt x="1003" y="487"/>
                  </a:cubicBezTo>
                  <a:cubicBezTo>
                    <a:pt x="100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897023" y="3632534"/>
              <a:ext cx="27183" cy="26344"/>
            </a:xfrm>
            <a:custGeom>
              <a:avLst/>
              <a:gdLst/>
              <a:ahLst/>
              <a:cxnLst/>
              <a:rect l="l" t="t" r="r" b="b"/>
              <a:pathLst>
                <a:path w="1004" h="973" extrusionOk="0">
                  <a:moveTo>
                    <a:pt x="487" y="0"/>
                  </a:moveTo>
                  <a:cubicBezTo>
                    <a:pt x="243" y="0"/>
                    <a:pt x="0" y="213"/>
                    <a:pt x="0" y="486"/>
                  </a:cubicBezTo>
                  <a:cubicBezTo>
                    <a:pt x="0" y="760"/>
                    <a:pt x="243" y="973"/>
                    <a:pt x="487" y="973"/>
                  </a:cubicBezTo>
                  <a:cubicBezTo>
                    <a:pt x="760" y="973"/>
                    <a:pt x="1003" y="760"/>
                    <a:pt x="1003" y="486"/>
                  </a:cubicBezTo>
                  <a:cubicBezTo>
                    <a:pt x="100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897023" y="3700817"/>
              <a:ext cx="27183" cy="26371"/>
            </a:xfrm>
            <a:custGeom>
              <a:avLst/>
              <a:gdLst/>
              <a:ahLst/>
              <a:cxnLst/>
              <a:rect l="l" t="t" r="r" b="b"/>
              <a:pathLst>
                <a:path w="1004" h="974" extrusionOk="0">
                  <a:moveTo>
                    <a:pt x="487" y="1"/>
                  </a:moveTo>
                  <a:cubicBezTo>
                    <a:pt x="243" y="1"/>
                    <a:pt x="0" y="214"/>
                    <a:pt x="0" y="487"/>
                  </a:cubicBezTo>
                  <a:cubicBezTo>
                    <a:pt x="0" y="761"/>
                    <a:pt x="243" y="974"/>
                    <a:pt x="487" y="974"/>
                  </a:cubicBezTo>
                  <a:cubicBezTo>
                    <a:pt x="760" y="974"/>
                    <a:pt x="1003" y="761"/>
                    <a:pt x="1003" y="487"/>
                  </a:cubicBezTo>
                  <a:cubicBezTo>
                    <a:pt x="100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892907" y="3769371"/>
              <a:ext cx="31299" cy="26940"/>
            </a:xfrm>
            <a:custGeom>
              <a:avLst/>
              <a:gdLst/>
              <a:ahLst/>
              <a:cxnLst/>
              <a:rect l="l" t="t" r="r" b="b"/>
              <a:pathLst>
                <a:path w="1156" h="995" extrusionOk="0">
                  <a:moveTo>
                    <a:pt x="651" y="1"/>
                  </a:moveTo>
                  <a:cubicBezTo>
                    <a:pt x="528" y="1"/>
                    <a:pt x="403" y="45"/>
                    <a:pt x="304" y="144"/>
                  </a:cubicBezTo>
                  <a:cubicBezTo>
                    <a:pt x="0" y="448"/>
                    <a:pt x="213" y="995"/>
                    <a:pt x="669" y="995"/>
                  </a:cubicBezTo>
                  <a:cubicBezTo>
                    <a:pt x="912" y="995"/>
                    <a:pt x="1155" y="752"/>
                    <a:pt x="1155" y="478"/>
                  </a:cubicBezTo>
                  <a:cubicBezTo>
                    <a:pt x="1155" y="191"/>
                    <a:pt x="906"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846826" y="3153550"/>
              <a:ext cx="26344" cy="27183"/>
            </a:xfrm>
            <a:custGeom>
              <a:avLst/>
              <a:gdLst/>
              <a:ahLst/>
              <a:cxnLst/>
              <a:rect l="l" t="t" r="r" b="b"/>
              <a:pathLst>
                <a:path w="973" h="1004" extrusionOk="0">
                  <a:moveTo>
                    <a:pt x="487" y="1"/>
                  </a:moveTo>
                  <a:cubicBezTo>
                    <a:pt x="213" y="1"/>
                    <a:pt x="0" y="244"/>
                    <a:pt x="0" y="518"/>
                  </a:cubicBezTo>
                  <a:cubicBezTo>
                    <a:pt x="0" y="761"/>
                    <a:pt x="213" y="1004"/>
                    <a:pt x="487" y="1004"/>
                  </a:cubicBezTo>
                  <a:cubicBezTo>
                    <a:pt x="760" y="1004"/>
                    <a:pt x="973" y="761"/>
                    <a:pt x="973" y="518"/>
                  </a:cubicBezTo>
                  <a:cubicBezTo>
                    <a:pt x="97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846826" y="3221860"/>
              <a:ext cx="26344" cy="27183"/>
            </a:xfrm>
            <a:custGeom>
              <a:avLst/>
              <a:gdLst/>
              <a:ahLst/>
              <a:cxnLst/>
              <a:rect l="l" t="t" r="r" b="b"/>
              <a:pathLst>
                <a:path w="973" h="1004" extrusionOk="0">
                  <a:moveTo>
                    <a:pt x="487" y="1"/>
                  </a:moveTo>
                  <a:cubicBezTo>
                    <a:pt x="213" y="1"/>
                    <a:pt x="0" y="244"/>
                    <a:pt x="0" y="517"/>
                  </a:cubicBezTo>
                  <a:cubicBezTo>
                    <a:pt x="0" y="791"/>
                    <a:pt x="213" y="1004"/>
                    <a:pt x="487" y="1004"/>
                  </a:cubicBezTo>
                  <a:cubicBezTo>
                    <a:pt x="760" y="1004"/>
                    <a:pt x="973" y="791"/>
                    <a:pt x="973" y="517"/>
                  </a:cubicBezTo>
                  <a:cubicBezTo>
                    <a:pt x="973" y="24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1"/>
            <p:cNvSpPr/>
            <p:nvPr/>
          </p:nvSpPr>
          <p:spPr>
            <a:xfrm>
              <a:off x="841871" y="3290441"/>
              <a:ext cx="31299" cy="26913"/>
            </a:xfrm>
            <a:custGeom>
              <a:avLst/>
              <a:gdLst/>
              <a:ahLst/>
              <a:cxnLst/>
              <a:rect l="l" t="t" r="r" b="b"/>
              <a:pathLst>
                <a:path w="1156" h="994" extrusionOk="0">
                  <a:moveTo>
                    <a:pt x="661" y="0"/>
                  </a:moveTo>
                  <a:cubicBezTo>
                    <a:pt x="539" y="0"/>
                    <a:pt x="412" y="45"/>
                    <a:pt x="305" y="142"/>
                  </a:cubicBezTo>
                  <a:cubicBezTo>
                    <a:pt x="1" y="446"/>
                    <a:pt x="244" y="994"/>
                    <a:pt x="670" y="994"/>
                  </a:cubicBezTo>
                  <a:cubicBezTo>
                    <a:pt x="943" y="994"/>
                    <a:pt x="1156" y="750"/>
                    <a:pt x="1156" y="507"/>
                  </a:cubicBezTo>
                  <a:cubicBezTo>
                    <a:pt x="1156" y="198"/>
                    <a:pt x="918"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1"/>
            <p:cNvSpPr/>
            <p:nvPr/>
          </p:nvSpPr>
          <p:spPr>
            <a:xfrm>
              <a:off x="846826" y="3358481"/>
              <a:ext cx="26344" cy="27183"/>
            </a:xfrm>
            <a:custGeom>
              <a:avLst/>
              <a:gdLst/>
              <a:ahLst/>
              <a:cxnLst/>
              <a:rect l="l" t="t" r="r" b="b"/>
              <a:pathLst>
                <a:path w="973" h="1004" extrusionOk="0">
                  <a:moveTo>
                    <a:pt x="487" y="0"/>
                  </a:moveTo>
                  <a:cubicBezTo>
                    <a:pt x="213" y="0"/>
                    <a:pt x="0" y="244"/>
                    <a:pt x="0" y="517"/>
                  </a:cubicBezTo>
                  <a:cubicBezTo>
                    <a:pt x="0" y="791"/>
                    <a:pt x="213" y="1003"/>
                    <a:pt x="487" y="1003"/>
                  </a:cubicBezTo>
                  <a:cubicBezTo>
                    <a:pt x="760" y="1003"/>
                    <a:pt x="973" y="791"/>
                    <a:pt x="973" y="517"/>
                  </a:cubicBezTo>
                  <a:cubicBezTo>
                    <a:pt x="973" y="244"/>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841871" y="3427062"/>
              <a:ext cx="31299" cy="26913"/>
            </a:xfrm>
            <a:custGeom>
              <a:avLst/>
              <a:gdLst/>
              <a:ahLst/>
              <a:cxnLst/>
              <a:rect l="l" t="t" r="r" b="b"/>
              <a:pathLst>
                <a:path w="1156" h="994" extrusionOk="0">
                  <a:moveTo>
                    <a:pt x="661" y="0"/>
                  </a:moveTo>
                  <a:cubicBezTo>
                    <a:pt x="539" y="0"/>
                    <a:pt x="412" y="44"/>
                    <a:pt x="305" y="142"/>
                  </a:cubicBezTo>
                  <a:cubicBezTo>
                    <a:pt x="1" y="446"/>
                    <a:pt x="244" y="993"/>
                    <a:pt x="670" y="993"/>
                  </a:cubicBezTo>
                  <a:cubicBezTo>
                    <a:pt x="943" y="993"/>
                    <a:pt x="1156" y="780"/>
                    <a:pt x="1156" y="507"/>
                  </a:cubicBezTo>
                  <a:cubicBezTo>
                    <a:pt x="1156" y="198"/>
                    <a:pt x="918" y="0"/>
                    <a:pt x="6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846826" y="3495913"/>
              <a:ext cx="26344" cy="26371"/>
            </a:xfrm>
            <a:custGeom>
              <a:avLst/>
              <a:gdLst/>
              <a:ahLst/>
              <a:cxnLst/>
              <a:rect l="l" t="t" r="r" b="b"/>
              <a:pathLst>
                <a:path w="973" h="974" extrusionOk="0">
                  <a:moveTo>
                    <a:pt x="487" y="0"/>
                  </a:moveTo>
                  <a:cubicBezTo>
                    <a:pt x="213" y="0"/>
                    <a:pt x="0" y="213"/>
                    <a:pt x="0" y="487"/>
                  </a:cubicBezTo>
                  <a:cubicBezTo>
                    <a:pt x="0" y="760"/>
                    <a:pt x="213" y="973"/>
                    <a:pt x="487" y="973"/>
                  </a:cubicBezTo>
                  <a:cubicBezTo>
                    <a:pt x="760" y="97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846826" y="3564224"/>
              <a:ext cx="26344" cy="26344"/>
            </a:xfrm>
            <a:custGeom>
              <a:avLst/>
              <a:gdLst/>
              <a:ahLst/>
              <a:cxnLst/>
              <a:rect l="l" t="t" r="r" b="b"/>
              <a:pathLst>
                <a:path w="973" h="973" extrusionOk="0">
                  <a:moveTo>
                    <a:pt x="487" y="0"/>
                  </a:moveTo>
                  <a:cubicBezTo>
                    <a:pt x="213" y="0"/>
                    <a:pt x="0" y="213"/>
                    <a:pt x="0" y="487"/>
                  </a:cubicBezTo>
                  <a:cubicBezTo>
                    <a:pt x="0" y="760"/>
                    <a:pt x="213" y="973"/>
                    <a:pt x="487" y="973"/>
                  </a:cubicBezTo>
                  <a:cubicBezTo>
                    <a:pt x="760" y="973"/>
                    <a:pt x="973" y="760"/>
                    <a:pt x="973" y="487"/>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846826" y="3632534"/>
              <a:ext cx="26344" cy="26344"/>
            </a:xfrm>
            <a:custGeom>
              <a:avLst/>
              <a:gdLst/>
              <a:ahLst/>
              <a:cxnLst/>
              <a:rect l="l" t="t" r="r" b="b"/>
              <a:pathLst>
                <a:path w="973" h="973" extrusionOk="0">
                  <a:moveTo>
                    <a:pt x="487" y="0"/>
                  </a:moveTo>
                  <a:cubicBezTo>
                    <a:pt x="213" y="0"/>
                    <a:pt x="0" y="213"/>
                    <a:pt x="0" y="486"/>
                  </a:cubicBezTo>
                  <a:cubicBezTo>
                    <a:pt x="0" y="760"/>
                    <a:pt x="213" y="973"/>
                    <a:pt x="487" y="973"/>
                  </a:cubicBezTo>
                  <a:cubicBezTo>
                    <a:pt x="760" y="973"/>
                    <a:pt x="973" y="760"/>
                    <a:pt x="973" y="486"/>
                  </a:cubicBezTo>
                  <a:cubicBezTo>
                    <a:pt x="973" y="213"/>
                    <a:pt x="760" y="0"/>
                    <a:pt x="4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846826" y="3700817"/>
              <a:ext cx="26344" cy="26371"/>
            </a:xfrm>
            <a:custGeom>
              <a:avLst/>
              <a:gdLst/>
              <a:ahLst/>
              <a:cxnLst/>
              <a:rect l="l" t="t" r="r" b="b"/>
              <a:pathLst>
                <a:path w="973" h="974" extrusionOk="0">
                  <a:moveTo>
                    <a:pt x="487" y="1"/>
                  </a:moveTo>
                  <a:cubicBezTo>
                    <a:pt x="213" y="1"/>
                    <a:pt x="0" y="214"/>
                    <a:pt x="0" y="487"/>
                  </a:cubicBezTo>
                  <a:cubicBezTo>
                    <a:pt x="0" y="761"/>
                    <a:pt x="213" y="974"/>
                    <a:pt x="487" y="974"/>
                  </a:cubicBezTo>
                  <a:cubicBezTo>
                    <a:pt x="760" y="974"/>
                    <a:pt x="973" y="761"/>
                    <a:pt x="973" y="487"/>
                  </a:cubicBezTo>
                  <a:cubicBezTo>
                    <a:pt x="973" y="214"/>
                    <a:pt x="760" y="1"/>
                    <a:pt x="4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1"/>
            <p:cNvSpPr/>
            <p:nvPr/>
          </p:nvSpPr>
          <p:spPr>
            <a:xfrm>
              <a:off x="841871" y="3769371"/>
              <a:ext cx="31299" cy="26940"/>
            </a:xfrm>
            <a:custGeom>
              <a:avLst/>
              <a:gdLst/>
              <a:ahLst/>
              <a:cxnLst/>
              <a:rect l="l" t="t" r="r" b="b"/>
              <a:pathLst>
                <a:path w="1156" h="995" extrusionOk="0">
                  <a:moveTo>
                    <a:pt x="665" y="1"/>
                  </a:moveTo>
                  <a:cubicBezTo>
                    <a:pt x="542" y="1"/>
                    <a:pt x="414" y="45"/>
                    <a:pt x="305" y="144"/>
                  </a:cubicBezTo>
                  <a:cubicBezTo>
                    <a:pt x="1" y="448"/>
                    <a:pt x="244" y="995"/>
                    <a:pt x="670" y="995"/>
                  </a:cubicBezTo>
                  <a:cubicBezTo>
                    <a:pt x="943" y="964"/>
                    <a:pt x="1156" y="752"/>
                    <a:pt x="1156" y="478"/>
                  </a:cubicBezTo>
                  <a:cubicBezTo>
                    <a:pt x="1156" y="191"/>
                    <a:pt x="921" y="1"/>
                    <a:pt x="6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1"/>
            <p:cNvSpPr/>
            <p:nvPr/>
          </p:nvSpPr>
          <p:spPr>
            <a:xfrm>
              <a:off x="790510" y="3154227"/>
              <a:ext cx="34927" cy="26588"/>
            </a:xfrm>
            <a:custGeom>
              <a:avLst/>
              <a:gdLst/>
              <a:ahLst/>
              <a:cxnLst/>
              <a:rect l="l" t="t" r="r" b="b"/>
              <a:pathLst>
                <a:path w="1290" h="982" extrusionOk="0">
                  <a:moveTo>
                    <a:pt x="603" y="1"/>
                  </a:moveTo>
                  <a:cubicBezTo>
                    <a:pt x="1" y="1"/>
                    <a:pt x="9" y="981"/>
                    <a:pt x="628" y="981"/>
                  </a:cubicBezTo>
                  <a:cubicBezTo>
                    <a:pt x="646" y="981"/>
                    <a:pt x="664" y="981"/>
                    <a:pt x="682" y="979"/>
                  </a:cubicBezTo>
                  <a:cubicBezTo>
                    <a:pt x="1290" y="918"/>
                    <a:pt x="1290" y="37"/>
                    <a:pt x="682" y="6"/>
                  </a:cubicBezTo>
                  <a:cubicBezTo>
                    <a:pt x="655" y="3"/>
                    <a:pt x="629" y="1"/>
                    <a:pt x="6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1"/>
            <p:cNvSpPr/>
            <p:nvPr/>
          </p:nvSpPr>
          <p:spPr>
            <a:xfrm>
              <a:off x="791674" y="3222131"/>
              <a:ext cx="31299" cy="26913"/>
            </a:xfrm>
            <a:custGeom>
              <a:avLst/>
              <a:gdLst/>
              <a:ahLst/>
              <a:cxnLst/>
              <a:rect l="l" t="t" r="r" b="b"/>
              <a:pathLst>
                <a:path w="1156" h="994" extrusionOk="0">
                  <a:moveTo>
                    <a:pt x="670" y="1"/>
                  </a:moveTo>
                  <a:cubicBezTo>
                    <a:pt x="552" y="1"/>
                    <a:pt x="433" y="45"/>
                    <a:pt x="335" y="143"/>
                  </a:cubicBezTo>
                  <a:cubicBezTo>
                    <a:pt x="1" y="447"/>
                    <a:pt x="213" y="963"/>
                    <a:pt x="639" y="994"/>
                  </a:cubicBezTo>
                  <a:cubicBezTo>
                    <a:pt x="913" y="994"/>
                    <a:pt x="1156" y="781"/>
                    <a:pt x="1156" y="507"/>
                  </a:cubicBezTo>
                  <a:cubicBezTo>
                    <a:pt x="1156" y="198"/>
                    <a:pt x="918"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791674" y="3290441"/>
              <a:ext cx="31299" cy="26913"/>
            </a:xfrm>
            <a:custGeom>
              <a:avLst/>
              <a:gdLst/>
              <a:ahLst/>
              <a:cxnLst/>
              <a:rect l="l" t="t" r="r" b="b"/>
              <a:pathLst>
                <a:path w="1156" h="994" extrusionOk="0">
                  <a:moveTo>
                    <a:pt x="670" y="0"/>
                  </a:moveTo>
                  <a:cubicBezTo>
                    <a:pt x="552" y="0"/>
                    <a:pt x="433" y="45"/>
                    <a:pt x="335" y="142"/>
                  </a:cubicBezTo>
                  <a:cubicBezTo>
                    <a:pt x="1" y="446"/>
                    <a:pt x="213" y="963"/>
                    <a:pt x="639" y="994"/>
                  </a:cubicBezTo>
                  <a:cubicBezTo>
                    <a:pt x="913" y="994"/>
                    <a:pt x="1156" y="781"/>
                    <a:pt x="1156" y="507"/>
                  </a:cubicBezTo>
                  <a:cubicBezTo>
                    <a:pt x="1156" y="198"/>
                    <a:pt x="918"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1"/>
            <p:cNvSpPr/>
            <p:nvPr/>
          </p:nvSpPr>
          <p:spPr>
            <a:xfrm>
              <a:off x="790537" y="3359239"/>
              <a:ext cx="34900" cy="26479"/>
            </a:xfrm>
            <a:custGeom>
              <a:avLst/>
              <a:gdLst/>
              <a:ahLst/>
              <a:cxnLst/>
              <a:rect l="l" t="t" r="r" b="b"/>
              <a:pathLst>
                <a:path w="1289" h="978" extrusionOk="0">
                  <a:moveTo>
                    <a:pt x="626" y="0"/>
                  </a:moveTo>
                  <a:cubicBezTo>
                    <a:pt x="0" y="0"/>
                    <a:pt x="0" y="978"/>
                    <a:pt x="626" y="978"/>
                  </a:cubicBezTo>
                  <a:cubicBezTo>
                    <a:pt x="644" y="978"/>
                    <a:pt x="662" y="977"/>
                    <a:pt x="681" y="975"/>
                  </a:cubicBezTo>
                  <a:cubicBezTo>
                    <a:pt x="1289" y="915"/>
                    <a:pt x="1289" y="33"/>
                    <a:pt x="681" y="3"/>
                  </a:cubicBezTo>
                  <a:cubicBezTo>
                    <a:pt x="662" y="1"/>
                    <a:pt x="644" y="0"/>
                    <a:pt x="6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1"/>
            <p:cNvSpPr/>
            <p:nvPr/>
          </p:nvSpPr>
          <p:spPr>
            <a:xfrm>
              <a:off x="791674" y="3427062"/>
              <a:ext cx="31299" cy="26913"/>
            </a:xfrm>
            <a:custGeom>
              <a:avLst/>
              <a:gdLst/>
              <a:ahLst/>
              <a:cxnLst/>
              <a:rect l="l" t="t" r="r" b="b"/>
              <a:pathLst>
                <a:path w="1156" h="994" extrusionOk="0">
                  <a:moveTo>
                    <a:pt x="670" y="0"/>
                  </a:moveTo>
                  <a:cubicBezTo>
                    <a:pt x="552" y="0"/>
                    <a:pt x="433" y="44"/>
                    <a:pt x="335" y="142"/>
                  </a:cubicBezTo>
                  <a:cubicBezTo>
                    <a:pt x="1" y="446"/>
                    <a:pt x="213" y="963"/>
                    <a:pt x="639" y="993"/>
                  </a:cubicBezTo>
                  <a:cubicBezTo>
                    <a:pt x="913" y="993"/>
                    <a:pt x="1156" y="780"/>
                    <a:pt x="1156" y="507"/>
                  </a:cubicBezTo>
                  <a:cubicBezTo>
                    <a:pt x="1156" y="198"/>
                    <a:pt x="918"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1"/>
            <p:cNvSpPr/>
            <p:nvPr/>
          </p:nvSpPr>
          <p:spPr>
            <a:xfrm>
              <a:off x="791674" y="3495345"/>
              <a:ext cx="31299" cy="26940"/>
            </a:xfrm>
            <a:custGeom>
              <a:avLst/>
              <a:gdLst/>
              <a:ahLst/>
              <a:cxnLst/>
              <a:rect l="l" t="t" r="r" b="b"/>
              <a:pathLst>
                <a:path w="1156" h="995" extrusionOk="0">
                  <a:moveTo>
                    <a:pt x="670" y="1"/>
                  </a:moveTo>
                  <a:cubicBezTo>
                    <a:pt x="552" y="1"/>
                    <a:pt x="433" y="45"/>
                    <a:pt x="335" y="143"/>
                  </a:cubicBezTo>
                  <a:cubicBezTo>
                    <a:pt x="1" y="447"/>
                    <a:pt x="213" y="964"/>
                    <a:pt x="639" y="994"/>
                  </a:cubicBezTo>
                  <a:cubicBezTo>
                    <a:pt x="913" y="994"/>
                    <a:pt x="1156" y="781"/>
                    <a:pt x="1156" y="508"/>
                  </a:cubicBezTo>
                  <a:cubicBezTo>
                    <a:pt x="1156" y="198"/>
                    <a:pt x="918"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1"/>
            <p:cNvSpPr/>
            <p:nvPr/>
          </p:nvSpPr>
          <p:spPr>
            <a:xfrm>
              <a:off x="790510" y="3563330"/>
              <a:ext cx="34927" cy="27319"/>
            </a:xfrm>
            <a:custGeom>
              <a:avLst/>
              <a:gdLst/>
              <a:ahLst/>
              <a:cxnLst/>
              <a:rect l="l" t="t" r="r" b="b"/>
              <a:pathLst>
                <a:path w="1290" h="1009" extrusionOk="0">
                  <a:moveTo>
                    <a:pt x="628" y="0"/>
                  </a:moveTo>
                  <a:cubicBezTo>
                    <a:pt x="1" y="0"/>
                    <a:pt x="1" y="1008"/>
                    <a:pt x="628" y="1008"/>
                  </a:cubicBezTo>
                  <a:cubicBezTo>
                    <a:pt x="646" y="1008"/>
                    <a:pt x="664" y="1008"/>
                    <a:pt x="682" y="1006"/>
                  </a:cubicBezTo>
                  <a:cubicBezTo>
                    <a:pt x="1290" y="945"/>
                    <a:pt x="1290" y="64"/>
                    <a:pt x="682" y="3"/>
                  </a:cubicBezTo>
                  <a:cubicBezTo>
                    <a:pt x="664" y="1"/>
                    <a:pt x="646" y="0"/>
                    <a:pt x="6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1"/>
            <p:cNvSpPr/>
            <p:nvPr/>
          </p:nvSpPr>
          <p:spPr>
            <a:xfrm>
              <a:off x="790537" y="3632453"/>
              <a:ext cx="34900" cy="26506"/>
            </a:xfrm>
            <a:custGeom>
              <a:avLst/>
              <a:gdLst/>
              <a:ahLst/>
              <a:cxnLst/>
              <a:rect l="l" t="t" r="r" b="b"/>
              <a:pathLst>
                <a:path w="1289" h="979" extrusionOk="0">
                  <a:moveTo>
                    <a:pt x="626" y="1"/>
                  </a:moveTo>
                  <a:cubicBezTo>
                    <a:pt x="0" y="1"/>
                    <a:pt x="0" y="978"/>
                    <a:pt x="626" y="978"/>
                  </a:cubicBezTo>
                  <a:cubicBezTo>
                    <a:pt x="644" y="978"/>
                    <a:pt x="662" y="977"/>
                    <a:pt x="681" y="976"/>
                  </a:cubicBezTo>
                  <a:cubicBezTo>
                    <a:pt x="1289" y="915"/>
                    <a:pt x="1289" y="33"/>
                    <a:pt x="681" y="3"/>
                  </a:cubicBezTo>
                  <a:cubicBezTo>
                    <a:pt x="662" y="1"/>
                    <a:pt x="644" y="1"/>
                    <a:pt x="6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p:cNvSpPr/>
            <p:nvPr/>
          </p:nvSpPr>
          <p:spPr>
            <a:xfrm>
              <a:off x="791674" y="3700275"/>
              <a:ext cx="31299" cy="26913"/>
            </a:xfrm>
            <a:custGeom>
              <a:avLst/>
              <a:gdLst/>
              <a:ahLst/>
              <a:cxnLst/>
              <a:rect l="l" t="t" r="r" b="b"/>
              <a:pathLst>
                <a:path w="1156" h="994" extrusionOk="0">
                  <a:moveTo>
                    <a:pt x="670" y="0"/>
                  </a:moveTo>
                  <a:cubicBezTo>
                    <a:pt x="552" y="0"/>
                    <a:pt x="433" y="45"/>
                    <a:pt x="335" y="142"/>
                  </a:cubicBezTo>
                  <a:cubicBezTo>
                    <a:pt x="1" y="446"/>
                    <a:pt x="213" y="963"/>
                    <a:pt x="639" y="994"/>
                  </a:cubicBezTo>
                  <a:cubicBezTo>
                    <a:pt x="943" y="994"/>
                    <a:pt x="1156" y="781"/>
                    <a:pt x="1156" y="507"/>
                  </a:cubicBezTo>
                  <a:cubicBezTo>
                    <a:pt x="1156" y="198"/>
                    <a:pt x="918" y="0"/>
                    <a:pt x="6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1"/>
            <p:cNvSpPr/>
            <p:nvPr/>
          </p:nvSpPr>
          <p:spPr>
            <a:xfrm>
              <a:off x="791674" y="3769371"/>
              <a:ext cx="31299" cy="26940"/>
            </a:xfrm>
            <a:custGeom>
              <a:avLst/>
              <a:gdLst/>
              <a:ahLst/>
              <a:cxnLst/>
              <a:rect l="l" t="t" r="r" b="b"/>
              <a:pathLst>
                <a:path w="1156" h="995" extrusionOk="0">
                  <a:moveTo>
                    <a:pt x="651" y="1"/>
                  </a:moveTo>
                  <a:cubicBezTo>
                    <a:pt x="528" y="1"/>
                    <a:pt x="403" y="45"/>
                    <a:pt x="305" y="144"/>
                  </a:cubicBezTo>
                  <a:cubicBezTo>
                    <a:pt x="1" y="448"/>
                    <a:pt x="213" y="964"/>
                    <a:pt x="639" y="995"/>
                  </a:cubicBezTo>
                  <a:cubicBezTo>
                    <a:pt x="943" y="995"/>
                    <a:pt x="1156" y="752"/>
                    <a:pt x="1156" y="478"/>
                  </a:cubicBezTo>
                  <a:cubicBezTo>
                    <a:pt x="1156" y="191"/>
                    <a:pt x="907"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3" name="Google Shape;1883;p51"/>
          <p:cNvSpPr/>
          <p:nvPr/>
        </p:nvSpPr>
        <p:spPr>
          <a:xfrm rot="-3723200">
            <a:off x="677711" y="1172694"/>
            <a:ext cx="688374" cy="695455"/>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1"/>
          <p:cNvSpPr/>
          <p:nvPr/>
        </p:nvSpPr>
        <p:spPr>
          <a:xfrm rot="3291948">
            <a:off x="7653688" y="787367"/>
            <a:ext cx="904389" cy="913692"/>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1"/>
          <p:cNvSpPr/>
          <p:nvPr/>
        </p:nvSpPr>
        <p:spPr>
          <a:xfrm rot="-7559025">
            <a:off x="569131" y="3875231"/>
            <a:ext cx="988466" cy="998634"/>
          </a:xfrm>
          <a:custGeom>
            <a:avLst/>
            <a:gdLst/>
            <a:ahLst/>
            <a:cxnLst/>
            <a:rect l="l" t="t" r="r" b="b"/>
            <a:pathLst>
              <a:path w="29455" h="29758" extrusionOk="0">
                <a:moveTo>
                  <a:pt x="17205" y="1399"/>
                </a:moveTo>
                <a:cubicBezTo>
                  <a:pt x="22737" y="2402"/>
                  <a:pt x="27114" y="6657"/>
                  <a:pt x="28269" y="12128"/>
                </a:cubicBezTo>
                <a:cubicBezTo>
                  <a:pt x="29454" y="17630"/>
                  <a:pt x="27205" y="23283"/>
                  <a:pt x="22554" y="26475"/>
                </a:cubicBezTo>
                <a:cubicBezTo>
                  <a:pt x="17934" y="29666"/>
                  <a:pt x="11855" y="29758"/>
                  <a:pt x="7144" y="26688"/>
                </a:cubicBezTo>
                <a:cubicBezTo>
                  <a:pt x="2432" y="23648"/>
                  <a:pt x="1" y="18055"/>
                  <a:pt x="1034" y="12523"/>
                </a:cubicBezTo>
                <a:cubicBezTo>
                  <a:pt x="2432" y="4985"/>
                  <a:pt x="9667" y="0"/>
                  <a:pt x="17205" y="1399"/>
                </a:cubicBezTo>
                <a:close/>
                <a:moveTo>
                  <a:pt x="12767" y="25441"/>
                </a:moveTo>
                <a:cubicBezTo>
                  <a:pt x="22038" y="27144"/>
                  <a:pt x="28725" y="16809"/>
                  <a:pt x="23405" y="9058"/>
                </a:cubicBezTo>
                <a:cubicBezTo>
                  <a:pt x="18056" y="1307"/>
                  <a:pt x="6019" y="3861"/>
                  <a:pt x="4287" y="13131"/>
                </a:cubicBezTo>
                <a:cubicBezTo>
                  <a:pt x="3253" y="18876"/>
                  <a:pt x="7022" y="24378"/>
                  <a:pt x="12767" y="25441"/>
                </a:cubicBezTo>
                <a:close/>
              </a:path>
            </a:pathLst>
          </a:custGeom>
          <a:gradFill>
            <a:gsLst>
              <a:gs pos="0">
                <a:schemeClr val="lt2"/>
              </a:gs>
              <a:gs pos="31000">
                <a:schemeClr val="accent1"/>
              </a:gs>
              <a:gs pos="73000">
                <a:schemeClr val="dk2"/>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7" name="Google Shape;1897;p51"/>
          <p:cNvGrpSpPr/>
          <p:nvPr/>
        </p:nvGrpSpPr>
        <p:grpSpPr>
          <a:xfrm>
            <a:off x="252901" y="151370"/>
            <a:ext cx="601032" cy="738243"/>
            <a:chOff x="1674650" y="238125"/>
            <a:chExt cx="4256600" cy="5228350"/>
          </a:xfrm>
        </p:grpSpPr>
        <p:sp>
          <p:nvSpPr>
            <p:cNvPr id="1898" name="Google Shape;1898;p51"/>
            <p:cNvSpPr/>
            <p:nvPr/>
          </p:nvSpPr>
          <p:spPr>
            <a:xfrm>
              <a:off x="1674650" y="238125"/>
              <a:ext cx="4256600" cy="4305600"/>
            </a:xfrm>
            <a:custGeom>
              <a:avLst/>
              <a:gdLst/>
              <a:ahLst/>
              <a:cxnLst/>
              <a:rect l="l" t="t" r="r" b="b"/>
              <a:pathLst>
                <a:path w="170264" h="172224" extrusionOk="0">
                  <a:moveTo>
                    <a:pt x="85144" y="0"/>
                  </a:moveTo>
                  <a:cubicBezTo>
                    <a:pt x="45269" y="0"/>
                    <a:pt x="13824" y="28430"/>
                    <a:pt x="6765" y="63600"/>
                  </a:cubicBezTo>
                  <a:cubicBezTo>
                    <a:pt x="1" y="97815"/>
                    <a:pt x="14755" y="131146"/>
                    <a:pt x="44411" y="148744"/>
                  </a:cubicBezTo>
                  <a:cubicBezTo>
                    <a:pt x="50563" y="152298"/>
                    <a:pt x="54386" y="158939"/>
                    <a:pt x="54386" y="166071"/>
                  </a:cubicBezTo>
                  <a:lnTo>
                    <a:pt x="85144" y="172223"/>
                  </a:lnTo>
                  <a:lnTo>
                    <a:pt x="115903" y="166071"/>
                  </a:lnTo>
                  <a:cubicBezTo>
                    <a:pt x="115903" y="158939"/>
                    <a:pt x="119702" y="152298"/>
                    <a:pt x="125853" y="148744"/>
                  </a:cubicBezTo>
                  <a:cubicBezTo>
                    <a:pt x="155509" y="131146"/>
                    <a:pt x="170263" y="97815"/>
                    <a:pt x="163499" y="63600"/>
                  </a:cubicBezTo>
                  <a:cubicBezTo>
                    <a:pt x="156416" y="28332"/>
                    <a:pt x="124849" y="0"/>
                    <a:pt x="851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9" name="Google Shape;1899;p51"/>
            <p:cNvSpPr/>
            <p:nvPr/>
          </p:nvSpPr>
          <p:spPr>
            <a:xfrm>
              <a:off x="3803250" y="238125"/>
              <a:ext cx="2128000" cy="4305600"/>
            </a:xfrm>
            <a:custGeom>
              <a:avLst/>
              <a:gdLst/>
              <a:ahLst/>
              <a:cxnLst/>
              <a:rect l="l" t="t" r="r" b="b"/>
              <a:pathLst>
                <a:path w="85120" h="172224" extrusionOk="0">
                  <a:moveTo>
                    <a:pt x="0" y="0"/>
                  </a:moveTo>
                  <a:lnTo>
                    <a:pt x="0" y="172223"/>
                  </a:lnTo>
                  <a:lnTo>
                    <a:pt x="30759" y="166071"/>
                  </a:lnTo>
                  <a:cubicBezTo>
                    <a:pt x="30759" y="158939"/>
                    <a:pt x="34558" y="152298"/>
                    <a:pt x="40709" y="148744"/>
                  </a:cubicBezTo>
                  <a:cubicBezTo>
                    <a:pt x="70365" y="131146"/>
                    <a:pt x="85119" y="97815"/>
                    <a:pt x="78355" y="63600"/>
                  </a:cubicBezTo>
                  <a:cubicBezTo>
                    <a:pt x="71272" y="28332"/>
                    <a:pt x="39705"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1"/>
            <p:cNvSpPr/>
            <p:nvPr/>
          </p:nvSpPr>
          <p:spPr>
            <a:xfrm>
              <a:off x="2726700" y="1711100"/>
              <a:ext cx="2153125" cy="3337500"/>
            </a:xfrm>
            <a:custGeom>
              <a:avLst/>
              <a:gdLst/>
              <a:ahLst/>
              <a:cxnLst/>
              <a:rect l="l" t="t" r="r" b="b"/>
              <a:pathLst>
                <a:path w="86125" h="133500" extrusionOk="0">
                  <a:moveTo>
                    <a:pt x="67669" y="17475"/>
                  </a:moveTo>
                  <a:lnTo>
                    <a:pt x="73698" y="23504"/>
                  </a:lnTo>
                  <a:cubicBezTo>
                    <a:pt x="72694" y="35562"/>
                    <a:pt x="64826" y="46028"/>
                    <a:pt x="53258" y="50072"/>
                  </a:cubicBezTo>
                  <a:lnTo>
                    <a:pt x="50194" y="51199"/>
                  </a:lnTo>
                  <a:lnTo>
                    <a:pt x="43062" y="80830"/>
                  </a:lnTo>
                  <a:lnTo>
                    <a:pt x="35930" y="51199"/>
                  </a:lnTo>
                  <a:lnTo>
                    <a:pt x="32842" y="50072"/>
                  </a:lnTo>
                  <a:cubicBezTo>
                    <a:pt x="21274" y="46028"/>
                    <a:pt x="13407" y="35562"/>
                    <a:pt x="12426" y="23504"/>
                  </a:cubicBezTo>
                  <a:lnTo>
                    <a:pt x="18456" y="17475"/>
                  </a:lnTo>
                  <a:lnTo>
                    <a:pt x="30759" y="29778"/>
                  </a:lnTo>
                  <a:lnTo>
                    <a:pt x="43062" y="17475"/>
                  </a:lnTo>
                  <a:lnTo>
                    <a:pt x="55366" y="29778"/>
                  </a:lnTo>
                  <a:lnTo>
                    <a:pt x="67669" y="17475"/>
                  </a:lnTo>
                  <a:close/>
                  <a:moveTo>
                    <a:pt x="18456" y="0"/>
                  </a:moveTo>
                  <a:lnTo>
                    <a:pt x="0" y="18455"/>
                  </a:lnTo>
                  <a:lnTo>
                    <a:pt x="0" y="21053"/>
                  </a:lnTo>
                  <a:cubicBezTo>
                    <a:pt x="0" y="38136"/>
                    <a:pt x="10074" y="53527"/>
                    <a:pt x="25465" y="60414"/>
                  </a:cubicBezTo>
                  <a:lnTo>
                    <a:pt x="43062" y="133499"/>
                  </a:lnTo>
                  <a:lnTo>
                    <a:pt x="60635" y="60414"/>
                  </a:lnTo>
                  <a:cubicBezTo>
                    <a:pt x="76027" y="53527"/>
                    <a:pt x="86124" y="38136"/>
                    <a:pt x="86124" y="21053"/>
                  </a:cubicBezTo>
                  <a:lnTo>
                    <a:pt x="86124" y="18455"/>
                  </a:lnTo>
                  <a:lnTo>
                    <a:pt x="67669" y="0"/>
                  </a:lnTo>
                  <a:lnTo>
                    <a:pt x="55366" y="12303"/>
                  </a:lnTo>
                  <a:lnTo>
                    <a:pt x="43062" y="0"/>
                  </a:lnTo>
                  <a:lnTo>
                    <a:pt x="30759" y="12303"/>
                  </a:lnTo>
                  <a:lnTo>
                    <a:pt x="184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1"/>
            <p:cNvSpPr/>
            <p:nvPr/>
          </p:nvSpPr>
          <p:spPr>
            <a:xfrm>
              <a:off x="3803250" y="1711100"/>
              <a:ext cx="1076575" cy="3337500"/>
            </a:xfrm>
            <a:custGeom>
              <a:avLst/>
              <a:gdLst/>
              <a:ahLst/>
              <a:cxnLst/>
              <a:rect l="l" t="t" r="r" b="b"/>
              <a:pathLst>
                <a:path w="43063" h="133500" extrusionOk="0">
                  <a:moveTo>
                    <a:pt x="0" y="0"/>
                  </a:moveTo>
                  <a:lnTo>
                    <a:pt x="0" y="17475"/>
                  </a:lnTo>
                  <a:lnTo>
                    <a:pt x="12304" y="29778"/>
                  </a:lnTo>
                  <a:lnTo>
                    <a:pt x="24607" y="17475"/>
                  </a:lnTo>
                  <a:lnTo>
                    <a:pt x="30636" y="23504"/>
                  </a:lnTo>
                  <a:cubicBezTo>
                    <a:pt x="29632" y="35562"/>
                    <a:pt x="21764" y="46028"/>
                    <a:pt x="10196" y="50072"/>
                  </a:cubicBezTo>
                  <a:lnTo>
                    <a:pt x="7132" y="51199"/>
                  </a:lnTo>
                  <a:lnTo>
                    <a:pt x="0" y="80830"/>
                  </a:lnTo>
                  <a:lnTo>
                    <a:pt x="0" y="133499"/>
                  </a:lnTo>
                  <a:lnTo>
                    <a:pt x="17573" y="60414"/>
                  </a:lnTo>
                  <a:cubicBezTo>
                    <a:pt x="32965" y="53527"/>
                    <a:pt x="43062" y="38136"/>
                    <a:pt x="43062" y="21053"/>
                  </a:cubicBezTo>
                  <a:lnTo>
                    <a:pt x="43062" y="18455"/>
                  </a:lnTo>
                  <a:lnTo>
                    <a:pt x="24607" y="0"/>
                  </a:lnTo>
                  <a:lnTo>
                    <a:pt x="12304" y="12303"/>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1"/>
            <p:cNvSpPr/>
            <p:nvPr/>
          </p:nvSpPr>
          <p:spPr>
            <a:xfrm>
              <a:off x="3034275" y="4389900"/>
              <a:ext cx="1537950" cy="1076575"/>
            </a:xfrm>
            <a:custGeom>
              <a:avLst/>
              <a:gdLst/>
              <a:ahLst/>
              <a:cxnLst/>
              <a:rect l="l" t="t" r="r" b="b"/>
              <a:pathLst>
                <a:path w="61518" h="43063" extrusionOk="0">
                  <a:moveTo>
                    <a:pt x="1" y="0"/>
                  </a:moveTo>
                  <a:lnTo>
                    <a:pt x="1" y="12304"/>
                  </a:lnTo>
                  <a:cubicBezTo>
                    <a:pt x="1" y="29288"/>
                    <a:pt x="13775" y="43062"/>
                    <a:pt x="30759" y="43062"/>
                  </a:cubicBezTo>
                  <a:cubicBezTo>
                    <a:pt x="47719" y="43062"/>
                    <a:pt x="61518" y="29288"/>
                    <a:pt x="61518" y="12304"/>
                  </a:cubicBezTo>
                  <a:lnTo>
                    <a:pt x="615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1"/>
            <p:cNvSpPr/>
            <p:nvPr/>
          </p:nvSpPr>
          <p:spPr>
            <a:xfrm>
              <a:off x="3803250" y="4389900"/>
              <a:ext cx="768975" cy="1076575"/>
            </a:xfrm>
            <a:custGeom>
              <a:avLst/>
              <a:gdLst/>
              <a:ahLst/>
              <a:cxnLst/>
              <a:rect l="l" t="t" r="r" b="b"/>
              <a:pathLst>
                <a:path w="30759" h="43063" extrusionOk="0">
                  <a:moveTo>
                    <a:pt x="0" y="0"/>
                  </a:moveTo>
                  <a:lnTo>
                    <a:pt x="0" y="43062"/>
                  </a:lnTo>
                  <a:cubicBezTo>
                    <a:pt x="16960" y="43062"/>
                    <a:pt x="30759" y="29288"/>
                    <a:pt x="30759" y="12304"/>
                  </a:cubicBezTo>
                  <a:lnTo>
                    <a:pt x="307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811;p48">
            <a:extLst>
              <a:ext uri="{FF2B5EF4-FFF2-40B4-BE49-F238E27FC236}">
                <a16:creationId xmlns:a16="http://schemas.microsoft.com/office/drawing/2014/main" id="{96F920C8-913A-423F-8A27-883EC84FE8ED}"/>
              </a:ext>
            </a:extLst>
          </p:cNvPr>
          <p:cNvSpPr txBox="1">
            <a:spLocks noGrp="1"/>
          </p:cNvSpPr>
          <p:nvPr>
            <p:ph type="title"/>
          </p:nvPr>
        </p:nvSpPr>
        <p:spPr>
          <a:xfrm>
            <a:off x="2336431" y="217280"/>
            <a:ext cx="4471138" cy="6064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KONSEP RANGKAIAN ARUS SEARAH</a:t>
            </a:r>
            <a:endParaRPr sz="2000" dirty="0"/>
          </a:p>
        </p:txBody>
      </p:sp>
      <p:sp>
        <p:nvSpPr>
          <p:cNvPr id="12" name="Rectangle 2">
            <a:extLst>
              <a:ext uri="{FF2B5EF4-FFF2-40B4-BE49-F238E27FC236}">
                <a16:creationId xmlns:a16="http://schemas.microsoft.com/office/drawing/2014/main" id="{2AEB4F04-850A-4E56-B951-3C5D73059EC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D"/>
          </a:p>
        </p:txBody>
      </p:sp>
      <p:sp>
        <p:nvSpPr>
          <p:cNvPr id="81" name="Freeform 51">
            <a:extLst>
              <a:ext uri="{FF2B5EF4-FFF2-40B4-BE49-F238E27FC236}">
                <a16:creationId xmlns:a16="http://schemas.microsoft.com/office/drawing/2014/main" id="{D95D2638-F26B-4B69-8F73-DDE369076656}"/>
              </a:ext>
            </a:extLst>
          </p:cNvPr>
          <p:cNvSpPr>
            <a:spLocks/>
          </p:cNvSpPr>
          <p:nvPr/>
        </p:nvSpPr>
        <p:spPr bwMode="auto">
          <a:xfrm>
            <a:off x="4205605" y="7216775"/>
            <a:ext cx="88900" cy="26035"/>
          </a:xfrm>
          <a:custGeom>
            <a:avLst/>
            <a:gdLst>
              <a:gd name="T0" fmla="+- 0 6723 6623"/>
              <a:gd name="T1" fmla="*/ T0 w 140"/>
              <a:gd name="T2" fmla="+- 0 319 319"/>
              <a:gd name="T3" fmla="*/ 319 h 41"/>
              <a:gd name="T4" fmla="+- 0 6729 6623"/>
              <a:gd name="T5" fmla="*/ T4 w 140"/>
              <a:gd name="T6" fmla="+- 0 334 319"/>
              <a:gd name="T7" fmla="*/ 334 h 41"/>
              <a:gd name="T8" fmla="+- 0 6623 6623"/>
              <a:gd name="T9" fmla="*/ T8 w 140"/>
              <a:gd name="T10" fmla="+- 0 334 319"/>
              <a:gd name="T11" fmla="*/ 334 h 41"/>
              <a:gd name="T12" fmla="+- 0 6623 6623"/>
              <a:gd name="T13" fmla="*/ T12 w 140"/>
              <a:gd name="T14" fmla="+- 0 344 319"/>
              <a:gd name="T15" fmla="*/ 344 h 41"/>
              <a:gd name="T16" fmla="+- 0 6729 6623"/>
              <a:gd name="T17" fmla="*/ T16 w 140"/>
              <a:gd name="T18" fmla="+- 0 344 319"/>
              <a:gd name="T19" fmla="*/ 344 h 41"/>
              <a:gd name="T20" fmla="+- 0 6723 6623"/>
              <a:gd name="T21" fmla="*/ T20 w 140"/>
              <a:gd name="T22" fmla="+- 0 359 319"/>
              <a:gd name="T23" fmla="*/ 359 h 41"/>
              <a:gd name="T24" fmla="+- 0 6763 6623"/>
              <a:gd name="T25" fmla="*/ T24 w 140"/>
              <a:gd name="T26" fmla="+- 0 339 319"/>
              <a:gd name="T27" fmla="*/ 339 h 41"/>
              <a:gd name="T28" fmla="+- 0 6723 6623"/>
              <a:gd name="T29" fmla="*/ T28 w 140"/>
              <a:gd name="T30" fmla="+- 0 319 319"/>
              <a:gd name="T31" fmla="*/ 319 h 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0" h="41">
                <a:moveTo>
                  <a:pt x="100" y="0"/>
                </a:moveTo>
                <a:lnTo>
                  <a:pt x="106" y="15"/>
                </a:lnTo>
                <a:lnTo>
                  <a:pt x="0" y="15"/>
                </a:lnTo>
                <a:lnTo>
                  <a:pt x="0" y="25"/>
                </a:lnTo>
                <a:lnTo>
                  <a:pt x="106" y="25"/>
                </a:lnTo>
                <a:lnTo>
                  <a:pt x="100" y="40"/>
                </a:lnTo>
                <a:lnTo>
                  <a:pt x="140" y="2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D"/>
          </a:p>
        </p:txBody>
      </p:sp>
      <p:sp>
        <p:nvSpPr>
          <p:cNvPr id="13" name="Rectangle 3">
            <a:extLst>
              <a:ext uri="{FF2B5EF4-FFF2-40B4-BE49-F238E27FC236}">
                <a16:creationId xmlns:a16="http://schemas.microsoft.com/office/drawing/2014/main" id="{9C6F61F0-C6A7-481B-B040-CF839D274CA0}"/>
              </a:ext>
            </a:extLst>
          </p:cNvPr>
          <p:cNvSpPr>
            <a:spLocks noChangeArrowheads="1"/>
          </p:cNvSpPr>
          <p:nvPr/>
        </p:nvSpPr>
        <p:spPr bwMode="auto">
          <a:xfrm>
            <a:off x="1423343" y="674480"/>
            <a:ext cx="62973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id-ID" altLang="en-US" sz="1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Konsep dasar mengenai arus/tegangan listrik harus dikembalikan kepada konsep</a:t>
            </a:r>
            <a:r>
              <a:rPr lang="en-US" altLang="en-US" sz="12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kumimoji="0" lang="id-ID" altLang="en-US" sz="1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mengenai hukum Coulomb atau medan listrik ( </a:t>
            </a:r>
            <a:r>
              <a:rPr kumimoji="0" lang="id-ID" altLang="en-US" sz="1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kumimoji="0" lang="id-ID" altLang="en-US" sz="1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Apabila muatan uji </a:t>
            </a:r>
            <a:r>
              <a:rPr kumimoji="0" lang="id-ID" altLang="en-US" sz="1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 </a:t>
            </a:r>
            <a:r>
              <a:rPr kumimoji="0" lang="id-ID" altLang="en-US" sz="1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ditempatkan sejauh </a:t>
            </a:r>
            <a:r>
              <a:rPr kumimoji="0" lang="id-ID" altLang="en-US" sz="1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r </a:t>
            </a:r>
            <a:r>
              <a:rPr kumimoji="0" lang="id-ID" altLang="en-US" sz="1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dari muatan lain </a:t>
            </a:r>
            <a:r>
              <a:rPr kumimoji="0" lang="id-ID" altLang="en-US" sz="1200" b="0" i="1"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q</a:t>
            </a:r>
            <a:r>
              <a:rPr kumimoji="0" lang="id-ID" altLang="en-US" sz="12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maka dapat dirumuskan hal-hal berikut :</a:t>
            </a:r>
            <a:endParaRPr kumimoji="0" lang="id-ID" altLang="en-US" sz="12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84" name="TextBox 83">
            <a:extLst>
              <a:ext uri="{FF2B5EF4-FFF2-40B4-BE49-F238E27FC236}">
                <a16:creationId xmlns:a16="http://schemas.microsoft.com/office/drawing/2014/main" id="{32675DAD-4C96-4922-B988-56B357DDBC4E}"/>
              </a:ext>
            </a:extLst>
          </p:cNvPr>
          <p:cNvSpPr txBox="1"/>
          <p:nvPr/>
        </p:nvSpPr>
        <p:spPr>
          <a:xfrm>
            <a:off x="1490379" y="1563430"/>
            <a:ext cx="6297313" cy="461665"/>
          </a:xfrm>
          <a:prstGeom prst="rect">
            <a:avLst/>
          </a:prstGeom>
          <a:noFill/>
        </p:spPr>
        <p:txBody>
          <a:bodyPr wrap="square">
            <a:spAutoFit/>
          </a:bodyPr>
          <a:lstStyle/>
          <a:p>
            <a:pPr>
              <a:buClr>
                <a:schemeClr val="bg1"/>
              </a:buClr>
            </a:pPr>
            <a:r>
              <a:rPr lang="id-ID" sz="1200" dirty="0">
                <a:solidFill>
                  <a:schemeClr val="bg1"/>
                </a:solidFill>
                <a:effectLst/>
                <a:latin typeface="Times New Roman" panose="02020603050405020304" pitchFamily="18" charset="0"/>
                <a:ea typeface="Times New Roman" panose="02020603050405020304" pitchFamily="18" charset="0"/>
              </a:rPr>
              <a:t>Kedua muatan tersebut akan saling mengerjakan gaya</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i="1" dirty="0">
                <a:solidFill>
                  <a:schemeClr val="bg1"/>
                </a:solidFill>
                <a:effectLst/>
                <a:latin typeface="Times New Roman" panose="02020603050405020304" pitchFamily="18" charset="0"/>
                <a:ea typeface="Times New Roman" panose="02020603050405020304" pitchFamily="18" charset="0"/>
              </a:rPr>
              <a:t>F</a:t>
            </a:r>
            <a:r>
              <a:rPr lang="id-ID" sz="1200" i="1"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(saling menarik jika</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kedua muatan itu tak sejenis dan saling menolak bila kedua muatan itu sejenis</a:t>
            </a:r>
            <a:r>
              <a:rPr lang="en-US" sz="1200" dirty="0">
                <a:solidFill>
                  <a:schemeClr val="bg1"/>
                </a:solidFill>
                <a:latin typeface="Times New Roman" panose="02020603050405020304" pitchFamily="18" charset="0"/>
                <a:ea typeface="Times New Roman" panose="02020603050405020304" pitchFamily="18" charset="0"/>
              </a:rPr>
              <a:t>)</a:t>
            </a:r>
            <a:endParaRPr lang="en-ID" sz="1200" dirty="0">
              <a:solidFill>
                <a:schemeClr val="bg1"/>
              </a:solidFill>
            </a:endParaRPr>
          </a:p>
        </p:txBody>
      </p:sp>
      <p:pic>
        <p:nvPicPr>
          <p:cNvPr id="16" name="Picture 15">
            <a:extLst>
              <a:ext uri="{FF2B5EF4-FFF2-40B4-BE49-F238E27FC236}">
                <a16:creationId xmlns:a16="http://schemas.microsoft.com/office/drawing/2014/main" id="{93FAECF0-6D37-4F40-9065-8FED6DC8332A}"/>
              </a:ext>
            </a:extLst>
          </p:cNvPr>
          <p:cNvPicPr>
            <a:picLocks noChangeAspect="1"/>
          </p:cNvPicPr>
          <p:nvPr/>
        </p:nvPicPr>
        <p:blipFill rotWithShape="1">
          <a:blip r:embed="rId3"/>
          <a:srcRect l="5878" t="16027"/>
          <a:stretch/>
        </p:blipFill>
        <p:spPr>
          <a:xfrm>
            <a:off x="1936577" y="2133868"/>
            <a:ext cx="5404916" cy="979502"/>
          </a:xfrm>
          <a:prstGeom prst="rect">
            <a:avLst/>
          </a:prstGeom>
        </p:spPr>
      </p:pic>
      <p:sp>
        <p:nvSpPr>
          <p:cNvPr id="88" name="TextBox 87">
            <a:extLst>
              <a:ext uri="{FF2B5EF4-FFF2-40B4-BE49-F238E27FC236}">
                <a16:creationId xmlns:a16="http://schemas.microsoft.com/office/drawing/2014/main" id="{5411FB5E-C018-43A1-B1ED-0D711F5EEB4A}"/>
              </a:ext>
            </a:extLst>
          </p:cNvPr>
          <p:cNvSpPr txBox="1"/>
          <p:nvPr/>
        </p:nvSpPr>
        <p:spPr>
          <a:xfrm>
            <a:off x="1443818" y="3222143"/>
            <a:ext cx="4260592" cy="1569660"/>
          </a:xfrm>
          <a:prstGeom prst="rect">
            <a:avLst/>
          </a:prstGeom>
          <a:noFill/>
        </p:spPr>
        <p:txBody>
          <a:bodyPr wrap="square">
            <a:spAutoFit/>
          </a:bodyPr>
          <a:lstStyle/>
          <a:p>
            <a:r>
              <a:rPr lang="en-US" sz="1200" dirty="0">
                <a:solidFill>
                  <a:schemeClr val="bg1"/>
                </a:solidFill>
                <a:effectLst/>
                <a:latin typeface="Times New Roman" panose="02020603050405020304" pitchFamily="18" charset="0"/>
                <a:ea typeface="Times New Roman" panose="02020603050405020304" pitchFamily="18" charset="0"/>
              </a:rPr>
              <a:t>Di</a:t>
            </a:r>
            <a:r>
              <a:rPr lang="id-ID" sz="1200" dirty="0">
                <a:solidFill>
                  <a:schemeClr val="bg1"/>
                </a:solidFill>
                <a:effectLst/>
                <a:latin typeface="Times New Roman" panose="02020603050405020304" pitchFamily="18" charset="0"/>
                <a:ea typeface="Times New Roman" panose="02020603050405020304" pitchFamily="18" charset="0"/>
              </a:rPr>
              <a:t>tinjau sebuah konduktor sepanjang </a:t>
            </a:r>
            <a:r>
              <a:rPr lang="id-ID" sz="1200" i="1" dirty="0">
                <a:solidFill>
                  <a:schemeClr val="bg1"/>
                </a:solidFill>
                <a:effectLst/>
                <a:latin typeface="Times New Roman" panose="02020603050405020304" pitchFamily="18" charset="0"/>
                <a:ea typeface="Times New Roman" panose="02020603050405020304" pitchFamily="18" charset="0"/>
              </a:rPr>
              <a:t>L </a:t>
            </a:r>
            <a:r>
              <a:rPr lang="id-ID" sz="1200" dirty="0">
                <a:solidFill>
                  <a:schemeClr val="bg1"/>
                </a:solidFill>
                <a:effectLst/>
                <a:latin typeface="Times New Roman" panose="02020603050405020304" pitchFamily="18" charset="0"/>
                <a:ea typeface="Times New Roman" panose="02020603050405020304" pitchFamily="18" charset="0"/>
              </a:rPr>
              <a:t>yang pada ujung-ujungnya</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dikenai</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beda</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potensial</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i="1" dirty="0">
                <a:solidFill>
                  <a:schemeClr val="bg1"/>
                </a:solidFill>
                <a:effectLst/>
                <a:latin typeface="Times New Roman" panose="02020603050405020304" pitchFamily="18" charset="0"/>
                <a:ea typeface="Times New Roman" panose="02020603050405020304" pitchFamily="18" charset="0"/>
              </a:rPr>
              <a:t>V</a:t>
            </a:r>
            <a:r>
              <a:rPr lang="id-ID" sz="1200" dirty="0">
                <a:solidFill>
                  <a:schemeClr val="bg1"/>
                </a:solidFill>
                <a:effectLst/>
                <a:latin typeface="Times New Roman" panose="02020603050405020304" pitchFamily="18" charset="0"/>
                <a:ea typeface="Times New Roman" panose="02020603050405020304" pitchFamily="18" charset="0"/>
              </a:rPr>
              <a:t>.</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Misalkan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konsentrasi</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elektron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bebas</a:t>
            </a:r>
            <a:r>
              <a:rPr lang="id-ID" sz="1200" spc="3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dalam</a:t>
            </a:r>
            <a:r>
              <a:rPr lang="id-ID" sz="1200" spc="3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konduktor</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tersebut</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adalah</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i="1" dirty="0">
                <a:solidFill>
                  <a:schemeClr val="bg1"/>
                </a:solidFill>
                <a:effectLst/>
                <a:latin typeface="Times New Roman" panose="02020603050405020304" pitchFamily="18" charset="0"/>
                <a:ea typeface="Times New Roman" panose="02020603050405020304" pitchFamily="18" charset="0"/>
              </a:rPr>
              <a:t>n</a:t>
            </a:r>
            <a:r>
              <a:rPr lang="id-ID" sz="1200" dirty="0">
                <a:solidFill>
                  <a:schemeClr val="bg1"/>
                </a:solidFill>
                <a:effectLst/>
                <a:latin typeface="Times New Roman" panose="02020603050405020304" pitchFamily="18" charset="0"/>
                <a:ea typeface="Times New Roman" panose="02020603050405020304" pitchFamily="18" charset="0"/>
              </a:rPr>
              <a:t>,</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besar</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muatan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elektron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i="1" dirty="0">
                <a:solidFill>
                  <a:schemeClr val="bg1"/>
                </a:solidFill>
                <a:effectLst/>
                <a:latin typeface="Times New Roman" panose="02020603050405020304" pitchFamily="18" charset="0"/>
                <a:ea typeface="Times New Roman" panose="02020603050405020304" pitchFamily="18" charset="0"/>
              </a:rPr>
              <a:t>e</a:t>
            </a:r>
            <a:r>
              <a:rPr lang="id-ID" sz="1200" dirty="0">
                <a:solidFill>
                  <a:schemeClr val="bg1"/>
                </a:solidFill>
                <a:effectLst/>
                <a:latin typeface="Times New Roman" panose="02020603050405020304" pitchFamily="18" charset="0"/>
                <a:ea typeface="Times New Roman" panose="02020603050405020304" pitchFamily="18" charset="0"/>
              </a:rPr>
              <a:t>,</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dan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elektron-elektron tersebut</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bergerak</a:t>
            </a:r>
            <a:r>
              <a:rPr lang="id-ID" sz="1200" spc="-28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dengan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kecepatan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rerata</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i="1" dirty="0">
                <a:solidFill>
                  <a:schemeClr val="bg1"/>
                </a:solidFill>
                <a:effectLst/>
                <a:latin typeface="Times New Roman" panose="02020603050405020304" pitchFamily="18" charset="0"/>
                <a:ea typeface="Times New Roman" panose="02020603050405020304" pitchFamily="18" charset="0"/>
              </a:rPr>
              <a:t>v</a:t>
            </a:r>
            <a:r>
              <a:rPr lang="id-ID" sz="1200" dirty="0">
                <a:solidFill>
                  <a:schemeClr val="bg1"/>
                </a:solidFill>
                <a:effectLst/>
                <a:latin typeface="Times New Roman" panose="02020603050405020304" pitchFamily="18" charset="0"/>
                <a:ea typeface="Times New Roman" panose="02020603050405020304" pitchFamily="18" charset="0"/>
              </a:rPr>
              <a:t>.</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Jika</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I</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menyatakan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jumlah</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muatan</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yang</a:t>
            </a:r>
            <a:r>
              <a:rPr lang="id-ID" sz="1200" spc="3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setiap</a:t>
            </a:r>
            <a:r>
              <a:rPr lang="id-ID" sz="1200" spc="3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detik</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melewati suatu penampang konduktor seluas </a:t>
            </a:r>
            <a:r>
              <a:rPr lang="id-ID" sz="1200" i="1" dirty="0">
                <a:solidFill>
                  <a:schemeClr val="bg1"/>
                </a:solidFill>
                <a:effectLst/>
                <a:latin typeface="Times New Roman" panose="02020603050405020304" pitchFamily="18" charset="0"/>
                <a:ea typeface="Times New Roman" panose="02020603050405020304" pitchFamily="18" charset="0"/>
              </a:rPr>
              <a:t>A</a:t>
            </a:r>
            <a:r>
              <a:rPr lang="id-ID" sz="1200" dirty="0">
                <a:solidFill>
                  <a:schemeClr val="bg1"/>
                </a:solidFill>
                <a:effectLst/>
                <a:latin typeface="Times New Roman" panose="02020603050405020304" pitchFamily="18" charset="0"/>
                <a:ea typeface="Times New Roman" panose="02020603050405020304" pitchFamily="18" charset="0"/>
              </a:rPr>
              <a:t>, maka selama selang waktu yang singkat</a:t>
            </a:r>
            <a:r>
              <a:rPr lang="id-ID" sz="1200" spc="-285" dirty="0">
                <a:solidFill>
                  <a:schemeClr val="bg1"/>
                </a:solidFill>
                <a:effectLst/>
                <a:latin typeface="Times New Roman" panose="02020603050405020304" pitchFamily="18" charset="0"/>
                <a:ea typeface="Times New Roman" panose="02020603050405020304" pitchFamily="18" charset="0"/>
              </a:rPr>
              <a:t> </a:t>
            </a:r>
            <a:r>
              <a:rPr lang="id-ID" sz="1200" i="1" dirty="0">
                <a:solidFill>
                  <a:schemeClr val="bg1"/>
                </a:solidFill>
                <a:effectLst/>
                <a:latin typeface="Times New Roman" panose="02020603050405020304" pitchFamily="18" charset="0"/>
                <a:ea typeface="Times New Roman" panose="02020603050405020304" pitchFamily="18" charset="0"/>
              </a:rPr>
              <a:t>dt</a:t>
            </a:r>
            <a:r>
              <a:rPr lang="id-ID" sz="1200" i="1"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detik, muatan total</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i="1" dirty="0">
                <a:solidFill>
                  <a:schemeClr val="bg1"/>
                </a:solidFill>
                <a:effectLst/>
                <a:latin typeface="Times New Roman" panose="02020603050405020304" pitchFamily="18" charset="0"/>
                <a:ea typeface="Times New Roman" panose="02020603050405020304" pitchFamily="18" charset="0"/>
              </a:rPr>
              <a:t>dq </a:t>
            </a:r>
            <a:r>
              <a:rPr lang="id-ID" sz="1200" dirty="0">
                <a:solidFill>
                  <a:schemeClr val="bg1"/>
                </a:solidFill>
                <a:effectLst/>
                <a:latin typeface="Times New Roman" panose="02020603050405020304" pitchFamily="18" charset="0"/>
                <a:ea typeface="Times New Roman" panose="02020603050405020304" pitchFamily="18" charset="0"/>
              </a:rPr>
              <a:t>yang</a:t>
            </a:r>
            <a:r>
              <a:rPr lang="id-ID" sz="1200" spc="-1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melewati</a:t>
            </a:r>
            <a:r>
              <a:rPr lang="id-ID" sz="1200" spc="-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penampang</a:t>
            </a:r>
            <a:r>
              <a:rPr lang="id-ID" sz="1200" spc="-15"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tersebut adalah :</a:t>
            </a:r>
            <a:endParaRPr lang="en-ID" sz="1200" dirty="0">
              <a:solidFill>
                <a:schemeClr val="bg1"/>
              </a:solidFill>
            </a:endParaRPr>
          </a:p>
        </p:txBody>
      </p:sp>
      <p:sp>
        <p:nvSpPr>
          <p:cNvPr id="90" name="TextBox 89">
            <a:extLst>
              <a:ext uri="{FF2B5EF4-FFF2-40B4-BE49-F238E27FC236}">
                <a16:creationId xmlns:a16="http://schemas.microsoft.com/office/drawing/2014/main" id="{94554E2F-FA3E-4FAE-8D69-82B1C1C1F7DC}"/>
              </a:ext>
            </a:extLst>
          </p:cNvPr>
          <p:cNvSpPr txBox="1"/>
          <p:nvPr/>
        </p:nvSpPr>
        <p:spPr>
          <a:xfrm>
            <a:off x="3944606" y="4566873"/>
            <a:ext cx="1388858" cy="307777"/>
          </a:xfrm>
          <a:prstGeom prst="rect">
            <a:avLst/>
          </a:prstGeom>
          <a:noFill/>
        </p:spPr>
        <p:txBody>
          <a:bodyPr wrap="square">
            <a:spAutoFit/>
          </a:bodyPr>
          <a:lstStyle/>
          <a:p>
            <a:r>
              <a:rPr lang="id-ID" sz="1400" i="1" dirty="0">
                <a:solidFill>
                  <a:schemeClr val="bg1"/>
                </a:solidFill>
                <a:effectLst/>
                <a:latin typeface="Times New Roman" panose="02020603050405020304" pitchFamily="18" charset="0"/>
                <a:ea typeface="Times New Roman" panose="02020603050405020304" pitchFamily="18" charset="0"/>
              </a:rPr>
              <a:t>dq</a:t>
            </a:r>
            <a:r>
              <a:rPr lang="id-ID" sz="1400" i="1" spc="300" dirty="0">
                <a:solidFill>
                  <a:schemeClr val="bg1"/>
                </a:solidFill>
                <a:effectLst/>
                <a:latin typeface="Times New Roman" panose="02020603050405020304" pitchFamily="18" charset="0"/>
                <a:ea typeface="Times New Roman" panose="02020603050405020304" pitchFamily="18" charset="0"/>
              </a:rPr>
              <a:t> </a:t>
            </a:r>
            <a:r>
              <a:rPr lang="id-ID" sz="1400" dirty="0">
                <a:solidFill>
                  <a:schemeClr val="bg1"/>
                </a:solidFill>
                <a:effectLst/>
                <a:latin typeface="Times New Roman" panose="02020603050405020304" pitchFamily="18" charset="0"/>
                <a:ea typeface="Times New Roman" panose="02020603050405020304" pitchFamily="18" charset="0"/>
              </a:rPr>
              <a:t>=</a:t>
            </a:r>
            <a:r>
              <a:rPr lang="id-ID" sz="1400" spc="295" dirty="0">
                <a:solidFill>
                  <a:schemeClr val="bg1"/>
                </a:solidFill>
                <a:effectLst/>
                <a:latin typeface="Times New Roman" panose="02020603050405020304" pitchFamily="18" charset="0"/>
                <a:ea typeface="Times New Roman" panose="02020603050405020304" pitchFamily="18" charset="0"/>
              </a:rPr>
              <a:t> </a:t>
            </a:r>
            <a:r>
              <a:rPr lang="id-ID" sz="1400" i="1" dirty="0">
                <a:solidFill>
                  <a:schemeClr val="bg1"/>
                </a:solidFill>
                <a:effectLst/>
                <a:latin typeface="Times New Roman" panose="02020603050405020304" pitchFamily="18" charset="0"/>
                <a:ea typeface="Times New Roman" panose="02020603050405020304" pitchFamily="18" charset="0"/>
              </a:rPr>
              <a:t>n e</a:t>
            </a:r>
            <a:r>
              <a:rPr lang="id-ID" sz="1400" i="1" spc="-5" dirty="0">
                <a:solidFill>
                  <a:schemeClr val="bg1"/>
                </a:solidFill>
                <a:effectLst/>
                <a:latin typeface="Times New Roman" panose="02020603050405020304" pitchFamily="18" charset="0"/>
                <a:ea typeface="Times New Roman" panose="02020603050405020304" pitchFamily="18" charset="0"/>
              </a:rPr>
              <a:t> </a:t>
            </a:r>
            <a:r>
              <a:rPr lang="id-ID" sz="1400" i="1" dirty="0">
                <a:solidFill>
                  <a:schemeClr val="bg1"/>
                </a:solidFill>
                <a:effectLst/>
                <a:latin typeface="Times New Roman" panose="02020603050405020304" pitchFamily="18" charset="0"/>
                <a:ea typeface="Times New Roman" panose="02020603050405020304" pitchFamily="18" charset="0"/>
              </a:rPr>
              <a:t>v</a:t>
            </a:r>
            <a:r>
              <a:rPr lang="id-ID" sz="1400" i="1" spc="-5" dirty="0">
                <a:solidFill>
                  <a:schemeClr val="bg1"/>
                </a:solidFill>
                <a:effectLst/>
                <a:latin typeface="Times New Roman" panose="02020603050405020304" pitchFamily="18" charset="0"/>
                <a:ea typeface="Times New Roman" panose="02020603050405020304" pitchFamily="18" charset="0"/>
              </a:rPr>
              <a:t> </a:t>
            </a:r>
            <a:r>
              <a:rPr lang="id-ID" sz="1400" i="1" dirty="0">
                <a:solidFill>
                  <a:schemeClr val="bg1"/>
                </a:solidFill>
                <a:effectLst/>
                <a:latin typeface="Times New Roman" panose="02020603050405020304" pitchFamily="18" charset="0"/>
                <a:ea typeface="Times New Roman" panose="02020603050405020304" pitchFamily="18" charset="0"/>
              </a:rPr>
              <a:t>A dt </a:t>
            </a:r>
            <a:r>
              <a:rPr lang="id-ID" sz="1400" dirty="0">
                <a:solidFill>
                  <a:schemeClr val="bg1"/>
                </a:solidFill>
                <a:effectLst/>
                <a:latin typeface="Times New Roman" panose="02020603050405020304" pitchFamily="18" charset="0"/>
                <a:ea typeface="Times New Roman" panose="02020603050405020304" pitchFamily="18" charset="0"/>
              </a:rPr>
              <a:t>.</a:t>
            </a:r>
            <a:endParaRPr lang="en-ID" dirty="0">
              <a:solidFill>
                <a:schemeClr val="bg1"/>
              </a:solidFill>
            </a:endParaRPr>
          </a:p>
        </p:txBody>
      </p:sp>
      <p:pic>
        <p:nvPicPr>
          <p:cNvPr id="20" name="Picture 19">
            <a:extLst>
              <a:ext uri="{FF2B5EF4-FFF2-40B4-BE49-F238E27FC236}">
                <a16:creationId xmlns:a16="http://schemas.microsoft.com/office/drawing/2014/main" id="{90A98C0D-54E5-44C8-91F6-3A3FA9565761}"/>
              </a:ext>
            </a:extLst>
          </p:cNvPr>
          <p:cNvPicPr>
            <a:picLocks noChangeAspect="1"/>
          </p:cNvPicPr>
          <p:nvPr/>
        </p:nvPicPr>
        <p:blipFill>
          <a:blip r:embed="rId4"/>
          <a:stretch>
            <a:fillRect/>
          </a:stretch>
        </p:blipFill>
        <p:spPr>
          <a:xfrm>
            <a:off x="5704410" y="3681246"/>
            <a:ext cx="2438659" cy="12193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5"/>
        <p:cNvGrpSpPr/>
        <p:nvPr/>
      </p:nvGrpSpPr>
      <p:grpSpPr>
        <a:xfrm>
          <a:off x="0" y="0"/>
          <a:ext cx="0" cy="0"/>
          <a:chOff x="0" y="0"/>
          <a:chExt cx="0" cy="0"/>
        </a:xfrm>
      </p:grpSpPr>
      <p:sp>
        <p:nvSpPr>
          <p:cNvPr id="2196" name="Google Shape;2196;p63"/>
          <p:cNvSpPr/>
          <p:nvPr/>
        </p:nvSpPr>
        <p:spPr>
          <a:xfrm>
            <a:off x="717425" y="983100"/>
            <a:ext cx="7709155" cy="2679794"/>
          </a:xfrm>
          <a:custGeom>
            <a:avLst/>
            <a:gdLst/>
            <a:ahLst/>
            <a:cxnLst/>
            <a:rect l="l" t="t" r="r" b="b"/>
            <a:pathLst>
              <a:path w="243076" h="138027" extrusionOk="0">
                <a:moveTo>
                  <a:pt x="1" y="0"/>
                </a:moveTo>
                <a:lnTo>
                  <a:pt x="1" y="138027"/>
                </a:lnTo>
                <a:lnTo>
                  <a:pt x="243075" y="138027"/>
                </a:lnTo>
                <a:lnTo>
                  <a:pt x="243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ID"/>
          </a:p>
        </p:txBody>
      </p:sp>
      <p:grpSp>
        <p:nvGrpSpPr>
          <p:cNvPr id="162" name="Google Shape;2035;p56">
            <a:extLst>
              <a:ext uri="{FF2B5EF4-FFF2-40B4-BE49-F238E27FC236}">
                <a16:creationId xmlns:a16="http://schemas.microsoft.com/office/drawing/2014/main" id="{843B1FA6-5026-4B69-AA92-5EBE4187D978}"/>
              </a:ext>
            </a:extLst>
          </p:cNvPr>
          <p:cNvGrpSpPr/>
          <p:nvPr/>
        </p:nvGrpSpPr>
        <p:grpSpPr>
          <a:xfrm>
            <a:off x="740227" y="25754"/>
            <a:ext cx="574596" cy="574596"/>
            <a:chOff x="1190625" y="238125"/>
            <a:chExt cx="5228350" cy="5228350"/>
          </a:xfrm>
        </p:grpSpPr>
        <p:sp>
          <p:nvSpPr>
            <p:cNvPr id="163" name="Google Shape;2036;p56">
              <a:extLst>
                <a:ext uri="{FF2B5EF4-FFF2-40B4-BE49-F238E27FC236}">
                  <a16:creationId xmlns:a16="http://schemas.microsoft.com/office/drawing/2014/main" id="{FE3156D6-9645-4393-B6E0-98DBE1898C7D}"/>
                </a:ext>
              </a:extLst>
            </p:cNvPr>
            <p:cNvSpPr/>
            <p:nvPr/>
          </p:nvSpPr>
          <p:spPr>
            <a:xfrm>
              <a:off x="1190625" y="238125"/>
              <a:ext cx="5228350" cy="1072275"/>
            </a:xfrm>
            <a:custGeom>
              <a:avLst/>
              <a:gdLst/>
              <a:ahLst/>
              <a:cxnLst/>
              <a:rect l="l" t="t" r="r" b="b"/>
              <a:pathLst>
                <a:path w="209134" h="42891" extrusionOk="0">
                  <a:moveTo>
                    <a:pt x="0" y="0"/>
                  </a:moveTo>
                  <a:lnTo>
                    <a:pt x="0" y="12254"/>
                  </a:lnTo>
                  <a:lnTo>
                    <a:pt x="98452" y="12254"/>
                  </a:lnTo>
                  <a:lnTo>
                    <a:pt x="98452" y="42890"/>
                  </a:lnTo>
                  <a:lnTo>
                    <a:pt x="110706" y="42890"/>
                  </a:lnTo>
                  <a:lnTo>
                    <a:pt x="110706" y="12254"/>
                  </a:lnTo>
                  <a:lnTo>
                    <a:pt x="209133" y="12254"/>
                  </a:lnTo>
                  <a:lnTo>
                    <a:pt x="2091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37;p56">
              <a:extLst>
                <a:ext uri="{FF2B5EF4-FFF2-40B4-BE49-F238E27FC236}">
                  <a16:creationId xmlns:a16="http://schemas.microsoft.com/office/drawing/2014/main" id="{27B51C08-405E-4FD0-8874-DE7DFAF30534}"/>
                </a:ext>
              </a:extLst>
            </p:cNvPr>
            <p:cNvSpPr/>
            <p:nvPr/>
          </p:nvSpPr>
          <p:spPr>
            <a:xfrm>
              <a:off x="3805075" y="238125"/>
              <a:ext cx="2613900" cy="1072275"/>
            </a:xfrm>
            <a:custGeom>
              <a:avLst/>
              <a:gdLst/>
              <a:ahLst/>
              <a:cxnLst/>
              <a:rect l="l" t="t" r="r" b="b"/>
              <a:pathLst>
                <a:path w="104556" h="42891" extrusionOk="0">
                  <a:moveTo>
                    <a:pt x="1" y="0"/>
                  </a:moveTo>
                  <a:lnTo>
                    <a:pt x="1" y="42890"/>
                  </a:lnTo>
                  <a:lnTo>
                    <a:pt x="6128" y="42890"/>
                  </a:lnTo>
                  <a:lnTo>
                    <a:pt x="6128" y="12254"/>
                  </a:lnTo>
                  <a:lnTo>
                    <a:pt x="104555" y="12254"/>
                  </a:lnTo>
                  <a:lnTo>
                    <a:pt x="1045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38;p56">
              <a:extLst>
                <a:ext uri="{FF2B5EF4-FFF2-40B4-BE49-F238E27FC236}">
                  <a16:creationId xmlns:a16="http://schemas.microsoft.com/office/drawing/2014/main" id="{A27C175E-1221-45C1-A2FA-79554F864158}"/>
                </a:ext>
              </a:extLst>
            </p:cNvPr>
            <p:cNvSpPr/>
            <p:nvPr/>
          </p:nvSpPr>
          <p:spPr>
            <a:xfrm>
              <a:off x="3115775" y="1157200"/>
              <a:ext cx="1378650" cy="838225"/>
            </a:xfrm>
            <a:custGeom>
              <a:avLst/>
              <a:gdLst/>
              <a:ahLst/>
              <a:cxnLst/>
              <a:rect l="l" t="t" r="r" b="b"/>
              <a:pathLst>
                <a:path w="55146" h="33529" extrusionOk="0">
                  <a:moveTo>
                    <a:pt x="10907" y="0"/>
                  </a:moveTo>
                  <a:lnTo>
                    <a:pt x="1" y="33528"/>
                  </a:lnTo>
                  <a:lnTo>
                    <a:pt x="55145" y="33528"/>
                  </a:lnTo>
                  <a:lnTo>
                    <a:pt x="44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39;p56">
              <a:extLst>
                <a:ext uri="{FF2B5EF4-FFF2-40B4-BE49-F238E27FC236}">
                  <a16:creationId xmlns:a16="http://schemas.microsoft.com/office/drawing/2014/main" id="{8AFE8BBF-1671-4BBC-95A6-4ABF7F8BC177}"/>
                </a:ext>
              </a:extLst>
            </p:cNvPr>
            <p:cNvSpPr/>
            <p:nvPr/>
          </p:nvSpPr>
          <p:spPr>
            <a:xfrm>
              <a:off x="3805075" y="1157200"/>
              <a:ext cx="689350" cy="838225"/>
            </a:xfrm>
            <a:custGeom>
              <a:avLst/>
              <a:gdLst/>
              <a:ahLst/>
              <a:cxnLst/>
              <a:rect l="l" t="t" r="r" b="b"/>
              <a:pathLst>
                <a:path w="27574" h="33529" extrusionOk="0">
                  <a:moveTo>
                    <a:pt x="1" y="0"/>
                  </a:moveTo>
                  <a:lnTo>
                    <a:pt x="1" y="33528"/>
                  </a:lnTo>
                  <a:lnTo>
                    <a:pt x="27573" y="33528"/>
                  </a:lnTo>
                  <a:lnTo>
                    <a:pt x="166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0;p56">
              <a:extLst>
                <a:ext uri="{FF2B5EF4-FFF2-40B4-BE49-F238E27FC236}">
                  <a16:creationId xmlns:a16="http://schemas.microsoft.com/office/drawing/2014/main" id="{E4D8E454-45FF-4509-BC80-F6A0CF46F01D}"/>
                </a:ext>
              </a:extLst>
            </p:cNvPr>
            <p:cNvSpPr/>
            <p:nvPr/>
          </p:nvSpPr>
          <p:spPr>
            <a:xfrm>
              <a:off x="2732825" y="3475100"/>
              <a:ext cx="2144550" cy="1072300"/>
            </a:xfrm>
            <a:custGeom>
              <a:avLst/>
              <a:gdLst/>
              <a:ahLst/>
              <a:cxnLst/>
              <a:rect l="l" t="t" r="r" b="b"/>
              <a:pathLst>
                <a:path w="85782" h="42892" extrusionOk="0">
                  <a:moveTo>
                    <a:pt x="1" y="1"/>
                  </a:moveTo>
                  <a:cubicBezTo>
                    <a:pt x="1" y="23652"/>
                    <a:pt x="19240" y="42891"/>
                    <a:pt x="42891" y="42891"/>
                  </a:cubicBezTo>
                  <a:cubicBezTo>
                    <a:pt x="66542" y="42891"/>
                    <a:pt x="85781" y="23652"/>
                    <a:pt x="857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1;p56">
              <a:extLst>
                <a:ext uri="{FF2B5EF4-FFF2-40B4-BE49-F238E27FC236}">
                  <a16:creationId xmlns:a16="http://schemas.microsoft.com/office/drawing/2014/main" id="{D26F7321-0B1A-4FDF-A572-C55C9ED9C5EA}"/>
                </a:ext>
              </a:extLst>
            </p:cNvPr>
            <p:cNvSpPr/>
            <p:nvPr/>
          </p:nvSpPr>
          <p:spPr>
            <a:xfrm>
              <a:off x="3805075" y="3475100"/>
              <a:ext cx="1072300" cy="1072300"/>
            </a:xfrm>
            <a:custGeom>
              <a:avLst/>
              <a:gdLst/>
              <a:ahLst/>
              <a:cxnLst/>
              <a:rect l="l" t="t" r="r" b="b"/>
              <a:pathLst>
                <a:path w="42892" h="42892" extrusionOk="0">
                  <a:moveTo>
                    <a:pt x="1" y="1"/>
                  </a:moveTo>
                  <a:lnTo>
                    <a:pt x="1" y="42891"/>
                  </a:lnTo>
                  <a:cubicBezTo>
                    <a:pt x="23652" y="42891"/>
                    <a:pt x="42891" y="23652"/>
                    <a:pt x="42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2;p56">
              <a:extLst>
                <a:ext uri="{FF2B5EF4-FFF2-40B4-BE49-F238E27FC236}">
                  <a16:creationId xmlns:a16="http://schemas.microsoft.com/office/drawing/2014/main" id="{A3E22CD4-B77D-440F-9B8E-4AD2DA2DF493}"/>
                </a:ext>
              </a:extLst>
            </p:cNvPr>
            <p:cNvSpPr/>
            <p:nvPr/>
          </p:nvSpPr>
          <p:spPr>
            <a:xfrm>
              <a:off x="3651900" y="4853725"/>
              <a:ext cx="306400" cy="612750"/>
            </a:xfrm>
            <a:custGeom>
              <a:avLst/>
              <a:gdLst/>
              <a:ahLst/>
              <a:cxnLst/>
              <a:rect l="l" t="t" r="r" b="b"/>
              <a:pathLst>
                <a:path w="12256" h="24510" extrusionOk="0">
                  <a:moveTo>
                    <a:pt x="1" y="1"/>
                  </a:moveTo>
                  <a:lnTo>
                    <a:pt x="1" y="24509"/>
                  </a:lnTo>
                  <a:lnTo>
                    <a:pt x="12255" y="24509"/>
                  </a:lnTo>
                  <a:lnTo>
                    <a:pt x="122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3;p56">
              <a:extLst>
                <a:ext uri="{FF2B5EF4-FFF2-40B4-BE49-F238E27FC236}">
                  <a16:creationId xmlns:a16="http://schemas.microsoft.com/office/drawing/2014/main" id="{9C5513C4-28EC-471E-9278-287B5FC49F84}"/>
                </a:ext>
              </a:extLst>
            </p:cNvPr>
            <p:cNvSpPr/>
            <p:nvPr/>
          </p:nvSpPr>
          <p:spPr>
            <a:xfrm>
              <a:off x="3805075" y="4853725"/>
              <a:ext cx="153225" cy="612750"/>
            </a:xfrm>
            <a:custGeom>
              <a:avLst/>
              <a:gdLst/>
              <a:ahLst/>
              <a:cxnLst/>
              <a:rect l="l" t="t" r="r" b="b"/>
              <a:pathLst>
                <a:path w="6129" h="24510" extrusionOk="0">
                  <a:moveTo>
                    <a:pt x="1" y="1"/>
                  </a:moveTo>
                  <a:lnTo>
                    <a:pt x="1" y="24509"/>
                  </a:lnTo>
                  <a:lnTo>
                    <a:pt x="6128" y="24509"/>
                  </a:lnTo>
                  <a:lnTo>
                    <a:pt x="61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44;p56">
              <a:extLst>
                <a:ext uri="{FF2B5EF4-FFF2-40B4-BE49-F238E27FC236}">
                  <a16:creationId xmlns:a16="http://schemas.microsoft.com/office/drawing/2014/main" id="{7B2287C8-024A-4DA1-9281-AFD2B63F46B6}"/>
                </a:ext>
              </a:extLst>
            </p:cNvPr>
            <p:cNvSpPr/>
            <p:nvPr/>
          </p:nvSpPr>
          <p:spPr>
            <a:xfrm>
              <a:off x="4671475" y="4342100"/>
              <a:ext cx="560050" cy="560050"/>
            </a:xfrm>
            <a:custGeom>
              <a:avLst/>
              <a:gdLst/>
              <a:ahLst/>
              <a:cxnLst/>
              <a:rect l="l" t="t" r="r" b="b"/>
              <a:pathLst>
                <a:path w="22402" h="22402" extrusionOk="0">
                  <a:moveTo>
                    <a:pt x="8676" y="1"/>
                  </a:moveTo>
                  <a:lnTo>
                    <a:pt x="0" y="8652"/>
                  </a:lnTo>
                  <a:lnTo>
                    <a:pt x="13750" y="22402"/>
                  </a:lnTo>
                  <a:lnTo>
                    <a:pt x="22401" y="13726"/>
                  </a:lnTo>
                  <a:lnTo>
                    <a:pt x="867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45;p56">
              <a:extLst>
                <a:ext uri="{FF2B5EF4-FFF2-40B4-BE49-F238E27FC236}">
                  <a16:creationId xmlns:a16="http://schemas.microsoft.com/office/drawing/2014/main" id="{DB294D8A-0E7E-4F31-B57F-E9B331EEAC60}"/>
                </a:ext>
              </a:extLst>
            </p:cNvPr>
            <p:cNvSpPr/>
            <p:nvPr/>
          </p:nvSpPr>
          <p:spPr>
            <a:xfrm>
              <a:off x="2378075" y="4342100"/>
              <a:ext cx="560050" cy="560050"/>
            </a:xfrm>
            <a:custGeom>
              <a:avLst/>
              <a:gdLst/>
              <a:ahLst/>
              <a:cxnLst/>
              <a:rect l="l" t="t" r="r" b="b"/>
              <a:pathLst>
                <a:path w="22402" h="22402" extrusionOk="0">
                  <a:moveTo>
                    <a:pt x="13749" y="1"/>
                  </a:moveTo>
                  <a:lnTo>
                    <a:pt x="0" y="13726"/>
                  </a:lnTo>
                  <a:lnTo>
                    <a:pt x="8676" y="22402"/>
                  </a:lnTo>
                  <a:lnTo>
                    <a:pt x="22401" y="8652"/>
                  </a:lnTo>
                  <a:lnTo>
                    <a:pt x="137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46;p56">
              <a:extLst>
                <a:ext uri="{FF2B5EF4-FFF2-40B4-BE49-F238E27FC236}">
                  <a16:creationId xmlns:a16="http://schemas.microsoft.com/office/drawing/2014/main" id="{13CF2C7B-06B8-415B-9006-907442DC47E4}"/>
                </a:ext>
              </a:extLst>
            </p:cNvPr>
            <p:cNvSpPr/>
            <p:nvPr/>
          </p:nvSpPr>
          <p:spPr>
            <a:xfrm>
              <a:off x="2120100" y="1790125"/>
              <a:ext cx="3370000" cy="1838200"/>
            </a:xfrm>
            <a:custGeom>
              <a:avLst/>
              <a:gdLst/>
              <a:ahLst/>
              <a:cxnLst/>
              <a:rect l="l" t="t" r="r" b="b"/>
              <a:pathLst>
                <a:path w="134800" h="73528" extrusionOk="0">
                  <a:moveTo>
                    <a:pt x="67400" y="1"/>
                  </a:moveTo>
                  <a:cubicBezTo>
                    <a:pt x="30269" y="1"/>
                    <a:pt x="1" y="30269"/>
                    <a:pt x="1" y="67400"/>
                  </a:cubicBezTo>
                  <a:lnTo>
                    <a:pt x="1" y="73527"/>
                  </a:lnTo>
                  <a:lnTo>
                    <a:pt x="134799" y="73527"/>
                  </a:lnTo>
                  <a:lnTo>
                    <a:pt x="134799" y="67400"/>
                  </a:lnTo>
                  <a:cubicBezTo>
                    <a:pt x="134799" y="30269"/>
                    <a:pt x="104531" y="1"/>
                    <a:pt x="67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47;p56">
              <a:extLst>
                <a:ext uri="{FF2B5EF4-FFF2-40B4-BE49-F238E27FC236}">
                  <a16:creationId xmlns:a16="http://schemas.microsoft.com/office/drawing/2014/main" id="{28AF6447-F3F5-40B8-9FCD-761F10C3C985}"/>
                </a:ext>
              </a:extLst>
            </p:cNvPr>
            <p:cNvSpPr/>
            <p:nvPr/>
          </p:nvSpPr>
          <p:spPr>
            <a:xfrm>
              <a:off x="3805075" y="1790125"/>
              <a:ext cx="1685025" cy="1838200"/>
            </a:xfrm>
            <a:custGeom>
              <a:avLst/>
              <a:gdLst/>
              <a:ahLst/>
              <a:cxnLst/>
              <a:rect l="l" t="t" r="r" b="b"/>
              <a:pathLst>
                <a:path w="67401" h="73528" extrusionOk="0">
                  <a:moveTo>
                    <a:pt x="1" y="1"/>
                  </a:moveTo>
                  <a:lnTo>
                    <a:pt x="1" y="73527"/>
                  </a:lnTo>
                  <a:lnTo>
                    <a:pt x="67400" y="73527"/>
                  </a:lnTo>
                  <a:lnTo>
                    <a:pt x="67400" y="67400"/>
                  </a:lnTo>
                  <a:cubicBezTo>
                    <a:pt x="67400" y="30269"/>
                    <a:pt x="37132"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5" name="Google Shape;1813;p48">
            <a:extLst>
              <a:ext uri="{FF2B5EF4-FFF2-40B4-BE49-F238E27FC236}">
                <a16:creationId xmlns:a16="http://schemas.microsoft.com/office/drawing/2014/main" id="{B2D4A974-99A4-4CD5-A072-F8D2C5386D40}"/>
              </a:ext>
            </a:extLst>
          </p:cNvPr>
          <p:cNvSpPr txBox="1">
            <a:spLocks noGrp="1"/>
          </p:cNvSpPr>
          <p:nvPr>
            <p:ph type="title"/>
          </p:nvPr>
        </p:nvSpPr>
        <p:spPr>
          <a:xfrm>
            <a:off x="3072367" y="231506"/>
            <a:ext cx="2989835" cy="53196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SUMBER ARUS LISTRIK</a:t>
            </a:r>
            <a:endParaRPr sz="2000" dirty="0"/>
          </a:p>
        </p:txBody>
      </p:sp>
      <p:sp>
        <p:nvSpPr>
          <p:cNvPr id="177" name="TextBox 176">
            <a:extLst>
              <a:ext uri="{FF2B5EF4-FFF2-40B4-BE49-F238E27FC236}">
                <a16:creationId xmlns:a16="http://schemas.microsoft.com/office/drawing/2014/main" id="{EB6A316D-19A2-4184-81C9-CBBD5DEB2702}"/>
              </a:ext>
            </a:extLst>
          </p:cNvPr>
          <p:cNvSpPr txBox="1"/>
          <p:nvPr/>
        </p:nvSpPr>
        <p:spPr>
          <a:xfrm>
            <a:off x="775735" y="713937"/>
            <a:ext cx="4593264" cy="376834"/>
          </a:xfrm>
          <a:prstGeom prst="rect">
            <a:avLst/>
          </a:prstGeom>
          <a:noFill/>
        </p:spPr>
        <p:txBody>
          <a:bodyPr wrap="square">
            <a:spAutoFit/>
          </a:bodyPr>
          <a:lstStyle/>
          <a:p>
            <a:pPr>
              <a:lnSpc>
                <a:spcPct val="150000"/>
              </a:lnSpc>
              <a:spcAft>
                <a:spcPts val="0"/>
              </a:spcAft>
            </a:pPr>
            <a:r>
              <a:rPr lang="id-ID" sz="1400" dirty="0">
                <a:solidFill>
                  <a:schemeClr val="bg1"/>
                </a:solidFill>
                <a:effectLst/>
                <a:latin typeface="Times New Roman" panose="02020603050405020304" pitchFamily="18" charset="0"/>
                <a:ea typeface="Times New Roman" panose="02020603050405020304" pitchFamily="18" charset="0"/>
              </a:rPr>
              <a:t>Ada 4 macam sumber arus listrik DC, yaitu:</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179" name="TextBox 178">
            <a:extLst>
              <a:ext uri="{FF2B5EF4-FFF2-40B4-BE49-F238E27FC236}">
                <a16:creationId xmlns:a16="http://schemas.microsoft.com/office/drawing/2014/main" id="{D8FE04F9-0EF3-479B-81CA-609402CA98EB}"/>
              </a:ext>
            </a:extLst>
          </p:cNvPr>
          <p:cNvSpPr txBox="1"/>
          <p:nvPr/>
        </p:nvSpPr>
        <p:spPr>
          <a:xfrm>
            <a:off x="578326" y="1228127"/>
            <a:ext cx="7338730" cy="890115"/>
          </a:xfrm>
          <a:prstGeom prst="rect">
            <a:avLst/>
          </a:prstGeom>
          <a:noFill/>
        </p:spPr>
        <p:txBody>
          <a:bodyPr wrap="square">
            <a:spAutoFit/>
          </a:bodyPr>
          <a:lstStyle/>
          <a:p>
            <a:pPr>
              <a:lnSpc>
                <a:spcPct val="150000"/>
              </a:lnSpc>
              <a:spcAft>
                <a:spcPts val="0"/>
              </a:spcAft>
              <a:buClr>
                <a:schemeClr val="bg1"/>
              </a:buClr>
            </a:pPr>
            <a:r>
              <a:rPr lang="en-US" sz="1200" b="1" dirty="0">
                <a:solidFill>
                  <a:schemeClr val="bg1"/>
                </a:solidFill>
                <a:effectLst/>
                <a:latin typeface="Times New Roman" panose="02020603050405020304" pitchFamily="18" charset="0"/>
                <a:ea typeface="Times New Roman" panose="02020603050405020304" pitchFamily="18" charset="0"/>
              </a:rPr>
              <a:t>1. </a:t>
            </a:r>
            <a:r>
              <a:rPr lang="id-ID" sz="1200" b="1" dirty="0">
                <a:solidFill>
                  <a:schemeClr val="bg1"/>
                </a:solidFill>
                <a:effectLst/>
                <a:latin typeface="Times New Roman" panose="02020603050405020304" pitchFamily="18" charset="0"/>
                <a:ea typeface="Times New Roman" panose="02020603050405020304" pitchFamily="18" charset="0"/>
              </a:rPr>
              <a:t>Generator Arus Searah</a:t>
            </a:r>
            <a:endParaRPr lang="en-ID" sz="1200" b="1" dirty="0">
              <a:solidFill>
                <a:schemeClr val="bg1"/>
              </a:solidFill>
              <a:latin typeface="Times New Roman" panose="02020603050405020304" pitchFamily="18" charset="0"/>
              <a:ea typeface="Times New Roman" panose="02020603050405020304" pitchFamily="18" charset="0"/>
            </a:endParaRPr>
          </a:p>
          <a:p>
            <a:pPr>
              <a:lnSpc>
                <a:spcPct val="150000"/>
              </a:lnSpc>
              <a:spcAft>
                <a:spcPts val="0"/>
              </a:spcAft>
              <a:buClr>
                <a:schemeClr val="bg1"/>
              </a:buClr>
            </a:pPr>
            <a:r>
              <a:rPr lang="id-ID" sz="1200" dirty="0">
                <a:solidFill>
                  <a:schemeClr val="bg1"/>
                </a:solidFill>
                <a:effectLst/>
                <a:latin typeface="Times New Roman" panose="02020603050405020304" pitchFamily="18" charset="0"/>
                <a:ea typeface="Times New Roman" panose="02020603050405020304" pitchFamily="18" charset="0"/>
              </a:rPr>
              <a:t>Generator merupakan alat yang biasanya dipakai untuk keperluan khusus yang mengubah energi gerak menjadi energi listrik arus searah.</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181" name="TextBox 180">
            <a:extLst>
              <a:ext uri="{FF2B5EF4-FFF2-40B4-BE49-F238E27FC236}">
                <a16:creationId xmlns:a16="http://schemas.microsoft.com/office/drawing/2014/main" id="{50E768F0-AB28-460A-BC8F-7FE2C6B301B0}"/>
              </a:ext>
            </a:extLst>
          </p:cNvPr>
          <p:cNvSpPr txBox="1"/>
          <p:nvPr/>
        </p:nvSpPr>
        <p:spPr>
          <a:xfrm>
            <a:off x="570164" y="2184661"/>
            <a:ext cx="8291215" cy="1444113"/>
          </a:xfrm>
          <a:prstGeom prst="rect">
            <a:avLst/>
          </a:prstGeom>
          <a:noFill/>
        </p:spPr>
        <p:txBody>
          <a:bodyPr wrap="square">
            <a:spAutoFit/>
          </a:bodyPr>
          <a:lstStyle/>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Berdasarkan rangkaian belitan magnet atau penguat eksitasinya terhadap angker generator, generator arus DC dibagi menjadi:</a:t>
            </a:r>
            <a:endParaRPr lang="en-ID" sz="1200" dirty="0">
              <a:solidFill>
                <a:schemeClr val="bg1"/>
              </a:solidFill>
              <a:latin typeface="Times New Roman" panose="02020603050405020304" pitchFamily="18" charset="0"/>
              <a:ea typeface="Times New Roman" panose="02020603050405020304" pitchFamily="18" charset="0"/>
            </a:endParaRPr>
          </a:p>
          <a:p>
            <a:pPr marL="285750" indent="-285750">
              <a:lnSpc>
                <a:spcPct val="150000"/>
              </a:lnSpc>
              <a:spcAft>
                <a:spcPts val="0"/>
              </a:spcAft>
              <a:buClr>
                <a:schemeClr val="bg1"/>
              </a:buClr>
              <a:buFont typeface="Wingdings" panose="05000000000000000000" pitchFamily="2" charset="2"/>
              <a:buChar char="v"/>
            </a:pPr>
            <a:r>
              <a:rPr lang="id-ID" sz="1200" dirty="0">
                <a:solidFill>
                  <a:schemeClr val="bg1"/>
                </a:solidFill>
                <a:effectLst/>
                <a:latin typeface="Times New Roman" panose="02020603050405020304" pitchFamily="18" charset="0"/>
                <a:ea typeface="Times New Roman" panose="02020603050405020304" pitchFamily="18" charset="0"/>
              </a:rPr>
              <a:t>Generator kompon</a:t>
            </a:r>
            <a:endParaRPr lang="en-ID" sz="1200" dirty="0">
              <a:solidFill>
                <a:schemeClr val="bg1"/>
              </a:solidFill>
              <a:latin typeface="Times New Roman" panose="02020603050405020304" pitchFamily="18" charset="0"/>
              <a:ea typeface="Times New Roman" panose="02020603050405020304" pitchFamily="18" charset="0"/>
            </a:endParaRPr>
          </a:p>
          <a:p>
            <a:pPr marL="285750" indent="-285750">
              <a:lnSpc>
                <a:spcPct val="150000"/>
              </a:lnSpc>
              <a:spcAft>
                <a:spcPts val="0"/>
              </a:spcAft>
              <a:buClr>
                <a:schemeClr val="bg1"/>
              </a:buClr>
              <a:buFont typeface="Wingdings" panose="05000000000000000000" pitchFamily="2" charset="2"/>
              <a:buChar char="v"/>
            </a:pPr>
            <a:r>
              <a:rPr lang="id-ID" sz="1200" dirty="0">
                <a:solidFill>
                  <a:schemeClr val="bg1"/>
                </a:solidFill>
                <a:effectLst/>
                <a:latin typeface="Times New Roman" panose="02020603050405020304" pitchFamily="18" charset="0"/>
                <a:ea typeface="Times New Roman" panose="02020603050405020304" pitchFamily="18" charset="0"/>
              </a:rPr>
              <a:t>Generator shunt</a:t>
            </a:r>
            <a:endParaRPr lang="en-ID" sz="1200" dirty="0">
              <a:solidFill>
                <a:schemeClr val="bg1"/>
              </a:solidFill>
              <a:latin typeface="Times New Roman" panose="02020603050405020304" pitchFamily="18" charset="0"/>
              <a:ea typeface="Times New Roman" panose="02020603050405020304" pitchFamily="18" charset="0"/>
            </a:endParaRPr>
          </a:p>
          <a:p>
            <a:pPr marL="285750" indent="-285750">
              <a:lnSpc>
                <a:spcPct val="150000"/>
              </a:lnSpc>
              <a:spcAft>
                <a:spcPts val="0"/>
              </a:spcAft>
              <a:buClr>
                <a:schemeClr val="bg1"/>
              </a:buClr>
              <a:buFont typeface="Wingdings" panose="05000000000000000000" pitchFamily="2" charset="2"/>
              <a:buChar char="v"/>
            </a:pPr>
            <a:r>
              <a:rPr lang="id-ID" sz="1200" dirty="0">
                <a:solidFill>
                  <a:schemeClr val="bg1"/>
                </a:solidFill>
                <a:effectLst/>
                <a:latin typeface="Times New Roman" panose="02020603050405020304" pitchFamily="18" charset="0"/>
                <a:ea typeface="Times New Roman" panose="02020603050405020304" pitchFamily="18" charset="0"/>
              </a:rPr>
              <a:t>Generator penguat terpisah</a:t>
            </a:r>
            <a:endParaRPr lang="en-ID" sz="1200" dirty="0">
              <a:solidFill>
                <a:schemeClr val="bg1"/>
              </a:solidFill>
              <a:latin typeface="Times New Roman" panose="02020603050405020304" pitchFamily="18" charset="0"/>
              <a:ea typeface="Times New Roman" panose="02020603050405020304" pitchFamily="18" charset="0"/>
            </a:endParaRPr>
          </a:p>
          <a:p>
            <a:pPr marL="285750" indent="-285750">
              <a:lnSpc>
                <a:spcPct val="150000"/>
              </a:lnSpc>
              <a:spcAft>
                <a:spcPts val="0"/>
              </a:spcAft>
              <a:buClr>
                <a:schemeClr val="bg1"/>
              </a:buClr>
              <a:buFont typeface="Wingdings" panose="05000000000000000000" pitchFamily="2" charset="2"/>
              <a:buChar char="v"/>
            </a:pPr>
            <a:r>
              <a:rPr lang="id-ID" sz="1200" dirty="0">
                <a:solidFill>
                  <a:schemeClr val="bg1"/>
                </a:solidFill>
                <a:effectLst/>
                <a:latin typeface="Times New Roman" panose="02020603050405020304" pitchFamily="18" charset="0"/>
                <a:ea typeface="Times New Roman" panose="02020603050405020304" pitchFamily="18" charset="0"/>
              </a:rPr>
              <a:t>Generator memiliki dua bagian:</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183" name="TextBox 182">
            <a:extLst>
              <a:ext uri="{FF2B5EF4-FFF2-40B4-BE49-F238E27FC236}">
                <a16:creationId xmlns:a16="http://schemas.microsoft.com/office/drawing/2014/main" id="{84EFB44E-4F3A-4DDA-862B-9319838E9D0E}"/>
              </a:ext>
            </a:extLst>
          </p:cNvPr>
          <p:cNvSpPr txBox="1"/>
          <p:nvPr/>
        </p:nvSpPr>
        <p:spPr>
          <a:xfrm>
            <a:off x="570164" y="3720376"/>
            <a:ext cx="7338729" cy="890115"/>
          </a:xfrm>
          <a:prstGeom prst="rect">
            <a:avLst/>
          </a:prstGeom>
          <a:noFill/>
        </p:spPr>
        <p:txBody>
          <a:bodyPr wrap="square">
            <a:spAutoFit/>
          </a:bodyPr>
          <a:lstStyle/>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Tegangan induksi dari sebuah generator dapat didapatkan dengan dua cara, yakni:</a:t>
            </a:r>
            <a:endParaRPr lang="en-ID" sz="1200" dirty="0">
              <a:solidFill>
                <a:schemeClr val="bg1"/>
              </a:solidFill>
              <a:effectLst/>
              <a:latin typeface="Times New Roman" panose="02020603050405020304" pitchFamily="18" charset="0"/>
              <a:ea typeface="Times New Roman" panose="02020603050405020304" pitchFamily="18" charset="0"/>
            </a:endParaRPr>
          </a:p>
          <a:p>
            <a:pPr marL="228600" lvl="0" indent="-228600">
              <a:lnSpc>
                <a:spcPct val="150000"/>
              </a:lnSpc>
              <a:spcAft>
                <a:spcPts val="0"/>
              </a:spcAft>
              <a:buClr>
                <a:schemeClr val="bg1"/>
              </a:buClr>
              <a:buFont typeface="+mj-lt"/>
              <a:buAutoNum type="arabicPeriod"/>
            </a:pPr>
            <a:r>
              <a:rPr lang="id-ID" sz="1200" dirty="0">
                <a:solidFill>
                  <a:schemeClr val="bg1"/>
                </a:solidFill>
                <a:effectLst/>
                <a:latin typeface="Times New Roman" panose="02020603050405020304" pitchFamily="18" charset="0"/>
                <a:ea typeface="Times New Roman" panose="02020603050405020304" pitchFamily="18" charset="0"/>
              </a:rPr>
              <a:t>Memakai komutator, menghasilkan tegangan DC</a:t>
            </a:r>
            <a:endParaRPr lang="en-ID" sz="1200" dirty="0">
              <a:solidFill>
                <a:schemeClr val="bg1"/>
              </a:solidFill>
              <a:latin typeface="Times New Roman" panose="02020603050405020304" pitchFamily="18" charset="0"/>
              <a:ea typeface="Times New Roman" panose="02020603050405020304" pitchFamily="18" charset="0"/>
            </a:endParaRPr>
          </a:p>
          <a:p>
            <a:pPr marL="228600" lvl="0" indent="-228600">
              <a:lnSpc>
                <a:spcPct val="150000"/>
              </a:lnSpc>
              <a:spcAft>
                <a:spcPts val="0"/>
              </a:spcAft>
              <a:buClr>
                <a:schemeClr val="bg1"/>
              </a:buClr>
              <a:buFont typeface="+mj-lt"/>
              <a:buAutoNum type="arabicPeriod"/>
            </a:pPr>
            <a:r>
              <a:rPr lang="id-ID" sz="1200" dirty="0">
                <a:solidFill>
                  <a:schemeClr val="bg1"/>
                </a:solidFill>
                <a:effectLst/>
                <a:latin typeface="Times New Roman" panose="02020603050405020304" pitchFamily="18" charset="0"/>
                <a:ea typeface="Times New Roman" panose="02020603050405020304" pitchFamily="18" charset="0"/>
              </a:rPr>
              <a:t>Memakai cincin-seret, menghasilkan tegangan induksi bolak-balik</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2A78F8-30DA-44F2-91DF-DA1203D54217}"/>
              </a:ext>
            </a:extLst>
          </p:cNvPr>
          <p:cNvSpPr txBox="1"/>
          <p:nvPr/>
        </p:nvSpPr>
        <p:spPr>
          <a:xfrm>
            <a:off x="3567222" y="231441"/>
            <a:ext cx="2009553" cy="417422"/>
          </a:xfrm>
          <a:prstGeom prst="rect">
            <a:avLst/>
          </a:prstGeom>
          <a:noFill/>
        </p:spPr>
        <p:txBody>
          <a:bodyPr wrap="square">
            <a:spAutoFit/>
          </a:bodyPr>
          <a:lstStyle/>
          <a:p>
            <a:pPr>
              <a:lnSpc>
                <a:spcPct val="150000"/>
              </a:lnSpc>
              <a:spcAft>
                <a:spcPts val="0"/>
              </a:spcAft>
            </a:pPr>
            <a:r>
              <a:rPr lang="en-US" sz="1600" b="1" dirty="0">
                <a:solidFill>
                  <a:schemeClr val="bg1"/>
                </a:solidFill>
                <a:latin typeface="Times New Roman" panose="02020603050405020304" pitchFamily="18" charset="0"/>
                <a:ea typeface="Times New Roman" panose="02020603050405020304" pitchFamily="18" charset="0"/>
              </a:rPr>
              <a:t>2. </a:t>
            </a:r>
            <a:r>
              <a:rPr lang="id-ID" sz="1600" b="1" dirty="0">
                <a:solidFill>
                  <a:schemeClr val="bg1"/>
                </a:solidFill>
                <a:effectLst/>
                <a:latin typeface="Times New Roman" panose="02020603050405020304" pitchFamily="18" charset="0"/>
                <a:ea typeface="Times New Roman" panose="02020603050405020304" pitchFamily="18" charset="0"/>
              </a:rPr>
              <a:t>Termoelemen</a:t>
            </a:r>
            <a:endParaRPr lang="en-ID" sz="1600" dirty="0">
              <a:solidFill>
                <a:schemeClr val="bg1"/>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4C9566A5-DAFF-46E9-B8F1-C67C8900269B}"/>
              </a:ext>
            </a:extLst>
          </p:cNvPr>
          <p:cNvSpPr txBox="1"/>
          <p:nvPr/>
        </p:nvSpPr>
        <p:spPr>
          <a:xfrm>
            <a:off x="595422" y="908991"/>
            <a:ext cx="7187611" cy="1167114"/>
          </a:xfrm>
          <a:prstGeom prst="rect">
            <a:avLst/>
          </a:prstGeom>
          <a:noFill/>
        </p:spPr>
        <p:txBody>
          <a:bodyPr wrap="square">
            <a:spAutoFit/>
          </a:bodyPr>
          <a:lstStyle/>
          <a:p>
            <a:pPr>
              <a:lnSpc>
                <a:spcPct val="150000"/>
              </a:lnSpc>
            </a:pPr>
            <a:r>
              <a:rPr lang="id-ID" sz="1200" dirty="0">
                <a:solidFill>
                  <a:schemeClr val="bg1"/>
                </a:solidFill>
                <a:effectLst/>
                <a:latin typeface="Times New Roman" panose="02020603050405020304" pitchFamily="18" charset="0"/>
                <a:ea typeface="Times New Roman" panose="02020603050405020304" pitchFamily="18" charset="0"/>
              </a:rPr>
              <a:t>Termoelemen adalah sebuah hal ketika perbedaan suhu mengakibatkan terciptanya aliran arus listrik searah. Thomas John Seebach pada tahun 1826 mencetuskan bahwa termoelemen dapat mengubah energi panas menjadi energi listrik</a:t>
            </a:r>
            <a:r>
              <a:rPr lang="en-US" sz="12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Jadi, semakin besar perbandingan suhu maka akan semakin besar arus yang mengalir.</a:t>
            </a:r>
            <a:endParaRPr lang="en-ID" sz="1200" dirty="0">
              <a:solidFill>
                <a:schemeClr val="bg1"/>
              </a:solidFill>
              <a:effectLst/>
              <a:latin typeface="Times New Roman" panose="02020603050405020304" pitchFamily="18" charset="0"/>
              <a:ea typeface="Times New Roman" panose="02020603050405020304" pitchFamily="18" charset="0"/>
            </a:endParaRPr>
          </a:p>
          <a:p>
            <a:pPr>
              <a:lnSpc>
                <a:spcPct val="150000"/>
              </a:lnSpc>
              <a:spcAft>
                <a:spcPts val="0"/>
              </a:spcAft>
            </a:pP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E51EA53-DE80-48C4-9434-6A196EC02C96}"/>
              </a:ext>
            </a:extLst>
          </p:cNvPr>
          <p:cNvSpPr txBox="1"/>
          <p:nvPr/>
        </p:nvSpPr>
        <p:spPr>
          <a:xfrm>
            <a:off x="1990946" y="1788747"/>
            <a:ext cx="2913322" cy="417422"/>
          </a:xfrm>
          <a:prstGeom prst="rect">
            <a:avLst/>
          </a:prstGeom>
          <a:noFill/>
        </p:spPr>
        <p:txBody>
          <a:bodyPr wrap="square">
            <a:spAutoFit/>
          </a:bodyPr>
          <a:lstStyle/>
          <a:p>
            <a:pPr>
              <a:lnSpc>
                <a:spcPct val="150000"/>
              </a:lnSpc>
              <a:spcAft>
                <a:spcPts val="0"/>
              </a:spcAft>
            </a:pPr>
            <a:r>
              <a:rPr lang="id-ID" sz="1600" b="1" dirty="0">
                <a:solidFill>
                  <a:schemeClr val="bg1"/>
                </a:solidFill>
                <a:effectLst/>
                <a:latin typeface="Times New Roman" panose="02020603050405020304" pitchFamily="18" charset="0"/>
                <a:ea typeface="Times New Roman" panose="02020603050405020304" pitchFamily="18" charset="0"/>
              </a:rPr>
              <a:t>3</a:t>
            </a:r>
            <a:r>
              <a:rPr lang="en-US" sz="1600" b="1" dirty="0">
                <a:solidFill>
                  <a:schemeClr val="bg1"/>
                </a:solidFill>
                <a:latin typeface="Times New Roman" panose="02020603050405020304" pitchFamily="18" charset="0"/>
                <a:ea typeface="Times New Roman" panose="02020603050405020304" pitchFamily="18" charset="0"/>
              </a:rPr>
              <a:t>. </a:t>
            </a:r>
            <a:r>
              <a:rPr lang="id-ID" sz="1600" b="1" dirty="0">
                <a:solidFill>
                  <a:schemeClr val="bg1"/>
                </a:solidFill>
                <a:effectLst/>
                <a:latin typeface="Times New Roman" panose="02020603050405020304" pitchFamily="18" charset="0"/>
                <a:ea typeface="Times New Roman" panose="02020603050405020304" pitchFamily="18" charset="0"/>
              </a:rPr>
              <a:t>Sel Surya (Cell Surya)</a:t>
            </a:r>
            <a:endParaRPr lang="en-ID" sz="1600" dirty="0">
              <a:solidFill>
                <a:schemeClr val="bg1"/>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D58C12A8-9EE3-42E7-B063-EE23BD762A17}"/>
              </a:ext>
            </a:extLst>
          </p:cNvPr>
          <p:cNvSpPr txBox="1"/>
          <p:nvPr/>
        </p:nvSpPr>
        <p:spPr>
          <a:xfrm>
            <a:off x="1990946" y="2206169"/>
            <a:ext cx="6140301" cy="646331"/>
          </a:xfrm>
          <a:prstGeom prst="rect">
            <a:avLst/>
          </a:prstGeom>
          <a:noFill/>
        </p:spPr>
        <p:txBody>
          <a:bodyPr wrap="square">
            <a:spAutoFit/>
          </a:bodyPr>
          <a:lstStyle/>
          <a:p>
            <a:r>
              <a:rPr lang="id-ID" sz="1200" dirty="0">
                <a:solidFill>
                  <a:schemeClr val="bg1"/>
                </a:solidFill>
                <a:effectLst/>
                <a:latin typeface="Times New Roman" panose="02020603050405020304" pitchFamily="18" charset="0"/>
                <a:ea typeface="Times New Roman" panose="02020603050405020304" pitchFamily="18" charset="0"/>
              </a:rPr>
              <a:t>Sel photovoltaic ialah nama lain dari sel surya, yakni alat semikonduktor yang memiliki sebuah wilayah besar dioda p-n junction. Artinya, dengan hadirnya cahaya matahari dapat menghasilkan energi listrik yang bermanfaat. Perubahan energi ini disebut dengan photovoltaic.</a:t>
            </a:r>
            <a:endParaRPr lang="en-ID" sz="1200" dirty="0">
              <a:solidFill>
                <a:schemeClr val="bg1"/>
              </a:solidFill>
            </a:endParaRPr>
          </a:p>
        </p:txBody>
      </p:sp>
      <p:sp>
        <p:nvSpPr>
          <p:cNvPr id="14" name="TextBox 13">
            <a:extLst>
              <a:ext uri="{FF2B5EF4-FFF2-40B4-BE49-F238E27FC236}">
                <a16:creationId xmlns:a16="http://schemas.microsoft.com/office/drawing/2014/main" id="{E3560CCF-C47F-48D5-9236-F8BCEF5C33D7}"/>
              </a:ext>
            </a:extLst>
          </p:cNvPr>
          <p:cNvSpPr txBox="1"/>
          <p:nvPr/>
        </p:nvSpPr>
        <p:spPr>
          <a:xfrm>
            <a:off x="829336" y="3091144"/>
            <a:ext cx="6719781" cy="1721112"/>
          </a:xfrm>
          <a:prstGeom prst="rect">
            <a:avLst/>
          </a:prstGeom>
          <a:noFill/>
        </p:spPr>
        <p:txBody>
          <a:bodyPr wrap="square">
            <a:spAutoFit/>
          </a:bodyPr>
          <a:lstStyle/>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Panel surya merupakan sel surya dalam bentuk modul. Benda ini dapat diaplikasikan di atap gedung yang dihubungkan dengan inverter ke grid listrik pada sebuah pengaturan net metering.</a:t>
            </a:r>
            <a:endParaRPr lang="en-ID" sz="1200" dirty="0">
              <a:solidFill>
                <a:schemeClr val="bg1"/>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Prinsip kerja dari alat ini adalah plat foil aluminium yang terkena cahaya matahari akan menjadi panas lalu panas tersebut akan diteruskan ke plat silikon. Potensial yang diciptakan oleh sel surya sangat kecil jadi membutuhkan banyak sekali sel surya. Besar arus yang mengalir pun sangat bergantung pada intensitas cahaya yang menembus plat, luas penampang yang tersinari cahaya, dan jumlah sel yang ada.</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633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0CD043B-29FD-4CC7-8E54-84EB70B09F89}"/>
              </a:ext>
            </a:extLst>
          </p:cNvPr>
          <p:cNvSpPr txBox="1"/>
          <p:nvPr/>
        </p:nvSpPr>
        <p:spPr>
          <a:xfrm>
            <a:off x="3289447" y="-212651"/>
            <a:ext cx="2565105" cy="786754"/>
          </a:xfrm>
          <a:prstGeom prst="rect">
            <a:avLst/>
          </a:prstGeom>
          <a:noFill/>
        </p:spPr>
        <p:txBody>
          <a:bodyPr wrap="square">
            <a:spAutoFit/>
          </a:bodyPr>
          <a:lstStyle/>
          <a:p>
            <a:pPr>
              <a:lnSpc>
                <a:spcPct val="150000"/>
              </a:lnSpc>
              <a:spcAft>
                <a:spcPts val="0"/>
              </a:spcAft>
            </a:pPr>
            <a:r>
              <a:rPr lang="id-ID" sz="1600" b="1" dirty="0">
                <a:solidFill>
                  <a:schemeClr val="bg1"/>
                </a:solidFill>
                <a:effectLst/>
                <a:latin typeface="Times New Roman" panose="02020603050405020304" pitchFamily="18" charset="0"/>
                <a:ea typeface="Times New Roman" panose="02020603050405020304" pitchFamily="18" charset="0"/>
              </a:rPr>
              <a:t> </a:t>
            </a:r>
            <a:endParaRPr lang="en-ID" sz="1600" b="1" dirty="0">
              <a:solidFill>
                <a:schemeClr val="bg1"/>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id-ID" sz="1600" b="1" dirty="0">
                <a:solidFill>
                  <a:schemeClr val="bg1"/>
                </a:solidFill>
                <a:effectLst/>
                <a:latin typeface="Times New Roman" panose="02020603050405020304" pitchFamily="18" charset="0"/>
                <a:ea typeface="Times New Roman" panose="02020603050405020304" pitchFamily="18" charset="0"/>
              </a:rPr>
              <a:t>4. Elemen Elektrokimia</a:t>
            </a:r>
            <a:endParaRPr lang="en-ID" sz="1600" b="1" dirty="0">
              <a:solidFill>
                <a:schemeClr val="bg1"/>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9B524464-465C-4CA4-AB9A-666EE61E9529}"/>
              </a:ext>
            </a:extLst>
          </p:cNvPr>
          <p:cNvSpPr txBox="1"/>
          <p:nvPr/>
        </p:nvSpPr>
        <p:spPr>
          <a:xfrm>
            <a:off x="695102" y="679194"/>
            <a:ext cx="7753794" cy="613117"/>
          </a:xfrm>
          <a:prstGeom prst="rect">
            <a:avLst/>
          </a:prstGeom>
          <a:noFill/>
        </p:spPr>
        <p:txBody>
          <a:bodyPr wrap="square">
            <a:spAutoFit/>
          </a:bodyPr>
          <a:lstStyle/>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Proses kimiawi yang mendasari sumber arus listrik disebut dengan elemen elektrokimia. Pada kasus ini terjadi perubahan energi dari energi kimia ke energi listrik. Berdasarkan seberapa lama pemakaiannya, energi kimia bisa dibedakan menjadi:</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C083166-06C0-402D-865D-48391C08BE50}"/>
              </a:ext>
            </a:extLst>
          </p:cNvPr>
          <p:cNvSpPr txBox="1"/>
          <p:nvPr/>
        </p:nvSpPr>
        <p:spPr>
          <a:xfrm>
            <a:off x="447897" y="1397402"/>
            <a:ext cx="6884583" cy="613117"/>
          </a:xfrm>
          <a:prstGeom prst="rect">
            <a:avLst/>
          </a:prstGeom>
          <a:noFill/>
        </p:spPr>
        <p:txBody>
          <a:bodyPr wrap="square">
            <a:spAutoFit/>
          </a:bodyPr>
          <a:lstStyle/>
          <a:p>
            <a:pPr>
              <a:lnSpc>
                <a:spcPct val="150000"/>
              </a:lnSpc>
              <a:spcAft>
                <a:spcPts val="0"/>
              </a:spcAft>
              <a:buClr>
                <a:schemeClr val="bg1"/>
              </a:buClr>
            </a:pPr>
            <a:r>
              <a:rPr lang="en-US" sz="1200" dirty="0">
                <a:solidFill>
                  <a:schemeClr val="bg1"/>
                </a:solidFill>
                <a:effectLst/>
                <a:latin typeface="Times New Roman" panose="02020603050405020304" pitchFamily="18" charset="0"/>
                <a:ea typeface="Times New Roman" panose="02020603050405020304" pitchFamily="18" charset="0"/>
              </a:rPr>
              <a:t>a. </a:t>
            </a:r>
            <a:r>
              <a:rPr lang="id-ID" sz="1200" dirty="0">
                <a:solidFill>
                  <a:schemeClr val="bg1"/>
                </a:solidFill>
                <a:effectLst/>
                <a:latin typeface="Times New Roman" panose="02020603050405020304" pitchFamily="18" charset="0"/>
                <a:ea typeface="Times New Roman" panose="02020603050405020304" pitchFamily="18" charset="0"/>
              </a:rPr>
              <a:t>Elemen Primer</a:t>
            </a:r>
            <a:endParaRPr lang="en-ID" sz="1200" dirty="0">
              <a:solidFill>
                <a:schemeClr val="bg1"/>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Elemen ini membutuhkan bahan yang diganti secara rutin untuk menghasilkan sumber listrik yang maksimal. </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id="{563F2816-08E3-4E11-A61E-D6297E1D3CEA}"/>
              </a:ext>
            </a:extLst>
          </p:cNvPr>
          <p:cNvSpPr/>
          <p:nvPr/>
        </p:nvSpPr>
        <p:spPr>
          <a:xfrm>
            <a:off x="0" y="2679897"/>
            <a:ext cx="9144000" cy="2463603"/>
          </a:xfrm>
          <a:prstGeom prst="rect">
            <a:avLst/>
          </a:prstGeom>
          <a:solidFill>
            <a:srgbClr val="11101B"/>
          </a:solidFill>
          <a:ln>
            <a:solidFill>
              <a:srgbClr val="1110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8" name="TextBox 17">
            <a:extLst>
              <a:ext uri="{FF2B5EF4-FFF2-40B4-BE49-F238E27FC236}">
                <a16:creationId xmlns:a16="http://schemas.microsoft.com/office/drawing/2014/main" id="{8FA5EA18-F65F-4314-B380-38B1074C5AAB}"/>
              </a:ext>
            </a:extLst>
          </p:cNvPr>
          <p:cNvSpPr txBox="1"/>
          <p:nvPr/>
        </p:nvSpPr>
        <p:spPr>
          <a:xfrm>
            <a:off x="447897" y="4113982"/>
            <a:ext cx="7973089" cy="613117"/>
          </a:xfrm>
          <a:prstGeom prst="rect">
            <a:avLst/>
          </a:prstGeom>
          <a:noFill/>
        </p:spPr>
        <p:txBody>
          <a:bodyPr wrap="square">
            <a:spAutoFit/>
          </a:bodyPr>
          <a:lstStyle/>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Contoh elemen sekunder adalah akumulator. Akumulator atau aki merupakan sumber arus listrik yang bisa menghasilkan tegangan listrik arus searah (DC). Prinsip kerjanya sesuai dengan proses kimia.</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5673DD3A-E6E0-410E-B2D9-2E73615363AA}"/>
              </a:ext>
            </a:extLst>
          </p:cNvPr>
          <p:cNvSpPr txBox="1"/>
          <p:nvPr/>
        </p:nvSpPr>
        <p:spPr>
          <a:xfrm>
            <a:off x="447897" y="3223867"/>
            <a:ext cx="7618227" cy="890115"/>
          </a:xfrm>
          <a:prstGeom prst="rect">
            <a:avLst/>
          </a:prstGeom>
          <a:noFill/>
        </p:spPr>
        <p:txBody>
          <a:bodyPr wrap="square">
            <a:spAutoFit/>
          </a:bodyPr>
          <a:lstStyle/>
          <a:p>
            <a:pPr>
              <a:lnSpc>
                <a:spcPct val="150000"/>
              </a:lnSpc>
              <a:spcAft>
                <a:spcPts val="0"/>
              </a:spcAft>
            </a:pPr>
            <a:r>
              <a:rPr lang="en-US" sz="1200" dirty="0">
                <a:solidFill>
                  <a:schemeClr val="bg1"/>
                </a:solidFill>
                <a:latin typeface="Times New Roman" panose="02020603050405020304" pitchFamily="18" charset="0"/>
                <a:ea typeface="Times New Roman" panose="02020603050405020304" pitchFamily="18" charset="0"/>
              </a:rPr>
              <a:t>b. </a:t>
            </a:r>
            <a:r>
              <a:rPr lang="id-ID" sz="1200" dirty="0">
                <a:solidFill>
                  <a:schemeClr val="bg1"/>
                </a:solidFill>
                <a:effectLst/>
                <a:latin typeface="Times New Roman" panose="02020603050405020304" pitchFamily="18" charset="0"/>
                <a:ea typeface="Times New Roman" panose="02020603050405020304" pitchFamily="18" charset="0"/>
              </a:rPr>
              <a:t>Elemen Sekunder</a:t>
            </a:r>
            <a:endParaRPr lang="en-ID" sz="1200" dirty="0">
              <a:solidFill>
                <a:schemeClr val="bg1"/>
              </a:solidFill>
              <a:effectLst/>
              <a:latin typeface="Times New Roman" panose="02020603050405020304" pitchFamily="18" charset="0"/>
              <a:ea typeface="Times New Roman" panose="02020603050405020304" pitchFamily="18" charset="0"/>
            </a:endParaRPr>
          </a:p>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Elemen sekunder merupakan sumber arus listrik yang tidak membutuhkan bahan pengganti sebagai pereaksi (elemen) setelah sumber arus habis dipakai. Sumber ini dapat dipakai kembali setelah diberi energi lagi (disetrum atau diisi ulang).</a:t>
            </a:r>
            <a:endParaRPr lang="en-ID" sz="1200" dirty="0">
              <a:solidFill>
                <a:schemeClr val="bg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1403BABC-5D31-45C9-8979-06B430D16E77}"/>
              </a:ext>
            </a:extLst>
          </p:cNvPr>
          <p:cNvSpPr txBox="1"/>
          <p:nvPr/>
        </p:nvSpPr>
        <p:spPr>
          <a:xfrm>
            <a:off x="447897" y="2008188"/>
            <a:ext cx="8621675" cy="1166923"/>
          </a:xfrm>
          <a:prstGeom prst="rect">
            <a:avLst/>
          </a:prstGeom>
          <a:noFill/>
        </p:spPr>
        <p:txBody>
          <a:bodyPr wrap="square">
            <a:spAutoFit/>
          </a:bodyPr>
          <a:lstStyle/>
          <a:p>
            <a:pPr>
              <a:lnSpc>
                <a:spcPct val="150000"/>
              </a:lnSpc>
              <a:spcAft>
                <a:spcPts val="0"/>
              </a:spcAft>
            </a:pPr>
            <a:r>
              <a:rPr lang="id-ID" sz="1200" dirty="0">
                <a:solidFill>
                  <a:schemeClr val="bg1"/>
                </a:solidFill>
                <a:effectLst/>
                <a:latin typeface="Times New Roman" panose="02020603050405020304" pitchFamily="18" charset="0"/>
                <a:ea typeface="Times New Roman" panose="02020603050405020304" pitchFamily="18" charset="0"/>
              </a:rPr>
              <a:t>Contohnya:</a:t>
            </a:r>
            <a:endParaRPr lang="en-ID" sz="1200" dirty="0">
              <a:solidFill>
                <a:schemeClr val="bg1"/>
              </a:solidFill>
              <a:latin typeface="Times New Roman" panose="02020603050405020304" pitchFamily="18" charset="0"/>
              <a:ea typeface="Times New Roman" panose="02020603050405020304" pitchFamily="18" charset="0"/>
            </a:endParaRPr>
          </a:p>
          <a:p>
            <a:pPr marL="171450" indent="-171450">
              <a:lnSpc>
                <a:spcPct val="150000"/>
              </a:lnSpc>
              <a:spcAft>
                <a:spcPts val="0"/>
              </a:spcAft>
              <a:buClr>
                <a:schemeClr val="bg1"/>
              </a:buClr>
              <a:buFont typeface="Wingdings" panose="05000000000000000000" pitchFamily="2" charset="2"/>
              <a:buChar char="v"/>
            </a:pPr>
            <a:r>
              <a:rPr lang="id-ID" sz="1200" dirty="0">
                <a:solidFill>
                  <a:schemeClr val="bg1"/>
                </a:solidFill>
                <a:effectLst/>
                <a:latin typeface="Times New Roman" panose="02020603050405020304" pitchFamily="18" charset="0"/>
                <a:ea typeface="Times New Roman" panose="02020603050405020304" pitchFamily="18" charset="0"/>
              </a:rPr>
              <a:t>Elemen Daniell, yaitu elemen yang bergantung pada depolarisator lalu menghasilkan gaya gerak listrik relatif lama.</a:t>
            </a:r>
            <a:endParaRPr lang="en-US" sz="1200" dirty="0">
              <a:solidFill>
                <a:schemeClr val="bg1"/>
              </a:solidFill>
              <a:effectLst/>
              <a:latin typeface="Times New Roman" panose="02020603050405020304" pitchFamily="18" charset="0"/>
              <a:ea typeface="Times New Roman" panose="02020603050405020304" pitchFamily="18" charset="0"/>
            </a:endParaRPr>
          </a:p>
          <a:p>
            <a:pPr marL="171450" indent="-171450">
              <a:lnSpc>
                <a:spcPct val="150000"/>
              </a:lnSpc>
              <a:spcAft>
                <a:spcPts val="0"/>
              </a:spcAft>
              <a:buClr>
                <a:schemeClr val="bg1"/>
              </a:buClr>
              <a:buFont typeface="Wingdings" panose="05000000000000000000" pitchFamily="2" charset="2"/>
              <a:buChar char="v"/>
            </a:pPr>
            <a:r>
              <a:rPr lang="id-ID" sz="1200" dirty="0">
                <a:solidFill>
                  <a:schemeClr val="bg1"/>
                </a:solidFill>
                <a:effectLst/>
                <a:latin typeface="Times New Roman" panose="02020603050405020304" pitchFamily="18" charset="0"/>
                <a:ea typeface="Times New Roman" panose="02020603050405020304" pitchFamily="18" charset="0"/>
              </a:rPr>
              <a:t>Elemen volta, merupakan sejenis baterai kuno. </a:t>
            </a:r>
            <a:endParaRPr lang="en-US" sz="1200" dirty="0">
              <a:solidFill>
                <a:schemeClr val="bg1"/>
              </a:solidFill>
              <a:effectLst/>
              <a:latin typeface="Times New Roman" panose="02020603050405020304" pitchFamily="18" charset="0"/>
              <a:ea typeface="Times New Roman" panose="02020603050405020304" pitchFamily="18" charset="0"/>
            </a:endParaRPr>
          </a:p>
          <a:p>
            <a:pPr marL="171450" indent="-171450">
              <a:lnSpc>
                <a:spcPct val="150000"/>
              </a:lnSpc>
              <a:spcAft>
                <a:spcPts val="0"/>
              </a:spcAft>
              <a:buClr>
                <a:schemeClr val="bg1"/>
              </a:buClr>
              <a:buFont typeface="Wingdings" panose="05000000000000000000" pitchFamily="2" charset="2"/>
              <a:buChar char="v"/>
            </a:pPr>
            <a:r>
              <a:rPr lang="id-ID" sz="1200" dirty="0">
                <a:solidFill>
                  <a:schemeClr val="bg1"/>
                </a:solidFill>
                <a:effectLst/>
                <a:latin typeface="Times New Roman" panose="02020603050405020304" pitchFamily="18" charset="0"/>
                <a:ea typeface="Times New Roman" panose="02020603050405020304" pitchFamily="18" charset="0"/>
              </a:rPr>
              <a:t>Elemen kering</a:t>
            </a:r>
            <a:r>
              <a:rPr lang="en-US" sz="12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yakni sumber arus listrik yang terbuat dari bahan</a:t>
            </a:r>
            <a:r>
              <a:rPr lang="en-US" sz="12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kering, artinya tak dapat diisi Kembali</a:t>
            </a:r>
            <a:r>
              <a:rPr lang="en-US" sz="1200" dirty="0">
                <a:solidFill>
                  <a:schemeClr val="bg1"/>
                </a:solidFill>
                <a:effectLst/>
                <a:latin typeface="Times New Roman" panose="02020603050405020304" pitchFamily="18" charset="0"/>
                <a:ea typeface="Times New Roman" panose="02020603050405020304" pitchFamily="18" charset="0"/>
              </a:rPr>
              <a:t> (</a:t>
            </a:r>
            <a:r>
              <a:rPr lang="id-ID" sz="1200" dirty="0">
                <a:solidFill>
                  <a:schemeClr val="bg1"/>
                </a:solidFill>
                <a:effectLst/>
                <a:latin typeface="Times New Roman" panose="02020603050405020304" pitchFamily="18" charset="0"/>
                <a:ea typeface="Times New Roman" panose="02020603050405020304" pitchFamily="18" charset="0"/>
              </a:rPr>
              <a:t>bahan sekali pakai</a:t>
            </a:r>
            <a:r>
              <a:rPr lang="en-US" sz="1200" dirty="0">
                <a:solidFill>
                  <a:schemeClr val="bg1"/>
                </a:solidFill>
                <a:effectLst/>
                <a:latin typeface="Times New Roman" panose="02020603050405020304" pitchFamily="18" charset="0"/>
                <a:ea typeface="Times New Roman" panose="02020603050405020304" pitchFamily="18" charset="0"/>
              </a:rPr>
              <a:t>)</a:t>
            </a:r>
            <a:endParaRPr lang="en-ID" sz="1200" dirty="0">
              <a:solidFill>
                <a:schemeClr val="bg1"/>
              </a:solidFill>
            </a:endParaRPr>
          </a:p>
        </p:txBody>
      </p:sp>
    </p:spTree>
    <p:extLst>
      <p:ext uri="{BB962C8B-B14F-4D97-AF65-F5344CB8AC3E}">
        <p14:creationId xmlns:p14="http://schemas.microsoft.com/office/powerpoint/2010/main" val="145475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8452-D36A-408A-AD93-FD96317740E6}"/>
              </a:ext>
            </a:extLst>
          </p:cNvPr>
          <p:cNvSpPr>
            <a:spLocks noGrp="1"/>
          </p:cNvSpPr>
          <p:nvPr>
            <p:ph type="title"/>
          </p:nvPr>
        </p:nvSpPr>
        <p:spPr>
          <a:xfrm>
            <a:off x="3107229" y="180969"/>
            <a:ext cx="2929542" cy="606600"/>
          </a:xfrm>
        </p:spPr>
        <p:txBody>
          <a:bodyPr/>
          <a:lstStyle/>
          <a:p>
            <a:r>
              <a:rPr lang="en-US" sz="3200" dirty="0"/>
              <a:t>KESIMPULAN</a:t>
            </a:r>
            <a:endParaRPr lang="en-ID" sz="3200" dirty="0"/>
          </a:p>
        </p:txBody>
      </p:sp>
      <p:sp>
        <p:nvSpPr>
          <p:cNvPr id="4" name="Freeform 97">
            <a:extLst>
              <a:ext uri="{FF2B5EF4-FFF2-40B4-BE49-F238E27FC236}">
                <a16:creationId xmlns:a16="http://schemas.microsoft.com/office/drawing/2014/main" id="{79D90E52-D830-4C53-A285-E8B474A222B0}"/>
              </a:ext>
            </a:extLst>
          </p:cNvPr>
          <p:cNvSpPr>
            <a:spLocks/>
          </p:cNvSpPr>
          <p:nvPr/>
        </p:nvSpPr>
        <p:spPr bwMode="auto">
          <a:xfrm>
            <a:off x="5258227" y="4469779"/>
            <a:ext cx="45719" cy="26035"/>
          </a:xfrm>
          <a:custGeom>
            <a:avLst/>
            <a:gdLst>
              <a:gd name="T0" fmla="+- 0 6723 6623"/>
              <a:gd name="T1" fmla="*/ T0 w 140"/>
              <a:gd name="T2" fmla="+- 0 319 319"/>
              <a:gd name="T3" fmla="*/ 319 h 41"/>
              <a:gd name="T4" fmla="+- 0 6729 6623"/>
              <a:gd name="T5" fmla="*/ T4 w 140"/>
              <a:gd name="T6" fmla="+- 0 334 319"/>
              <a:gd name="T7" fmla="*/ 334 h 41"/>
              <a:gd name="T8" fmla="+- 0 6623 6623"/>
              <a:gd name="T9" fmla="*/ T8 w 140"/>
              <a:gd name="T10" fmla="+- 0 334 319"/>
              <a:gd name="T11" fmla="*/ 334 h 41"/>
              <a:gd name="T12" fmla="+- 0 6623 6623"/>
              <a:gd name="T13" fmla="*/ T12 w 140"/>
              <a:gd name="T14" fmla="+- 0 344 319"/>
              <a:gd name="T15" fmla="*/ 344 h 41"/>
              <a:gd name="T16" fmla="+- 0 6729 6623"/>
              <a:gd name="T17" fmla="*/ T16 w 140"/>
              <a:gd name="T18" fmla="+- 0 344 319"/>
              <a:gd name="T19" fmla="*/ 344 h 41"/>
              <a:gd name="T20" fmla="+- 0 6723 6623"/>
              <a:gd name="T21" fmla="*/ T20 w 140"/>
              <a:gd name="T22" fmla="+- 0 359 319"/>
              <a:gd name="T23" fmla="*/ 359 h 41"/>
              <a:gd name="T24" fmla="+- 0 6763 6623"/>
              <a:gd name="T25" fmla="*/ T24 w 140"/>
              <a:gd name="T26" fmla="+- 0 339 319"/>
              <a:gd name="T27" fmla="*/ 339 h 41"/>
              <a:gd name="T28" fmla="+- 0 6723 6623"/>
              <a:gd name="T29" fmla="*/ T28 w 140"/>
              <a:gd name="T30" fmla="+- 0 319 319"/>
              <a:gd name="T31" fmla="*/ 319 h 4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40" h="41">
                <a:moveTo>
                  <a:pt x="100" y="0"/>
                </a:moveTo>
                <a:lnTo>
                  <a:pt x="106" y="15"/>
                </a:lnTo>
                <a:lnTo>
                  <a:pt x="0" y="15"/>
                </a:lnTo>
                <a:lnTo>
                  <a:pt x="0" y="25"/>
                </a:lnTo>
                <a:lnTo>
                  <a:pt x="106" y="25"/>
                </a:lnTo>
                <a:lnTo>
                  <a:pt x="100" y="40"/>
                </a:lnTo>
                <a:lnTo>
                  <a:pt x="140" y="2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ID" sz="1200">
              <a:solidFill>
                <a:schemeClr val="bg1"/>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3BF8C32-AE81-4A89-9CB4-EDF4BAF2C58F}"/>
              </a:ext>
            </a:extLst>
          </p:cNvPr>
          <p:cNvSpPr txBox="1"/>
          <p:nvPr/>
        </p:nvSpPr>
        <p:spPr>
          <a:xfrm>
            <a:off x="2156546" y="961945"/>
            <a:ext cx="4830904" cy="1023165"/>
          </a:xfrm>
          <a:prstGeom prst="rect">
            <a:avLst/>
          </a:prstGeom>
          <a:noFill/>
        </p:spPr>
        <p:txBody>
          <a:bodyPr wrap="square">
            <a:spAutoFit/>
          </a:bodyPr>
          <a:lstStyle/>
          <a:p>
            <a:pPr marL="285750" lvl="0" indent="-285750" rtl="0">
              <a:lnSpc>
                <a:spcPct val="150000"/>
              </a:lnSpc>
              <a:spcAft>
                <a:spcPts val="0"/>
              </a:spcAft>
              <a:buClr>
                <a:schemeClr val="bg1"/>
              </a:buClr>
              <a:buSzPts val="1100"/>
              <a:buFont typeface="Wingdings" panose="05000000000000000000" pitchFamily="2" charset="2"/>
              <a:buChar char="v"/>
            </a:pPr>
            <a:r>
              <a:rPr lang="en-ID" dirty="0" err="1">
                <a:solidFill>
                  <a:schemeClr val="bg1"/>
                </a:solidFill>
                <a:effectLst/>
                <a:latin typeface="Times New Roman" panose="02020603050405020304" pitchFamily="18" charset="0"/>
                <a:ea typeface="Times New Roman" panose="02020603050405020304" pitchFamily="18" charset="0"/>
              </a:rPr>
              <a:t>Rangkaian</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arus</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searah</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atau</a:t>
            </a:r>
            <a:r>
              <a:rPr lang="en-ID" dirty="0">
                <a:solidFill>
                  <a:schemeClr val="bg1"/>
                </a:solidFill>
                <a:effectLst/>
                <a:latin typeface="Times New Roman" panose="02020603050405020304" pitchFamily="18" charset="0"/>
                <a:ea typeface="Times New Roman" panose="02020603050405020304" pitchFamily="18" charset="0"/>
              </a:rPr>
              <a:t> direct current (DC) </a:t>
            </a:r>
            <a:r>
              <a:rPr lang="en-ID" dirty="0" err="1">
                <a:solidFill>
                  <a:schemeClr val="bg1"/>
                </a:solidFill>
                <a:effectLst/>
                <a:latin typeface="Times New Roman" panose="02020603050405020304" pitchFamily="18" charset="0"/>
                <a:ea typeface="Times New Roman" panose="02020603050405020304" pitchFamily="18" charset="0"/>
              </a:rPr>
              <a:t>adalah</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aliran</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elektron</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dari</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suatu</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titik</a:t>
            </a:r>
            <a:r>
              <a:rPr lang="en-ID" dirty="0">
                <a:solidFill>
                  <a:schemeClr val="bg1"/>
                </a:solidFill>
                <a:effectLst/>
                <a:latin typeface="Times New Roman" panose="02020603050405020304" pitchFamily="18" charset="0"/>
                <a:ea typeface="Times New Roman" panose="02020603050405020304" pitchFamily="18" charset="0"/>
              </a:rPr>
              <a:t> yang </a:t>
            </a:r>
            <a:r>
              <a:rPr lang="en-ID" dirty="0" err="1">
                <a:solidFill>
                  <a:schemeClr val="bg1"/>
                </a:solidFill>
                <a:effectLst/>
                <a:latin typeface="Times New Roman" panose="02020603050405020304" pitchFamily="18" charset="0"/>
                <a:ea typeface="Times New Roman" panose="02020603050405020304" pitchFamily="18" charset="0"/>
              </a:rPr>
              <a:t>energi</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potensialnya</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tinggi</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ke</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titik</a:t>
            </a:r>
            <a:r>
              <a:rPr lang="en-ID" dirty="0">
                <a:solidFill>
                  <a:schemeClr val="bg1"/>
                </a:solidFill>
                <a:effectLst/>
                <a:latin typeface="Times New Roman" panose="02020603050405020304" pitchFamily="18" charset="0"/>
                <a:ea typeface="Times New Roman" panose="02020603050405020304" pitchFamily="18" charset="0"/>
              </a:rPr>
              <a:t> lain yang </a:t>
            </a:r>
            <a:r>
              <a:rPr lang="en-ID" dirty="0" err="1">
                <a:solidFill>
                  <a:schemeClr val="bg1"/>
                </a:solidFill>
                <a:effectLst/>
                <a:latin typeface="Times New Roman" panose="02020603050405020304" pitchFamily="18" charset="0"/>
                <a:ea typeface="Times New Roman" panose="02020603050405020304" pitchFamily="18" charset="0"/>
              </a:rPr>
              <a:t>energi</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potensialnya</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lebih</a:t>
            </a:r>
            <a:r>
              <a:rPr lang="en-ID" dirty="0">
                <a:solidFill>
                  <a:schemeClr val="bg1"/>
                </a:solidFill>
                <a:effectLst/>
                <a:latin typeface="Times New Roman" panose="02020603050405020304" pitchFamily="18" charset="0"/>
                <a:ea typeface="Times New Roman" panose="02020603050405020304" pitchFamily="18" charset="0"/>
              </a:rPr>
              <a:t> </a:t>
            </a:r>
            <a:r>
              <a:rPr lang="en-ID" dirty="0" err="1">
                <a:solidFill>
                  <a:schemeClr val="bg1"/>
                </a:solidFill>
                <a:effectLst/>
                <a:latin typeface="Times New Roman" panose="02020603050405020304" pitchFamily="18" charset="0"/>
                <a:ea typeface="Times New Roman" panose="02020603050405020304" pitchFamily="18" charset="0"/>
              </a:rPr>
              <a:t>rendah</a:t>
            </a:r>
            <a:r>
              <a:rPr lang="en-ID" dirty="0">
                <a:solidFill>
                  <a:schemeClr val="bg1"/>
                </a:solidFill>
                <a:effectLst/>
                <a:latin typeface="Times New Roman" panose="02020603050405020304" pitchFamily="18" charset="0"/>
                <a:ea typeface="Times New Roman" panose="02020603050405020304" pitchFamily="18" charset="0"/>
              </a:rPr>
              <a:t>.</a:t>
            </a:r>
          </a:p>
        </p:txBody>
      </p:sp>
      <p:sp>
        <p:nvSpPr>
          <p:cNvPr id="12" name="TextBox 11">
            <a:extLst>
              <a:ext uri="{FF2B5EF4-FFF2-40B4-BE49-F238E27FC236}">
                <a16:creationId xmlns:a16="http://schemas.microsoft.com/office/drawing/2014/main" id="{7A0AF9D1-E928-479B-8B06-5E74C2F16057}"/>
              </a:ext>
            </a:extLst>
          </p:cNvPr>
          <p:cNvSpPr txBox="1"/>
          <p:nvPr/>
        </p:nvSpPr>
        <p:spPr>
          <a:xfrm>
            <a:off x="2156546" y="2204284"/>
            <a:ext cx="5309474" cy="954107"/>
          </a:xfrm>
          <a:prstGeom prst="rect">
            <a:avLst/>
          </a:prstGeom>
          <a:noFill/>
        </p:spPr>
        <p:txBody>
          <a:bodyPr wrap="square">
            <a:spAutoFit/>
          </a:bodyPr>
          <a:lstStyle/>
          <a:p>
            <a:pPr marL="285750" indent="-285750">
              <a:buClr>
                <a:schemeClr val="bg1"/>
              </a:buClr>
              <a:buFont typeface="Wingdings" panose="05000000000000000000" pitchFamily="2" charset="2"/>
              <a:buChar char="v"/>
            </a:pPr>
            <a:r>
              <a:rPr lang="id-ID" dirty="0">
                <a:solidFill>
                  <a:schemeClr val="bg1"/>
                </a:solidFill>
                <a:effectLst/>
                <a:latin typeface="Times New Roman" panose="02020603050405020304" pitchFamily="18" charset="0"/>
                <a:ea typeface="Times New Roman" panose="02020603050405020304" pitchFamily="18" charset="0"/>
              </a:rPr>
              <a:t>Konsep</a:t>
            </a:r>
            <a:r>
              <a:rPr lang="id-ID" spc="20"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dasar</a:t>
            </a:r>
            <a:r>
              <a:rPr lang="id-ID" spc="25"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mengenai</a:t>
            </a:r>
            <a:r>
              <a:rPr lang="id-ID" spc="35"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arus/tegangan</a:t>
            </a:r>
            <a:r>
              <a:rPr lang="id-ID" spc="25"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listrik</a:t>
            </a:r>
            <a:r>
              <a:rPr lang="id-ID" spc="25"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harus</a:t>
            </a:r>
            <a:r>
              <a:rPr lang="id-ID" spc="30"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dikembalikan</a:t>
            </a:r>
            <a:r>
              <a:rPr lang="id-ID" spc="20"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kepada</a:t>
            </a:r>
            <a:r>
              <a:rPr lang="id-ID" spc="25"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konsep mengenai hukum Coulomb atau medan listrik ( </a:t>
            </a:r>
            <a:r>
              <a:rPr lang="id-ID" i="1" dirty="0">
                <a:solidFill>
                  <a:schemeClr val="bg1"/>
                </a:solidFill>
                <a:effectLst/>
                <a:latin typeface="Times New Roman" panose="02020603050405020304" pitchFamily="18" charset="0"/>
                <a:ea typeface="Times New Roman" panose="02020603050405020304" pitchFamily="18" charset="0"/>
              </a:rPr>
              <a:t>E </a:t>
            </a:r>
            <a:r>
              <a:rPr lang="id-ID" dirty="0">
                <a:solidFill>
                  <a:schemeClr val="bg1"/>
                </a:solidFill>
                <a:effectLst/>
                <a:latin typeface="Times New Roman" panose="02020603050405020304" pitchFamily="18" charset="0"/>
                <a:ea typeface="Times New Roman" panose="02020603050405020304" pitchFamily="18" charset="0"/>
              </a:rPr>
              <a:t>). Apabila muatan uji</a:t>
            </a:r>
            <a:r>
              <a:rPr lang="id-ID" spc="5" dirty="0">
                <a:solidFill>
                  <a:schemeClr val="bg1"/>
                </a:solidFill>
                <a:effectLst/>
                <a:latin typeface="Times New Roman" panose="02020603050405020304" pitchFamily="18" charset="0"/>
                <a:ea typeface="Times New Roman" panose="02020603050405020304" pitchFamily="18" charset="0"/>
              </a:rPr>
              <a:t> </a:t>
            </a:r>
            <a:r>
              <a:rPr lang="id-ID" i="1" dirty="0">
                <a:solidFill>
                  <a:schemeClr val="bg1"/>
                </a:solidFill>
                <a:effectLst/>
                <a:latin typeface="Times New Roman" panose="02020603050405020304" pitchFamily="18" charset="0"/>
                <a:ea typeface="Times New Roman" panose="02020603050405020304" pitchFamily="18" charset="0"/>
              </a:rPr>
              <a:t>q’ </a:t>
            </a:r>
            <a:r>
              <a:rPr lang="id-ID" dirty="0">
                <a:solidFill>
                  <a:schemeClr val="bg1"/>
                </a:solidFill>
                <a:effectLst/>
                <a:latin typeface="Times New Roman" panose="02020603050405020304" pitchFamily="18" charset="0"/>
                <a:ea typeface="Times New Roman" panose="02020603050405020304" pitchFamily="18" charset="0"/>
              </a:rPr>
              <a:t>ditempatkan</a:t>
            </a:r>
            <a:r>
              <a:rPr lang="id-ID" spc="5"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sejauh</a:t>
            </a:r>
            <a:r>
              <a:rPr lang="id-ID" spc="-10" dirty="0">
                <a:solidFill>
                  <a:schemeClr val="bg1"/>
                </a:solidFill>
                <a:effectLst/>
                <a:latin typeface="Times New Roman" panose="02020603050405020304" pitchFamily="18" charset="0"/>
                <a:ea typeface="Times New Roman" panose="02020603050405020304" pitchFamily="18" charset="0"/>
              </a:rPr>
              <a:t> </a:t>
            </a:r>
            <a:r>
              <a:rPr lang="id-ID" i="1" dirty="0">
                <a:solidFill>
                  <a:schemeClr val="bg1"/>
                </a:solidFill>
                <a:effectLst/>
                <a:latin typeface="Times New Roman" panose="02020603050405020304" pitchFamily="18" charset="0"/>
                <a:ea typeface="Times New Roman" panose="02020603050405020304" pitchFamily="18" charset="0"/>
              </a:rPr>
              <a:t>r </a:t>
            </a:r>
            <a:r>
              <a:rPr lang="id-ID" dirty="0">
                <a:solidFill>
                  <a:schemeClr val="bg1"/>
                </a:solidFill>
                <a:effectLst/>
                <a:latin typeface="Times New Roman" panose="02020603050405020304" pitchFamily="18" charset="0"/>
                <a:ea typeface="Times New Roman" panose="02020603050405020304" pitchFamily="18" charset="0"/>
              </a:rPr>
              <a:t>dari muatan lain</a:t>
            </a:r>
            <a:r>
              <a:rPr lang="id-ID" spc="10" dirty="0">
                <a:solidFill>
                  <a:schemeClr val="bg1"/>
                </a:solidFill>
                <a:effectLst/>
                <a:latin typeface="Times New Roman" panose="02020603050405020304" pitchFamily="18" charset="0"/>
                <a:ea typeface="Times New Roman" panose="02020603050405020304" pitchFamily="18" charset="0"/>
              </a:rPr>
              <a:t> </a:t>
            </a:r>
            <a:r>
              <a:rPr lang="id-ID" i="1" dirty="0">
                <a:solidFill>
                  <a:schemeClr val="bg1"/>
                </a:solidFill>
                <a:effectLst/>
                <a:latin typeface="Times New Roman" panose="02020603050405020304" pitchFamily="18" charset="0"/>
                <a:ea typeface="Times New Roman" panose="02020603050405020304" pitchFamily="18" charset="0"/>
              </a:rPr>
              <a:t>q</a:t>
            </a:r>
            <a:r>
              <a:rPr lang="id-ID" dirty="0">
                <a:solidFill>
                  <a:schemeClr val="bg1"/>
                </a:solidFill>
                <a:effectLst/>
                <a:latin typeface="Times New Roman" panose="02020603050405020304" pitchFamily="18" charset="0"/>
                <a:ea typeface="Times New Roman" panose="02020603050405020304" pitchFamily="18" charset="0"/>
              </a:rPr>
              <a:t>, maka</a:t>
            </a:r>
            <a:r>
              <a:rPr lang="id-ID" spc="-10"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dapat dirumuskan </a:t>
            </a:r>
            <a:r>
              <a:rPr lang="id-ID" i="1" dirty="0">
                <a:solidFill>
                  <a:schemeClr val="bg1"/>
                </a:solidFill>
                <a:effectLst/>
                <a:latin typeface="Times New Roman" panose="02020603050405020304" pitchFamily="18" charset="0"/>
                <a:ea typeface="Times New Roman" panose="02020603050405020304" pitchFamily="18" charset="0"/>
              </a:rPr>
              <a:t>F</a:t>
            </a:r>
            <a:r>
              <a:rPr lang="id-ID" i="1" spc="290" dirty="0">
                <a:solidFill>
                  <a:schemeClr val="bg1"/>
                </a:solidFill>
                <a:effectLst/>
                <a:latin typeface="Times New Roman" panose="02020603050405020304" pitchFamily="18" charset="0"/>
                <a:ea typeface="Times New Roman" panose="02020603050405020304" pitchFamily="18" charset="0"/>
              </a:rPr>
              <a:t> </a:t>
            </a:r>
            <a:r>
              <a:rPr lang="id-ID" dirty="0">
                <a:solidFill>
                  <a:schemeClr val="bg1"/>
                </a:solidFill>
                <a:effectLst/>
                <a:latin typeface="Times New Roman" panose="02020603050405020304" pitchFamily="18" charset="0"/>
                <a:ea typeface="Times New Roman" panose="02020603050405020304" pitchFamily="18" charset="0"/>
              </a:rPr>
              <a:t>=</a:t>
            </a:r>
            <a:r>
              <a:rPr lang="id-ID" spc="295" dirty="0">
                <a:solidFill>
                  <a:schemeClr val="bg1"/>
                </a:solidFill>
                <a:effectLst/>
                <a:latin typeface="Times New Roman" panose="02020603050405020304" pitchFamily="18" charset="0"/>
                <a:ea typeface="Times New Roman" panose="02020603050405020304" pitchFamily="18" charset="0"/>
              </a:rPr>
              <a:t> </a:t>
            </a:r>
            <a:r>
              <a:rPr lang="id-ID" i="1" dirty="0">
                <a:solidFill>
                  <a:schemeClr val="bg1"/>
                </a:solidFill>
                <a:effectLst/>
                <a:latin typeface="Times New Roman" panose="02020603050405020304" pitchFamily="18" charset="0"/>
                <a:ea typeface="Times New Roman" panose="02020603050405020304" pitchFamily="18" charset="0"/>
              </a:rPr>
              <a:t>q’E</a:t>
            </a:r>
            <a:endParaRPr lang="en-ID" dirty="0">
              <a:solidFill>
                <a:schemeClr val="bg1"/>
              </a:solidFill>
            </a:endParaRPr>
          </a:p>
        </p:txBody>
      </p:sp>
      <p:sp>
        <p:nvSpPr>
          <p:cNvPr id="14" name="TextBox 13">
            <a:extLst>
              <a:ext uri="{FF2B5EF4-FFF2-40B4-BE49-F238E27FC236}">
                <a16:creationId xmlns:a16="http://schemas.microsoft.com/office/drawing/2014/main" id="{B8E98F46-6151-4579-A589-721EE9074B51}"/>
              </a:ext>
            </a:extLst>
          </p:cNvPr>
          <p:cNvSpPr txBox="1"/>
          <p:nvPr/>
        </p:nvSpPr>
        <p:spPr>
          <a:xfrm>
            <a:off x="2156546" y="3293035"/>
            <a:ext cx="5121705" cy="1669496"/>
          </a:xfrm>
          <a:prstGeom prst="rect">
            <a:avLst/>
          </a:prstGeom>
          <a:noFill/>
        </p:spPr>
        <p:txBody>
          <a:bodyPr wrap="square">
            <a:spAutoFit/>
          </a:bodyPr>
          <a:lstStyle/>
          <a:p>
            <a:pPr marL="285750" lvl="0" indent="-285750" rtl="0">
              <a:lnSpc>
                <a:spcPct val="150000"/>
              </a:lnSpc>
              <a:spcAft>
                <a:spcPts val="0"/>
              </a:spcAft>
              <a:buClr>
                <a:schemeClr val="bg1"/>
              </a:buClr>
              <a:buSzPts val="1100"/>
              <a:buFont typeface="Wingdings" panose="05000000000000000000" pitchFamily="2" charset="2"/>
              <a:buChar char="v"/>
            </a:pPr>
            <a:r>
              <a:rPr lang="en-US" dirty="0" err="1">
                <a:solidFill>
                  <a:schemeClr val="bg1"/>
                </a:solidFill>
                <a:effectLst/>
                <a:latin typeface="Times New Roman" panose="02020603050405020304" pitchFamily="18" charset="0"/>
                <a:ea typeface="Times New Roman" panose="02020603050405020304" pitchFamily="18" charset="0"/>
              </a:rPr>
              <a:t>Macam</a:t>
            </a:r>
            <a:r>
              <a:rPr lang="en-US" dirty="0">
                <a:solidFill>
                  <a:schemeClr val="bg1"/>
                </a:solidFill>
                <a:effectLst/>
                <a:latin typeface="Times New Roman" panose="02020603050405020304" pitchFamily="18" charset="0"/>
                <a:ea typeface="Times New Roman" panose="02020603050405020304" pitchFamily="18" charset="0"/>
              </a:rPr>
              <a:t>-</a:t>
            </a:r>
            <a:r>
              <a:rPr lang="id-ID" dirty="0">
                <a:solidFill>
                  <a:schemeClr val="bg1"/>
                </a:solidFill>
                <a:effectLst/>
                <a:latin typeface="Times New Roman" panose="02020603050405020304" pitchFamily="18" charset="0"/>
                <a:ea typeface="Times New Roman" panose="02020603050405020304" pitchFamily="18" charset="0"/>
              </a:rPr>
              <a:t>macam sumber arus listrik DC, yaitu</a:t>
            </a:r>
            <a:r>
              <a:rPr lang="en-US" dirty="0">
                <a:solidFill>
                  <a:schemeClr val="bg1"/>
                </a:solidFill>
                <a:effectLst/>
                <a:latin typeface="Times New Roman" panose="02020603050405020304" pitchFamily="18" charset="0"/>
                <a:ea typeface="Times New Roman" panose="02020603050405020304" pitchFamily="18" charset="0"/>
              </a:rPr>
              <a:t> :</a:t>
            </a:r>
          </a:p>
          <a:p>
            <a:pPr marL="285750" lvl="0" indent="-285750" rtl="0">
              <a:lnSpc>
                <a:spcPct val="150000"/>
              </a:lnSpc>
              <a:spcAft>
                <a:spcPts val="0"/>
              </a:spcAft>
              <a:buClr>
                <a:schemeClr val="bg1"/>
              </a:buClr>
              <a:buSzPts val="1100"/>
              <a:buFontTx/>
              <a:buChar char="-"/>
            </a:pPr>
            <a:r>
              <a:rPr lang="id-ID" dirty="0">
                <a:solidFill>
                  <a:schemeClr val="bg1"/>
                </a:solidFill>
                <a:effectLst/>
                <a:latin typeface="Times New Roman" panose="02020603050405020304" pitchFamily="18" charset="0"/>
                <a:ea typeface="Times New Roman" panose="02020603050405020304" pitchFamily="18" charset="0"/>
              </a:rPr>
              <a:t>Generator Arus Searah</a:t>
            </a:r>
            <a:endParaRPr lang="en-US" dirty="0">
              <a:solidFill>
                <a:schemeClr val="bg1"/>
              </a:solidFill>
              <a:latin typeface="Times New Roman" panose="02020603050405020304" pitchFamily="18" charset="0"/>
              <a:ea typeface="Times New Roman" panose="02020603050405020304" pitchFamily="18" charset="0"/>
            </a:endParaRPr>
          </a:p>
          <a:p>
            <a:pPr marL="285750" lvl="0" indent="-285750" rtl="0">
              <a:lnSpc>
                <a:spcPct val="150000"/>
              </a:lnSpc>
              <a:spcAft>
                <a:spcPts val="0"/>
              </a:spcAft>
              <a:buClr>
                <a:schemeClr val="bg1"/>
              </a:buClr>
              <a:buSzPts val="1100"/>
              <a:buFontTx/>
              <a:buChar char="-"/>
            </a:pPr>
            <a:r>
              <a:rPr lang="en-US" dirty="0" err="1">
                <a:solidFill>
                  <a:schemeClr val="bg1"/>
                </a:solidFill>
                <a:effectLst/>
                <a:latin typeface="Times New Roman" panose="02020603050405020304" pitchFamily="18" charset="0"/>
                <a:ea typeface="Times New Roman" panose="02020603050405020304" pitchFamily="18" charset="0"/>
              </a:rPr>
              <a:t>Termoelemen</a:t>
            </a:r>
            <a:endParaRPr lang="en-US" dirty="0">
              <a:solidFill>
                <a:schemeClr val="bg1"/>
              </a:solidFill>
              <a:latin typeface="Times New Roman" panose="02020603050405020304" pitchFamily="18" charset="0"/>
              <a:ea typeface="Times New Roman" panose="02020603050405020304" pitchFamily="18" charset="0"/>
            </a:endParaRPr>
          </a:p>
          <a:p>
            <a:pPr marL="285750" lvl="0" indent="-285750" rtl="0">
              <a:lnSpc>
                <a:spcPct val="150000"/>
              </a:lnSpc>
              <a:spcAft>
                <a:spcPts val="0"/>
              </a:spcAft>
              <a:buClr>
                <a:schemeClr val="bg1"/>
              </a:buClr>
              <a:buSzPts val="1100"/>
              <a:buFontTx/>
              <a:buChar char="-"/>
            </a:pPr>
            <a:r>
              <a:rPr lang="id-ID" dirty="0">
                <a:solidFill>
                  <a:schemeClr val="bg1"/>
                </a:solidFill>
                <a:effectLst/>
                <a:latin typeface="Times New Roman" panose="02020603050405020304" pitchFamily="18" charset="0"/>
                <a:ea typeface="Times New Roman" panose="02020603050405020304" pitchFamily="18" charset="0"/>
              </a:rPr>
              <a:t>Sel Surya (Cell Surya)</a:t>
            </a:r>
            <a:endParaRPr lang="en-US" dirty="0">
              <a:solidFill>
                <a:schemeClr val="bg1"/>
              </a:solidFill>
              <a:effectLst/>
              <a:latin typeface="Times New Roman" panose="02020603050405020304" pitchFamily="18" charset="0"/>
              <a:ea typeface="Times New Roman" panose="02020603050405020304" pitchFamily="18" charset="0"/>
            </a:endParaRPr>
          </a:p>
          <a:p>
            <a:pPr marL="285750" lvl="0" indent="-285750" rtl="0">
              <a:lnSpc>
                <a:spcPct val="150000"/>
              </a:lnSpc>
              <a:spcAft>
                <a:spcPts val="0"/>
              </a:spcAft>
              <a:buClr>
                <a:schemeClr val="bg1"/>
              </a:buClr>
              <a:buSzPts val="1100"/>
              <a:buFontTx/>
              <a:buChar char="-"/>
            </a:pPr>
            <a:r>
              <a:rPr lang="id-ID" dirty="0">
                <a:solidFill>
                  <a:schemeClr val="bg1"/>
                </a:solidFill>
                <a:effectLst/>
                <a:latin typeface="Times New Roman" panose="02020603050405020304" pitchFamily="18" charset="0"/>
                <a:ea typeface="Times New Roman" panose="02020603050405020304" pitchFamily="18" charset="0"/>
              </a:rPr>
              <a:t>Elemen Elektrokimia</a:t>
            </a:r>
            <a:r>
              <a:rPr lang="en-US" dirty="0">
                <a:solidFill>
                  <a:schemeClr val="bg1"/>
                </a:solidFill>
                <a:effectLst/>
                <a:latin typeface="Times New Roman" panose="02020603050405020304" pitchFamily="18" charset="0"/>
                <a:ea typeface="Times New Roman" panose="02020603050405020304" pitchFamily="18" charset="0"/>
              </a:rPr>
              <a:t>.</a:t>
            </a:r>
            <a:endParaRPr lang="en-ID"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3277310"/>
      </p:ext>
    </p:extLst>
  </p:cSld>
  <p:clrMapOvr>
    <a:masterClrMapping/>
  </p:clrMapOvr>
</p:sld>
</file>

<file path=ppt/theme/theme1.xml><?xml version="1.0" encoding="utf-8"?>
<a:theme xmlns:a="http://schemas.openxmlformats.org/drawingml/2006/main" name="Geometric Electricity by Slidesgo">
  <a:themeElements>
    <a:clrScheme name="Simple Light">
      <a:dk1>
        <a:srgbClr val="11101B"/>
      </a:dk1>
      <a:lt1>
        <a:srgbClr val="FFFFFF"/>
      </a:lt1>
      <a:dk2>
        <a:srgbClr val="181622"/>
      </a:dk2>
      <a:lt2>
        <a:srgbClr val="FBEA4C"/>
      </a:lt2>
      <a:accent1>
        <a:srgbClr val="FFBE3E"/>
      </a:accent1>
      <a:accent2>
        <a:srgbClr val="5E5A72"/>
      </a:accent2>
      <a:accent3>
        <a:srgbClr val="9F9DAA"/>
      </a:accent3>
      <a:accent4>
        <a:srgbClr val="FFFFFF"/>
      </a:accent4>
      <a:accent5>
        <a:srgbClr val="FFFFFF"/>
      </a:accent5>
      <a:accent6>
        <a:srgbClr val="FFFFFF"/>
      </a:accent6>
      <a:hlink>
        <a:srgbClr val="FFBE3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960</Words>
  <Application>Microsoft Office PowerPoint</Application>
  <PresentationFormat>On-screen Show (16:9)</PresentationFormat>
  <Paragraphs>68</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Wingdings</vt:lpstr>
      <vt:lpstr>Arial</vt:lpstr>
      <vt:lpstr>Open Sans</vt:lpstr>
      <vt:lpstr>Roboto</vt:lpstr>
      <vt:lpstr>Asap</vt:lpstr>
      <vt:lpstr>Times New Roman</vt:lpstr>
      <vt:lpstr>Roboto Condensed Light</vt:lpstr>
      <vt:lpstr>Geometric Electricity by Slidesgo</vt:lpstr>
      <vt:lpstr>RANGKAIAN ARUS SEARAH</vt:lpstr>
      <vt:lpstr>KELOMPOK 5 Kelistrikan dan Kemagnetan</vt:lpstr>
      <vt:lpstr>PEMBAHASAN</vt:lpstr>
      <vt:lpstr>PENGERTIAN RANGKAIAN ARUS SEARAH</vt:lpstr>
      <vt:lpstr>KONSEP RANGKAIAN ARUS SEARAH</vt:lpstr>
      <vt:lpstr>SUMBER ARUS LISTRIK</vt:lpstr>
      <vt:lpstr>PowerPoint Presentation</vt:lpstr>
      <vt:lpstr>PowerPoint Presentation</vt:lpstr>
      <vt:lpstr>KESIMPULAN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RANGKAIAN ARUS SEARAH</dc:title>
  <cp:lastModifiedBy>ACER</cp:lastModifiedBy>
  <cp:revision>3</cp:revision>
  <dcterms:modified xsi:type="dcterms:W3CDTF">2022-07-01T03:09:55Z</dcterms:modified>
</cp:coreProperties>
</file>