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Finger Paint" panose="020B0604020202020204" charset="0"/>
      <p:regular r:id="rId20"/>
    </p:embeddedFont>
    <p:embeddedFont>
      <p:font typeface="Arimo" panose="020B0604020202020204" charset="0"/>
      <p:regular r:id="rId21"/>
    </p:embeddedFont>
    <p:embeddedFont>
      <p:font typeface="Cooper Black" panose="0208090404030B020404" pitchFamily="18" charset="0"/>
      <p:regular r:id="rId22"/>
    </p:embeddedFont>
    <p:embeddedFont>
      <p:font typeface="Josefin Sans Regular" panose="020B0604020202020204" charset="0"/>
      <p:regular r:id="rId23"/>
    </p:embeddedFont>
    <p:embeddedFont>
      <p:font typeface="Arial Narrow" panose="020B0606020202030204" pitchFamily="34" charset="0"/>
      <p:regular r:id="rId24"/>
      <p:bold r:id="rId25"/>
      <p:italic r:id="rId26"/>
      <p:boldItalic r:id="rId27"/>
    </p:embeddedFont>
    <p:embeddedFont>
      <p:font typeface="Segoe Print" panose="02000600000000000000" pitchFamily="2" charset="0"/>
      <p:regular r:id="rId28"/>
      <p:bold r:id="rId29"/>
    </p:embeddedFont>
    <p:embeddedFont>
      <p:font typeface="Bahnschrift SemiLight" panose="020B0502040204020203" pitchFamily="3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3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10" Type="http://schemas.openxmlformats.org/officeDocument/2006/relationships/image" Target="../media/image35.svg"/><Relationship Id="rId4" Type="http://schemas.openxmlformats.org/officeDocument/2006/relationships/image" Target="../media/image18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1.png"/><Relationship Id="rId4" Type="http://schemas.openxmlformats.org/officeDocument/2006/relationships/image" Target="../media/image3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5.sv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-17357" t="22815" r="-15923" b="2433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557005">
            <a:off x="409639" y="161142"/>
            <a:ext cx="8437100" cy="257331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869698" y="-443805"/>
            <a:ext cx="3782294" cy="17011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652332">
            <a:off x="16022073" y="5799571"/>
            <a:ext cx="2474454" cy="174561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61188">
            <a:off x="3242873" y="1988599"/>
            <a:ext cx="2770633" cy="604502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1433268" y="-443805"/>
            <a:ext cx="6950816" cy="5887750"/>
            <a:chOff x="0" y="0"/>
            <a:chExt cx="2374900" cy="2011680"/>
          </a:xfrm>
        </p:grpSpPr>
        <p:sp>
          <p:nvSpPr>
            <p:cNvPr id="8" name="Freeform 8"/>
            <p:cNvSpPr/>
            <p:nvPr/>
          </p:nvSpPr>
          <p:spPr>
            <a:xfrm>
              <a:off x="-2540" y="-2540"/>
              <a:ext cx="2377441" cy="2009140"/>
            </a:xfrm>
            <a:custGeom>
              <a:avLst/>
              <a:gdLst/>
              <a:ahLst/>
              <a:cxnLst/>
              <a:rect l="l" t="t" r="r" b="b"/>
              <a:pathLst>
                <a:path w="2377441" h="2009140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09" y="132080"/>
                    <a:pt x="1635759" y="125730"/>
                  </a:cubicBezTo>
                  <a:cubicBezTo>
                    <a:pt x="1631949" y="121920"/>
                    <a:pt x="1629409" y="123190"/>
                    <a:pt x="1625599" y="125730"/>
                  </a:cubicBezTo>
                  <a:lnTo>
                    <a:pt x="1617979" y="133350"/>
                  </a:lnTo>
                  <a:cubicBezTo>
                    <a:pt x="1616709" y="134620"/>
                    <a:pt x="1614169" y="134620"/>
                    <a:pt x="1612899" y="134620"/>
                  </a:cubicBezTo>
                  <a:lnTo>
                    <a:pt x="1605279" y="134620"/>
                  </a:lnTo>
                  <a:cubicBezTo>
                    <a:pt x="1600199" y="134620"/>
                    <a:pt x="1595119" y="133350"/>
                    <a:pt x="1590040" y="132080"/>
                  </a:cubicBezTo>
                  <a:cubicBezTo>
                    <a:pt x="1583690" y="130810"/>
                    <a:pt x="1578609" y="127000"/>
                    <a:pt x="1572259" y="125730"/>
                  </a:cubicBezTo>
                  <a:cubicBezTo>
                    <a:pt x="1562099" y="124460"/>
                    <a:pt x="1559559" y="115570"/>
                    <a:pt x="1555749" y="109220"/>
                  </a:cubicBezTo>
                  <a:cubicBezTo>
                    <a:pt x="1553209" y="105410"/>
                    <a:pt x="1548129" y="100330"/>
                    <a:pt x="1543049" y="101600"/>
                  </a:cubicBezTo>
                  <a:cubicBezTo>
                    <a:pt x="1537969" y="104140"/>
                    <a:pt x="1532889" y="101600"/>
                    <a:pt x="1529079" y="100330"/>
                  </a:cubicBezTo>
                  <a:cubicBezTo>
                    <a:pt x="1527809" y="100330"/>
                    <a:pt x="1525269" y="99060"/>
                    <a:pt x="1523999" y="99060"/>
                  </a:cubicBezTo>
                  <a:cubicBezTo>
                    <a:pt x="1515109" y="96520"/>
                    <a:pt x="1508759" y="101600"/>
                    <a:pt x="1502409" y="107950"/>
                  </a:cubicBezTo>
                  <a:lnTo>
                    <a:pt x="1497329" y="113030"/>
                  </a:lnTo>
                  <a:cubicBezTo>
                    <a:pt x="1496059" y="114300"/>
                    <a:pt x="1496059" y="116840"/>
                    <a:pt x="1494790" y="118110"/>
                  </a:cubicBezTo>
                  <a:cubicBezTo>
                    <a:pt x="1487170" y="124460"/>
                    <a:pt x="1479550" y="121920"/>
                    <a:pt x="1470659" y="118110"/>
                  </a:cubicBezTo>
                  <a:cubicBezTo>
                    <a:pt x="1463040" y="114300"/>
                    <a:pt x="1454149" y="118110"/>
                    <a:pt x="1451609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79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59" y="116840"/>
                    <a:pt x="1202690" y="118110"/>
                  </a:cubicBezTo>
                  <a:cubicBezTo>
                    <a:pt x="1197609" y="119380"/>
                    <a:pt x="1197609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09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blipFill>
              <a:blip r:embed="rId9"/>
              <a:stretch>
                <a:fillRect l="-14549" r="-14549"/>
              </a:stretch>
            </a:blip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3056413" y="4215801"/>
            <a:ext cx="5404596" cy="8348003"/>
            <a:chOff x="0" y="0"/>
            <a:chExt cx="2192020" cy="3385820"/>
          </a:xfrm>
        </p:grpSpPr>
        <p:sp>
          <p:nvSpPr>
            <p:cNvPr id="10" name="Freeform 10"/>
            <p:cNvSpPr/>
            <p:nvPr/>
          </p:nvSpPr>
          <p:spPr>
            <a:xfrm>
              <a:off x="1270" y="-1"/>
              <a:ext cx="2194560" cy="3388362"/>
            </a:xfrm>
            <a:custGeom>
              <a:avLst/>
              <a:gdLst/>
              <a:ahLst/>
              <a:cxnLst/>
              <a:rect l="l" t="t" r="r" b="b"/>
              <a:pathLst>
                <a:path w="2194560" h="3388362">
                  <a:moveTo>
                    <a:pt x="3810" y="317501"/>
                  </a:moveTo>
                  <a:cubicBezTo>
                    <a:pt x="13970" y="425451"/>
                    <a:pt x="16510" y="533401"/>
                    <a:pt x="17780" y="642621"/>
                  </a:cubicBezTo>
                  <a:cubicBezTo>
                    <a:pt x="24130" y="1036321"/>
                    <a:pt x="21590" y="1430021"/>
                    <a:pt x="17780" y="1823721"/>
                  </a:cubicBezTo>
                  <a:cubicBezTo>
                    <a:pt x="13970" y="2218691"/>
                    <a:pt x="8890" y="2613661"/>
                    <a:pt x="8890" y="3009901"/>
                  </a:cubicBezTo>
                  <a:cubicBezTo>
                    <a:pt x="8890" y="3013711"/>
                    <a:pt x="8890" y="3017521"/>
                    <a:pt x="7620" y="3021331"/>
                  </a:cubicBezTo>
                  <a:cubicBezTo>
                    <a:pt x="11430" y="3022601"/>
                    <a:pt x="15240" y="3025141"/>
                    <a:pt x="19050" y="3027681"/>
                  </a:cubicBezTo>
                  <a:cubicBezTo>
                    <a:pt x="24130" y="3031491"/>
                    <a:pt x="27940" y="3037841"/>
                    <a:pt x="33020" y="3044191"/>
                  </a:cubicBezTo>
                  <a:cubicBezTo>
                    <a:pt x="44450" y="3058161"/>
                    <a:pt x="55880" y="3072131"/>
                    <a:pt x="66040" y="3086101"/>
                  </a:cubicBezTo>
                  <a:cubicBezTo>
                    <a:pt x="77470" y="3102611"/>
                    <a:pt x="88900" y="3117851"/>
                    <a:pt x="100330" y="3134361"/>
                  </a:cubicBezTo>
                  <a:cubicBezTo>
                    <a:pt x="105410" y="3141981"/>
                    <a:pt x="110490" y="3149601"/>
                    <a:pt x="115570" y="3155951"/>
                  </a:cubicBezTo>
                  <a:cubicBezTo>
                    <a:pt x="119380" y="3161031"/>
                    <a:pt x="125730" y="3163571"/>
                    <a:pt x="129540" y="3167381"/>
                  </a:cubicBezTo>
                  <a:cubicBezTo>
                    <a:pt x="142240" y="3177541"/>
                    <a:pt x="156210" y="3187701"/>
                    <a:pt x="168910" y="3197861"/>
                  </a:cubicBezTo>
                  <a:cubicBezTo>
                    <a:pt x="181610" y="3208021"/>
                    <a:pt x="194310" y="3216911"/>
                    <a:pt x="209550" y="3223261"/>
                  </a:cubicBezTo>
                  <a:cubicBezTo>
                    <a:pt x="243840" y="3238501"/>
                    <a:pt x="276860" y="3255011"/>
                    <a:pt x="311150" y="3270251"/>
                  </a:cubicBezTo>
                  <a:cubicBezTo>
                    <a:pt x="330200" y="3279141"/>
                    <a:pt x="349250" y="3286761"/>
                    <a:pt x="369570" y="3295651"/>
                  </a:cubicBezTo>
                  <a:cubicBezTo>
                    <a:pt x="370840" y="3296921"/>
                    <a:pt x="374650" y="3295651"/>
                    <a:pt x="375920" y="3295651"/>
                  </a:cubicBezTo>
                  <a:lnTo>
                    <a:pt x="383540" y="3295651"/>
                  </a:lnTo>
                  <a:lnTo>
                    <a:pt x="384810" y="3296921"/>
                  </a:lnTo>
                  <a:cubicBezTo>
                    <a:pt x="387350" y="3290571"/>
                    <a:pt x="389890" y="3285491"/>
                    <a:pt x="393700" y="3279141"/>
                  </a:cubicBezTo>
                  <a:cubicBezTo>
                    <a:pt x="397510" y="3274061"/>
                    <a:pt x="400050" y="3265171"/>
                    <a:pt x="408940" y="3265171"/>
                  </a:cubicBezTo>
                  <a:cubicBezTo>
                    <a:pt x="408940" y="3265171"/>
                    <a:pt x="410210" y="3265171"/>
                    <a:pt x="410210" y="3263901"/>
                  </a:cubicBezTo>
                  <a:cubicBezTo>
                    <a:pt x="414020" y="3257551"/>
                    <a:pt x="420370" y="3256281"/>
                    <a:pt x="427990" y="3255011"/>
                  </a:cubicBezTo>
                  <a:cubicBezTo>
                    <a:pt x="435610" y="3253741"/>
                    <a:pt x="441960" y="3249931"/>
                    <a:pt x="448310" y="3247391"/>
                  </a:cubicBezTo>
                  <a:cubicBezTo>
                    <a:pt x="449580" y="3247391"/>
                    <a:pt x="449580" y="3246121"/>
                    <a:pt x="450850" y="3246121"/>
                  </a:cubicBezTo>
                  <a:cubicBezTo>
                    <a:pt x="459740" y="3248661"/>
                    <a:pt x="466090" y="3242311"/>
                    <a:pt x="473710" y="3239771"/>
                  </a:cubicBezTo>
                  <a:lnTo>
                    <a:pt x="474980" y="3239771"/>
                  </a:lnTo>
                  <a:cubicBezTo>
                    <a:pt x="482600" y="3239771"/>
                    <a:pt x="488950" y="3235961"/>
                    <a:pt x="496570" y="3234691"/>
                  </a:cubicBezTo>
                  <a:cubicBezTo>
                    <a:pt x="502920" y="3233421"/>
                    <a:pt x="509270" y="3233421"/>
                    <a:pt x="515620" y="3229611"/>
                  </a:cubicBezTo>
                  <a:cubicBezTo>
                    <a:pt x="521970" y="3225801"/>
                    <a:pt x="529590" y="3223261"/>
                    <a:pt x="535940" y="3220721"/>
                  </a:cubicBezTo>
                  <a:cubicBezTo>
                    <a:pt x="542290" y="3218181"/>
                    <a:pt x="548640" y="3216911"/>
                    <a:pt x="554990" y="3214371"/>
                  </a:cubicBezTo>
                  <a:lnTo>
                    <a:pt x="561340" y="3214371"/>
                  </a:lnTo>
                  <a:cubicBezTo>
                    <a:pt x="567690" y="3214371"/>
                    <a:pt x="572770" y="3214371"/>
                    <a:pt x="577850" y="3210561"/>
                  </a:cubicBezTo>
                  <a:lnTo>
                    <a:pt x="580390" y="3210561"/>
                  </a:lnTo>
                  <a:cubicBezTo>
                    <a:pt x="586740" y="3210561"/>
                    <a:pt x="594360" y="3211831"/>
                    <a:pt x="600710" y="3211831"/>
                  </a:cubicBezTo>
                  <a:lnTo>
                    <a:pt x="605790" y="3211831"/>
                  </a:lnTo>
                  <a:cubicBezTo>
                    <a:pt x="612140" y="3210561"/>
                    <a:pt x="614680" y="3215641"/>
                    <a:pt x="618490" y="3218181"/>
                  </a:cubicBezTo>
                  <a:cubicBezTo>
                    <a:pt x="624840" y="3225801"/>
                    <a:pt x="632460" y="3227071"/>
                    <a:pt x="642620" y="3225801"/>
                  </a:cubicBezTo>
                  <a:cubicBezTo>
                    <a:pt x="651510" y="3224531"/>
                    <a:pt x="659130" y="3223261"/>
                    <a:pt x="668020" y="3223261"/>
                  </a:cubicBezTo>
                  <a:cubicBezTo>
                    <a:pt x="671830" y="3223261"/>
                    <a:pt x="676910" y="3224531"/>
                    <a:pt x="680720" y="3225801"/>
                  </a:cubicBezTo>
                  <a:cubicBezTo>
                    <a:pt x="684530" y="3227071"/>
                    <a:pt x="687070" y="3228341"/>
                    <a:pt x="690880" y="3229611"/>
                  </a:cubicBezTo>
                  <a:lnTo>
                    <a:pt x="694690" y="3233421"/>
                  </a:lnTo>
                  <a:cubicBezTo>
                    <a:pt x="694690" y="3233421"/>
                    <a:pt x="695960" y="3237231"/>
                    <a:pt x="697230" y="3238501"/>
                  </a:cubicBezTo>
                  <a:cubicBezTo>
                    <a:pt x="699770" y="3239771"/>
                    <a:pt x="702310" y="3239771"/>
                    <a:pt x="703580" y="3241041"/>
                  </a:cubicBezTo>
                  <a:lnTo>
                    <a:pt x="704850" y="3242311"/>
                  </a:lnTo>
                  <a:cubicBezTo>
                    <a:pt x="711200" y="3238501"/>
                    <a:pt x="713740" y="3244851"/>
                    <a:pt x="717550" y="3246121"/>
                  </a:cubicBezTo>
                  <a:cubicBezTo>
                    <a:pt x="722630" y="3248661"/>
                    <a:pt x="726440" y="3251201"/>
                    <a:pt x="731520" y="3255011"/>
                  </a:cubicBezTo>
                  <a:cubicBezTo>
                    <a:pt x="731520" y="3253741"/>
                    <a:pt x="731520" y="3252471"/>
                    <a:pt x="732790" y="3251201"/>
                  </a:cubicBezTo>
                  <a:cubicBezTo>
                    <a:pt x="740410" y="3252471"/>
                    <a:pt x="749300" y="3252471"/>
                    <a:pt x="756920" y="3257551"/>
                  </a:cubicBezTo>
                  <a:cubicBezTo>
                    <a:pt x="758190" y="3255011"/>
                    <a:pt x="760730" y="3252471"/>
                    <a:pt x="763270" y="3249931"/>
                  </a:cubicBezTo>
                  <a:cubicBezTo>
                    <a:pt x="763270" y="3249931"/>
                    <a:pt x="763270" y="3248661"/>
                    <a:pt x="764540" y="3248661"/>
                  </a:cubicBezTo>
                  <a:cubicBezTo>
                    <a:pt x="770890" y="3247391"/>
                    <a:pt x="774700" y="3243581"/>
                    <a:pt x="775970" y="3237231"/>
                  </a:cubicBezTo>
                  <a:cubicBezTo>
                    <a:pt x="777240" y="3234691"/>
                    <a:pt x="777240" y="3232151"/>
                    <a:pt x="777240" y="3230881"/>
                  </a:cubicBezTo>
                  <a:cubicBezTo>
                    <a:pt x="782320" y="3228341"/>
                    <a:pt x="786130" y="3225801"/>
                    <a:pt x="791210" y="3223261"/>
                  </a:cubicBezTo>
                  <a:lnTo>
                    <a:pt x="791210" y="3220721"/>
                  </a:lnTo>
                  <a:cubicBezTo>
                    <a:pt x="787400" y="3214371"/>
                    <a:pt x="787400" y="3213101"/>
                    <a:pt x="793750" y="3210561"/>
                  </a:cubicBezTo>
                  <a:cubicBezTo>
                    <a:pt x="795020" y="3209291"/>
                    <a:pt x="795020" y="3208021"/>
                    <a:pt x="796290" y="3208021"/>
                  </a:cubicBezTo>
                  <a:cubicBezTo>
                    <a:pt x="798830" y="3206751"/>
                    <a:pt x="801370" y="3205481"/>
                    <a:pt x="802640" y="3204211"/>
                  </a:cubicBezTo>
                  <a:cubicBezTo>
                    <a:pt x="802640" y="3204211"/>
                    <a:pt x="802640" y="3205481"/>
                    <a:pt x="803910" y="3205481"/>
                  </a:cubicBezTo>
                  <a:lnTo>
                    <a:pt x="803910" y="3202941"/>
                  </a:lnTo>
                  <a:cubicBezTo>
                    <a:pt x="811530" y="3200401"/>
                    <a:pt x="819150" y="3197861"/>
                    <a:pt x="826770" y="3194051"/>
                  </a:cubicBezTo>
                  <a:cubicBezTo>
                    <a:pt x="830580" y="3191511"/>
                    <a:pt x="834390" y="3190241"/>
                    <a:pt x="839470" y="3192781"/>
                  </a:cubicBezTo>
                  <a:cubicBezTo>
                    <a:pt x="842010" y="3194051"/>
                    <a:pt x="844550" y="3192781"/>
                    <a:pt x="847090" y="3191511"/>
                  </a:cubicBezTo>
                  <a:cubicBezTo>
                    <a:pt x="853440" y="3188971"/>
                    <a:pt x="859790" y="3187701"/>
                    <a:pt x="866140" y="3185161"/>
                  </a:cubicBezTo>
                  <a:cubicBezTo>
                    <a:pt x="871220" y="3183891"/>
                    <a:pt x="875030" y="3181351"/>
                    <a:pt x="880110" y="3178811"/>
                  </a:cubicBezTo>
                  <a:cubicBezTo>
                    <a:pt x="880110" y="3178811"/>
                    <a:pt x="881380" y="3176271"/>
                    <a:pt x="880110" y="3175001"/>
                  </a:cubicBezTo>
                  <a:cubicBezTo>
                    <a:pt x="880110" y="3173731"/>
                    <a:pt x="878840" y="3171191"/>
                    <a:pt x="878840" y="3169921"/>
                  </a:cubicBezTo>
                  <a:cubicBezTo>
                    <a:pt x="882650" y="3167381"/>
                    <a:pt x="885190" y="3164841"/>
                    <a:pt x="887730" y="3164841"/>
                  </a:cubicBezTo>
                  <a:cubicBezTo>
                    <a:pt x="891540" y="3163571"/>
                    <a:pt x="896620" y="3163571"/>
                    <a:pt x="901700" y="3162301"/>
                  </a:cubicBezTo>
                  <a:cubicBezTo>
                    <a:pt x="905510" y="3150871"/>
                    <a:pt x="913130" y="3148331"/>
                    <a:pt x="922020" y="3152141"/>
                  </a:cubicBezTo>
                  <a:lnTo>
                    <a:pt x="924560" y="3149601"/>
                  </a:lnTo>
                  <a:cubicBezTo>
                    <a:pt x="925830" y="3150871"/>
                    <a:pt x="925830" y="3150871"/>
                    <a:pt x="925830" y="3152141"/>
                  </a:cubicBezTo>
                  <a:cubicBezTo>
                    <a:pt x="929640" y="3149601"/>
                    <a:pt x="933450" y="3147061"/>
                    <a:pt x="937260" y="3145791"/>
                  </a:cubicBezTo>
                  <a:cubicBezTo>
                    <a:pt x="941070" y="3143251"/>
                    <a:pt x="944880" y="3140711"/>
                    <a:pt x="949960" y="3143251"/>
                  </a:cubicBezTo>
                  <a:cubicBezTo>
                    <a:pt x="949960" y="3136901"/>
                    <a:pt x="953770" y="3136901"/>
                    <a:pt x="957580" y="3138171"/>
                  </a:cubicBezTo>
                  <a:cubicBezTo>
                    <a:pt x="960120" y="3138171"/>
                    <a:pt x="963930" y="3136901"/>
                    <a:pt x="966470" y="3135632"/>
                  </a:cubicBezTo>
                  <a:cubicBezTo>
                    <a:pt x="967740" y="3135632"/>
                    <a:pt x="970280" y="3134361"/>
                    <a:pt x="971550" y="3135632"/>
                  </a:cubicBezTo>
                  <a:cubicBezTo>
                    <a:pt x="976630" y="3139442"/>
                    <a:pt x="984250" y="3140711"/>
                    <a:pt x="989330" y="3147061"/>
                  </a:cubicBezTo>
                  <a:cubicBezTo>
                    <a:pt x="993140" y="3152141"/>
                    <a:pt x="999490" y="3154682"/>
                    <a:pt x="1002030" y="3162301"/>
                  </a:cubicBezTo>
                  <a:cubicBezTo>
                    <a:pt x="1003300" y="3164841"/>
                    <a:pt x="1008380" y="3167381"/>
                    <a:pt x="1010920" y="3168651"/>
                  </a:cubicBezTo>
                  <a:cubicBezTo>
                    <a:pt x="1010920" y="3168651"/>
                    <a:pt x="1012190" y="3168651"/>
                    <a:pt x="1013460" y="3169921"/>
                  </a:cubicBezTo>
                  <a:cubicBezTo>
                    <a:pt x="1014730" y="3173732"/>
                    <a:pt x="1018540" y="3172461"/>
                    <a:pt x="1021080" y="3171192"/>
                  </a:cubicBezTo>
                  <a:cubicBezTo>
                    <a:pt x="1023620" y="3171192"/>
                    <a:pt x="1026160" y="3169921"/>
                    <a:pt x="1027430" y="3173732"/>
                  </a:cubicBezTo>
                  <a:cubicBezTo>
                    <a:pt x="1027430" y="3175002"/>
                    <a:pt x="1031240" y="3176271"/>
                    <a:pt x="1032510" y="3177542"/>
                  </a:cubicBezTo>
                  <a:cubicBezTo>
                    <a:pt x="1036320" y="3180082"/>
                    <a:pt x="1040130" y="3182621"/>
                    <a:pt x="1042670" y="3185162"/>
                  </a:cubicBezTo>
                  <a:cubicBezTo>
                    <a:pt x="1043940" y="3186432"/>
                    <a:pt x="1045210" y="3187702"/>
                    <a:pt x="1045210" y="3188972"/>
                  </a:cubicBezTo>
                  <a:cubicBezTo>
                    <a:pt x="1045210" y="3192782"/>
                    <a:pt x="1049020" y="3195322"/>
                    <a:pt x="1052830" y="3195322"/>
                  </a:cubicBezTo>
                  <a:cubicBezTo>
                    <a:pt x="1057910" y="3196592"/>
                    <a:pt x="1061720" y="3196592"/>
                    <a:pt x="1066800" y="3197862"/>
                  </a:cubicBezTo>
                  <a:cubicBezTo>
                    <a:pt x="1068070" y="3197862"/>
                    <a:pt x="1068070" y="3200402"/>
                    <a:pt x="1069340" y="3200402"/>
                  </a:cubicBezTo>
                  <a:cubicBezTo>
                    <a:pt x="1070610" y="3202942"/>
                    <a:pt x="1071880" y="3206752"/>
                    <a:pt x="1076960" y="3204212"/>
                  </a:cubicBezTo>
                  <a:cubicBezTo>
                    <a:pt x="1079500" y="3202942"/>
                    <a:pt x="1087120" y="3205482"/>
                    <a:pt x="1088390" y="3208022"/>
                  </a:cubicBezTo>
                  <a:cubicBezTo>
                    <a:pt x="1090930" y="3216912"/>
                    <a:pt x="1099820" y="3216912"/>
                    <a:pt x="1106170" y="3219452"/>
                  </a:cubicBezTo>
                  <a:cubicBezTo>
                    <a:pt x="1107440" y="3219452"/>
                    <a:pt x="1108710" y="3219452"/>
                    <a:pt x="1108710" y="3220722"/>
                  </a:cubicBezTo>
                  <a:cubicBezTo>
                    <a:pt x="1112520" y="3225802"/>
                    <a:pt x="1117600" y="3227072"/>
                    <a:pt x="1122680" y="3229612"/>
                  </a:cubicBezTo>
                  <a:cubicBezTo>
                    <a:pt x="1127760" y="3232152"/>
                    <a:pt x="1132840" y="3237232"/>
                    <a:pt x="1137920" y="3242312"/>
                  </a:cubicBezTo>
                  <a:lnTo>
                    <a:pt x="1144270" y="3248662"/>
                  </a:lnTo>
                  <a:cubicBezTo>
                    <a:pt x="1145540" y="3249932"/>
                    <a:pt x="1146810" y="3249932"/>
                    <a:pt x="1148080" y="3249932"/>
                  </a:cubicBezTo>
                  <a:cubicBezTo>
                    <a:pt x="1151890" y="3249932"/>
                    <a:pt x="1155700" y="3248662"/>
                    <a:pt x="1158240" y="3252472"/>
                  </a:cubicBezTo>
                  <a:cubicBezTo>
                    <a:pt x="1158240" y="3252472"/>
                    <a:pt x="1159510" y="3253742"/>
                    <a:pt x="1160780" y="3253742"/>
                  </a:cubicBezTo>
                  <a:cubicBezTo>
                    <a:pt x="1170940" y="3252472"/>
                    <a:pt x="1177290" y="3258822"/>
                    <a:pt x="1183640" y="3265172"/>
                  </a:cubicBezTo>
                  <a:cubicBezTo>
                    <a:pt x="1186180" y="3267712"/>
                    <a:pt x="1191260" y="3268982"/>
                    <a:pt x="1193800" y="3268982"/>
                  </a:cubicBezTo>
                  <a:cubicBezTo>
                    <a:pt x="1201420" y="3271522"/>
                    <a:pt x="1210310" y="3272792"/>
                    <a:pt x="1216660" y="3277872"/>
                  </a:cubicBezTo>
                  <a:cubicBezTo>
                    <a:pt x="1220470" y="3280412"/>
                    <a:pt x="1225550" y="3284222"/>
                    <a:pt x="1229360" y="3284222"/>
                  </a:cubicBezTo>
                  <a:cubicBezTo>
                    <a:pt x="1235710" y="3284222"/>
                    <a:pt x="1238250" y="3289302"/>
                    <a:pt x="1240790" y="3293112"/>
                  </a:cubicBezTo>
                  <a:cubicBezTo>
                    <a:pt x="1248410" y="3294382"/>
                    <a:pt x="1256030" y="3294382"/>
                    <a:pt x="1259840" y="3302002"/>
                  </a:cubicBezTo>
                  <a:cubicBezTo>
                    <a:pt x="1259840" y="3303272"/>
                    <a:pt x="1261110" y="3303272"/>
                    <a:pt x="1262380" y="3303272"/>
                  </a:cubicBezTo>
                  <a:cubicBezTo>
                    <a:pt x="1267460" y="3304542"/>
                    <a:pt x="1272540" y="3305812"/>
                    <a:pt x="1277620" y="3308352"/>
                  </a:cubicBezTo>
                  <a:cubicBezTo>
                    <a:pt x="1280160" y="3309622"/>
                    <a:pt x="1282700" y="3312162"/>
                    <a:pt x="1286510" y="3314702"/>
                  </a:cubicBezTo>
                  <a:cubicBezTo>
                    <a:pt x="1287780" y="3314702"/>
                    <a:pt x="1287780" y="3315972"/>
                    <a:pt x="1289050" y="3315972"/>
                  </a:cubicBezTo>
                  <a:cubicBezTo>
                    <a:pt x="1297940" y="3315972"/>
                    <a:pt x="1300480" y="3322322"/>
                    <a:pt x="1305560" y="3327402"/>
                  </a:cubicBezTo>
                  <a:cubicBezTo>
                    <a:pt x="1313180" y="3333752"/>
                    <a:pt x="1322070" y="3340102"/>
                    <a:pt x="1328420" y="3347722"/>
                  </a:cubicBezTo>
                  <a:cubicBezTo>
                    <a:pt x="1332230" y="3352802"/>
                    <a:pt x="1338580" y="3355342"/>
                    <a:pt x="1342390" y="3357882"/>
                  </a:cubicBezTo>
                  <a:lnTo>
                    <a:pt x="1350010" y="3361692"/>
                  </a:lnTo>
                  <a:cubicBezTo>
                    <a:pt x="1352550" y="3364232"/>
                    <a:pt x="1355090" y="3366772"/>
                    <a:pt x="1358900" y="3369312"/>
                  </a:cubicBezTo>
                  <a:cubicBezTo>
                    <a:pt x="1362710" y="3370582"/>
                    <a:pt x="1363980" y="3375662"/>
                    <a:pt x="1369060" y="3374392"/>
                  </a:cubicBezTo>
                  <a:cubicBezTo>
                    <a:pt x="1371600" y="3374392"/>
                    <a:pt x="1374140" y="3375662"/>
                    <a:pt x="1376680" y="3376932"/>
                  </a:cubicBezTo>
                  <a:cubicBezTo>
                    <a:pt x="1380490" y="3379472"/>
                    <a:pt x="1381760" y="3382012"/>
                    <a:pt x="1386840" y="3382012"/>
                  </a:cubicBezTo>
                  <a:cubicBezTo>
                    <a:pt x="1389380" y="3382012"/>
                    <a:pt x="1391920" y="3384552"/>
                    <a:pt x="1393190" y="3385822"/>
                  </a:cubicBezTo>
                  <a:cubicBezTo>
                    <a:pt x="1399540" y="3388362"/>
                    <a:pt x="1405890" y="3388362"/>
                    <a:pt x="1409700" y="3380742"/>
                  </a:cubicBezTo>
                  <a:lnTo>
                    <a:pt x="1410970" y="3379472"/>
                  </a:lnTo>
                  <a:cubicBezTo>
                    <a:pt x="1416050" y="3382012"/>
                    <a:pt x="1416050" y="3376932"/>
                    <a:pt x="1417320" y="3374392"/>
                  </a:cubicBezTo>
                  <a:cubicBezTo>
                    <a:pt x="1418590" y="3373122"/>
                    <a:pt x="1421130" y="3371852"/>
                    <a:pt x="1422400" y="3370582"/>
                  </a:cubicBezTo>
                  <a:cubicBezTo>
                    <a:pt x="1424940" y="3368042"/>
                    <a:pt x="1427480" y="3366772"/>
                    <a:pt x="1431290" y="3364232"/>
                  </a:cubicBezTo>
                  <a:cubicBezTo>
                    <a:pt x="1432560" y="3362962"/>
                    <a:pt x="1435100" y="3361692"/>
                    <a:pt x="1436370" y="3361692"/>
                  </a:cubicBezTo>
                  <a:cubicBezTo>
                    <a:pt x="1442720" y="3361692"/>
                    <a:pt x="1446530" y="3359152"/>
                    <a:pt x="1451610" y="3354072"/>
                  </a:cubicBezTo>
                  <a:cubicBezTo>
                    <a:pt x="1455420" y="3350262"/>
                    <a:pt x="1461770" y="3347722"/>
                    <a:pt x="1466850" y="3345182"/>
                  </a:cubicBezTo>
                  <a:cubicBezTo>
                    <a:pt x="1471930" y="3342642"/>
                    <a:pt x="1477010" y="3340102"/>
                    <a:pt x="1483360" y="3338832"/>
                  </a:cubicBezTo>
                  <a:cubicBezTo>
                    <a:pt x="1487170" y="3337562"/>
                    <a:pt x="1490980" y="3337562"/>
                    <a:pt x="1494790" y="3337562"/>
                  </a:cubicBezTo>
                  <a:lnTo>
                    <a:pt x="1497330" y="3337562"/>
                  </a:lnTo>
                  <a:cubicBezTo>
                    <a:pt x="1502410" y="3335021"/>
                    <a:pt x="1507490" y="3331212"/>
                    <a:pt x="1513840" y="3328671"/>
                  </a:cubicBezTo>
                  <a:lnTo>
                    <a:pt x="1517650" y="3328671"/>
                  </a:lnTo>
                  <a:cubicBezTo>
                    <a:pt x="1524000" y="3331212"/>
                    <a:pt x="1530350" y="3331212"/>
                    <a:pt x="1536700" y="3326131"/>
                  </a:cubicBezTo>
                  <a:cubicBezTo>
                    <a:pt x="1537970" y="3324861"/>
                    <a:pt x="1540510" y="3323591"/>
                    <a:pt x="1541780" y="3322321"/>
                  </a:cubicBezTo>
                  <a:cubicBezTo>
                    <a:pt x="1548130" y="3324862"/>
                    <a:pt x="1554480" y="3329942"/>
                    <a:pt x="1562100" y="3329942"/>
                  </a:cubicBezTo>
                  <a:cubicBezTo>
                    <a:pt x="1564640" y="3329942"/>
                    <a:pt x="1568450" y="3328671"/>
                    <a:pt x="1570990" y="3327401"/>
                  </a:cubicBezTo>
                  <a:cubicBezTo>
                    <a:pt x="1576070" y="3327401"/>
                    <a:pt x="1581150" y="3327401"/>
                    <a:pt x="1584960" y="3326131"/>
                  </a:cubicBezTo>
                  <a:cubicBezTo>
                    <a:pt x="1590040" y="3324861"/>
                    <a:pt x="1596390" y="3326131"/>
                    <a:pt x="1601470" y="3323591"/>
                  </a:cubicBezTo>
                  <a:cubicBezTo>
                    <a:pt x="1604010" y="3317241"/>
                    <a:pt x="1605280" y="3317241"/>
                    <a:pt x="1611630" y="3318511"/>
                  </a:cubicBezTo>
                  <a:cubicBezTo>
                    <a:pt x="1619250" y="3319781"/>
                    <a:pt x="1624330" y="3318511"/>
                    <a:pt x="1629410" y="3312161"/>
                  </a:cubicBezTo>
                  <a:cubicBezTo>
                    <a:pt x="1631950" y="3308351"/>
                    <a:pt x="1638300" y="3308351"/>
                    <a:pt x="1642110" y="3305811"/>
                  </a:cubicBezTo>
                  <a:cubicBezTo>
                    <a:pt x="1643380" y="3305811"/>
                    <a:pt x="1644650" y="3304541"/>
                    <a:pt x="1645920" y="3304541"/>
                  </a:cubicBezTo>
                  <a:cubicBezTo>
                    <a:pt x="1648460" y="3303271"/>
                    <a:pt x="1649730" y="3303271"/>
                    <a:pt x="1652270" y="3302001"/>
                  </a:cubicBezTo>
                  <a:cubicBezTo>
                    <a:pt x="1658620" y="3299461"/>
                    <a:pt x="1664970" y="3298191"/>
                    <a:pt x="1671320" y="3294381"/>
                  </a:cubicBezTo>
                  <a:cubicBezTo>
                    <a:pt x="1677670" y="3290571"/>
                    <a:pt x="1682750" y="3288031"/>
                    <a:pt x="1689100" y="3293111"/>
                  </a:cubicBezTo>
                  <a:lnTo>
                    <a:pt x="1691640" y="3293111"/>
                  </a:lnTo>
                  <a:cubicBezTo>
                    <a:pt x="1694180" y="3291841"/>
                    <a:pt x="1695450" y="3291841"/>
                    <a:pt x="1697990" y="3290571"/>
                  </a:cubicBezTo>
                  <a:cubicBezTo>
                    <a:pt x="1697990" y="3286761"/>
                    <a:pt x="1697990" y="3281681"/>
                    <a:pt x="1703070" y="3277871"/>
                  </a:cubicBezTo>
                  <a:cubicBezTo>
                    <a:pt x="1704340" y="3276601"/>
                    <a:pt x="1704340" y="3274061"/>
                    <a:pt x="1706880" y="3272791"/>
                  </a:cubicBezTo>
                  <a:cubicBezTo>
                    <a:pt x="1709420" y="3270251"/>
                    <a:pt x="1713230" y="3270251"/>
                    <a:pt x="1715770" y="3271521"/>
                  </a:cubicBezTo>
                  <a:cubicBezTo>
                    <a:pt x="1717040" y="3272791"/>
                    <a:pt x="1719580" y="3271521"/>
                    <a:pt x="1720849" y="3271521"/>
                  </a:cubicBezTo>
                  <a:cubicBezTo>
                    <a:pt x="1728470" y="3270251"/>
                    <a:pt x="1737360" y="3270251"/>
                    <a:pt x="1744979" y="3268981"/>
                  </a:cubicBezTo>
                  <a:cubicBezTo>
                    <a:pt x="1752599" y="3267710"/>
                    <a:pt x="1760219" y="3266440"/>
                    <a:pt x="1767839" y="3263901"/>
                  </a:cubicBezTo>
                  <a:cubicBezTo>
                    <a:pt x="1772919" y="3261360"/>
                    <a:pt x="1777999" y="3262631"/>
                    <a:pt x="1783079" y="3262631"/>
                  </a:cubicBezTo>
                  <a:cubicBezTo>
                    <a:pt x="1793239" y="3263901"/>
                    <a:pt x="1802129" y="3263901"/>
                    <a:pt x="1811019" y="3258821"/>
                  </a:cubicBezTo>
                  <a:lnTo>
                    <a:pt x="1808479" y="3256281"/>
                  </a:lnTo>
                  <a:cubicBezTo>
                    <a:pt x="1811019" y="3255010"/>
                    <a:pt x="1813559" y="3255010"/>
                    <a:pt x="1817369" y="3255010"/>
                  </a:cubicBezTo>
                  <a:cubicBezTo>
                    <a:pt x="1819909" y="3258820"/>
                    <a:pt x="1823719" y="3256281"/>
                    <a:pt x="1826259" y="3253740"/>
                  </a:cubicBezTo>
                  <a:cubicBezTo>
                    <a:pt x="1830069" y="3249930"/>
                    <a:pt x="1833879" y="3251200"/>
                    <a:pt x="1838959" y="3251200"/>
                  </a:cubicBezTo>
                  <a:cubicBezTo>
                    <a:pt x="1844039" y="3252470"/>
                    <a:pt x="1850389" y="3249930"/>
                    <a:pt x="1856739" y="3248660"/>
                  </a:cubicBezTo>
                  <a:cubicBezTo>
                    <a:pt x="1858009" y="3248660"/>
                    <a:pt x="1859279" y="3246120"/>
                    <a:pt x="1859279" y="3244850"/>
                  </a:cubicBezTo>
                  <a:cubicBezTo>
                    <a:pt x="1861819" y="3244850"/>
                    <a:pt x="1864359" y="3243580"/>
                    <a:pt x="1868169" y="3243580"/>
                  </a:cubicBezTo>
                  <a:lnTo>
                    <a:pt x="1873249" y="3243580"/>
                  </a:lnTo>
                  <a:cubicBezTo>
                    <a:pt x="1878329" y="3246120"/>
                    <a:pt x="1883409" y="3246120"/>
                    <a:pt x="1888489" y="3243580"/>
                  </a:cubicBezTo>
                  <a:cubicBezTo>
                    <a:pt x="1889759" y="3242310"/>
                    <a:pt x="1892299" y="3242310"/>
                    <a:pt x="1893569" y="3242310"/>
                  </a:cubicBezTo>
                  <a:cubicBezTo>
                    <a:pt x="1897379" y="3241040"/>
                    <a:pt x="1901189" y="3242310"/>
                    <a:pt x="1903729" y="3238500"/>
                  </a:cubicBezTo>
                  <a:cubicBezTo>
                    <a:pt x="1904999" y="3237230"/>
                    <a:pt x="1907539" y="3238500"/>
                    <a:pt x="1910079" y="3237230"/>
                  </a:cubicBezTo>
                  <a:lnTo>
                    <a:pt x="1946910" y="3237230"/>
                  </a:lnTo>
                  <a:cubicBezTo>
                    <a:pt x="1951990" y="3237230"/>
                    <a:pt x="1958340" y="3238500"/>
                    <a:pt x="1963420" y="3239770"/>
                  </a:cubicBezTo>
                  <a:cubicBezTo>
                    <a:pt x="1969770" y="3241040"/>
                    <a:pt x="1974850" y="3239770"/>
                    <a:pt x="1979930" y="3238500"/>
                  </a:cubicBezTo>
                  <a:lnTo>
                    <a:pt x="1988820" y="3238500"/>
                  </a:lnTo>
                  <a:cubicBezTo>
                    <a:pt x="1992630" y="3238500"/>
                    <a:pt x="1996440" y="3239770"/>
                    <a:pt x="2000250" y="3238500"/>
                  </a:cubicBezTo>
                  <a:cubicBezTo>
                    <a:pt x="2002790" y="3238500"/>
                    <a:pt x="2004060" y="3235960"/>
                    <a:pt x="2005330" y="3233420"/>
                  </a:cubicBezTo>
                  <a:cubicBezTo>
                    <a:pt x="2007870" y="3229610"/>
                    <a:pt x="2011680" y="3228340"/>
                    <a:pt x="2016760" y="3228340"/>
                  </a:cubicBezTo>
                  <a:cubicBezTo>
                    <a:pt x="2020570" y="3228340"/>
                    <a:pt x="2024380" y="3227070"/>
                    <a:pt x="2028190" y="3225800"/>
                  </a:cubicBezTo>
                  <a:lnTo>
                    <a:pt x="2030730" y="3225800"/>
                  </a:lnTo>
                  <a:cubicBezTo>
                    <a:pt x="2035810" y="3233420"/>
                    <a:pt x="2043430" y="3228340"/>
                    <a:pt x="2049780" y="3229610"/>
                  </a:cubicBezTo>
                  <a:lnTo>
                    <a:pt x="2052320" y="3229610"/>
                  </a:lnTo>
                  <a:cubicBezTo>
                    <a:pt x="2057399" y="3232150"/>
                    <a:pt x="2063749" y="3234690"/>
                    <a:pt x="2068830" y="3235960"/>
                  </a:cubicBezTo>
                  <a:cubicBezTo>
                    <a:pt x="2075180" y="3237230"/>
                    <a:pt x="2080260" y="3243580"/>
                    <a:pt x="2085340" y="3243580"/>
                  </a:cubicBezTo>
                  <a:cubicBezTo>
                    <a:pt x="2094230" y="3243580"/>
                    <a:pt x="2101850" y="3249930"/>
                    <a:pt x="2109470" y="3251200"/>
                  </a:cubicBezTo>
                  <a:cubicBezTo>
                    <a:pt x="2115820" y="3252470"/>
                    <a:pt x="2122170" y="3255010"/>
                    <a:pt x="2128520" y="3257550"/>
                  </a:cubicBezTo>
                  <a:cubicBezTo>
                    <a:pt x="2131060" y="3258820"/>
                    <a:pt x="2134870" y="3257550"/>
                    <a:pt x="2137410" y="3257550"/>
                  </a:cubicBezTo>
                  <a:cubicBezTo>
                    <a:pt x="2145030" y="3258820"/>
                    <a:pt x="2152649" y="3258820"/>
                    <a:pt x="2160270" y="3260090"/>
                  </a:cubicBezTo>
                  <a:lnTo>
                    <a:pt x="2161540" y="3260090"/>
                  </a:lnTo>
                  <a:cubicBezTo>
                    <a:pt x="2170430" y="3258820"/>
                    <a:pt x="2179320" y="3261360"/>
                    <a:pt x="2188210" y="3261360"/>
                  </a:cubicBezTo>
                  <a:cubicBezTo>
                    <a:pt x="2189480" y="3035300"/>
                    <a:pt x="2183130" y="2809240"/>
                    <a:pt x="2175510" y="2583181"/>
                  </a:cubicBezTo>
                  <a:cubicBezTo>
                    <a:pt x="2167890" y="2368551"/>
                    <a:pt x="2160270" y="2153920"/>
                    <a:pt x="2159000" y="1939291"/>
                  </a:cubicBezTo>
                  <a:cubicBezTo>
                    <a:pt x="2159000" y="1831341"/>
                    <a:pt x="2160270" y="1724661"/>
                    <a:pt x="2162810" y="1616711"/>
                  </a:cubicBezTo>
                  <a:cubicBezTo>
                    <a:pt x="2166620" y="1508761"/>
                    <a:pt x="2174240" y="1400811"/>
                    <a:pt x="2179320" y="1292861"/>
                  </a:cubicBezTo>
                  <a:cubicBezTo>
                    <a:pt x="2194560" y="951231"/>
                    <a:pt x="2185670" y="608331"/>
                    <a:pt x="2180590" y="266701"/>
                  </a:cubicBezTo>
                  <a:cubicBezTo>
                    <a:pt x="2176780" y="265431"/>
                    <a:pt x="2174240" y="264161"/>
                    <a:pt x="2171700" y="262891"/>
                  </a:cubicBezTo>
                  <a:cubicBezTo>
                    <a:pt x="2167890" y="260351"/>
                    <a:pt x="2164080" y="259081"/>
                    <a:pt x="2159000" y="260351"/>
                  </a:cubicBezTo>
                  <a:lnTo>
                    <a:pt x="2151380" y="260351"/>
                  </a:lnTo>
                  <a:cubicBezTo>
                    <a:pt x="2147570" y="260351"/>
                    <a:pt x="2142490" y="260351"/>
                    <a:pt x="2139950" y="265431"/>
                  </a:cubicBezTo>
                  <a:cubicBezTo>
                    <a:pt x="2139950" y="265431"/>
                    <a:pt x="2138680" y="266701"/>
                    <a:pt x="2137410" y="266701"/>
                  </a:cubicBezTo>
                  <a:lnTo>
                    <a:pt x="2132330" y="266701"/>
                  </a:lnTo>
                  <a:cubicBezTo>
                    <a:pt x="2131060" y="264161"/>
                    <a:pt x="2133600" y="259081"/>
                    <a:pt x="2127250" y="260351"/>
                  </a:cubicBezTo>
                  <a:cubicBezTo>
                    <a:pt x="2124710" y="260351"/>
                    <a:pt x="2120900" y="261621"/>
                    <a:pt x="2118360" y="261621"/>
                  </a:cubicBezTo>
                  <a:lnTo>
                    <a:pt x="2099310" y="261621"/>
                  </a:lnTo>
                  <a:cubicBezTo>
                    <a:pt x="2098040" y="259081"/>
                    <a:pt x="2096770" y="256541"/>
                    <a:pt x="2094230" y="252731"/>
                  </a:cubicBezTo>
                  <a:cubicBezTo>
                    <a:pt x="2092960" y="250191"/>
                    <a:pt x="2091690" y="248921"/>
                    <a:pt x="2087880" y="251461"/>
                  </a:cubicBezTo>
                  <a:cubicBezTo>
                    <a:pt x="2085340" y="252731"/>
                    <a:pt x="2084070" y="252731"/>
                    <a:pt x="2082800" y="250191"/>
                  </a:cubicBezTo>
                  <a:cubicBezTo>
                    <a:pt x="2078990" y="243841"/>
                    <a:pt x="2075180" y="238761"/>
                    <a:pt x="2067560" y="237491"/>
                  </a:cubicBezTo>
                  <a:cubicBezTo>
                    <a:pt x="2066290" y="237491"/>
                    <a:pt x="2065020" y="234950"/>
                    <a:pt x="2063750" y="233681"/>
                  </a:cubicBezTo>
                  <a:cubicBezTo>
                    <a:pt x="2061210" y="231141"/>
                    <a:pt x="2059940" y="228601"/>
                    <a:pt x="2056130" y="228601"/>
                  </a:cubicBezTo>
                  <a:cubicBezTo>
                    <a:pt x="2054860" y="228601"/>
                    <a:pt x="2052320" y="226061"/>
                    <a:pt x="2052320" y="224791"/>
                  </a:cubicBezTo>
                  <a:cubicBezTo>
                    <a:pt x="2051050" y="219711"/>
                    <a:pt x="2051050" y="215901"/>
                    <a:pt x="2051050" y="210821"/>
                  </a:cubicBezTo>
                  <a:cubicBezTo>
                    <a:pt x="2049780" y="205741"/>
                    <a:pt x="2047240" y="200661"/>
                    <a:pt x="2043430" y="198121"/>
                  </a:cubicBezTo>
                  <a:cubicBezTo>
                    <a:pt x="2037080" y="194311"/>
                    <a:pt x="2032000" y="189231"/>
                    <a:pt x="2025650" y="185421"/>
                  </a:cubicBezTo>
                  <a:cubicBezTo>
                    <a:pt x="2024380" y="184151"/>
                    <a:pt x="2021840" y="182881"/>
                    <a:pt x="2019300" y="182881"/>
                  </a:cubicBezTo>
                  <a:cubicBezTo>
                    <a:pt x="2015490" y="181611"/>
                    <a:pt x="2011680" y="180341"/>
                    <a:pt x="2007870" y="180341"/>
                  </a:cubicBezTo>
                  <a:cubicBezTo>
                    <a:pt x="2004060" y="180341"/>
                    <a:pt x="1998980" y="180341"/>
                    <a:pt x="1995170" y="182881"/>
                  </a:cubicBezTo>
                  <a:cubicBezTo>
                    <a:pt x="1987550" y="186691"/>
                    <a:pt x="1981200" y="181611"/>
                    <a:pt x="1974850" y="181611"/>
                  </a:cubicBezTo>
                  <a:cubicBezTo>
                    <a:pt x="1968500" y="180341"/>
                    <a:pt x="1962150" y="177801"/>
                    <a:pt x="1957070" y="176531"/>
                  </a:cubicBezTo>
                  <a:lnTo>
                    <a:pt x="1940560" y="176531"/>
                  </a:lnTo>
                  <a:cubicBezTo>
                    <a:pt x="1926590" y="179071"/>
                    <a:pt x="1915160" y="171451"/>
                    <a:pt x="1901190" y="170181"/>
                  </a:cubicBezTo>
                  <a:cubicBezTo>
                    <a:pt x="1897380" y="170181"/>
                    <a:pt x="1893570" y="166371"/>
                    <a:pt x="1889760" y="163831"/>
                  </a:cubicBezTo>
                  <a:cubicBezTo>
                    <a:pt x="1887220" y="161291"/>
                    <a:pt x="1884680" y="161291"/>
                    <a:pt x="1880870" y="162561"/>
                  </a:cubicBezTo>
                  <a:cubicBezTo>
                    <a:pt x="1875790" y="163831"/>
                    <a:pt x="1870710" y="162561"/>
                    <a:pt x="1865630" y="163831"/>
                  </a:cubicBezTo>
                  <a:cubicBezTo>
                    <a:pt x="1858010" y="166371"/>
                    <a:pt x="1851660" y="160021"/>
                    <a:pt x="1844040" y="160021"/>
                  </a:cubicBezTo>
                  <a:cubicBezTo>
                    <a:pt x="1837690" y="161291"/>
                    <a:pt x="1831340" y="161291"/>
                    <a:pt x="1824990" y="162561"/>
                  </a:cubicBezTo>
                  <a:lnTo>
                    <a:pt x="1809750" y="166371"/>
                  </a:lnTo>
                  <a:cubicBezTo>
                    <a:pt x="1799590" y="171451"/>
                    <a:pt x="1791970" y="165101"/>
                    <a:pt x="1783080" y="162561"/>
                  </a:cubicBezTo>
                  <a:cubicBezTo>
                    <a:pt x="1776730" y="161291"/>
                    <a:pt x="1772920" y="158751"/>
                    <a:pt x="1767840" y="154941"/>
                  </a:cubicBezTo>
                  <a:cubicBezTo>
                    <a:pt x="1762760" y="151131"/>
                    <a:pt x="1757680" y="154941"/>
                    <a:pt x="1753870" y="154941"/>
                  </a:cubicBezTo>
                  <a:cubicBezTo>
                    <a:pt x="1750060" y="154941"/>
                    <a:pt x="1747520" y="158751"/>
                    <a:pt x="1744980" y="160021"/>
                  </a:cubicBezTo>
                  <a:cubicBezTo>
                    <a:pt x="1741170" y="161291"/>
                    <a:pt x="1737360" y="161291"/>
                    <a:pt x="1733550" y="161291"/>
                  </a:cubicBezTo>
                  <a:cubicBezTo>
                    <a:pt x="1729740" y="161291"/>
                    <a:pt x="1724660" y="160021"/>
                    <a:pt x="1720850" y="161291"/>
                  </a:cubicBezTo>
                  <a:cubicBezTo>
                    <a:pt x="1714500" y="163831"/>
                    <a:pt x="1709420" y="167641"/>
                    <a:pt x="1704340" y="170181"/>
                  </a:cubicBezTo>
                  <a:cubicBezTo>
                    <a:pt x="1703070" y="171451"/>
                    <a:pt x="1701800" y="172721"/>
                    <a:pt x="1700530" y="172721"/>
                  </a:cubicBezTo>
                  <a:cubicBezTo>
                    <a:pt x="1691640" y="177801"/>
                    <a:pt x="1681480" y="179071"/>
                    <a:pt x="1670050" y="179071"/>
                  </a:cubicBezTo>
                  <a:cubicBezTo>
                    <a:pt x="1663700" y="179071"/>
                    <a:pt x="1657350" y="179071"/>
                    <a:pt x="1651000" y="177801"/>
                  </a:cubicBezTo>
                  <a:cubicBezTo>
                    <a:pt x="1647190" y="177801"/>
                    <a:pt x="1644650" y="173991"/>
                    <a:pt x="1642110" y="173991"/>
                  </a:cubicBezTo>
                  <a:cubicBezTo>
                    <a:pt x="1633220" y="172720"/>
                    <a:pt x="1625600" y="172720"/>
                    <a:pt x="1616710" y="172720"/>
                  </a:cubicBezTo>
                  <a:cubicBezTo>
                    <a:pt x="1615440" y="172720"/>
                    <a:pt x="1614170" y="173991"/>
                    <a:pt x="1612900" y="173991"/>
                  </a:cubicBezTo>
                  <a:cubicBezTo>
                    <a:pt x="1607820" y="176530"/>
                    <a:pt x="1602740" y="180341"/>
                    <a:pt x="1597660" y="182880"/>
                  </a:cubicBezTo>
                  <a:cubicBezTo>
                    <a:pt x="1588770" y="185420"/>
                    <a:pt x="1579880" y="187960"/>
                    <a:pt x="1570990" y="189230"/>
                  </a:cubicBezTo>
                  <a:lnTo>
                    <a:pt x="1567180" y="189230"/>
                  </a:lnTo>
                  <a:cubicBezTo>
                    <a:pt x="1559560" y="185420"/>
                    <a:pt x="1553210" y="189230"/>
                    <a:pt x="1545590" y="190501"/>
                  </a:cubicBezTo>
                  <a:cubicBezTo>
                    <a:pt x="1537970" y="193041"/>
                    <a:pt x="1530350" y="196851"/>
                    <a:pt x="1522730" y="199391"/>
                  </a:cubicBezTo>
                  <a:cubicBezTo>
                    <a:pt x="1520190" y="200661"/>
                    <a:pt x="1517650" y="199391"/>
                    <a:pt x="1515110" y="198120"/>
                  </a:cubicBezTo>
                  <a:cubicBezTo>
                    <a:pt x="1511300" y="196850"/>
                    <a:pt x="1508760" y="196850"/>
                    <a:pt x="1506220" y="199391"/>
                  </a:cubicBezTo>
                  <a:cubicBezTo>
                    <a:pt x="1504950" y="200661"/>
                    <a:pt x="1503680" y="200661"/>
                    <a:pt x="1502410" y="200661"/>
                  </a:cubicBezTo>
                  <a:cubicBezTo>
                    <a:pt x="1498600" y="201931"/>
                    <a:pt x="1494790" y="201931"/>
                    <a:pt x="1492250" y="203201"/>
                  </a:cubicBezTo>
                  <a:cubicBezTo>
                    <a:pt x="1487170" y="207011"/>
                    <a:pt x="1482090" y="205741"/>
                    <a:pt x="1477010" y="208281"/>
                  </a:cubicBezTo>
                  <a:cubicBezTo>
                    <a:pt x="1471930" y="210821"/>
                    <a:pt x="1466850" y="210821"/>
                    <a:pt x="1463040" y="214631"/>
                  </a:cubicBezTo>
                  <a:cubicBezTo>
                    <a:pt x="1461770" y="215901"/>
                    <a:pt x="1459230" y="215901"/>
                    <a:pt x="1456690" y="215901"/>
                  </a:cubicBezTo>
                  <a:cubicBezTo>
                    <a:pt x="1450340" y="217171"/>
                    <a:pt x="1445260" y="220981"/>
                    <a:pt x="1441450" y="226061"/>
                  </a:cubicBezTo>
                  <a:cubicBezTo>
                    <a:pt x="1436370" y="231141"/>
                    <a:pt x="1431290" y="234951"/>
                    <a:pt x="1426210" y="238761"/>
                  </a:cubicBezTo>
                  <a:cubicBezTo>
                    <a:pt x="1424940" y="240031"/>
                    <a:pt x="1421130" y="240031"/>
                    <a:pt x="1419860" y="240031"/>
                  </a:cubicBezTo>
                  <a:cubicBezTo>
                    <a:pt x="1414780" y="240031"/>
                    <a:pt x="1409700" y="238761"/>
                    <a:pt x="1405890" y="237491"/>
                  </a:cubicBezTo>
                  <a:cubicBezTo>
                    <a:pt x="1403350" y="237491"/>
                    <a:pt x="1402080" y="236220"/>
                    <a:pt x="1399540" y="236220"/>
                  </a:cubicBezTo>
                  <a:cubicBezTo>
                    <a:pt x="1391920" y="240030"/>
                    <a:pt x="1383030" y="237491"/>
                    <a:pt x="1375410" y="237491"/>
                  </a:cubicBezTo>
                  <a:cubicBezTo>
                    <a:pt x="1374140" y="237491"/>
                    <a:pt x="1371600" y="236220"/>
                    <a:pt x="1370330" y="234950"/>
                  </a:cubicBezTo>
                  <a:cubicBezTo>
                    <a:pt x="1365250" y="231141"/>
                    <a:pt x="1360170" y="231141"/>
                    <a:pt x="1355090" y="233680"/>
                  </a:cubicBezTo>
                  <a:cubicBezTo>
                    <a:pt x="1351280" y="234950"/>
                    <a:pt x="1347470" y="234950"/>
                    <a:pt x="1344930" y="232410"/>
                  </a:cubicBezTo>
                  <a:cubicBezTo>
                    <a:pt x="1339850" y="228600"/>
                    <a:pt x="1333500" y="226060"/>
                    <a:pt x="1327150" y="224790"/>
                  </a:cubicBezTo>
                  <a:cubicBezTo>
                    <a:pt x="1322070" y="223520"/>
                    <a:pt x="1316990" y="220980"/>
                    <a:pt x="1311910" y="218440"/>
                  </a:cubicBezTo>
                  <a:cubicBezTo>
                    <a:pt x="1309370" y="217170"/>
                    <a:pt x="1306830" y="218440"/>
                    <a:pt x="1304290" y="218440"/>
                  </a:cubicBezTo>
                  <a:cubicBezTo>
                    <a:pt x="1301750" y="218440"/>
                    <a:pt x="1300480" y="219710"/>
                    <a:pt x="1297940" y="219710"/>
                  </a:cubicBezTo>
                  <a:cubicBezTo>
                    <a:pt x="1290320" y="220980"/>
                    <a:pt x="1282700" y="223520"/>
                    <a:pt x="1276350" y="222250"/>
                  </a:cubicBezTo>
                  <a:cubicBezTo>
                    <a:pt x="1267461" y="219710"/>
                    <a:pt x="1258570" y="220980"/>
                    <a:pt x="1250950" y="215900"/>
                  </a:cubicBezTo>
                  <a:cubicBezTo>
                    <a:pt x="1247140" y="213360"/>
                    <a:pt x="1245870" y="215900"/>
                    <a:pt x="1243330" y="215900"/>
                  </a:cubicBezTo>
                  <a:cubicBezTo>
                    <a:pt x="1242061" y="215900"/>
                    <a:pt x="1240791" y="215900"/>
                    <a:pt x="1238250" y="217170"/>
                  </a:cubicBezTo>
                  <a:cubicBezTo>
                    <a:pt x="1236980" y="220980"/>
                    <a:pt x="1231900" y="223520"/>
                    <a:pt x="1225550" y="220980"/>
                  </a:cubicBezTo>
                  <a:cubicBezTo>
                    <a:pt x="1221740" y="219710"/>
                    <a:pt x="1219200" y="219710"/>
                    <a:pt x="1215390" y="220980"/>
                  </a:cubicBezTo>
                  <a:cubicBezTo>
                    <a:pt x="1211580" y="222250"/>
                    <a:pt x="1207770" y="222250"/>
                    <a:pt x="1202690" y="223520"/>
                  </a:cubicBezTo>
                  <a:lnTo>
                    <a:pt x="1201420" y="223520"/>
                  </a:lnTo>
                  <a:cubicBezTo>
                    <a:pt x="1191260" y="229870"/>
                    <a:pt x="1181100" y="224791"/>
                    <a:pt x="1169670" y="224791"/>
                  </a:cubicBezTo>
                  <a:lnTo>
                    <a:pt x="1163320" y="224791"/>
                  </a:lnTo>
                  <a:cubicBezTo>
                    <a:pt x="1155700" y="226061"/>
                    <a:pt x="1151890" y="219711"/>
                    <a:pt x="1146810" y="215900"/>
                  </a:cubicBezTo>
                  <a:cubicBezTo>
                    <a:pt x="1141730" y="212090"/>
                    <a:pt x="1136650" y="207010"/>
                    <a:pt x="1131570" y="204470"/>
                  </a:cubicBezTo>
                  <a:cubicBezTo>
                    <a:pt x="1130300" y="203200"/>
                    <a:pt x="1126490" y="204470"/>
                    <a:pt x="1123950" y="204470"/>
                  </a:cubicBezTo>
                  <a:lnTo>
                    <a:pt x="1112520" y="204470"/>
                  </a:lnTo>
                  <a:lnTo>
                    <a:pt x="1111250" y="203200"/>
                  </a:lnTo>
                  <a:cubicBezTo>
                    <a:pt x="1102361" y="205741"/>
                    <a:pt x="1097280" y="200660"/>
                    <a:pt x="1090930" y="195580"/>
                  </a:cubicBezTo>
                  <a:cubicBezTo>
                    <a:pt x="1087120" y="193040"/>
                    <a:pt x="1082041" y="190500"/>
                    <a:pt x="1078230" y="189230"/>
                  </a:cubicBezTo>
                  <a:cubicBezTo>
                    <a:pt x="1073150" y="186690"/>
                    <a:pt x="1066800" y="185420"/>
                    <a:pt x="1064261" y="179070"/>
                  </a:cubicBezTo>
                  <a:cubicBezTo>
                    <a:pt x="1062991" y="176530"/>
                    <a:pt x="1060450" y="176530"/>
                    <a:pt x="1059180" y="173990"/>
                  </a:cubicBezTo>
                  <a:cubicBezTo>
                    <a:pt x="1057911" y="171450"/>
                    <a:pt x="1056641" y="168910"/>
                    <a:pt x="1056641" y="167640"/>
                  </a:cubicBezTo>
                  <a:cubicBezTo>
                    <a:pt x="1056641" y="165100"/>
                    <a:pt x="1057911" y="162560"/>
                    <a:pt x="1059180" y="160020"/>
                  </a:cubicBezTo>
                  <a:cubicBezTo>
                    <a:pt x="1060450" y="156210"/>
                    <a:pt x="1057911" y="152400"/>
                    <a:pt x="1054100" y="149860"/>
                  </a:cubicBezTo>
                  <a:cubicBezTo>
                    <a:pt x="1052830" y="148590"/>
                    <a:pt x="1050290" y="148590"/>
                    <a:pt x="1050290" y="147320"/>
                  </a:cubicBezTo>
                  <a:cubicBezTo>
                    <a:pt x="1047750" y="139700"/>
                    <a:pt x="1041400" y="137160"/>
                    <a:pt x="1036320" y="130810"/>
                  </a:cubicBezTo>
                  <a:cubicBezTo>
                    <a:pt x="1032510" y="127000"/>
                    <a:pt x="1029970" y="121920"/>
                    <a:pt x="1027430" y="116840"/>
                  </a:cubicBezTo>
                  <a:cubicBezTo>
                    <a:pt x="1024891" y="114300"/>
                    <a:pt x="1023620" y="111760"/>
                    <a:pt x="1019811" y="109220"/>
                  </a:cubicBezTo>
                  <a:cubicBezTo>
                    <a:pt x="1010921" y="105410"/>
                    <a:pt x="1002030" y="101600"/>
                    <a:pt x="993141" y="96520"/>
                  </a:cubicBezTo>
                  <a:cubicBezTo>
                    <a:pt x="993141" y="106680"/>
                    <a:pt x="990601" y="104140"/>
                    <a:pt x="989330" y="101600"/>
                  </a:cubicBezTo>
                  <a:cubicBezTo>
                    <a:pt x="989330" y="97790"/>
                    <a:pt x="986791" y="96520"/>
                    <a:pt x="982980" y="96520"/>
                  </a:cubicBezTo>
                  <a:cubicBezTo>
                    <a:pt x="982980" y="96520"/>
                    <a:pt x="981711" y="96520"/>
                    <a:pt x="981711" y="95250"/>
                  </a:cubicBezTo>
                  <a:cubicBezTo>
                    <a:pt x="980441" y="87630"/>
                    <a:pt x="974091" y="90170"/>
                    <a:pt x="970280" y="88900"/>
                  </a:cubicBezTo>
                  <a:cubicBezTo>
                    <a:pt x="967741" y="87630"/>
                    <a:pt x="965200" y="86360"/>
                    <a:pt x="962661" y="87630"/>
                  </a:cubicBezTo>
                  <a:cubicBezTo>
                    <a:pt x="957580" y="88900"/>
                    <a:pt x="953771" y="85090"/>
                    <a:pt x="948691" y="83820"/>
                  </a:cubicBezTo>
                  <a:cubicBezTo>
                    <a:pt x="947421" y="83820"/>
                    <a:pt x="946151" y="83820"/>
                    <a:pt x="944880" y="85090"/>
                  </a:cubicBezTo>
                  <a:cubicBezTo>
                    <a:pt x="942341" y="87630"/>
                    <a:pt x="939800" y="87630"/>
                    <a:pt x="935991" y="85090"/>
                  </a:cubicBezTo>
                  <a:cubicBezTo>
                    <a:pt x="930911" y="81280"/>
                    <a:pt x="925830" y="81280"/>
                    <a:pt x="919480" y="83820"/>
                  </a:cubicBezTo>
                  <a:cubicBezTo>
                    <a:pt x="916941" y="85090"/>
                    <a:pt x="914400" y="85090"/>
                    <a:pt x="911861" y="83820"/>
                  </a:cubicBezTo>
                  <a:cubicBezTo>
                    <a:pt x="906780" y="81280"/>
                    <a:pt x="901700" y="77470"/>
                    <a:pt x="895350" y="74930"/>
                  </a:cubicBezTo>
                  <a:cubicBezTo>
                    <a:pt x="894080" y="74930"/>
                    <a:pt x="892811" y="73660"/>
                    <a:pt x="891540" y="73660"/>
                  </a:cubicBezTo>
                  <a:cubicBezTo>
                    <a:pt x="883920" y="74930"/>
                    <a:pt x="877570" y="72390"/>
                    <a:pt x="869950" y="74930"/>
                  </a:cubicBezTo>
                  <a:cubicBezTo>
                    <a:pt x="866140" y="76200"/>
                    <a:pt x="861061" y="76200"/>
                    <a:pt x="858520" y="81280"/>
                  </a:cubicBezTo>
                  <a:cubicBezTo>
                    <a:pt x="857250" y="82550"/>
                    <a:pt x="853440" y="82550"/>
                    <a:pt x="850900" y="83820"/>
                  </a:cubicBezTo>
                  <a:cubicBezTo>
                    <a:pt x="844550" y="85090"/>
                    <a:pt x="838200" y="86360"/>
                    <a:pt x="831850" y="83820"/>
                  </a:cubicBezTo>
                  <a:cubicBezTo>
                    <a:pt x="826770" y="81280"/>
                    <a:pt x="820420" y="82550"/>
                    <a:pt x="815340" y="81280"/>
                  </a:cubicBezTo>
                  <a:cubicBezTo>
                    <a:pt x="811530" y="80010"/>
                    <a:pt x="808990" y="77470"/>
                    <a:pt x="806450" y="76200"/>
                  </a:cubicBezTo>
                  <a:cubicBezTo>
                    <a:pt x="805180" y="74930"/>
                    <a:pt x="803910" y="73660"/>
                    <a:pt x="802640" y="73660"/>
                  </a:cubicBezTo>
                  <a:cubicBezTo>
                    <a:pt x="795020" y="71120"/>
                    <a:pt x="788670" y="66040"/>
                    <a:pt x="784860" y="59690"/>
                  </a:cubicBezTo>
                  <a:cubicBezTo>
                    <a:pt x="782320" y="55880"/>
                    <a:pt x="778510" y="52070"/>
                    <a:pt x="775970" y="48260"/>
                  </a:cubicBezTo>
                  <a:cubicBezTo>
                    <a:pt x="767080" y="45720"/>
                    <a:pt x="768350" y="35560"/>
                    <a:pt x="763270" y="30480"/>
                  </a:cubicBezTo>
                  <a:cubicBezTo>
                    <a:pt x="759460" y="25400"/>
                    <a:pt x="755650" y="22860"/>
                    <a:pt x="749300" y="21590"/>
                  </a:cubicBezTo>
                  <a:lnTo>
                    <a:pt x="748030" y="21590"/>
                  </a:lnTo>
                  <a:cubicBezTo>
                    <a:pt x="741680" y="16510"/>
                    <a:pt x="735330" y="20320"/>
                    <a:pt x="727710" y="20320"/>
                  </a:cubicBezTo>
                  <a:cubicBezTo>
                    <a:pt x="725170" y="20320"/>
                    <a:pt x="721360" y="17780"/>
                    <a:pt x="718820" y="16510"/>
                  </a:cubicBezTo>
                  <a:cubicBezTo>
                    <a:pt x="717550" y="13970"/>
                    <a:pt x="716280" y="12700"/>
                    <a:pt x="715010" y="12700"/>
                  </a:cubicBezTo>
                  <a:cubicBezTo>
                    <a:pt x="707390" y="11430"/>
                    <a:pt x="701040" y="6350"/>
                    <a:pt x="694690" y="0"/>
                  </a:cubicBezTo>
                  <a:cubicBezTo>
                    <a:pt x="692150" y="1270"/>
                    <a:pt x="689610" y="2540"/>
                    <a:pt x="687070" y="2540"/>
                  </a:cubicBezTo>
                  <a:cubicBezTo>
                    <a:pt x="684530" y="3810"/>
                    <a:pt x="680720" y="3810"/>
                    <a:pt x="676910" y="3810"/>
                  </a:cubicBezTo>
                  <a:cubicBezTo>
                    <a:pt x="671830" y="2540"/>
                    <a:pt x="666750" y="3810"/>
                    <a:pt x="661670" y="7620"/>
                  </a:cubicBezTo>
                  <a:cubicBezTo>
                    <a:pt x="659130" y="8890"/>
                    <a:pt x="657860" y="10160"/>
                    <a:pt x="655320" y="11430"/>
                  </a:cubicBezTo>
                  <a:cubicBezTo>
                    <a:pt x="652780" y="12700"/>
                    <a:pt x="651510" y="15240"/>
                    <a:pt x="648970" y="16510"/>
                  </a:cubicBezTo>
                  <a:cubicBezTo>
                    <a:pt x="647700" y="17780"/>
                    <a:pt x="645160" y="17780"/>
                    <a:pt x="643890" y="19050"/>
                  </a:cubicBezTo>
                  <a:lnTo>
                    <a:pt x="636270" y="22860"/>
                  </a:lnTo>
                  <a:cubicBezTo>
                    <a:pt x="636270" y="22860"/>
                    <a:pt x="635000" y="24130"/>
                    <a:pt x="635000" y="22860"/>
                  </a:cubicBezTo>
                  <a:cubicBezTo>
                    <a:pt x="629920" y="20320"/>
                    <a:pt x="626110" y="25400"/>
                    <a:pt x="622300" y="27940"/>
                  </a:cubicBezTo>
                  <a:cubicBezTo>
                    <a:pt x="618490" y="30480"/>
                    <a:pt x="613410" y="30480"/>
                    <a:pt x="609600" y="33020"/>
                  </a:cubicBezTo>
                  <a:lnTo>
                    <a:pt x="608330" y="33020"/>
                  </a:lnTo>
                  <a:cubicBezTo>
                    <a:pt x="601980" y="34290"/>
                    <a:pt x="595630" y="36830"/>
                    <a:pt x="589280" y="38100"/>
                  </a:cubicBezTo>
                  <a:cubicBezTo>
                    <a:pt x="586740" y="38100"/>
                    <a:pt x="585470" y="39370"/>
                    <a:pt x="582930" y="40640"/>
                  </a:cubicBezTo>
                  <a:cubicBezTo>
                    <a:pt x="579120" y="41910"/>
                    <a:pt x="575310" y="44450"/>
                    <a:pt x="571500" y="45720"/>
                  </a:cubicBezTo>
                  <a:cubicBezTo>
                    <a:pt x="568960" y="46990"/>
                    <a:pt x="565150" y="48260"/>
                    <a:pt x="562610" y="49530"/>
                  </a:cubicBezTo>
                  <a:lnTo>
                    <a:pt x="558800" y="49530"/>
                  </a:lnTo>
                  <a:cubicBezTo>
                    <a:pt x="558800" y="49530"/>
                    <a:pt x="556260" y="49530"/>
                    <a:pt x="554990" y="52070"/>
                  </a:cubicBezTo>
                  <a:cubicBezTo>
                    <a:pt x="549910" y="49530"/>
                    <a:pt x="543560" y="48260"/>
                    <a:pt x="538480" y="45720"/>
                  </a:cubicBezTo>
                  <a:cubicBezTo>
                    <a:pt x="534670" y="44450"/>
                    <a:pt x="525780" y="46990"/>
                    <a:pt x="523240" y="50800"/>
                  </a:cubicBezTo>
                  <a:cubicBezTo>
                    <a:pt x="521970" y="52070"/>
                    <a:pt x="520700" y="53340"/>
                    <a:pt x="519430" y="53340"/>
                  </a:cubicBezTo>
                  <a:cubicBezTo>
                    <a:pt x="518160" y="53340"/>
                    <a:pt x="515620" y="52070"/>
                    <a:pt x="514350" y="52070"/>
                  </a:cubicBezTo>
                  <a:cubicBezTo>
                    <a:pt x="513080" y="52070"/>
                    <a:pt x="511810" y="53340"/>
                    <a:pt x="509270" y="53340"/>
                  </a:cubicBezTo>
                  <a:cubicBezTo>
                    <a:pt x="509270" y="54610"/>
                    <a:pt x="510540" y="55880"/>
                    <a:pt x="510540" y="57150"/>
                  </a:cubicBezTo>
                  <a:cubicBezTo>
                    <a:pt x="506730" y="58420"/>
                    <a:pt x="500380" y="68580"/>
                    <a:pt x="500380" y="73660"/>
                  </a:cubicBezTo>
                  <a:cubicBezTo>
                    <a:pt x="494030" y="76200"/>
                    <a:pt x="486410" y="77470"/>
                    <a:pt x="483870" y="85090"/>
                  </a:cubicBezTo>
                  <a:cubicBezTo>
                    <a:pt x="483870" y="86360"/>
                    <a:pt x="482600" y="86360"/>
                    <a:pt x="482600" y="87630"/>
                  </a:cubicBezTo>
                  <a:cubicBezTo>
                    <a:pt x="474980" y="88900"/>
                    <a:pt x="473710" y="96520"/>
                    <a:pt x="469900" y="102870"/>
                  </a:cubicBezTo>
                  <a:lnTo>
                    <a:pt x="469900" y="105410"/>
                  </a:lnTo>
                  <a:cubicBezTo>
                    <a:pt x="468630" y="105410"/>
                    <a:pt x="467360" y="106680"/>
                    <a:pt x="466090" y="106680"/>
                  </a:cubicBezTo>
                  <a:cubicBezTo>
                    <a:pt x="461010" y="109220"/>
                    <a:pt x="458470" y="113030"/>
                    <a:pt x="457200" y="119380"/>
                  </a:cubicBezTo>
                  <a:cubicBezTo>
                    <a:pt x="455930" y="125730"/>
                    <a:pt x="455930" y="130810"/>
                    <a:pt x="454660" y="137160"/>
                  </a:cubicBezTo>
                  <a:cubicBezTo>
                    <a:pt x="452120" y="135890"/>
                    <a:pt x="448310" y="138430"/>
                    <a:pt x="447040" y="134620"/>
                  </a:cubicBezTo>
                  <a:lnTo>
                    <a:pt x="444500" y="134620"/>
                  </a:lnTo>
                  <a:cubicBezTo>
                    <a:pt x="440690" y="139700"/>
                    <a:pt x="436880" y="144780"/>
                    <a:pt x="433070" y="148590"/>
                  </a:cubicBezTo>
                  <a:cubicBezTo>
                    <a:pt x="429260" y="151130"/>
                    <a:pt x="425450" y="152400"/>
                    <a:pt x="420370" y="154940"/>
                  </a:cubicBezTo>
                  <a:lnTo>
                    <a:pt x="420370" y="157480"/>
                  </a:lnTo>
                  <a:cubicBezTo>
                    <a:pt x="415290" y="156210"/>
                    <a:pt x="411480" y="154940"/>
                    <a:pt x="407670" y="152400"/>
                  </a:cubicBezTo>
                  <a:cubicBezTo>
                    <a:pt x="406400" y="152400"/>
                    <a:pt x="405130" y="151130"/>
                    <a:pt x="405130" y="151130"/>
                  </a:cubicBezTo>
                  <a:cubicBezTo>
                    <a:pt x="403860" y="151130"/>
                    <a:pt x="403860" y="149860"/>
                    <a:pt x="403860" y="149860"/>
                  </a:cubicBezTo>
                  <a:cubicBezTo>
                    <a:pt x="402590" y="149860"/>
                    <a:pt x="402590" y="151130"/>
                    <a:pt x="402590" y="152400"/>
                  </a:cubicBezTo>
                  <a:cubicBezTo>
                    <a:pt x="402590" y="157480"/>
                    <a:pt x="400050" y="156210"/>
                    <a:pt x="397510" y="154940"/>
                  </a:cubicBezTo>
                  <a:cubicBezTo>
                    <a:pt x="394970" y="153670"/>
                    <a:pt x="392430" y="153670"/>
                    <a:pt x="391160" y="157480"/>
                  </a:cubicBezTo>
                  <a:cubicBezTo>
                    <a:pt x="391160" y="158750"/>
                    <a:pt x="389890" y="160020"/>
                    <a:pt x="388620" y="160020"/>
                  </a:cubicBezTo>
                  <a:cubicBezTo>
                    <a:pt x="384810" y="161290"/>
                    <a:pt x="381000" y="162560"/>
                    <a:pt x="379730" y="166370"/>
                  </a:cubicBezTo>
                  <a:cubicBezTo>
                    <a:pt x="378460" y="168910"/>
                    <a:pt x="377190" y="170180"/>
                    <a:pt x="374650" y="172720"/>
                  </a:cubicBezTo>
                  <a:lnTo>
                    <a:pt x="355600" y="172720"/>
                  </a:lnTo>
                  <a:cubicBezTo>
                    <a:pt x="353060" y="172720"/>
                    <a:pt x="350520" y="172720"/>
                    <a:pt x="347980" y="173990"/>
                  </a:cubicBezTo>
                  <a:cubicBezTo>
                    <a:pt x="345440" y="173990"/>
                    <a:pt x="342900" y="175260"/>
                    <a:pt x="339090" y="176530"/>
                  </a:cubicBezTo>
                  <a:cubicBezTo>
                    <a:pt x="336550" y="177800"/>
                    <a:pt x="332740" y="180340"/>
                    <a:pt x="330200" y="181610"/>
                  </a:cubicBezTo>
                  <a:cubicBezTo>
                    <a:pt x="328930" y="182880"/>
                    <a:pt x="327660" y="182880"/>
                    <a:pt x="326390" y="182880"/>
                  </a:cubicBezTo>
                  <a:cubicBezTo>
                    <a:pt x="320040" y="182880"/>
                    <a:pt x="316230" y="186690"/>
                    <a:pt x="312420" y="190500"/>
                  </a:cubicBezTo>
                  <a:cubicBezTo>
                    <a:pt x="308610" y="193040"/>
                    <a:pt x="306070" y="196850"/>
                    <a:pt x="302260" y="199390"/>
                  </a:cubicBezTo>
                  <a:cubicBezTo>
                    <a:pt x="299720" y="200660"/>
                    <a:pt x="297180" y="201930"/>
                    <a:pt x="295910" y="203200"/>
                  </a:cubicBezTo>
                  <a:cubicBezTo>
                    <a:pt x="293370" y="204470"/>
                    <a:pt x="292100" y="207010"/>
                    <a:pt x="289560" y="207010"/>
                  </a:cubicBezTo>
                  <a:cubicBezTo>
                    <a:pt x="287020" y="208280"/>
                    <a:pt x="283210" y="208280"/>
                    <a:pt x="280670" y="207010"/>
                  </a:cubicBezTo>
                  <a:cubicBezTo>
                    <a:pt x="276860" y="204470"/>
                    <a:pt x="273050" y="207010"/>
                    <a:pt x="270510" y="208280"/>
                  </a:cubicBezTo>
                  <a:cubicBezTo>
                    <a:pt x="266700" y="209550"/>
                    <a:pt x="264160" y="212090"/>
                    <a:pt x="261620" y="213360"/>
                  </a:cubicBezTo>
                  <a:cubicBezTo>
                    <a:pt x="262890" y="214630"/>
                    <a:pt x="262890" y="215900"/>
                    <a:pt x="264160" y="217170"/>
                  </a:cubicBezTo>
                  <a:lnTo>
                    <a:pt x="260350" y="217170"/>
                  </a:lnTo>
                  <a:cubicBezTo>
                    <a:pt x="260350" y="218440"/>
                    <a:pt x="259080" y="219710"/>
                    <a:pt x="259080" y="220980"/>
                  </a:cubicBezTo>
                  <a:cubicBezTo>
                    <a:pt x="257810" y="220980"/>
                    <a:pt x="256540" y="219710"/>
                    <a:pt x="256540" y="219710"/>
                  </a:cubicBezTo>
                  <a:cubicBezTo>
                    <a:pt x="252730" y="222250"/>
                    <a:pt x="248920" y="224790"/>
                    <a:pt x="245110" y="226060"/>
                  </a:cubicBezTo>
                  <a:cubicBezTo>
                    <a:pt x="243840" y="226060"/>
                    <a:pt x="242570" y="227330"/>
                    <a:pt x="242570" y="227330"/>
                  </a:cubicBezTo>
                  <a:cubicBezTo>
                    <a:pt x="237490" y="226060"/>
                    <a:pt x="231140" y="227330"/>
                    <a:pt x="227330" y="223520"/>
                  </a:cubicBezTo>
                  <a:cubicBezTo>
                    <a:pt x="224790" y="220980"/>
                    <a:pt x="220980" y="219710"/>
                    <a:pt x="218440" y="217170"/>
                  </a:cubicBezTo>
                  <a:cubicBezTo>
                    <a:pt x="214630" y="214630"/>
                    <a:pt x="209550" y="215900"/>
                    <a:pt x="205740" y="222250"/>
                  </a:cubicBezTo>
                  <a:lnTo>
                    <a:pt x="187960" y="204470"/>
                  </a:lnTo>
                  <a:cubicBezTo>
                    <a:pt x="186690" y="205740"/>
                    <a:pt x="184150" y="207010"/>
                    <a:pt x="182880" y="208280"/>
                  </a:cubicBezTo>
                  <a:cubicBezTo>
                    <a:pt x="181610" y="208280"/>
                    <a:pt x="181610" y="209550"/>
                    <a:pt x="180340" y="209550"/>
                  </a:cubicBezTo>
                  <a:cubicBezTo>
                    <a:pt x="175260" y="210820"/>
                    <a:pt x="170180" y="212090"/>
                    <a:pt x="163830" y="213360"/>
                  </a:cubicBezTo>
                  <a:cubicBezTo>
                    <a:pt x="160020" y="214630"/>
                    <a:pt x="157480" y="215900"/>
                    <a:pt x="157480" y="220980"/>
                  </a:cubicBezTo>
                  <a:cubicBezTo>
                    <a:pt x="152400" y="223520"/>
                    <a:pt x="147320" y="222250"/>
                    <a:pt x="143510" y="227330"/>
                  </a:cubicBezTo>
                  <a:lnTo>
                    <a:pt x="139700" y="227330"/>
                  </a:lnTo>
                  <a:cubicBezTo>
                    <a:pt x="132080" y="223520"/>
                    <a:pt x="125730" y="224790"/>
                    <a:pt x="120650" y="231140"/>
                  </a:cubicBezTo>
                  <a:cubicBezTo>
                    <a:pt x="119380" y="232410"/>
                    <a:pt x="118110" y="232410"/>
                    <a:pt x="115570" y="232410"/>
                  </a:cubicBezTo>
                  <a:cubicBezTo>
                    <a:pt x="109220" y="231140"/>
                    <a:pt x="104140" y="234950"/>
                    <a:pt x="99060" y="238760"/>
                  </a:cubicBezTo>
                  <a:cubicBezTo>
                    <a:pt x="96520" y="241300"/>
                    <a:pt x="93980" y="242570"/>
                    <a:pt x="90170" y="242570"/>
                  </a:cubicBezTo>
                  <a:cubicBezTo>
                    <a:pt x="83820" y="243840"/>
                    <a:pt x="78740" y="243840"/>
                    <a:pt x="72390" y="243840"/>
                  </a:cubicBezTo>
                  <a:cubicBezTo>
                    <a:pt x="72390" y="243840"/>
                    <a:pt x="71120" y="243840"/>
                    <a:pt x="71120" y="245110"/>
                  </a:cubicBezTo>
                  <a:cubicBezTo>
                    <a:pt x="66040" y="251460"/>
                    <a:pt x="59690" y="251460"/>
                    <a:pt x="52070" y="251460"/>
                  </a:cubicBezTo>
                  <a:cubicBezTo>
                    <a:pt x="44450" y="251460"/>
                    <a:pt x="36830" y="252730"/>
                    <a:pt x="30480" y="259080"/>
                  </a:cubicBezTo>
                  <a:cubicBezTo>
                    <a:pt x="26670" y="262890"/>
                    <a:pt x="21590" y="265430"/>
                    <a:pt x="16510" y="269240"/>
                  </a:cubicBezTo>
                  <a:cubicBezTo>
                    <a:pt x="15240" y="269240"/>
                    <a:pt x="13970" y="270510"/>
                    <a:pt x="13970" y="270510"/>
                  </a:cubicBezTo>
                  <a:cubicBezTo>
                    <a:pt x="10160" y="270510"/>
                    <a:pt x="5080" y="269240"/>
                    <a:pt x="1270" y="269240"/>
                  </a:cubicBezTo>
                  <a:cubicBezTo>
                    <a:pt x="0" y="284480"/>
                    <a:pt x="2540" y="300990"/>
                    <a:pt x="3810" y="317500"/>
                  </a:cubicBezTo>
                  <a:close/>
                </a:path>
              </a:pathLst>
            </a:custGeom>
            <a:blipFill>
              <a:blip r:embed="rId10"/>
              <a:stretch>
                <a:fillRect l="-888" r="-131391"/>
              </a:stretch>
            </a:blip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59957">
            <a:off x="9701377" y="1135269"/>
            <a:ext cx="2323365" cy="145315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 rot="-203675">
            <a:off x="1026227" y="1057465"/>
            <a:ext cx="7164076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920"/>
              </a:lnSpc>
              <a:spcBef>
                <a:spcPct val="0"/>
              </a:spcBef>
            </a:pPr>
            <a:r>
              <a:rPr lang="en-US" sz="2800" spc="280" dirty="0">
                <a:solidFill>
                  <a:srgbClr val="FFFFFF"/>
                </a:solidFill>
                <a:latin typeface="Bahnschrift SemiLight" panose="020B0502040204020203" pitchFamily="34" charset="0"/>
              </a:rPr>
              <a:t>KELISTRIKAN DAN KEMAGNETAN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74208" y="6051279"/>
            <a:ext cx="9752493" cy="3699500"/>
            <a:chOff x="0" y="0"/>
            <a:chExt cx="13003324" cy="4932667"/>
          </a:xfrm>
        </p:grpSpPr>
        <p:sp>
          <p:nvSpPr>
            <p:cNvPr id="14" name="TextBox 14"/>
            <p:cNvSpPr txBox="1"/>
            <p:nvPr/>
          </p:nvSpPr>
          <p:spPr>
            <a:xfrm>
              <a:off x="0" y="0"/>
              <a:ext cx="13003324" cy="40694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918"/>
                </a:lnSpc>
              </a:pPr>
              <a:r>
                <a:rPr lang="en-US" sz="9932" dirty="0">
                  <a:solidFill>
                    <a:srgbClr val="384FB6"/>
                  </a:solidFill>
                  <a:latin typeface="Cooper Black" panose="0208090404030B020404" pitchFamily="18" charset="0"/>
                </a:rPr>
                <a:t>ARUS DAN HAMBATAN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4209789"/>
              <a:ext cx="7221133" cy="7228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634"/>
                </a:lnSpc>
                <a:spcBef>
                  <a:spcPct val="0"/>
                </a:spcBef>
              </a:pPr>
              <a:r>
                <a:rPr lang="en-US" sz="3310">
                  <a:solidFill>
                    <a:srgbClr val="E14F35"/>
                  </a:solidFill>
                  <a:latin typeface="Tex Gyre Bonum"/>
                </a:rPr>
                <a:t>Oleh Kelompok 6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-17357" t="22815" r="-15923" b="2433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49137">
            <a:off x="1078251" y="710456"/>
            <a:ext cx="7671637" cy="1877398"/>
            <a:chOff x="0" y="0"/>
            <a:chExt cx="2020513" cy="49445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20513" cy="494459"/>
            </a:xfrm>
            <a:custGeom>
              <a:avLst/>
              <a:gdLst/>
              <a:ahLst/>
              <a:cxnLst/>
              <a:rect l="l" t="t" r="r" b="b"/>
              <a:pathLst>
                <a:path w="2020513" h="494459">
                  <a:moveTo>
                    <a:pt x="0" y="0"/>
                  </a:moveTo>
                  <a:lnTo>
                    <a:pt x="2020513" y="0"/>
                  </a:lnTo>
                  <a:lnTo>
                    <a:pt x="2020513" y="494459"/>
                  </a:lnTo>
                  <a:lnTo>
                    <a:pt x="0" y="494459"/>
                  </a:lnTo>
                  <a:close/>
                </a:path>
              </a:pathLst>
            </a:custGeom>
            <a:solidFill>
              <a:srgbClr val="B28B5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726149">
            <a:off x="-365593" y="523753"/>
            <a:ext cx="3780234" cy="170110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 rot="-203675">
            <a:off x="1060493" y="1061371"/>
            <a:ext cx="8031966" cy="1455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79"/>
              </a:lnSpc>
              <a:spcBef>
                <a:spcPct val="0"/>
              </a:spcBef>
            </a:pPr>
            <a:r>
              <a:rPr lang="en-US" sz="4199" spc="419" dirty="0">
                <a:solidFill>
                  <a:srgbClr val="000000"/>
                </a:solidFill>
                <a:latin typeface="Cooper Black" panose="0208090404030B020404" pitchFamily="18" charset="0"/>
              </a:rPr>
              <a:t>CONTOH HAMBATAN LISTRIK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726149">
            <a:off x="6711120" y="1349676"/>
            <a:ext cx="3780234" cy="1701105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-240632" y="4111792"/>
            <a:ext cx="9831307" cy="5351444"/>
            <a:chOff x="0" y="0"/>
            <a:chExt cx="2589315" cy="140943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589315" cy="1409434"/>
            </a:xfrm>
            <a:custGeom>
              <a:avLst/>
              <a:gdLst/>
              <a:ahLst/>
              <a:cxnLst/>
              <a:rect l="l" t="t" r="r" b="b"/>
              <a:pathLst>
                <a:path w="2589315" h="1409434">
                  <a:moveTo>
                    <a:pt x="0" y="0"/>
                  </a:moveTo>
                  <a:lnTo>
                    <a:pt x="2589315" y="0"/>
                  </a:lnTo>
                  <a:lnTo>
                    <a:pt x="2589315" y="1409434"/>
                  </a:lnTo>
                  <a:lnTo>
                    <a:pt x="0" y="1409434"/>
                  </a:lnTo>
                  <a:close/>
                </a:path>
              </a:pathLst>
            </a:custGeom>
            <a:solidFill>
              <a:srgbClr val="B28B5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8678716"/>
            <a:ext cx="8274687" cy="468950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590675" y="2055614"/>
            <a:ext cx="7931532" cy="2151428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221704" y="4441010"/>
            <a:ext cx="9150896" cy="5770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2800" dirty="0" err="1">
                <a:solidFill>
                  <a:srgbClr val="000000"/>
                </a:solidFill>
                <a:latin typeface="Sigher"/>
              </a:rPr>
              <a:t>Penyusunan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pada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rangkaian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hambatan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seri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yaitu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berurutan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atau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dalam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satu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garis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Dengan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demikian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ketika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rangkaian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tersebut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disambungkan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pada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sumber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tegangan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akan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menghasilkan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arus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dengan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kekuatan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yang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sama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pada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masing-masing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titik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yang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ada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. Hal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tersebut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mengandung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konsekuensi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yaitu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terputusnya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semua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aliran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listrik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jika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terdapat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satu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bagian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saja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yang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terputus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.</a:t>
            </a:r>
          </a:p>
          <a:p>
            <a:pPr>
              <a:lnSpc>
                <a:spcPts val="4480"/>
              </a:lnSpc>
            </a:pPr>
            <a:endParaRPr lang="en-US" sz="2800" dirty="0">
              <a:solidFill>
                <a:srgbClr val="000000"/>
              </a:solidFill>
              <a:latin typeface="Sigher"/>
            </a:endParaRPr>
          </a:p>
          <a:p>
            <a:pPr>
              <a:lnSpc>
                <a:spcPts val="4480"/>
              </a:lnSpc>
            </a:pPr>
            <a:endParaRPr lang="en-US" sz="2800" dirty="0">
              <a:solidFill>
                <a:srgbClr val="000000"/>
              </a:solidFill>
              <a:latin typeface="Sigher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9819967" y="2052644"/>
            <a:ext cx="7472948" cy="1849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5"/>
              </a:lnSpc>
            </a:pPr>
            <a:r>
              <a:rPr lang="en-US" sz="5282" dirty="0" err="1">
                <a:solidFill>
                  <a:srgbClr val="000000"/>
                </a:solidFill>
                <a:latin typeface="Finger Paint"/>
              </a:rPr>
              <a:t>Rangkaian</a:t>
            </a:r>
            <a:r>
              <a:rPr lang="en-US" sz="5282" dirty="0">
                <a:solidFill>
                  <a:srgbClr val="000000"/>
                </a:solidFill>
                <a:latin typeface="Finger Paint"/>
              </a:rPr>
              <a:t> </a:t>
            </a:r>
            <a:r>
              <a:rPr lang="en-US" sz="5282" dirty="0" err="1">
                <a:solidFill>
                  <a:srgbClr val="000000"/>
                </a:solidFill>
                <a:latin typeface="Finger Paint"/>
              </a:rPr>
              <a:t>Hambatan</a:t>
            </a:r>
            <a:r>
              <a:rPr lang="en-US" sz="5282" dirty="0">
                <a:solidFill>
                  <a:srgbClr val="000000"/>
                </a:solidFill>
                <a:latin typeface="Finger Paint"/>
              </a:rPr>
              <a:t> Seri</a:t>
            </a:r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6"/>
          <a:srcRect t="2145" b="2145"/>
          <a:stretch>
            <a:fillRect/>
          </a:stretch>
        </p:blipFill>
        <p:spPr>
          <a:xfrm>
            <a:off x="10508518" y="4816584"/>
            <a:ext cx="6095845" cy="382403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-17357" t="22815" r="-15923" b="2433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49137">
            <a:off x="1078251" y="710456"/>
            <a:ext cx="7671637" cy="1877398"/>
            <a:chOff x="0" y="0"/>
            <a:chExt cx="2020513" cy="49445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20513" cy="494459"/>
            </a:xfrm>
            <a:custGeom>
              <a:avLst/>
              <a:gdLst/>
              <a:ahLst/>
              <a:cxnLst/>
              <a:rect l="l" t="t" r="r" b="b"/>
              <a:pathLst>
                <a:path w="2020513" h="494459">
                  <a:moveTo>
                    <a:pt x="0" y="0"/>
                  </a:moveTo>
                  <a:lnTo>
                    <a:pt x="2020513" y="0"/>
                  </a:lnTo>
                  <a:lnTo>
                    <a:pt x="2020513" y="494459"/>
                  </a:lnTo>
                  <a:lnTo>
                    <a:pt x="0" y="494459"/>
                  </a:lnTo>
                  <a:close/>
                </a:path>
              </a:pathLst>
            </a:custGeom>
            <a:solidFill>
              <a:srgbClr val="B28B5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726149">
            <a:off x="-365593" y="523753"/>
            <a:ext cx="3780234" cy="170110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 rot="-203675">
            <a:off x="1060493" y="1061371"/>
            <a:ext cx="8031966" cy="1455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79"/>
              </a:lnSpc>
              <a:spcBef>
                <a:spcPct val="0"/>
              </a:spcBef>
            </a:pPr>
            <a:r>
              <a:rPr lang="en-US" sz="4199" spc="419" dirty="0">
                <a:solidFill>
                  <a:srgbClr val="000000"/>
                </a:solidFill>
                <a:latin typeface="Cooper Black" panose="0208090404030B020404" pitchFamily="18" charset="0"/>
              </a:rPr>
              <a:t>CONTOH HAMBATAN LISTRIK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726149">
            <a:off x="6711120" y="1349676"/>
            <a:ext cx="3780234" cy="1701105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-240632" y="4111792"/>
            <a:ext cx="9831307" cy="5351444"/>
            <a:chOff x="0" y="0"/>
            <a:chExt cx="2589315" cy="140943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589315" cy="1409434"/>
            </a:xfrm>
            <a:custGeom>
              <a:avLst/>
              <a:gdLst/>
              <a:ahLst/>
              <a:cxnLst/>
              <a:rect l="l" t="t" r="r" b="b"/>
              <a:pathLst>
                <a:path w="2589315" h="1409434">
                  <a:moveTo>
                    <a:pt x="0" y="0"/>
                  </a:moveTo>
                  <a:lnTo>
                    <a:pt x="2589315" y="0"/>
                  </a:lnTo>
                  <a:lnTo>
                    <a:pt x="2589315" y="1409434"/>
                  </a:lnTo>
                  <a:lnTo>
                    <a:pt x="0" y="1409434"/>
                  </a:lnTo>
                  <a:close/>
                </a:path>
              </a:pathLst>
            </a:custGeom>
            <a:solidFill>
              <a:srgbClr val="B28B5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8678716"/>
            <a:ext cx="8274687" cy="468950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590675" y="2055614"/>
            <a:ext cx="7931532" cy="215142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125200" y="4850471"/>
            <a:ext cx="4493309" cy="4224248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221704" y="4441010"/>
            <a:ext cx="8906536" cy="5131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2800" dirty="0" err="1">
                <a:solidFill>
                  <a:srgbClr val="000000"/>
                </a:solidFill>
                <a:latin typeface="Sigher"/>
              </a:rPr>
              <a:t>Penyusunan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rangkaian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hambatan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listrik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parallel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dilakukan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dengan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berjajar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atau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berdampingan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Apabila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rangkaian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terhubung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dengan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sumber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tegangan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tertentu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maka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pada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setiap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ujung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hambatan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akan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memiliki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tegangan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yang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sama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Rangkaian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listrik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paralel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ini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selaras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dengan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bunyi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Hukum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I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Kirchoff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yakni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total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aliran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arus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pada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tiap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hambatan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besarnya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sama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dengan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aliran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arus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penghantar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utama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.</a:t>
            </a:r>
          </a:p>
          <a:p>
            <a:pPr>
              <a:lnSpc>
                <a:spcPts val="4480"/>
              </a:lnSpc>
            </a:pPr>
            <a:endParaRPr lang="en-US" sz="2800" dirty="0">
              <a:solidFill>
                <a:srgbClr val="000000"/>
              </a:solidFill>
              <a:latin typeface="Sigher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9819967" y="2052644"/>
            <a:ext cx="7472948" cy="1849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95"/>
              </a:lnSpc>
            </a:pPr>
            <a:r>
              <a:rPr lang="en-US" sz="5282" dirty="0" err="1">
                <a:solidFill>
                  <a:srgbClr val="000000"/>
                </a:solidFill>
                <a:latin typeface="Finger Paint"/>
              </a:rPr>
              <a:t>Rangkaian</a:t>
            </a:r>
            <a:r>
              <a:rPr lang="en-US" sz="5282" dirty="0">
                <a:solidFill>
                  <a:srgbClr val="000000"/>
                </a:solidFill>
                <a:latin typeface="Finger Paint"/>
              </a:rPr>
              <a:t> </a:t>
            </a:r>
            <a:r>
              <a:rPr lang="en-US" sz="5282" dirty="0" err="1">
                <a:solidFill>
                  <a:srgbClr val="000000"/>
                </a:solidFill>
                <a:latin typeface="Finger Paint"/>
              </a:rPr>
              <a:t>Hambatan</a:t>
            </a:r>
            <a:r>
              <a:rPr lang="en-US" sz="5282" dirty="0">
                <a:solidFill>
                  <a:srgbClr val="000000"/>
                </a:solidFill>
                <a:latin typeface="Finger Paint"/>
              </a:rPr>
              <a:t> </a:t>
            </a:r>
            <a:r>
              <a:rPr lang="en-US" sz="5282" dirty="0" err="1">
                <a:solidFill>
                  <a:srgbClr val="000000"/>
                </a:solidFill>
                <a:latin typeface="Finger Paint"/>
              </a:rPr>
              <a:t>Paralel</a:t>
            </a:r>
            <a:endParaRPr lang="en-US" sz="5282" dirty="0">
              <a:solidFill>
                <a:srgbClr val="000000"/>
              </a:solidFill>
              <a:latin typeface="Finger Pain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-17357" t="22815" r="-15923" b="2433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49137">
            <a:off x="1078251" y="710456"/>
            <a:ext cx="7671637" cy="1877398"/>
            <a:chOff x="0" y="0"/>
            <a:chExt cx="2020513" cy="49445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20513" cy="494459"/>
            </a:xfrm>
            <a:custGeom>
              <a:avLst/>
              <a:gdLst/>
              <a:ahLst/>
              <a:cxnLst/>
              <a:rect l="l" t="t" r="r" b="b"/>
              <a:pathLst>
                <a:path w="2020513" h="494459">
                  <a:moveTo>
                    <a:pt x="0" y="0"/>
                  </a:moveTo>
                  <a:lnTo>
                    <a:pt x="2020513" y="0"/>
                  </a:lnTo>
                  <a:lnTo>
                    <a:pt x="2020513" y="494459"/>
                  </a:lnTo>
                  <a:lnTo>
                    <a:pt x="0" y="494459"/>
                  </a:lnTo>
                  <a:close/>
                </a:path>
              </a:pathLst>
            </a:custGeom>
            <a:solidFill>
              <a:srgbClr val="B28B5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726149">
            <a:off x="-365593" y="523753"/>
            <a:ext cx="3780234" cy="170110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 rot="-203675">
            <a:off x="1060493" y="1061371"/>
            <a:ext cx="8031966" cy="1455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79"/>
              </a:lnSpc>
              <a:spcBef>
                <a:spcPct val="0"/>
              </a:spcBef>
            </a:pPr>
            <a:r>
              <a:rPr lang="en-US" sz="4199" spc="419" dirty="0">
                <a:solidFill>
                  <a:srgbClr val="000000"/>
                </a:solidFill>
                <a:latin typeface="Cooper Black" panose="0208090404030B020404" pitchFamily="18" charset="0"/>
              </a:rPr>
              <a:t>SATUAN HAMBATAN LISTRIK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726149">
            <a:off x="6711120" y="1349676"/>
            <a:ext cx="3780234" cy="1701105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-541644" y="4855391"/>
            <a:ext cx="9831307" cy="3574703"/>
            <a:chOff x="0" y="0"/>
            <a:chExt cx="2589315" cy="94148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589315" cy="941486"/>
            </a:xfrm>
            <a:custGeom>
              <a:avLst/>
              <a:gdLst/>
              <a:ahLst/>
              <a:cxnLst/>
              <a:rect l="l" t="t" r="r" b="b"/>
              <a:pathLst>
                <a:path w="2589315" h="941486">
                  <a:moveTo>
                    <a:pt x="0" y="0"/>
                  </a:moveTo>
                  <a:lnTo>
                    <a:pt x="2589315" y="0"/>
                  </a:lnTo>
                  <a:lnTo>
                    <a:pt x="2589315" y="941486"/>
                  </a:lnTo>
                  <a:lnTo>
                    <a:pt x="0" y="941486"/>
                  </a:lnTo>
                  <a:close/>
                </a:path>
              </a:pathLst>
            </a:custGeom>
            <a:solidFill>
              <a:srgbClr val="B28B5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7734120"/>
            <a:ext cx="8274687" cy="468950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289663" y="6259848"/>
            <a:ext cx="8769200" cy="381902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035747" y="3947278"/>
            <a:ext cx="6695768" cy="181622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603028" y="260223"/>
            <a:ext cx="4371273" cy="2677405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256514" y="4907100"/>
            <a:ext cx="8906536" cy="3927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79"/>
              </a:lnSpc>
            </a:pPr>
            <a:r>
              <a:rPr lang="en-US" sz="3200" dirty="0" err="1">
                <a:solidFill>
                  <a:srgbClr val="000000"/>
                </a:solidFill>
                <a:latin typeface="Sigher"/>
              </a:rPr>
              <a:t>Satuan</a:t>
            </a:r>
            <a:r>
              <a:rPr lang="en-US" sz="32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igher"/>
              </a:rPr>
              <a:t>hambatan</a:t>
            </a:r>
            <a:r>
              <a:rPr lang="en-US" sz="32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igher"/>
              </a:rPr>
              <a:t>listrik</a:t>
            </a:r>
            <a:r>
              <a:rPr lang="en-US" sz="32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igher"/>
              </a:rPr>
              <a:t>adalah</a:t>
            </a:r>
            <a:r>
              <a:rPr lang="en-US" sz="3200" dirty="0">
                <a:solidFill>
                  <a:srgbClr val="000000"/>
                </a:solidFill>
                <a:latin typeface="Sigher"/>
              </a:rPr>
              <a:t> ohm. </a:t>
            </a:r>
            <a:r>
              <a:rPr lang="en-US" sz="3200" dirty="0" err="1">
                <a:solidFill>
                  <a:srgbClr val="000000"/>
                </a:solidFill>
                <a:latin typeface="Sigher"/>
              </a:rPr>
              <a:t>Sedangkan</a:t>
            </a:r>
            <a:r>
              <a:rPr lang="en-US" sz="32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igher"/>
              </a:rPr>
              <a:t>simbol</a:t>
            </a:r>
            <a:r>
              <a:rPr lang="en-US" sz="32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igher"/>
              </a:rPr>
              <a:t>hambatan</a:t>
            </a:r>
            <a:r>
              <a:rPr lang="en-US" sz="32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igher"/>
              </a:rPr>
              <a:t>listrik</a:t>
            </a:r>
            <a:r>
              <a:rPr lang="en-US" sz="32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igher"/>
              </a:rPr>
              <a:t>adalah</a:t>
            </a:r>
            <a:r>
              <a:rPr lang="en-US" sz="3200" dirty="0">
                <a:solidFill>
                  <a:srgbClr val="000000"/>
                </a:solidFill>
                <a:latin typeface="Sigher"/>
              </a:rPr>
              <a:t> omega (Ω) yang </a:t>
            </a:r>
            <a:r>
              <a:rPr lang="en-US" sz="3200" dirty="0" err="1">
                <a:solidFill>
                  <a:srgbClr val="000000"/>
                </a:solidFill>
                <a:latin typeface="Sigher"/>
              </a:rPr>
              <a:t>berasal</a:t>
            </a:r>
            <a:r>
              <a:rPr lang="en-US" sz="32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igher"/>
              </a:rPr>
              <a:t>dari</a:t>
            </a:r>
            <a:r>
              <a:rPr lang="en-US" sz="32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igher"/>
              </a:rPr>
              <a:t>bahasa</a:t>
            </a:r>
            <a:r>
              <a:rPr lang="en-US" sz="32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igher"/>
              </a:rPr>
              <a:t>Yunani</a:t>
            </a:r>
            <a:r>
              <a:rPr lang="en-US" sz="3200" dirty="0">
                <a:solidFill>
                  <a:srgbClr val="000000"/>
                </a:solidFill>
                <a:latin typeface="Sigher"/>
              </a:rPr>
              <a:t> yang </a:t>
            </a:r>
            <a:r>
              <a:rPr lang="en-US" sz="3200" dirty="0" err="1">
                <a:solidFill>
                  <a:srgbClr val="000000"/>
                </a:solidFill>
                <a:latin typeface="Sigher"/>
              </a:rPr>
              <a:t>ditetapkan</a:t>
            </a:r>
            <a:r>
              <a:rPr lang="en-US" sz="32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igher"/>
              </a:rPr>
              <a:t>oleh</a:t>
            </a:r>
            <a:r>
              <a:rPr lang="en-US" sz="32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igher"/>
              </a:rPr>
              <a:t>ilmuwan</a:t>
            </a:r>
            <a:r>
              <a:rPr lang="en-US" sz="32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igher"/>
              </a:rPr>
              <a:t>jerman</a:t>
            </a:r>
            <a:r>
              <a:rPr lang="en-US" sz="3200" dirty="0">
                <a:solidFill>
                  <a:srgbClr val="000000"/>
                </a:solidFill>
                <a:latin typeface="Sigher"/>
              </a:rPr>
              <a:t> Georg Simon Ohm </a:t>
            </a:r>
            <a:r>
              <a:rPr lang="en-US" sz="3200" dirty="0" err="1">
                <a:solidFill>
                  <a:srgbClr val="000000"/>
                </a:solidFill>
                <a:latin typeface="Sigher"/>
              </a:rPr>
              <a:t>pada</a:t>
            </a:r>
            <a:r>
              <a:rPr lang="en-US" sz="32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igher"/>
              </a:rPr>
              <a:t>tahun</a:t>
            </a:r>
            <a:r>
              <a:rPr lang="en-US" sz="3200" dirty="0">
                <a:solidFill>
                  <a:srgbClr val="000000"/>
                </a:solidFill>
                <a:latin typeface="Sigher"/>
              </a:rPr>
              <a:t> (1784-1854).</a:t>
            </a:r>
          </a:p>
          <a:p>
            <a:pPr>
              <a:lnSpc>
                <a:spcPts val="5179"/>
              </a:lnSpc>
            </a:pPr>
            <a:endParaRPr lang="en-US" sz="3200" dirty="0">
              <a:solidFill>
                <a:srgbClr val="000000"/>
              </a:solidFill>
              <a:latin typeface="Sigher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734549" y="4354694"/>
            <a:ext cx="7054115" cy="8560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4000" i="1" dirty="0" err="1">
                <a:solidFill>
                  <a:srgbClr val="000000"/>
                </a:solidFill>
                <a:latin typeface="Segoe Print" panose="02000600000000000000" pitchFamily="2" charset="0"/>
              </a:rPr>
              <a:t>Tabel</a:t>
            </a:r>
            <a:r>
              <a:rPr lang="en-US" sz="4000" i="1" dirty="0">
                <a:solidFill>
                  <a:srgbClr val="000000"/>
                </a:solidFill>
                <a:latin typeface="Segoe Print" panose="02000600000000000000" pitchFamily="2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Segoe Print" panose="02000600000000000000" pitchFamily="2" charset="0"/>
              </a:rPr>
              <a:t>Satuan</a:t>
            </a:r>
            <a:r>
              <a:rPr lang="en-US" sz="4000" i="1" dirty="0">
                <a:solidFill>
                  <a:srgbClr val="000000"/>
                </a:solidFill>
                <a:latin typeface="Segoe Print" panose="02000600000000000000" pitchFamily="2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Segoe Print" panose="02000600000000000000" pitchFamily="2" charset="0"/>
              </a:rPr>
              <a:t>Hambatan</a:t>
            </a:r>
            <a:endParaRPr lang="en-US" sz="4000" i="1" dirty="0">
              <a:solidFill>
                <a:srgbClr val="000000"/>
              </a:solidFill>
              <a:latin typeface="Segoe Print" panose="02000600000000000000" pitchFamily="2" charset="0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457611" y="544984"/>
            <a:ext cx="2547808" cy="184676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-17357" t="22815" r="-15923" b="2433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49137">
            <a:off x="784615" y="999865"/>
            <a:ext cx="9658796" cy="2322694"/>
            <a:chOff x="0" y="0"/>
            <a:chExt cx="2543880" cy="6117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43880" cy="611738"/>
            </a:xfrm>
            <a:custGeom>
              <a:avLst/>
              <a:gdLst/>
              <a:ahLst/>
              <a:cxnLst/>
              <a:rect l="l" t="t" r="r" b="b"/>
              <a:pathLst>
                <a:path w="2543880" h="611738">
                  <a:moveTo>
                    <a:pt x="0" y="0"/>
                  </a:moveTo>
                  <a:lnTo>
                    <a:pt x="2543880" y="0"/>
                  </a:lnTo>
                  <a:lnTo>
                    <a:pt x="2543880" y="611738"/>
                  </a:lnTo>
                  <a:lnTo>
                    <a:pt x="0" y="611738"/>
                  </a:lnTo>
                  <a:close/>
                </a:path>
              </a:pathLst>
            </a:custGeom>
            <a:solidFill>
              <a:srgbClr val="B28B5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726149">
            <a:off x="-365593" y="523753"/>
            <a:ext cx="3780234" cy="170110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 rot="-203675">
            <a:off x="1538626" y="1616827"/>
            <a:ext cx="8031966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59"/>
              </a:lnSpc>
              <a:spcBef>
                <a:spcPct val="0"/>
              </a:spcBef>
            </a:pPr>
            <a:r>
              <a:rPr lang="en-US" sz="5399" spc="539" dirty="0">
                <a:solidFill>
                  <a:srgbClr val="000000"/>
                </a:solidFill>
                <a:latin typeface="Cooper Black" panose="0208090404030B020404" pitchFamily="18" charset="0"/>
              </a:rPr>
              <a:t>CONTOH SOAL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726149">
            <a:off x="8335383" y="1902772"/>
            <a:ext cx="3780234" cy="1701105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-240632" y="4111792"/>
            <a:ext cx="9831307" cy="5351444"/>
            <a:chOff x="0" y="0"/>
            <a:chExt cx="2589315" cy="140943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589315" cy="1409434"/>
            </a:xfrm>
            <a:custGeom>
              <a:avLst/>
              <a:gdLst/>
              <a:ahLst/>
              <a:cxnLst/>
              <a:rect l="l" t="t" r="r" b="b"/>
              <a:pathLst>
                <a:path w="2589315" h="1409434">
                  <a:moveTo>
                    <a:pt x="0" y="0"/>
                  </a:moveTo>
                  <a:lnTo>
                    <a:pt x="2589315" y="0"/>
                  </a:lnTo>
                  <a:lnTo>
                    <a:pt x="2589315" y="1409434"/>
                  </a:lnTo>
                  <a:lnTo>
                    <a:pt x="0" y="1409434"/>
                  </a:lnTo>
                  <a:close/>
                </a:path>
              </a:pathLst>
            </a:custGeom>
            <a:solidFill>
              <a:srgbClr val="B28B5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7942246"/>
            <a:ext cx="8274687" cy="4689508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37464" y="4285614"/>
            <a:ext cx="9353211" cy="4918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600" dirty="0" err="1">
                <a:solidFill>
                  <a:srgbClr val="000000"/>
                </a:solidFill>
                <a:latin typeface="Sigher"/>
              </a:rPr>
              <a:t>Terdapat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sebuah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lampu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dalam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ruang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tamu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Diketahui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bahwa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tegangan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listriknya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sejumlah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 40 volt.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Sedangkan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kekuatan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arusnya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senilai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 10 10 Ampere.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Hitunglah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hasil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hambatan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dari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contoh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soal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hambatan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listrik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tersebut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!</a:t>
            </a:r>
          </a:p>
          <a:p>
            <a:pPr>
              <a:lnSpc>
                <a:spcPts val="5599"/>
              </a:lnSpc>
            </a:pPr>
            <a:endParaRPr lang="en-US" sz="3600" dirty="0">
              <a:solidFill>
                <a:srgbClr val="000000"/>
              </a:solidFill>
              <a:latin typeface="Sigher"/>
            </a:endParaRPr>
          </a:p>
          <a:p>
            <a:pPr>
              <a:lnSpc>
                <a:spcPts val="5599"/>
              </a:lnSpc>
            </a:pPr>
            <a:endParaRPr lang="en-US" sz="3600" dirty="0">
              <a:solidFill>
                <a:srgbClr val="000000"/>
              </a:solidFill>
              <a:latin typeface="Sigher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9590675" y="3303775"/>
            <a:ext cx="8335375" cy="7224395"/>
            <a:chOff x="0" y="0"/>
            <a:chExt cx="2195325" cy="190272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195325" cy="1902721"/>
            </a:xfrm>
            <a:custGeom>
              <a:avLst/>
              <a:gdLst/>
              <a:ahLst/>
              <a:cxnLst/>
              <a:rect l="l" t="t" r="r" b="b"/>
              <a:pathLst>
                <a:path w="2195325" h="1902721">
                  <a:moveTo>
                    <a:pt x="0" y="0"/>
                  </a:moveTo>
                  <a:lnTo>
                    <a:pt x="2195325" y="0"/>
                  </a:lnTo>
                  <a:lnTo>
                    <a:pt x="2195325" y="1902721"/>
                  </a:lnTo>
                  <a:lnTo>
                    <a:pt x="0" y="1902721"/>
                  </a:lnTo>
                  <a:close/>
                </a:path>
              </a:pathLst>
            </a:custGeom>
            <a:solidFill>
              <a:srgbClr val="DFBCA1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2291668" y="2058754"/>
            <a:ext cx="3294914" cy="970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16"/>
              </a:lnSpc>
            </a:pPr>
            <a:r>
              <a:rPr lang="en-US" sz="5654" dirty="0" err="1">
                <a:solidFill>
                  <a:srgbClr val="000000"/>
                </a:solidFill>
                <a:latin typeface="Sigher"/>
              </a:rPr>
              <a:t>Jawaban</a:t>
            </a:r>
            <a:endParaRPr lang="en-US" sz="5654" dirty="0">
              <a:solidFill>
                <a:srgbClr val="000000"/>
              </a:solidFill>
              <a:latin typeface="Sigher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352675" y="3717795"/>
            <a:ext cx="7668625" cy="6810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0"/>
              </a:lnSpc>
            </a:pPr>
            <a:r>
              <a:rPr lang="en-US" sz="3200" dirty="0" err="1">
                <a:solidFill>
                  <a:srgbClr val="000000"/>
                </a:solidFill>
                <a:latin typeface="Sigher"/>
              </a:rPr>
              <a:t>Diketahui</a:t>
            </a:r>
            <a:r>
              <a:rPr lang="en-US" sz="3200" dirty="0">
                <a:solidFill>
                  <a:srgbClr val="000000"/>
                </a:solidFill>
                <a:latin typeface="Sigher"/>
              </a:rPr>
              <a:t>:</a:t>
            </a:r>
          </a:p>
          <a:p>
            <a:pPr>
              <a:lnSpc>
                <a:spcPts val="3840"/>
              </a:lnSpc>
            </a:pPr>
            <a:r>
              <a:rPr lang="en-US" sz="3200" dirty="0">
                <a:solidFill>
                  <a:srgbClr val="000000"/>
                </a:solidFill>
                <a:latin typeface="Arimo"/>
              </a:rPr>
              <a:t>V = 40 volt</a:t>
            </a:r>
          </a:p>
          <a:p>
            <a:pPr>
              <a:lnSpc>
                <a:spcPts val="3840"/>
              </a:lnSpc>
            </a:pPr>
            <a:r>
              <a:rPr lang="en-US" sz="3200" dirty="0">
                <a:solidFill>
                  <a:srgbClr val="000000"/>
                </a:solidFill>
                <a:latin typeface="Arimo"/>
              </a:rPr>
              <a:t>I = 10 Ampere</a:t>
            </a:r>
          </a:p>
          <a:p>
            <a:pPr>
              <a:lnSpc>
                <a:spcPts val="3840"/>
              </a:lnSpc>
            </a:pPr>
            <a:endParaRPr lang="en-US" sz="3200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3840"/>
              </a:lnSpc>
            </a:pPr>
            <a:r>
              <a:rPr lang="en-US" sz="3200" dirty="0" err="1">
                <a:solidFill>
                  <a:srgbClr val="000000"/>
                </a:solidFill>
                <a:latin typeface="Arimo"/>
              </a:rPr>
              <a:t>Ditanya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:</a:t>
            </a:r>
          </a:p>
          <a:p>
            <a:pPr>
              <a:lnSpc>
                <a:spcPts val="3840"/>
              </a:lnSpc>
            </a:pPr>
            <a:r>
              <a:rPr lang="en-US" sz="3200" dirty="0" err="1">
                <a:solidFill>
                  <a:srgbClr val="000000"/>
                </a:solidFill>
                <a:latin typeface="Arimo"/>
              </a:rPr>
              <a:t>Besar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Hambatan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yang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Dihasilkan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adalah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?</a:t>
            </a:r>
          </a:p>
          <a:p>
            <a:pPr>
              <a:lnSpc>
                <a:spcPts val="3840"/>
              </a:lnSpc>
            </a:pPr>
            <a:r>
              <a:rPr lang="en-US" sz="3200" dirty="0" err="1">
                <a:solidFill>
                  <a:srgbClr val="000000"/>
                </a:solidFill>
                <a:latin typeface="Arimo"/>
              </a:rPr>
              <a:t>Jawaban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:</a:t>
            </a:r>
          </a:p>
          <a:p>
            <a:pPr>
              <a:lnSpc>
                <a:spcPts val="3840"/>
              </a:lnSpc>
            </a:pPr>
            <a:r>
              <a:rPr lang="en-US" sz="3200" dirty="0">
                <a:solidFill>
                  <a:srgbClr val="000000"/>
                </a:solidFill>
                <a:latin typeface="Arimo"/>
              </a:rPr>
              <a:t>R = V/I</a:t>
            </a:r>
          </a:p>
          <a:p>
            <a:pPr>
              <a:lnSpc>
                <a:spcPts val="3840"/>
              </a:lnSpc>
            </a:pPr>
            <a:r>
              <a:rPr lang="en-US" sz="3200" dirty="0">
                <a:solidFill>
                  <a:srgbClr val="000000"/>
                </a:solidFill>
                <a:latin typeface="Arimo"/>
              </a:rPr>
              <a:t>R = 40/10 , R = 4 ohm</a:t>
            </a:r>
          </a:p>
          <a:p>
            <a:pPr>
              <a:lnSpc>
                <a:spcPts val="3840"/>
              </a:lnSpc>
            </a:pPr>
            <a:endParaRPr lang="en-US" sz="3200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3840"/>
              </a:lnSpc>
            </a:pPr>
            <a:r>
              <a:rPr lang="en-US" sz="3200" dirty="0" err="1">
                <a:solidFill>
                  <a:srgbClr val="000000"/>
                </a:solidFill>
                <a:latin typeface="Arimo"/>
              </a:rPr>
              <a:t>Maka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dihasilkan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hambatan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lampu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mo"/>
              </a:rPr>
              <a:t>sebesar</a:t>
            </a:r>
            <a:r>
              <a:rPr lang="en-US" sz="3200" dirty="0">
                <a:solidFill>
                  <a:srgbClr val="000000"/>
                </a:solidFill>
                <a:latin typeface="Arimo"/>
              </a:rPr>
              <a:t> 4 ohm.</a:t>
            </a:r>
          </a:p>
          <a:p>
            <a:pPr>
              <a:lnSpc>
                <a:spcPts val="3840"/>
              </a:lnSpc>
            </a:pPr>
            <a:endParaRPr lang="en-US" sz="3200" dirty="0">
              <a:solidFill>
                <a:srgbClr val="000000"/>
              </a:solidFill>
              <a:latin typeface="Arimo"/>
            </a:endParaRPr>
          </a:p>
          <a:p>
            <a:pPr>
              <a:lnSpc>
                <a:spcPts val="3840"/>
              </a:lnSpc>
            </a:pPr>
            <a:endParaRPr lang="en-US" sz="3200" dirty="0">
              <a:solidFill>
                <a:srgbClr val="000000"/>
              </a:solidFill>
              <a:latin typeface="Arimo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-17357" t="22815" r="-15923" b="2433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364453" y="2930127"/>
            <a:ext cx="9559095" cy="29546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5305373">
            <a:off x="-5114834" y="2566114"/>
            <a:ext cx="12664124" cy="487861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5305373">
            <a:off x="10771106" y="3213018"/>
            <a:ext cx="12005620" cy="428517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486400" y="6191144"/>
            <a:ext cx="7315200" cy="61181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-17357" t="22815" r="-15923" b="24330"/>
          <a:stretch>
            <a:fillRect/>
          </a:stretch>
        </p:blipFill>
        <p:spPr>
          <a:xfrm>
            <a:off x="0" y="126105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557005">
            <a:off x="409639" y="161142"/>
            <a:ext cx="8437100" cy="257331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869698" y="-443805"/>
            <a:ext cx="3782294" cy="17011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652332">
            <a:off x="16022073" y="5799571"/>
            <a:ext cx="2474454" cy="174561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61188">
            <a:off x="3242873" y="1988599"/>
            <a:ext cx="2770633" cy="604502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1433268" y="-443805"/>
            <a:ext cx="6950816" cy="5887750"/>
            <a:chOff x="0" y="0"/>
            <a:chExt cx="2374900" cy="2011680"/>
          </a:xfrm>
        </p:grpSpPr>
        <p:sp>
          <p:nvSpPr>
            <p:cNvPr id="8" name="Freeform 8"/>
            <p:cNvSpPr/>
            <p:nvPr/>
          </p:nvSpPr>
          <p:spPr>
            <a:xfrm>
              <a:off x="-2540" y="-2540"/>
              <a:ext cx="2377441" cy="2009140"/>
            </a:xfrm>
            <a:custGeom>
              <a:avLst/>
              <a:gdLst/>
              <a:ahLst/>
              <a:cxnLst/>
              <a:rect l="l" t="t" r="r" b="b"/>
              <a:pathLst>
                <a:path w="2377441" h="2009140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09" y="132080"/>
                    <a:pt x="1635759" y="125730"/>
                  </a:cubicBezTo>
                  <a:cubicBezTo>
                    <a:pt x="1631949" y="121920"/>
                    <a:pt x="1629409" y="123190"/>
                    <a:pt x="1625599" y="125730"/>
                  </a:cubicBezTo>
                  <a:lnTo>
                    <a:pt x="1617979" y="133350"/>
                  </a:lnTo>
                  <a:cubicBezTo>
                    <a:pt x="1616709" y="134620"/>
                    <a:pt x="1614169" y="134620"/>
                    <a:pt x="1612899" y="134620"/>
                  </a:cubicBezTo>
                  <a:lnTo>
                    <a:pt x="1605279" y="134620"/>
                  </a:lnTo>
                  <a:cubicBezTo>
                    <a:pt x="1600199" y="134620"/>
                    <a:pt x="1595119" y="133350"/>
                    <a:pt x="1590040" y="132080"/>
                  </a:cubicBezTo>
                  <a:cubicBezTo>
                    <a:pt x="1583690" y="130810"/>
                    <a:pt x="1578609" y="127000"/>
                    <a:pt x="1572259" y="125730"/>
                  </a:cubicBezTo>
                  <a:cubicBezTo>
                    <a:pt x="1562099" y="124460"/>
                    <a:pt x="1559559" y="115570"/>
                    <a:pt x="1555749" y="109220"/>
                  </a:cubicBezTo>
                  <a:cubicBezTo>
                    <a:pt x="1553209" y="105410"/>
                    <a:pt x="1548129" y="100330"/>
                    <a:pt x="1543049" y="101600"/>
                  </a:cubicBezTo>
                  <a:cubicBezTo>
                    <a:pt x="1537969" y="104140"/>
                    <a:pt x="1532889" y="101600"/>
                    <a:pt x="1529079" y="100330"/>
                  </a:cubicBezTo>
                  <a:cubicBezTo>
                    <a:pt x="1527809" y="100330"/>
                    <a:pt x="1525269" y="99060"/>
                    <a:pt x="1523999" y="99060"/>
                  </a:cubicBezTo>
                  <a:cubicBezTo>
                    <a:pt x="1515109" y="96520"/>
                    <a:pt x="1508759" y="101600"/>
                    <a:pt x="1502409" y="107950"/>
                  </a:cubicBezTo>
                  <a:lnTo>
                    <a:pt x="1497329" y="113030"/>
                  </a:lnTo>
                  <a:cubicBezTo>
                    <a:pt x="1496059" y="114300"/>
                    <a:pt x="1496059" y="116840"/>
                    <a:pt x="1494790" y="118110"/>
                  </a:cubicBezTo>
                  <a:cubicBezTo>
                    <a:pt x="1487170" y="124460"/>
                    <a:pt x="1479550" y="121920"/>
                    <a:pt x="1470659" y="118110"/>
                  </a:cubicBezTo>
                  <a:cubicBezTo>
                    <a:pt x="1463040" y="114300"/>
                    <a:pt x="1454149" y="118110"/>
                    <a:pt x="1451609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79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59" y="116840"/>
                    <a:pt x="1202690" y="118110"/>
                  </a:cubicBezTo>
                  <a:cubicBezTo>
                    <a:pt x="1197609" y="119380"/>
                    <a:pt x="1197609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09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blipFill>
              <a:blip r:embed="rId9"/>
              <a:stretch>
                <a:fillRect l="-14549" r="-14549"/>
              </a:stretch>
            </a:blip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3056413" y="4225326"/>
            <a:ext cx="5404596" cy="8348003"/>
            <a:chOff x="0" y="0"/>
            <a:chExt cx="2192020" cy="3385820"/>
          </a:xfrm>
        </p:grpSpPr>
        <p:sp>
          <p:nvSpPr>
            <p:cNvPr id="10" name="Freeform 10"/>
            <p:cNvSpPr/>
            <p:nvPr/>
          </p:nvSpPr>
          <p:spPr>
            <a:xfrm>
              <a:off x="1270" y="-1"/>
              <a:ext cx="2194560" cy="3388362"/>
            </a:xfrm>
            <a:custGeom>
              <a:avLst/>
              <a:gdLst/>
              <a:ahLst/>
              <a:cxnLst/>
              <a:rect l="l" t="t" r="r" b="b"/>
              <a:pathLst>
                <a:path w="2194560" h="3388362">
                  <a:moveTo>
                    <a:pt x="3810" y="317501"/>
                  </a:moveTo>
                  <a:cubicBezTo>
                    <a:pt x="13970" y="425451"/>
                    <a:pt x="16510" y="533401"/>
                    <a:pt x="17780" y="642621"/>
                  </a:cubicBezTo>
                  <a:cubicBezTo>
                    <a:pt x="24130" y="1036321"/>
                    <a:pt x="21590" y="1430021"/>
                    <a:pt x="17780" y="1823721"/>
                  </a:cubicBezTo>
                  <a:cubicBezTo>
                    <a:pt x="13970" y="2218691"/>
                    <a:pt x="8890" y="2613661"/>
                    <a:pt x="8890" y="3009901"/>
                  </a:cubicBezTo>
                  <a:cubicBezTo>
                    <a:pt x="8890" y="3013711"/>
                    <a:pt x="8890" y="3017521"/>
                    <a:pt x="7620" y="3021331"/>
                  </a:cubicBezTo>
                  <a:cubicBezTo>
                    <a:pt x="11430" y="3022601"/>
                    <a:pt x="15240" y="3025141"/>
                    <a:pt x="19050" y="3027681"/>
                  </a:cubicBezTo>
                  <a:cubicBezTo>
                    <a:pt x="24130" y="3031491"/>
                    <a:pt x="27940" y="3037841"/>
                    <a:pt x="33020" y="3044191"/>
                  </a:cubicBezTo>
                  <a:cubicBezTo>
                    <a:pt x="44450" y="3058161"/>
                    <a:pt x="55880" y="3072131"/>
                    <a:pt x="66040" y="3086101"/>
                  </a:cubicBezTo>
                  <a:cubicBezTo>
                    <a:pt x="77470" y="3102611"/>
                    <a:pt x="88900" y="3117851"/>
                    <a:pt x="100330" y="3134361"/>
                  </a:cubicBezTo>
                  <a:cubicBezTo>
                    <a:pt x="105410" y="3141981"/>
                    <a:pt x="110490" y="3149601"/>
                    <a:pt x="115570" y="3155951"/>
                  </a:cubicBezTo>
                  <a:cubicBezTo>
                    <a:pt x="119380" y="3161031"/>
                    <a:pt x="125730" y="3163571"/>
                    <a:pt x="129540" y="3167381"/>
                  </a:cubicBezTo>
                  <a:cubicBezTo>
                    <a:pt x="142240" y="3177541"/>
                    <a:pt x="156210" y="3187701"/>
                    <a:pt x="168910" y="3197861"/>
                  </a:cubicBezTo>
                  <a:cubicBezTo>
                    <a:pt x="181610" y="3208021"/>
                    <a:pt x="194310" y="3216911"/>
                    <a:pt x="209550" y="3223261"/>
                  </a:cubicBezTo>
                  <a:cubicBezTo>
                    <a:pt x="243840" y="3238501"/>
                    <a:pt x="276860" y="3255011"/>
                    <a:pt x="311150" y="3270251"/>
                  </a:cubicBezTo>
                  <a:cubicBezTo>
                    <a:pt x="330200" y="3279141"/>
                    <a:pt x="349250" y="3286761"/>
                    <a:pt x="369570" y="3295651"/>
                  </a:cubicBezTo>
                  <a:cubicBezTo>
                    <a:pt x="370840" y="3296921"/>
                    <a:pt x="374650" y="3295651"/>
                    <a:pt x="375920" y="3295651"/>
                  </a:cubicBezTo>
                  <a:lnTo>
                    <a:pt x="383540" y="3295651"/>
                  </a:lnTo>
                  <a:lnTo>
                    <a:pt x="384810" y="3296921"/>
                  </a:lnTo>
                  <a:cubicBezTo>
                    <a:pt x="387350" y="3290571"/>
                    <a:pt x="389890" y="3285491"/>
                    <a:pt x="393700" y="3279141"/>
                  </a:cubicBezTo>
                  <a:cubicBezTo>
                    <a:pt x="397510" y="3274061"/>
                    <a:pt x="400050" y="3265171"/>
                    <a:pt x="408940" y="3265171"/>
                  </a:cubicBezTo>
                  <a:cubicBezTo>
                    <a:pt x="408940" y="3265171"/>
                    <a:pt x="410210" y="3265171"/>
                    <a:pt x="410210" y="3263901"/>
                  </a:cubicBezTo>
                  <a:cubicBezTo>
                    <a:pt x="414020" y="3257551"/>
                    <a:pt x="420370" y="3256281"/>
                    <a:pt x="427990" y="3255011"/>
                  </a:cubicBezTo>
                  <a:cubicBezTo>
                    <a:pt x="435610" y="3253741"/>
                    <a:pt x="441960" y="3249931"/>
                    <a:pt x="448310" y="3247391"/>
                  </a:cubicBezTo>
                  <a:cubicBezTo>
                    <a:pt x="449580" y="3247391"/>
                    <a:pt x="449580" y="3246121"/>
                    <a:pt x="450850" y="3246121"/>
                  </a:cubicBezTo>
                  <a:cubicBezTo>
                    <a:pt x="459740" y="3248661"/>
                    <a:pt x="466090" y="3242311"/>
                    <a:pt x="473710" y="3239771"/>
                  </a:cubicBezTo>
                  <a:lnTo>
                    <a:pt x="474980" y="3239771"/>
                  </a:lnTo>
                  <a:cubicBezTo>
                    <a:pt x="482600" y="3239771"/>
                    <a:pt x="488950" y="3235961"/>
                    <a:pt x="496570" y="3234691"/>
                  </a:cubicBezTo>
                  <a:cubicBezTo>
                    <a:pt x="502920" y="3233421"/>
                    <a:pt x="509270" y="3233421"/>
                    <a:pt x="515620" y="3229611"/>
                  </a:cubicBezTo>
                  <a:cubicBezTo>
                    <a:pt x="521970" y="3225801"/>
                    <a:pt x="529590" y="3223261"/>
                    <a:pt x="535940" y="3220721"/>
                  </a:cubicBezTo>
                  <a:cubicBezTo>
                    <a:pt x="542290" y="3218181"/>
                    <a:pt x="548640" y="3216911"/>
                    <a:pt x="554990" y="3214371"/>
                  </a:cubicBezTo>
                  <a:lnTo>
                    <a:pt x="561340" y="3214371"/>
                  </a:lnTo>
                  <a:cubicBezTo>
                    <a:pt x="567690" y="3214371"/>
                    <a:pt x="572770" y="3214371"/>
                    <a:pt x="577850" y="3210561"/>
                  </a:cubicBezTo>
                  <a:lnTo>
                    <a:pt x="580390" y="3210561"/>
                  </a:lnTo>
                  <a:cubicBezTo>
                    <a:pt x="586740" y="3210561"/>
                    <a:pt x="594360" y="3211831"/>
                    <a:pt x="600710" y="3211831"/>
                  </a:cubicBezTo>
                  <a:lnTo>
                    <a:pt x="605790" y="3211831"/>
                  </a:lnTo>
                  <a:cubicBezTo>
                    <a:pt x="612140" y="3210561"/>
                    <a:pt x="614680" y="3215641"/>
                    <a:pt x="618490" y="3218181"/>
                  </a:cubicBezTo>
                  <a:cubicBezTo>
                    <a:pt x="624840" y="3225801"/>
                    <a:pt x="632460" y="3227071"/>
                    <a:pt x="642620" y="3225801"/>
                  </a:cubicBezTo>
                  <a:cubicBezTo>
                    <a:pt x="651510" y="3224531"/>
                    <a:pt x="659130" y="3223261"/>
                    <a:pt x="668020" y="3223261"/>
                  </a:cubicBezTo>
                  <a:cubicBezTo>
                    <a:pt x="671830" y="3223261"/>
                    <a:pt x="676910" y="3224531"/>
                    <a:pt x="680720" y="3225801"/>
                  </a:cubicBezTo>
                  <a:cubicBezTo>
                    <a:pt x="684530" y="3227071"/>
                    <a:pt x="687070" y="3228341"/>
                    <a:pt x="690880" y="3229611"/>
                  </a:cubicBezTo>
                  <a:lnTo>
                    <a:pt x="694690" y="3233421"/>
                  </a:lnTo>
                  <a:cubicBezTo>
                    <a:pt x="694690" y="3233421"/>
                    <a:pt x="695960" y="3237231"/>
                    <a:pt x="697230" y="3238501"/>
                  </a:cubicBezTo>
                  <a:cubicBezTo>
                    <a:pt x="699770" y="3239771"/>
                    <a:pt x="702310" y="3239771"/>
                    <a:pt x="703580" y="3241041"/>
                  </a:cubicBezTo>
                  <a:lnTo>
                    <a:pt x="704850" y="3242311"/>
                  </a:lnTo>
                  <a:cubicBezTo>
                    <a:pt x="711200" y="3238501"/>
                    <a:pt x="713740" y="3244851"/>
                    <a:pt x="717550" y="3246121"/>
                  </a:cubicBezTo>
                  <a:cubicBezTo>
                    <a:pt x="722630" y="3248661"/>
                    <a:pt x="726440" y="3251201"/>
                    <a:pt x="731520" y="3255011"/>
                  </a:cubicBezTo>
                  <a:cubicBezTo>
                    <a:pt x="731520" y="3253741"/>
                    <a:pt x="731520" y="3252471"/>
                    <a:pt x="732790" y="3251201"/>
                  </a:cubicBezTo>
                  <a:cubicBezTo>
                    <a:pt x="740410" y="3252471"/>
                    <a:pt x="749300" y="3252471"/>
                    <a:pt x="756920" y="3257551"/>
                  </a:cubicBezTo>
                  <a:cubicBezTo>
                    <a:pt x="758190" y="3255011"/>
                    <a:pt x="760730" y="3252471"/>
                    <a:pt x="763270" y="3249931"/>
                  </a:cubicBezTo>
                  <a:cubicBezTo>
                    <a:pt x="763270" y="3249931"/>
                    <a:pt x="763270" y="3248661"/>
                    <a:pt x="764540" y="3248661"/>
                  </a:cubicBezTo>
                  <a:cubicBezTo>
                    <a:pt x="770890" y="3247391"/>
                    <a:pt x="774700" y="3243581"/>
                    <a:pt x="775970" y="3237231"/>
                  </a:cubicBezTo>
                  <a:cubicBezTo>
                    <a:pt x="777240" y="3234691"/>
                    <a:pt x="777240" y="3232151"/>
                    <a:pt x="777240" y="3230881"/>
                  </a:cubicBezTo>
                  <a:cubicBezTo>
                    <a:pt x="782320" y="3228341"/>
                    <a:pt x="786130" y="3225801"/>
                    <a:pt x="791210" y="3223261"/>
                  </a:cubicBezTo>
                  <a:lnTo>
                    <a:pt x="791210" y="3220721"/>
                  </a:lnTo>
                  <a:cubicBezTo>
                    <a:pt x="787400" y="3214371"/>
                    <a:pt x="787400" y="3213101"/>
                    <a:pt x="793750" y="3210561"/>
                  </a:cubicBezTo>
                  <a:cubicBezTo>
                    <a:pt x="795020" y="3209291"/>
                    <a:pt x="795020" y="3208021"/>
                    <a:pt x="796290" y="3208021"/>
                  </a:cubicBezTo>
                  <a:cubicBezTo>
                    <a:pt x="798830" y="3206751"/>
                    <a:pt x="801370" y="3205481"/>
                    <a:pt x="802640" y="3204211"/>
                  </a:cubicBezTo>
                  <a:cubicBezTo>
                    <a:pt x="802640" y="3204211"/>
                    <a:pt x="802640" y="3205481"/>
                    <a:pt x="803910" y="3205481"/>
                  </a:cubicBezTo>
                  <a:lnTo>
                    <a:pt x="803910" y="3202941"/>
                  </a:lnTo>
                  <a:cubicBezTo>
                    <a:pt x="811530" y="3200401"/>
                    <a:pt x="819150" y="3197861"/>
                    <a:pt x="826770" y="3194051"/>
                  </a:cubicBezTo>
                  <a:cubicBezTo>
                    <a:pt x="830580" y="3191511"/>
                    <a:pt x="834390" y="3190241"/>
                    <a:pt x="839470" y="3192781"/>
                  </a:cubicBezTo>
                  <a:cubicBezTo>
                    <a:pt x="842010" y="3194051"/>
                    <a:pt x="844550" y="3192781"/>
                    <a:pt x="847090" y="3191511"/>
                  </a:cubicBezTo>
                  <a:cubicBezTo>
                    <a:pt x="853440" y="3188971"/>
                    <a:pt x="859790" y="3187701"/>
                    <a:pt x="866140" y="3185161"/>
                  </a:cubicBezTo>
                  <a:cubicBezTo>
                    <a:pt x="871220" y="3183891"/>
                    <a:pt x="875030" y="3181351"/>
                    <a:pt x="880110" y="3178811"/>
                  </a:cubicBezTo>
                  <a:cubicBezTo>
                    <a:pt x="880110" y="3178811"/>
                    <a:pt x="881380" y="3176271"/>
                    <a:pt x="880110" y="3175001"/>
                  </a:cubicBezTo>
                  <a:cubicBezTo>
                    <a:pt x="880110" y="3173731"/>
                    <a:pt x="878840" y="3171191"/>
                    <a:pt x="878840" y="3169921"/>
                  </a:cubicBezTo>
                  <a:cubicBezTo>
                    <a:pt x="882650" y="3167381"/>
                    <a:pt x="885190" y="3164841"/>
                    <a:pt x="887730" y="3164841"/>
                  </a:cubicBezTo>
                  <a:cubicBezTo>
                    <a:pt x="891540" y="3163571"/>
                    <a:pt x="896620" y="3163571"/>
                    <a:pt x="901700" y="3162301"/>
                  </a:cubicBezTo>
                  <a:cubicBezTo>
                    <a:pt x="905510" y="3150871"/>
                    <a:pt x="913130" y="3148331"/>
                    <a:pt x="922020" y="3152141"/>
                  </a:cubicBezTo>
                  <a:lnTo>
                    <a:pt x="924560" y="3149601"/>
                  </a:lnTo>
                  <a:cubicBezTo>
                    <a:pt x="925830" y="3150871"/>
                    <a:pt x="925830" y="3150871"/>
                    <a:pt x="925830" y="3152141"/>
                  </a:cubicBezTo>
                  <a:cubicBezTo>
                    <a:pt x="929640" y="3149601"/>
                    <a:pt x="933450" y="3147061"/>
                    <a:pt x="937260" y="3145791"/>
                  </a:cubicBezTo>
                  <a:cubicBezTo>
                    <a:pt x="941070" y="3143251"/>
                    <a:pt x="944880" y="3140711"/>
                    <a:pt x="949960" y="3143251"/>
                  </a:cubicBezTo>
                  <a:cubicBezTo>
                    <a:pt x="949960" y="3136901"/>
                    <a:pt x="953770" y="3136901"/>
                    <a:pt x="957580" y="3138171"/>
                  </a:cubicBezTo>
                  <a:cubicBezTo>
                    <a:pt x="960120" y="3138171"/>
                    <a:pt x="963930" y="3136901"/>
                    <a:pt x="966470" y="3135632"/>
                  </a:cubicBezTo>
                  <a:cubicBezTo>
                    <a:pt x="967740" y="3135632"/>
                    <a:pt x="970280" y="3134361"/>
                    <a:pt x="971550" y="3135632"/>
                  </a:cubicBezTo>
                  <a:cubicBezTo>
                    <a:pt x="976630" y="3139442"/>
                    <a:pt x="984250" y="3140711"/>
                    <a:pt x="989330" y="3147061"/>
                  </a:cubicBezTo>
                  <a:cubicBezTo>
                    <a:pt x="993140" y="3152141"/>
                    <a:pt x="999490" y="3154682"/>
                    <a:pt x="1002030" y="3162301"/>
                  </a:cubicBezTo>
                  <a:cubicBezTo>
                    <a:pt x="1003300" y="3164841"/>
                    <a:pt x="1008380" y="3167381"/>
                    <a:pt x="1010920" y="3168651"/>
                  </a:cubicBezTo>
                  <a:cubicBezTo>
                    <a:pt x="1010920" y="3168651"/>
                    <a:pt x="1012190" y="3168651"/>
                    <a:pt x="1013460" y="3169921"/>
                  </a:cubicBezTo>
                  <a:cubicBezTo>
                    <a:pt x="1014730" y="3173732"/>
                    <a:pt x="1018540" y="3172461"/>
                    <a:pt x="1021080" y="3171192"/>
                  </a:cubicBezTo>
                  <a:cubicBezTo>
                    <a:pt x="1023620" y="3171192"/>
                    <a:pt x="1026160" y="3169921"/>
                    <a:pt x="1027430" y="3173732"/>
                  </a:cubicBezTo>
                  <a:cubicBezTo>
                    <a:pt x="1027430" y="3175002"/>
                    <a:pt x="1031240" y="3176271"/>
                    <a:pt x="1032510" y="3177542"/>
                  </a:cubicBezTo>
                  <a:cubicBezTo>
                    <a:pt x="1036320" y="3180082"/>
                    <a:pt x="1040130" y="3182621"/>
                    <a:pt x="1042670" y="3185162"/>
                  </a:cubicBezTo>
                  <a:cubicBezTo>
                    <a:pt x="1043940" y="3186432"/>
                    <a:pt x="1045210" y="3187702"/>
                    <a:pt x="1045210" y="3188972"/>
                  </a:cubicBezTo>
                  <a:cubicBezTo>
                    <a:pt x="1045210" y="3192782"/>
                    <a:pt x="1049020" y="3195322"/>
                    <a:pt x="1052830" y="3195322"/>
                  </a:cubicBezTo>
                  <a:cubicBezTo>
                    <a:pt x="1057910" y="3196592"/>
                    <a:pt x="1061720" y="3196592"/>
                    <a:pt x="1066800" y="3197862"/>
                  </a:cubicBezTo>
                  <a:cubicBezTo>
                    <a:pt x="1068070" y="3197862"/>
                    <a:pt x="1068070" y="3200402"/>
                    <a:pt x="1069340" y="3200402"/>
                  </a:cubicBezTo>
                  <a:cubicBezTo>
                    <a:pt x="1070610" y="3202942"/>
                    <a:pt x="1071880" y="3206752"/>
                    <a:pt x="1076960" y="3204212"/>
                  </a:cubicBezTo>
                  <a:cubicBezTo>
                    <a:pt x="1079500" y="3202942"/>
                    <a:pt x="1087120" y="3205482"/>
                    <a:pt x="1088390" y="3208022"/>
                  </a:cubicBezTo>
                  <a:cubicBezTo>
                    <a:pt x="1090930" y="3216912"/>
                    <a:pt x="1099820" y="3216912"/>
                    <a:pt x="1106170" y="3219452"/>
                  </a:cubicBezTo>
                  <a:cubicBezTo>
                    <a:pt x="1107440" y="3219452"/>
                    <a:pt x="1108710" y="3219452"/>
                    <a:pt x="1108710" y="3220722"/>
                  </a:cubicBezTo>
                  <a:cubicBezTo>
                    <a:pt x="1112520" y="3225802"/>
                    <a:pt x="1117600" y="3227072"/>
                    <a:pt x="1122680" y="3229612"/>
                  </a:cubicBezTo>
                  <a:cubicBezTo>
                    <a:pt x="1127760" y="3232152"/>
                    <a:pt x="1132840" y="3237232"/>
                    <a:pt x="1137920" y="3242312"/>
                  </a:cubicBezTo>
                  <a:lnTo>
                    <a:pt x="1144270" y="3248662"/>
                  </a:lnTo>
                  <a:cubicBezTo>
                    <a:pt x="1145540" y="3249932"/>
                    <a:pt x="1146810" y="3249932"/>
                    <a:pt x="1148080" y="3249932"/>
                  </a:cubicBezTo>
                  <a:cubicBezTo>
                    <a:pt x="1151890" y="3249932"/>
                    <a:pt x="1155700" y="3248662"/>
                    <a:pt x="1158240" y="3252472"/>
                  </a:cubicBezTo>
                  <a:cubicBezTo>
                    <a:pt x="1158240" y="3252472"/>
                    <a:pt x="1159510" y="3253742"/>
                    <a:pt x="1160780" y="3253742"/>
                  </a:cubicBezTo>
                  <a:cubicBezTo>
                    <a:pt x="1170940" y="3252472"/>
                    <a:pt x="1177290" y="3258822"/>
                    <a:pt x="1183640" y="3265172"/>
                  </a:cubicBezTo>
                  <a:cubicBezTo>
                    <a:pt x="1186180" y="3267712"/>
                    <a:pt x="1191260" y="3268982"/>
                    <a:pt x="1193800" y="3268982"/>
                  </a:cubicBezTo>
                  <a:cubicBezTo>
                    <a:pt x="1201420" y="3271522"/>
                    <a:pt x="1210310" y="3272792"/>
                    <a:pt x="1216660" y="3277872"/>
                  </a:cubicBezTo>
                  <a:cubicBezTo>
                    <a:pt x="1220470" y="3280412"/>
                    <a:pt x="1225550" y="3284222"/>
                    <a:pt x="1229360" y="3284222"/>
                  </a:cubicBezTo>
                  <a:cubicBezTo>
                    <a:pt x="1235710" y="3284222"/>
                    <a:pt x="1238250" y="3289302"/>
                    <a:pt x="1240790" y="3293112"/>
                  </a:cubicBezTo>
                  <a:cubicBezTo>
                    <a:pt x="1248410" y="3294382"/>
                    <a:pt x="1256030" y="3294382"/>
                    <a:pt x="1259840" y="3302002"/>
                  </a:cubicBezTo>
                  <a:cubicBezTo>
                    <a:pt x="1259840" y="3303272"/>
                    <a:pt x="1261110" y="3303272"/>
                    <a:pt x="1262380" y="3303272"/>
                  </a:cubicBezTo>
                  <a:cubicBezTo>
                    <a:pt x="1267460" y="3304542"/>
                    <a:pt x="1272540" y="3305812"/>
                    <a:pt x="1277620" y="3308352"/>
                  </a:cubicBezTo>
                  <a:cubicBezTo>
                    <a:pt x="1280160" y="3309622"/>
                    <a:pt x="1282700" y="3312162"/>
                    <a:pt x="1286510" y="3314702"/>
                  </a:cubicBezTo>
                  <a:cubicBezTo>
                    <a:pt x="1287780" y="3314702"/>
                    <a:pt x="1287780" y="3315972"/>
                    <a:pt x="1289050" y="3315972"/>
                  </a:cubicBezTo>
                  <a:cubicBezTo>
                    <a:pt x="1297940" y="3315972"/>
                    <a:pt x="1300480" y="3322322"/>
                    <a:pt x="1305560" y="3327402"/>
                  </a:cubicBezTo>
                  <a:cubicBezTo>
                    <a:pt x="1313180" y="3333752"/>
                    <a:pt x="1322070" y="3340102"/>
                    <a:pt x="1328420" y="3347722"/>
                  </a:cubicBezTo>
                  <a:cubicBezTo>
                    <a:pt x="1332230" y="3352802"/>
                    <a:pt x="1338580" y="3355342"/>
                    <a:pt x="1342390" y="3357882"/>
                  </a:cubicBezTo>
                  <a:lnTo>
                    <a:pt x="1350010" y="3361692"/>
                  </a:lnTo>
                  <a:cubicBezTo>
                    <a:pt x="1352550" y="3364232"/>
                    <a:pt x="1355090" y="3366772"/>
                    <a:pt x="1358900" y="3369312"/>
                  </a:cubicBezTo>
                  <a:cubicBezTo>
                    <a:pt x="1362710" y="3370582"/>
                    <a:pt x="1363980" y="3375662"/>
                    <a:pt x="1369060" y="3374392"/>
                  </a:cubicBezTo>
                  <a:cubicBezTo>
                    <a:pt x="1371600" y="3374392"/>
                    <a:pt x="1374140" y="3375662"/>
                    <a:pt x="1376680" y="3376932"/>
                  </a:cubicBezTo>
                  <a:cubicBezTo>
                    <a:pt x="1380490" y="3379472"/>
                    <a:pt x="1381760" y="3382012"/>
                    <a:pt x="1386840" y="3382012"/>
                  </a:cubicBezTo>
                  <a:cubicBezTo>
                    <a:pt x="1389380" y="3382012"/>
                    <a:pt x="1391920" y="3384552"/>
                    <a:pt x="1393190" y="3385822"/>
                  </a:cubicBezTo>
                  <a:cubicBezTo>
                    <a:pt x="1399540" y="3388362"/>
                    <a:pt x="1405890" y="3388362"/>
                    <a:pt x="1409700" y="3380742"/>
                  </a:cubicBezTo>
                  <a:lnTo>
                    <a:pt x="1410970" y="3379472"/>
                  </a:lnTo>
                  <a:cubicBezTo>
                    <a:pt x="1416050" y="3382012"/>
                    <a:pt x="1416050" y="3376932"/>
                    <a:pt x="1417320" y="3374392"/>
                  </a:cubicBezTo>
                  <a:cubicBezTo>
                    <a:pt x="1418590" y="3373122"/>
                    <a:pt x="1421130" y="3371852"/>
                    <a:pt x="1422400" y="3370582"/>
                  </a:cubicBezTo>
                  <a:cubicBezTo>
                    <a:pt x="1424940" y="3368042"/>
                    <a:pt x="1427480" y="3366772"/>
                    <a:pt x="1431290" y="3364232"/>
                  </a:cubicBezTo>
                  <a:cubicBezTo>
                    <a:pt x="1432560" y="3362962"/>
                    <a:pt x="1435100" y="3361692"/>
                    <a:pt x="1436370" y="3361692"/>
                  </a:cubicBezTo>
                  <a:cubicBezTo>
                    <a:pt x="1442720" y="3361692"/>
                    <a:pt x="1446530" y="3359152"/>
                    <a:pt x="1451610" y="3354072"/>
                  </a:cubicBezTo>
                  <a:cubicBezTo>
                    <a:pt x="1455420" y="3350262"/>
                    <a:pt x="1461770" y="3347722"/>
                    <a:pt x="1466850" y="3345182"/>
                  </a:cubicBezTo>
                  <a:cubicBezTo>
                    <a:pt x="1471930" y="3342642"/>
                    <a:pt x="1477010" y="3340102"/>
                    <a:pt x="1483360" y="3338832"/>
                  </a:cubicBezTo>
                  <a:cubicBezTo>
                    <a:pt x="1487170" y="3337562"/>
                    <a:pt x="1490980" y="3337562"/>
                    <a:pt x="1494790" y="3337562"/>
                  </a:cubicBezTo>
                  <a:lnTo>
                    <a:pt x="1497330" y="3337562"/>
                  </a:lnTo>
                  <a:cubicBezTo>
                    <a:pt x="1502410" y="3335021"/>
                    <a:pt x="1507490" y="3331212"/>
                    <a:pt x="1513840" y="3328671"/>
                  </a:cubicBezTo>
                  <a:lnTo>
                    <a:pt x="1517650" y="3328671"/>
                  </a:lnTo>
                  <a:cubicBezTo>
                    <a:pt x="1524000" y="3331212"/>
                    <a:pt x="1530350" y="3331212"/>
                    <a:pt x="1536700" y="3326131"/>
                  </a:cubicBezTo>
                  <a:cubicBezTo>
                    <a:pt x="1537970" y="3324861"/>
                    <a:pt x="1540510" y="3323591"/>
                    <a:pt x="1541780" y="3322321"/>
                  </a:cubicBezTo>
                  <a:cubicBezTo>
                    <a:pt x="1548130" y="3324862"/>
                    <a:pt x="1554480" y="3329942"/>
                    <a:pt x="1562100" y="3329942"/>
                  </a:cubicBezTo>
                  <a:cubicBezTo>
                    <a:pt x="1564640" y="3329942"/>
                    <a:pt x="1568450" y="3328671"/>
                    <a:pt x="1570990" y="3327401"/>
                  </a:cubicBezTo>
                  <a:cubicBezTo>
                    <a:pt x="1576070" y="3327401"/>
                    <a:pt x="1581150" y="3327401"/>
                    <a:pt x="1584960" y="3326131"/>
                  </a:cubicBezTo>
                  <a:cubicBezTo>
                    <a:pt x="1590040" y="3324861"/>
                    <a:pt x="1596390" y="3326131"/>
                    <a:pt x="1601470" y="3323591"/>
                  </a:cubicBezTo>
                  <a:cubicBezTo>
                    <a:pt x="1604010" y="3317241"/>
                    <a:pt x="1605280" y="3317241"/>
                    <a:pt x="1611630" y="3318511"/>
                  </a:cubicBezTo>
                  <a:cubicBezTo>
                    <a:pt x="1619250" y="3319781"/>
                    <a:pt x="1624330" y="3318511"/>
                    <a:pt x="1629410" y="3312161"/>
                  </a:cubicBezTo>
                  <a:cubicBezTo>
                    <a:pt x="1631950" y="3308351"/>
                    <a:pt x="1638300" y="3308351"/>
                    <a:pt x="1642110" y="3305811"/>
                  </a:cubicBezTo>
                  <a:cubicBezTo>
                    <a:pt x="1643380" y="3305811"/>
                    <a:pt x="1644650" y="3304541"/>
                    <a:pt x="1645920" y="3304541"/>
                  </a:cubicBezTo>
                  <a:cubicBezTo>
                    <a:pt x="1648460" y="3303271"/>
                    <a:pt x="1649730" y="3303271"/>
                    <a:pt x="1652270" y="3302001"/>
                  </a:cubicBezTo>
                  <a:cubicBezTo>
                    <a:pt x="1658620" y="3299461"/>
                    <a:pt x="1664970" y="3298191"/>
                    <a:pt x="1671320" y="3294381"/>
                  </a:cubicBezTo>
                  <a:cubicBezTo>
                    <a:pt x="1677670" y="3290571"/>
                    <a:pt x="1682750" y="3288031"/>
                    <a:pt x="1689100" y="3293111"/>
                  </a:cubicBezTo>
                  <a:lnTo>
                    <a:pt x="1691640" y="3293111"/>
                  </a:lnTo>
                  <a:cubicBezTo>
                    <a:pt x="1694180" y="3291841"/>
                    <a:pt x="1695450" y="3291841"/>
                    <a:pt x="1697990" y="3290571"/>
                  </a:cubicBezTo>
                  <a:cubicBezTo>
                    <a:pt x="1697990" y="3286761"/>
                    <a:pt x="1697990" y="3281681"/>
                    <a:pt x="1703070" y="3277871"/>
                  </a:cubicBezTo>
                  <a:cubicBezTo>
                    <a:pt x="1704340" y="3276601"/>
                    <a:pt x="1704340" y="3274061"/>
                    <a:pt x="1706880" y="3272791"/>
                  </a:cubicBezTo>
                  <a:cubicBezTo>
                    <a:pt x="1709420" y="3270251"/>
                    <a:pt x="1713230" y="3270251"/>
                    <a:pt x="1715770" y="3271521"/>
                  </a:cubicBezTo>
                  <a:cubicBezTo>
                    <a:pt x="1717040" y="3272791"/>
                    <a:pt x="1719580" y="3271521"/>
                    <a:pt x="1720849" y="3271521"/>
                  </a:cubicBezTo>
                  <a:cubicBezTo>
                    <a:pt x="1728470" y="3270251"/>
                    <a:pt x="1737360" y="3270251"/>
                    <a:pt x="1744979" y="3268981"/>
                  </a:cubicBezTo>
                  <a:cubicBezTo>
                    <a:pt x="1752599" y="3267710"/>
                    <a:pt x="1760219" y="3266440"/>
                    <a:pt x="1767839" y="3263901"/>
                  </a:cubicBezTo>
                  <a:cubicBezTo>
                    <a:pt x="1772919" y="3261360"/>
                    <a:pt x="1777999" y="3262631"/>
                    <a:pt x="1783079" y="3262631"/>
                  </a:cubicBezTo>
                  <a:cubicBezTo>
                    <a:pt x="1793239" y="3263901"/>
                    <a:pt x="1802129" y="3263901"/>
                    <a:pt x="1811019" y="3258821"/>
                  </a:cubicBezTo>
                  <a:lnTo>
                    <a:pt x="1808479" y="3256281"/>
                  </a:lnTo>
                  <a:cubicBezTo>
                    <a:pt x="1811019" y="3255010"/>
                    <a:pt x="1813559" y="3255010"/>
                    <a:pt x="1817369" y="3255010"/>
                  </a:cubicBezTo>
                  <a:cubicBezTo>
                    <a:pt x="1819909" y="3258820"/>
                    <a:pt x="1823719" y="3256281"/>
                    <a:pt x="1826259" y="3253740"/>
                  </a:cubicBezTo>
                  <a:cubicBezTo>
                    <a:pt x="1830069" y="3249930"/>
                    <a:pt x="1833879" y="3251200"/>
                    <a:pt x="1838959" y="3251200"/>
                  </a:cubicBezTo>
                  <a:cubicBezTo>
                    <a:pt x="1844039" y="3252470"/>
                    <a:pt x="1850389" y="3249930"/>
                    <a:pt x="1856739" y="3248660"/>
                  </a:cubicBezTo>
                  <a:cubicBezTo>
                    <a:pt x="1858009" y="3248660"/>
                    <a:pt x="1859279" y="3246120"/>
                    <a:pt x="1859279" y="3244850"/>
                  </a:cubicBezTo>
                  <a:cubicBezTo>
                    <a:pt x="1861819" y="3244850"/>
                    <a:pt x="1864359" y="3243580"/>
                    <a:pt x="1868169" y="3243580"/>
                  </a:cubicBezTo>
                  <a:lnTo>
                    <a:pt x="1873249" y="3243580"/>
                  </a:lnTo>
                  <a:cubicBezTo>
                    <a:pt x="1878329" y="3246120"/>
                    <a:pt x="1883409" y="3246120"/>
                    <a:pt x="1888489" y="3243580"/>
                  </a:cubicBezTo>
                  <a:cubicBezTo>
                    <a:pt x="1889759" y="3242310"/>
                    <a:pt x="1892299" y="3242310"/>
                    <a:pt x="1893569" y="3242310"/>
                  </a:cubicBezTo>
                  <a:cubicBezTo>
                    <a:pt x="1897379" y="3241040"/>
                    <a:pt x="1901189" y="3242310"/>
                    <a:pt x="1903729" y="3238500"/>
                  </a:cubicBezTo>
                  <a:cubicBezTo>
                    <a:pt x="1904999" y="3237230"/>
                    <a:pt x="1907539" y="3238500"/>
                    <a:pt x="1910079" y="3237230"/>
                  </a:cubicBezTo>
                  <a:lnTo>
                    <a:pt x="1946910" y="3237230"/>
                  </a:lnTo>
                  <a:cubicBezTo>
                    <a:pt x="1951990" y="3237230"/>
                    <a:pt x="1958340" y="3238500"/>
                    <a:pt x="1963420" y="3239770"/>
                  </a:cubicBezTo>
                  <a:cubicBezTo>
                    <a:pt x="1969770" y="3241040"/>
                    <a:pt x="1974850" y="3239770"/>
                    <a:pt x="1979930" y="3238500"/>
                  </a:cubicBezTo>
                  <a:lnTo>
                    <a:pt x="1988820" y="3238500"/>
                  </a:lnTo>
                  <a:cubicBezTo>
                    <a:pt x="1992630" y="3238500"/>
                    <a:pt x="1996440" y="3239770"/>
                    <a:pt x="2000250" y="3238500"/>
                  </a:cubicBezTo>
                  <a:cubicBezTo>
                    <a:pt x="2002790" y="3238500"/>
                    <a:pt x="2004060" y="3235960"/>
                    <a:pt x="2005330" y="3233420"/>
                  </a:cubicBezTo>
                  <a:cubicBezTo>
                    <a:pt x="2007870" y="3229610"/>
                    <a:pt x="2011680" y="3228340"/>
                    <a:pt x="2016760" y="3228340"/>
                  </a:cubicBezTo>
                  <a:cubicBezTo>
                    <a:pt x="2020570" y="3228340"/>
                    <a:pt x="2024380" y="3227070"/>
                    <a:pt x="2028190" y="3225800"/>
                  </a:cubicBezTo>
                  <a:lnTo>
                    <a:pt x="2030730" y="3225800"/>
                  </a:lnTo>
                  <a:cubicBezTo>
                    <a:pt x="2035810" y="3233420"/>
                    <a:pt x="2043430" y="3228340"/>
                    <a:pt x="2049780" y="3229610"/>
                  </a:cubicBezTo>
                  <a:lnTo>
                    <a:pt x="2052320" y="3229610"/>
                  </a:lnTo>
                  <a:cubicBezTo>
                    <a:pt x="2057399" y="3232150"/>
                    <a:pt x="2063749" y="3234690"/>
                    <a:pt x="2068830" y="3235960"/>
                  </a:cubicBezTo>
                  <a:cubicBezTo>
                    <a:pt x="2075180" y="3237230"/>
                    <a:pt x="2080260" y="3243580"/>
                    <a:pt x="2085340" y="3243580"/>
                  </a:cubicBezTo>
                  <a:cubicBezTo>
                    <a:pt x="2094230" y="3243580"/>
                    <a:pt x="2101850" y="3249930"/>
                    <a:pt x="2109470" y="3251200"/>
                  </a:cubicBezTo>
                  <a:cubicBezTo>
                    <a:pt x="2115820" y="3252470"/>
                    <a:pt x="2122170" y="3255010"/>
                    <a:pt x="2128520" y="3257550"/>
                  </a:cubicBezTo>
                  <a:cubicBezTo>
                    <a:pt x="2131060" y="3258820"/>
                    <a:pt x="2134870" y="3257550"/>
                    <a:pt x="2137410" y="3257550"/>
                  </a:cubicBezTo>
                  <a:cubicBezTo>
                    <a:pt x="2145030" y="3258820"/>
                    <a:pt x="2152649" y="3258820"/>
                    <a:pt x="2160270" y="3260090"/>
                  </a:cubicBezTo>
                  <a:lnTo>
                    <a:pt x="2161540" y="3260090"/>
                  </a:lnTo>
                  <a:cubicBezTo>
                    <a:pt x="2170430" y="3258820"/>
                    <a:pt x="2179320" y="3261360"/>
                    <a:pt x="2188210" y="3261360"/>
                  </a:cubicBezTo>
                  <a:cubicBezTo>
                    <a:pt x="2189480" y="3035300"/>
                    <a:pt x="2183130" y="2809240"/>
                    <a:pt x="2175510" y="2583181"/>
                  </a:cubicBezTo>
                  <a:cubicBezTo>
                    <a:pt x="2167890" y="2368551"/>
                    <a:pt x="2160270" y="2153920"/>
                    <a:pt x="2159000" y="1939291"/>
                  </a:cubicBezTo>
                  <a:cubicBezTo>
                    <a:pt x="2159000" y="1831341"/>
                    <a:pt x="2160270" y="1724661"/>
                    <a:pt x="2162810" y="1616711"/>
                  </a:cubicBezTo>
                  <a:cubicBezTo>
                    <a:pt x="2166620" y="1508761"/>
                    <a:pt x="2174240" y="1400811"/>
                    <a:pt x="2179320" y="1292861"/>
                  </a:cubicBezTo>
                  <a:cubicBezTo>
                    <a:pt x="2194560" y="951231"/>
                    <a:pt x="2185670" y="608331"/>
                    <a:pt x="2180590" y="266701"/>
                  </a:cubicBezTo>
                  <a:cubicBezTo>
                    <a:pt x="2176780" y="265431"/>
                    <a:pt x="2174240" y="264161"/>
                    <a:pt x="2171700" y="262891"/>
                  </a:cubicBezTo>
                  <a:cubicBezTo>
                    <a:pt x="2167890" y="260351"/>
                    <a:pt x="2164080" y="259081"/>
                    <a:pt x="2159000" y="260351"/>
                  </a:cubicBezTo>
                  <a:lnTo>
                    <a:pt x="2151380" y="260351"/>
                  </a:lnTo>
                  <a:cubicBezTo>
                    <a:pt x="2147570" y="260351"/>
                    <a:pt x="2142490" y="260351"/>
                    <a:pt x="2139950" y="265431"/>
                  </a:cubicBezTo>
                  <a:cubicBezTo>
                    <a:pt x="2139950" y="265431"/>
                    <a:pt x="2138680" y="266701"/>
                    <a:pt x="2137410" y="266701"/>
                  </a:cubicBezTo>
                  <a:lnTo>
                    <a:pt x="2132330" y="266701"/>
                  </a:lnTo>
                  <a:cubicBezTo>
                    <a:pt x="2131060" y="264161"/>
                    <a:pt x="2133600" y="259081"/>
                    <a:pt x="2127250" y="260351"/>
                  </a:cubicBezTo>
                  <a:cubicBezTo>
                    <a:pt x="2124710" y="260351"/>
                    <a:pt x="2120900" y="261621"/>
                    <a:pt x="2118360" y="261621"/>
                  </a:cubicBezTo>
                  <a:lnTo>
                    <a:pt x="2099310" y="261621"/>
                  </a:lnTo>
                  <a:cubicBezTo>
                    <a:pt x="2098040" y="259081"/>
                    <a:pt x="2096770" y="256541"/>
                    <a:pt x="2094230" y="252731"/>
                  </a:cubicBezTo>
                  <a:cubicBezTo>
                    <a:pt x="2092960" y="250191"/>
                    <a:pt x="2091690" y="248921"/>
                    <a:pt x="2087880" y="251461"/>
                  </a:cubicBezTo>
                  <a:cubicBezTo>
                    <a:pt x="2085340" y="252731"/>
                    <a:pt x="2084070" y="252731"/>
                    <a:pt x="2082800" y="250191"/>
                  </a:cubicBezTo>
                  <a:cubicBezTo>
                    <a:pt x="2078990" y="243841"/>
                    <a:pt x="2075180" y="238761"/>
                    <a:pt x="2067560" y="237491"/>
                  </a:cubicBezTo>
                  <a:cubicBezTo>
                    <a:pt x="2066290" y="237491"/>
                    <a:pt x="2065020" y="234950"/>
                    <a:pt x="2063750" y="233681"/>
                  </a:cubicBezTo>
                  <a:cubicBezTo>
                    <a:pt x="2061210" y="231141"/>
                    <a:pt x="2059940" y="228601"/>
                    <a:pt x="2056130" y="228601"/>
                  </a:cubicBezTo>
                  <a:cubicBezTo>
                    <a:pt x="2054860" y="228601"/>
                    <a:pt x="2052320" y="226061"/>
                    <a:pt x="2052320" y="224791"/>
                  </a:cubicBezTo>
                  <a:cubicBezTo>
                    <a:pt x="2051050" y="219711"/>
                    <a:pt x="2051050" y="215901"/>
                    <a:pt x="2051050" y="210821"/>
                  </a:cubicBezTo>
                  <a:cubicBezTo>
                    <a:pt x="2049780" y="205741"/>
                    <a:pt x="2047240" y="200661"/>
                    <a:pt x="2043430" y="198121"/>
                  </a:cubicBezTo>
                  <a:cubicBezTo>
                    <a:pt x="2037080" y="194311"/>
                    <a:pt x="2032000" y="189231"/>
                    <a:pt x="2025650" y="185421"/>
                  </a:cubicBezTo>
                  <a:cubicBezTo>
                    <a:pt x="2024380" y="184151"/>
                    <a:pt x="2021840" y="182881"/>
                    <a:pt x="2019300" y="182881"/>
                  </a:cubicBezTo>
                  <a:cubicBezTo>
                    <a:pt x="2015490" y="181611"/>
                    <a:pt x="2011680" y="180341"/>
                    <a:pt x="2007870" y="180341"/>
                  </a:cubicBezTo>
                  <a:cubicBezTo>
                    <a:pt x="2004060" y="180341"/>
                    <a:pt x="1998980" y="180341"/>
                    <a:pt x="1995170" y="182881"/>
                  </a:cubicBezTo>
                  <a:cubicBezTo>
                    <a:pt x="1987550" y="186691"/>
                    <a:pt x="1981200" y="181611"/>
                    <a:pt x="1974850" y="181611"/>
                  </a:cubicBezTo>
                  <a:cubicBezTo>
                    <a:pt x="1968500" y="180341"/>
                    <a:pt x="1962150" y="177801"/>
                    <a:pt x="1957070" y="176531"/>
                  </a:cubicBezTo>
                  <a:lnTo>
                    <a:pt x="1940560" y="176531"/>
                  </a:lnTo>
                  <a:cubicBezTo>
                    <a:pt x="1926590" y="179071"/>
                    <a:pt x="1915160" y="171451"/>
                    <a:pt x="1901190" y="170181"/>
                  </a:cubicBezTo>
                  <a:cubicBezTo>
                    <a:pt x="1897380" y="170181"/>
                    <a:pt x="1893570" y="166371"/>
                    <a:pt x="1889760" y="163831"/>
                  </a:cubicBezTo>
                  <a:cubicBezTo>
                    <a:pt x="1887220" y="161291"/>
                    <a:pt x="1884680" y="161291"/>
                    <a:pt x="1880870" y="162561"/>
                  </a:cubicBezTo>
                  <a:cubicBezTo>
                    <a:pt x="1875790" y="163831"/>
                    <a:pt x="1870710" y="162561"/>
                    <a:pt x="1865630" y="163831"/>
                  </a:cubicBezTo>
                  <a:cubicBezTo>
                    <a:pt x="1858010" y="166371"/>
                    <a:pt x="1851660" y="160021"/>
                    <a:pt x="1844040" y="160021"/>
                  </a:cubicBezTo>
                  <a:cubicBezTo>
                    <a:pt x="1837690" y="161291"/>
                    <a:pt x="1831340" y="161291"/>
                    <a:pt x="1824990" y="162561"/>
                  </a:cubicBezTo>
                  <a:lnTo>
                    <a:pt x="1809750" y="166371"/>
                  </a:lnTo>
                  <a:cubicBezTo>
                    <a:pt x="1799590" y="171451"/>
                    <a:pt x="1791970" y="165101"/>
                    <a:pt x="1783080" y="162561"/>
                  </a:cubicBezTo>
                  <a:cubicBezTo>
                    <a:pt x="1776730" y="161291"/>
                    <a:pt x="1772920" y="158751"/>
                    <a:pt x="1767840" y="154941"/>
                  </a:cubicBezTo>
                  <a:cubicBezTo>
                    <a:pt x="1762760" y="151131"/>
                    <a:pt x="1757680" y="154941"/>
                    <a:pt x="1753870" y="154941"/>
                  </a:cubicBezTo>
                  <a:cubicBezTo>
                    <a:pt x="1750060" y="154941"/>
                    <a:pt x="1747520" y="158751"/>
                    <a:pt x="1744980" y="160021"/>
                  </a:cubicBezTo>
                  <a:cubicBezTo>
                    <a:pt x="1741170" y="161291"/>
                    <a:pt x="1737360" y="161291"/>
                    <a:pt x="1733550" y="161291"/>
                  </a:cubicBezTo>
                  <a:cubicBezTo>
                    <a:pt x="1729740" y="161291"/>
                    <a:pt x="1724660" y="160021"/>
                    <a:pt x="1720850" y="161291"/>
                  </a:cubicBezTo>
                  <a:cubicBezTo>
                    <a:pt x="1714500" y="163831"/>
                    <a:pt x="1709420" y="167641"/>
                    <a:pt x="1704340" y="170181"/>
                  </a:cubicBezTo>
                  <a:cubicBezTo>
                    <a:pt x="1703070" y="171451"/>
                    <a:pt x="1701800" y="172721"/>
                    <a:pt x="1700530" y="172721"/>
                  </a:cubicBezTo>
                  <a:cubicBezTo>
                    <a:pt x="1691640" y="177801"/>
                    <a:pt x="1681480" y="179071"/>
                    <a:pt x="1670050" y="179071"/>
                  </a:cubicBezTo>
                  <a:cubicBezTo>
                    <a:pt x="1663700" y="179071"/>
                    <a:pt x="1657350" y="179071"/>
                    <a:pt x="1651000" y="177801"/>
                  </a:cubicBezTo>
                  <a:cubicBezTo>
                    <a:pt x="1647190" y="177801"/>
                    <a:pt x="1644650" y="173991"/>
                    <a:pt x="1642110" y="173991"/>
                  </a:cubicBezTo>
                  <a:cubicBezTo>
                    <a:pt x="1633220" y="172720"/>
                    <a:pt x="1625600" y="172720"/>
                    <a:pt x="1616710" y="172720"/>
                  </a:cubicBezTo>
                  <a:cubicBezTo>
                    <a:pt x="1615440" y="172720"/>
                    <a:pt x="1614170" y="173991"/>
                    <a:pt x="1612900" y="173991"/>
                  </a:cubicBezTo>
                  <a:cubicBezTo>
                    <a:pt x="1607820" y="176530"/>
                    <a:pt x="1602740" y="180341"/>
                    <a:pt x="1597660" y="182880"/>
                  </a:cubicBezTo>
                  <a:cubicBezTo>
                    <a:pt x="1588770" y="185420"/>
                    <a:pt x="1579880" y="187960"/>
                    <a:pt x="1570990" y="189230"/>
                  </a:cubicBezTo>
                  <a:lnTo>
                    <a:pt x="1567180" y="189230"/>
                  </a:lnTo>
                  <a:cubicBezTo>
                    <a:pt x="1559560" y="185420"/>
                    <a:pt x="1553210" y="189230"/>
                    <a:pt x="1545590" y="190501"/>
                  </a:cubicBezTo>
                  <a:cubicBezTo>
                    <a:pt x="1537970" y="193041"/>
                    <a:pt x="1530350" y="196851"/>
                    <a:pt x="1522730" y="199391"/>
                  </a:cubicBezTo>
                  <a:cubicBezTo>
                    <a:pt x="1520190" y="200661"/>
                    <a:pt x="1517650" y="199391"/>
                    <a:pt x="1515110" y="198120"/>
                  </a:cubicBezTo>
                  <a:cubicBezTo>
                    <a:pt x="1511300" y="196850"/>
                    <a:pt x="1508760" y="196850"/>
                    <a:pt x="1506220" y="199391"/>
                  </a:cubicBezTo>
                  <a:cubicBezTo>
                    <a:pt x="1504950" y="200661"/>
                    <a:pt x="1503680" y="200661"/>
                    <a:pt x="1502410" y="200661"/>
                  </a:cubicBezTo>
                  <a:cubicBezTo>
                    <a:pt x="1498600" y="201931"/>
                    <a:pt x="1494790" y="201931"/>
                    <a:pt x="1492250" y="203201"/>
                  </a:cubicBezTo>
                  <a:cubicBezTo>
                    <a:pt x="1487170" y="207011"/>
                    <a:pt x="1482090" y="205741"/>
                    <a:pt x="1477010" y="208281"/>
                  </a:cubicBezTo>
                  <a:cubicBezTo>
                    <a:pt x="1471930" y="210821"/>
                    <a:pt x="1466850" y="210821"/>
                    <a:pt x="1463040" y="214631"/>
                  </a:cubicBezTo>
                  <a:cubicBezTo>
                    <a:pt x="1461770" y="215901"/>
                    <a:pt x="1459230" y="215901"/>
                    <a:pt x="1456690" y="215901"/>
                  </a:cubicBezTo>
                  <a:cubicBezTo>
                    <a:pt x="1450340" y="217171"/>
                    <a:pt x="1445260" y="220981"/>
                    <a:pt x="1441450" y="226061"/>
                  </a:cubicBezTo>
                  <a:cubicBezTo>
                    <a:pt x="1436370" y="231141"/>
                    <a:pt x="1431290" y="234951"/>
                    <a:pt x="1426210" y="238761"/>
                  </a:cubicBezTo>
                  <a:cubicBezTo>
                    <a:pt x="1424940" y="240031"/>
                    <a:pt x="1421130" y="240031"/>
                    <a:pt x="1419860" y="240031"/>
                  </a:cubicBezTo>
                  <a:cubicBezTo>
                    <a:pt x="1414780" y="240031"/>
                    <a:pt x="1409700" y="238761"/>
                    <a:pt x="1405890" y="237491"/>
                  </a:cubicBezTo>
                  <a:cubicBezTo>
                    <a:pt x="1403350" y="237491"/>
                    <a:pt x="1402080" y="236220"/>
                    <a:pt x="1399540" y="236220"/>
                  </a:cubicBezTo>
                  <a:cubicBezTo>
                    <a:pt x="1391920" y="240030"/>
                    <a:pt x="1383030" y="237491"/>
                    <a:pt x="1375410" y="237491"/>
                  </a:cubicBezTo>
                  <a:cubicBezTo>
                    <a:pt x="1374140" y="237491"/>
                    <a:pt x="1371600" y="236220"/>
                    <a:pt x="1370330" y="234950"/>
                  </a:cubicBezTo>
                  <a:cubicBezTo>
                    <a:pt x="1365250" y="231141"/>
                    <a:pt x="1360170" y="231141"/>
                    <a:pt x="1355090" y="233680"/>
                  </a:cubicBezTo>
                  <a:cubicBezTo>
                    <a:pt x="1351280" y="234950"/>
                    <a:pt x="1347470" y="234950"/>
                    <a:pt x="1344930" y="232410"/>
                  </a:cubicBezTo>
                  <a:cubicBezTo>
                    <a:pt x="1339850" y="228600"/>
                    <a:pt x="1333500" y="226060"/>
                    <a:pt x="1327150" y="224790"/>
                  </a:cubicBezTo>
                  <a:cubicBezTo>
                    <a:pt x="1322070" y="223520"/>
                    <a:pt x="1316990" y="220980"/>
                    <a:pt x="1311910" y="218440"/>
                  </a:cubicBezTo>
                  <a:cubicBezTo>
                    <a:pt x="1309370" y="217170"/>
                    <a:pt x="1306830" y="218440"/>
                    <a:pt x="1304290" y="218440"/>
                  </a:cubicBezTo>
                  <a:cubicBezTo>
                    <a:pt x="1301750" y="218440"/>
                    <a:pt x="1300480" y="219710"/>
                    <a:pt x="1297940" y="219710"/>
                  </a:cubicBezTo>
                  <a:cubicBezTo>
                    <a:pt x="1290320" y="220980"/>
                    <a:pt x="1282700" y="223520"/>
                    <a:pt x="1276350" y="222250"/>
                  </a:cubicBezTo>
                  <a:cubicBezTo>
                    <a:pt x="1267461" y="219710"/>
                    <a:pt x="1258570" y="220980"/>
                    <a:pt x="1250950" y="215900"/>
                  </a:cubicBezTo>
                  <a:cubicBezTo>
                    <a:pt x="1247140" y="213360"/>
                    <a:pt x="1245870" y="215900"/>
                    <a:pt x="1243330" y="215900"/>
                  </a:cubicBezTo>
                  <a:cubicBezTo>
                    <a:pt x="1242061" y="215900"/>
                    <a:pt x="1240791" y="215900"/>
                    <a:pt x="1238250" y="217170"/>
                  </a:cubicBezTo>
                  <a:cubicBezTo>
                    <a:pt x="1236980" y="220980"/>
                    <a:pt x="1231900" y="223520"/>
                    <a:pt x="1225550" y="220980"/>
                  </a:cubicBezTo>
                  <a:cubicBezTo>
                    <a:pt x="1221740" y="219710"/>
                    <a:pt x="1219200" y="219710"/>
                    <a:pt x="1215390" y="220980"/>
                  </a:cubicBezTo>
                  <a:cubicBezTo>
                    <a:pt x="1211580" y="222250"/>
                    <a:pt x="1207770" y="222250"/>
                    <a:pt x="1202690" y="223520"/>
                  </a:cubicBezTo>
                  <a:lnTo>
                    <a:pt x="1201420" y="223520"/>
                  </a:lnTo>
                  <a:cubicBezTo>
                    <a:pt x="1191260" y="229870"/>
                    <a:pt x="1181100" y="224791"/>
                    <a:pt x="1169670" y="224791"/>
                  </a:cubicBezTo>
                  <a:lnTo>
                    <a:pt x="1163320" y="224791"/>
                  </a:lnTo>
                  <a:cubicBezTo>
                    <a:pt x="1155700" y="226061"/>
                    <a:pt x="1151890" y="219711"/>
                    <a:pt x="1146810" y="215900"/>
                  </a:cubicBezTo>
                  <a:cubicBezTo>
                    <a:pt x="1141730" y="212090"/>
                    <a:pt x="1136650" y="207010"/>
                    <a:pt x="1131570" y="204470"/>
                  </a:cubicBezTo>
                  <a:cubicBezTo>
                    <a:pt x="1130300" y="203200"/>
                    <a:pt x="1126490" y="204470"/>
                    <a:pt x="1123950" y="204470"/>
                  </a:cubicBezTo>
                  <a:lnTo>
                    <a:pt x="1112520" y="204470"/>
                  </a:lnTo>
                  <a:lnTo>
                    <a:pt x="1111250" y="203200"/>
                  </a:lnTo>
                  <a:cubicBezTo>
                    <a:pt x="1102361" y="205741"/>
                    <a:pt x="1097280" y="200660"/>
                    <a:pt x="1090930" y="195580"/>
                  </a:cubicBezTo>
                  <a:cubicBezTo>
                    <a:pt x="1087120" y="193040"/>
                    <a:pt x="1082041" y="190500"/>
                    <a:pt x="1078230" y="189230"/>
                  </a:cubicBezTo>
                  <a:cubicBezTo>
                    <a:pt x="1073150" y="186690"/>
                    <a:pt x="1066800" y="185420"/>
                    <a:pt x="1064261" y="179070"/>
                  </a:cubicBezTo>
                  <a:cubicBezTo>
                    <a:pt x="1062991" y="176530"/>
                    <a:pt x="1060450" y="176530"/>
                    <a:pt x="1059180" y="173990"/>
                  </a:cubicBezTo>
                  <a:cubicBezTo>
                    <a:pt x="1057911" y="171450"/>
                    <a:pt x="1056641" y="168910"/>
                    <a:pt x="1056641" y="167640"/>
                  </a:cubicBezTo>
                  <a:cubicBezTo>
                    <a:pt x="1056641" y="165100"/>
                    <a:pt x="1057911" y="162560"/>
                    <a:pt x="1059180" y="160020"/>
                  </a:cubicBezTo>
                  <a:cubicBezTo>
                    <a:pt x="1060450" y="156210"/>
                    <a:pt x="1057911" y="152400"/>
                    <a:pt x="1054100" y="149860"/>
                  </a:cubicBezTo>
                  <a:cubicBezTo>
                    <a:pt x="1052830" y="148590"/>
                    <a:pt x="1050290" y="148590"/>
                    <a:pt x="1050290" y="147320"/>
                  </a:cubicBezTo>
                  <a:cubicBezTo>
                    <a:pt x="1047750" y="139700"/>
                    <a:pt x="1041400" y="137160"/>
                    <a:pt x="1036320" y="130810"/>
                  </a:cubicBezTo>
                  <a:cubicBezTo>
                    <a:pt x="1032510" y="127000"/>
                    <a:pt x="1029970" y="121920"/>
                    <a:pt x="1027430" y="116840"/>
                  </a:cubicBezTo>
                  <a:cubicBezTo>
                    <a:pt x="1024891" y="114300"/>
                    <a:pt x="1023620" y="111760"/>
                    <a:pt x="1019811" y="109220"/>
                  </a:cubicBezTo>
                  <a:cubicBezTo>
                    <a:pt x="1010921" y="105410"/>
                    <a:pt x="1002030" y="101600"/>
                    <a:pt x="993141" y="96520"/>
                  </a:cubicBezTo>
                  <a:cubicBezTo>
                    <a:pt x="993141" y="106680"/>
                    <a:pt x="990601" y="104140"/>
                    <a:pt x="989330" y="101600"/>
                  </a:cubicBezTo>
                  <a:cubicBezTo>
                    <a:pt x="989330" y="97790"/>
                    <a:pt x="986791" y="96520"/>
                    <a:pt x="982980" y="96520"/>
                  </a:cubicBezTo>
                  <a:cubicBezTo>
                    <a:pt x="982980" y="96520"/>
                    <a:pt x="981711" y="96520"/>
                    <a:pt x="981711" y="95250"/>
                  </a:cubicBezTo>
                  <a:cubicBezTo>
                    <a:pt x="980441" y="87630"/>
                    <a:pt x="974091" y="90170"/>
                    <a:pt x="970280" y="88900"/>
                  </a:cubicBezTo>
                  <a:cubicBezTo>
                    <a:pt x="967741" y="87630"/>
                    <a:pt x="965200" y="86360"/>
                    <a:pt x="962661" y="87630"/>
                  </a:cubicBezTo>
                  <a:cubicBezTo>
                    <a:pt x="957580" y="88900"/>
                    <a:pt x="953771" y="85090"/>
                    <a:pt x="948691" y="83820"/>
                  </a:cubicBezTo>
                  <a:cubicBezTo>
                    <a:pt x="947421" y="83820"/>
                    <a:pt x="946151" y="83820"/>
                    <a:pt x="944880" y="85090"/>
                  </a:cubicBezTo>
                  <a:cubicBezTo>
                    <a:pt x="942341" y="87630"/>
                    <a:pt x="939800" y="87630"/>
                    <a:pt x="935991" y="85090"/>
                  </a:cubicBezTo>
                  <a:cubicBezTo>
                    <a:pt x="930911" y="81280"/>
                    <a:pt x="925830" y="81280"/>
                    <a:pt x="919480" y="83820"/>
                  </a:cubicBezTo>
                  <a:cubicBezTo>
                    <a:pt x="916941" y="85090"/>
                    <a:pt x="914400" y="85090"/>
                    <a:pt x="911861" y="83820"/>
                  </a:cubicBezTo>
                  <a:cubicBezTo>
                    <a:pt x="906780" y="81280"/>
                    <a:pt x="901700" y="77470"/>
                    <a:pt x="895350" y="74930"/>
                  </a:cubicBezTo>
                  <a:cubicBezTo>
                    <a:pt x="894080" y="74930"/>
                    <a:pt x="892811" y="73660"/>
                    <a:pt x="891540" y="73660"/>
                  </a:cubicBezTo>
                  <a:cubicBezTo>
                    <a:pt x="883920" y="74930"/>
                    <a:pt x="877570" y="72390"/>
                    <a:pt x="869950" y="74930"/>
                  </a:cubicBezTo>
                  <a:cubicBezTo>
                    <a:pt x="866140" y="76200"/>
                    <a:pt x="861061" y="76200"/>
                    <a:pt x="858520" y="81280"/>
                  </a:cubicBezTo>
                  <a:cubicBezTo>
                    <a:pt x="857250" y="82550"/>
                    <a:pt x="853440" y="82550"/>
                    <a:pt x="850900" y="83820"/>
                  </a:cubicBezTo>
                  <a:cubicBezTo>
                    <a:pt x="844550" y="85090"/>
                    <a:pt x="838200" y="86360"/>
                    <a:pt x="831850" y="83820"/>
                  </a:cubicBezTo>
                  <a:cubicBezTo>
                    <a:pt x="826770" y="81280"/>
                    <a:pt x="820420" y="82550"/>
                    <a:pt x="815340" y="81280"/>
                  </a:cubicBezTo>
                  <a:cubicBezTo>
                    <a:pt x="811530" y="80010"/>
                    <a:pt x="808990" y="77470"/>
                    <a:pt x="806450" y="76200"/>
                  </a:cubicBezTo>
                  <a:cubicBezTo>
                    <a:pt x="805180" y="74930"/>
                    <a:pt x="803910" y="73660"/>
                    <a:pt x="802640" y="73660"/>
                  </a:cubicBezTo>
                  <a:cubicBezTo>
                    <a:pt x="795020" y="71120"/>
                    <a:pt x="788670" y="66040"/>
                    <a:pt x="784860" y="59690"/>
                  </a:cubicBezTo>
                  <a:cubicBezTo>
                    <a:pt x="782320" y="55880"/>
                    <a:pt x="778510" y="52070"/>
                    <a:pt x="775970" y="48260"/>
                  </a:cubicBezTo>
                  <a:cubicBezTo>
                    <a:pt x="767080" y="45720"/>
                    <a:pt x="768350" y="35560"/>
                    <a:pt x="763270" y="30480"/>
                  </a:cubicBezTo>
                  <a:cubicBezTo>
                    <a:pt x="759460" y="25400"/>
                    <a:pt x="755650" y="22860"/>
                    <a:pt x="749300" y="21590"/>
                  </a:cubicBezTo>
                  <a:lnTo>
                    <a:pt x="748030" y="21590"/>
                  </a:lnTo>
                  <a:cubicBezTo>
                    <a:pt x="741680" y="16510"/>
                    <a:pt x="735330" y="20320"/>
                    <a:pt x="727710" y="20320"/>
                  </a:cubicBezTo>
                  <a:cubicBezTo>
                    <a:pt x="725170" y="20320"/>
                    <a:pt x="721360" y="17780"/>
                    <a:pt x="718820" y="16510"/>
                  </a:cubicBezTo>
                  <a:cubicBezTo>
                    <a:pt x="717550" y="13970"/>
                    <a:pt x="716280" y="12700"/>
                    <a:pt x="715010" y="12700"/>
                  </a:cubicBezTo>
                  <a:cubicBezTo>
                    <a:pt x="707390" y="11430"/>
                    <a:pt x="701040" y="6350"/>
                    <a:pt x="694690" y="0"/>
                  </a:cubicBezTo>
                  <a:cubicBezTo>
                    <a:pt x="692150" y="1270"/>
                    <a:pt x="689610" y="2540"/>
                    <a:pt x="687070" y="2540"/>
                  </a:cubicBezTo>
                  <a:cubicBezTo>
                    <a:pt x="684530" y="3810"/>
                    <a:pt x="680720" y="3810"/>
                    <a:pt x="676910" y="3810"/>
                  </a:cubicBezTo>
                  <a:cubicBezTo>
                    <a:pt x="671830" y="2540"/>
                    <a:pt x="666750" y="3810"/>
                    <a:pt x="661670" y="7620"/>
                  </a:cubicBezTo>
                  <a:cubicBezTo>
                    <a:pt x="659130" y="8890"/>
                    <a:pt x="657860" y="10160"/>
                    <a:pt x="655320" y="11430"/>
                  </a:cubicBezTo>
                  <a:cubicBezTo>
                    <a:pt x="652780" y="12700"/>
                    <a:pt x="651510" y="15240"/>
                    <a:pt x="648970" y="16510"/>
                  </a:cubicBezTo>
                  <a:cubicBezTo>
                    <a:pt x="647700" y="17780"/>
                    <a:pt x="645160" y="17780"/>
                    <a:pt x="643890" y="19050"/>
                  </a:cubicBezTo>
                  <a:lnTo>
                    <a:pt x="636270" y="22860"/>
                  </a:lnTo>
                  <a:cubicBezTo>
                    <a:pt x="636270" y="22860"/>
                    <a:pt x="635000" y="24130"/>
                    <a:pt x="635000" y="22860"/>
                  </a:cubicBezTo>
                  <a:cubicBezTo>
                    <a:pt x="629920" y="20320"/>
                    <a:pt x="626110" y="25400"/>
                    <a:pt x="622300" y="27940"/>
                  </a:cubicBezTo>
                  <a:cubicBezTo>
                    <a:pt x="618490" y="30480"/>
                    <a:pt x="613410" y="30480"/>
                    <a:pt x="609600" y="33020"/>
                  </a:cubicBezTo>
                  <a:lnTo>
                    <a:pt x="608330" y="33020"/>
                  </a:lnTo>
                  <a:cubicBezTo>
                    <a:pt x="601980" y="34290"/>
                    <a:pt x="595630" y="36830"/>
                    <a:pt x="589280" y="38100"/>
                  </a:cubicBezTo>
                  <a:cubicBezTo>
                    <a:pt x="586740" y="38100"/>
                    <a:pt x="585470" y="39370"/>
                    <a:pt x="582930" y="40640"/>
                  </a:cubicBezTo>
                  <a:cubicBezTo>
                    <a:pt x="579120" y="41910"/>
                    <a:pt x="575310" y="44450"/>
                    <a:pt x="571500" y="45720"/>
                  </a:cubicBezTo>
                  <a:cubicBezTo>
                    <a:pt x="568960" y="46990"/>
                    <a:pt x="565150" y="48260"/>
                    <a:pt x="562610" y="49530"/>
                  </a:cubicBezTo>
                  <a:lnTo>
                    <a:pt x="558800" y="49530"/>
                  </a:lnTo>
                  <a:cubicBezTo>
                    <a:pt x="558800" y="49530"/>
                    <a:pt x="556260" y="49530"/>
                    <a:pt x="554990" y="52070"/>
                  </a:cubicBezTo>
                  <a:cubicBezTo>
                    <a:pt x="549910" y="49530"/>
                    <a:pt x="543560" y="48260"/>
                    <a:pt x="538480" y="45720"/>
                  </a:cubicBezTo>
                  <a:cubicBezTo>
                    <a:pt x="534670" y="44450"/>
                    <a:pt x="525780" y="46990"/>
                    <a:pt x="523240" y="50800"/>
                  </a:cubicBezTo>
                  <a:cubicBezTo>
                    <a:pt x="521970" y="52070"/>
                    <a:pt x="520700" y="53340"/>
                    <a:pt x="519430" y="53340"/>
                  </a:cubicBezTo>
                  <a:cubicBezTo>
                    <a:pt x="518160" y="53340"/>
                    <a:pt x="515620" y="52070"/>
                    <a:pt x="514350" y="52070"/>
                  </a:cubicBezTo>
                  <a:cubicBezTo>
                    <a:pt x="513080" y="52070"/>
                    <a:pt x="511810" y="53340"/>
                    <a:pt x="509270" y="53340"/>
                  </a:cubicBezTo>
                  <a:cubicBezTo>
                    <a:pt x="509270" y="54610"/>
                    <a:pt x="510540" y="55880"/>
                    <a:pt x="510540" y="57150"/>
                  </a:cubicBezTo>
                  <a:cubicBezTo>
                    <a:pt x="506730" y="58420"/>
                    <a:pt x="500380" y="68580"/>
                    <a:pt x="500380" y="73660"/>
                  </a:cubicBezTo>
                  <a:cubicBezTo>
                    <a:pt x="494030" y="76200"/>
                    <a:pt x="486410" y="77470"/>
                    <a:pt x="483870" y="85090"/>
                  </a:cubicBezTo>
                  <a:cubicBezTo>
                    <a:pt x="483870" y="86360"/>
                    <a:pt x="482600" y="86360"/>
                    <a:pt x="482600" y="87630"/>
                  </a:cubicBezTo>
                  <a:cubicBezTo>
                    <a:pt x="474980" y="88900"/>
                    <a:pt x="473710" y="96520"/>
                    <a:pt x="469900" y="102870"/>
                  </a:cubicBezTo>
                  <a:lnTo>
                    <a:pt x="469900" y="105410"/>
                  </a:lnTo>
                  <a:cubicBezTo>
                    <a:pt x="468630" y="105410"/>
                    <a:pt x="467360" y="106680"/>
                    <a:pt x="466090" y="106680"/>
                  </a:cubicBezTo>
                  <a:cubicBezTo>
                    <a:pt x="461010" y="109220"/>
                    <a:pt x="458470" y="113030"/>
                    <a:pt x="457200" y="119380"/>
                  </a:cubicBezTo>
                  <a:cubicBezTo>
                    <a:pt x="455930" y="125730"/>
                    <a:pt x="455930" y="130810"/>
                    <a:pt x="454660" y="137160"/>
                  </a:cubicBezTo>
                  <a:cubicBezTo>
                    <a:pt x="452120" y="135890"/>
                    <a:pt x="448310" y="138430"/>
                    <a:pt x="447040" y="134620"/>
                  </a:cubicBezTo>
                  <a:lnTo>
                    <a:pt x="444500" y="134620"/>
                  </a:lnTo>
                  <a:cubicBezTo>
                    <a:pt x="440690" y="139700"/>
                    <a:pt x="436880" y="144780"/>
                    <a:pt x="433070" y="148590"/>
                  </a:cubicBezTo>
                  <a:cubicBezTo>
                    <a:pt x="429260" y="151130"/>
                    <a:pt x="425450" y="152400"/>
                    <a:pt x="420370" y="154940"/>
                  </a:cubicBezTo>
                  <a:lnTo>
                    <a:pt x="420370" y="157480"/>
                  </a:lnTo>
                  <a:cubicBezTo>
                    <a:pt x="415290" y="156210"/>
                    <a:pt x="411480" y="154940"/>
                    <a:pt x="407670" y="152400"/>
                  </a:cubicBezTo>
                  <a:cubicBezTo>
                    <a:pt x="406400" y="152400"/>
                    <a:pt x="405130" y="151130"/>
                    <a:pt x="405130" y="151130"/>
                  </a:cubicBezTo>
                  <a:cubicBezTo>
                    <a:pt x="403860" y="151130"/>
                    <a:pt x="403860" y="149860"/>
                    <a:pt x="403860" y="149860"/>
                  </a:cubicBezTo>
                  <a:cubicBezTo>
                    <a:pt x="402590" y="149860"/>
                    <a:pt x="402590" y="151130"/>
                    <a:pt x="402590" y="152400"/>
                  </a:cubicBezTo>
                  <a:cubicBezTo>
                    <a:pt x="402590" y="157480"/>
                    <a:pt x="400050" y="156210"/>
                    <a:pt x="397510" y="154940"/>
                  </a:cubicBezTo>
                  <a:cubicBezTo>
                    <a:pt x="394970" y="153670"/>
                    <a:pt x="392430" y="153670"/>
                    <a:pt x="391160" y="157480"/>
                  </a:cubicBezTo>
                  <a:cubicBezTo>
                    <a:pt x="391160" y="158750"/>
                    <a:pt x="389890" y="160020"/>
                    <a:pt x="388620" y="160020"/>
                  </a:cubicBezTo>
                  <a:cubicBezTo>
                    <a:pt x="384810" y="161290"/>
                    <a:pt x="381000" y="162560"/>
                    <a:pt x="379730" y="166370"/>
                  </a:cubicBezTo>
                  <a:cubicBezTo>
                    <a:pt x="378460" y="168910"/>
                    <a:pt x="377190" y="170180"/>
                    <a:pt x="374650" y="172720"/>
                  </a:cubicBezTo>
                  <a:lnTo>
                    <a:pt x="355600" y="172720"/>
                  </a:lnTo>
                  <a:cubicBezTo>
                    <a:pt x="353060" y="172720"/>
                    <a:pt x="350520" y="172720"/>
                    <a:pt x="347980" y="173990"/>
                  </a:cubicBezTo>
                  <a:cubicBezTo>
                    <a:pt x="345440" y="173990"/>
                    <a:pt x="342900" y="175260"/>
                    <a:pt x="339090" y="176530"/>
                  </a:cubicBezTo>
                  <a:cubicBezTo>
                    <a:pt x="336550" y="177800"/>
                    <a:pt x="332740" y="180340"/>
                    <a:pt x="330200" y="181610"/>
                  </a:cubicBezTo>
                  <a:cubicBezTo>
                    <a:pt x="328930" y="182880"/>
                    <a:pt x="327660" y="182880"/>
                    <a:pt x="326390" y="182880"/>
                  </a:cubicBezTo>
                  <a:cubicBezTo>
                    <a:pt x="320040" y="182880"/>
                    <a:pt x="316230" y="186690"/>
                    <a:pt x="312420" y="190500"/>
                  </a:cubicBezTo>
                  <a:cubicBezTo>
                    <a:pt x="308610" y="193040"/>
                    <a:pt x="306070" y="196850"/>
                    <a:pt x="302260" y="199390"/>
                  </a:cubicBezTo>
                  <a:cubicBezTo>
                    <a:pt x="299720" y="200660"/>
                    <a:pt x="297180" y="201930"/>
                    <a:pt x="295910" y="203200"/>
                  </a:cubicBezTo>
                  <a:cubicBezTo>
                    <a:pt x="293370" y="204470"/>
                    <a:pt x="292100" y="207010"/>
                    <a:pt x="289560" y="207010"/>
                  </a:cubicBezTo>
                  <a:cubicBezTo>
                    <a:pt x="287020" y="208280"/>
                    <a:pt x="283210" y="208280"/>
                    <a:pt x="280670" y="207010"/>
                  </a:cubicBezTo>
                  <a:cubicBezTo>
                    <a:pt x="276860" y="204470"/>
                    <a:pt x="273050" y="207010"/>
                    <a:pt x="270510" y="208280"/>
                  </a:cubicBezTo>
                  <a:cubicBezTo>
                    <a:pt x="266700" y="209550"/>
                    <a:pt x="264160" y="212090"/>
                    <a:pt x="261620" y="213360"/>
                  </a:cubicBezTo>
                  <a:cubicBezTo>
                    <a:pt x="262890" y="214630"/>
                    <a:pt x="262890" y="215900"/>
                    <a:pt x="264160" y="217170"/>
                  </a:cubicBezTo>
                  <a:lnTo>
                    <a:pt x="260350" y="217170"/>
                  </a:lnTo>
                  <a:cubicBezTo>
                    <a:pt x="260350" y="218440"/>
                    <a:pt x="259080" y="219710"/>
                    <a:pt x="259080" y="220980"/>
                  </a:cubicBezTo>
                  <a:cubicBezTo>
                    <a:pt x="257810" y="220980"/>
                    <a:pt x="256540" y="219710"/>
                    <a:pt x="256540" y="219710"/>
                  </a:cubicBezTo>
                  <a:cubicBezTo>
                    <a:pt x="252730" y="222250"/>
                    <a:pt x="248920" y="224790"/>
                    <a:pt x="245110" y="226060"/>
                  </a:cubicBezTo>
                  <a:cubicBezTo>
                    <a:pt x="243840" y="226060"/>
                    <a:pt x="242570" y="227330"/>
                    <a:pt x="242570" y="227330"/>
                  </a:cubicBezTo>
                  <a:cubicBezTo>
                    <a:pt x="237490" y="226060"/>
                    <a:pt x="231140" y="227330"/>
                    <a:pt x="227330" y="223520"/>
                  </a:cubicBezTo>
                  <a:cubicBezTo>
                    <a:pt x="224790" y="220980"/>
                    <a:pt x="220980" y="219710"/>
                    <a:pt x="218440" y="217170"/>
                  </a:cubicBezTo>
                  <a:cubicBezTo>
                    <a:pt x="214630" y="214630"/>
                    <a:pt x="209550" y="215900"/>
                    <a:pt x="205740" y="222250"/>
                  </a:cubicBezTo>
                  <a:lnTo>
                    <a:pt x="187960" y="204470"/>
                  </a:lnTo>
                  <a:cubicBezTo>
                    <a:pt x="186690" y="205740"/>
                    <a:pt x="184150" y="207010"/>
                    <a:pt x="182880" y="208280"/>
                  </a:cubicBezTo>
                  <a:cubicBezTo>
                    <a:pt x="181610" y="208280"/>
                    <a:pt x="181610" y="209550"/>
                    <a:pt x="180340" y="209550"/>
                  </a:cubicBezTo>
                  <a:cubicBezTo>
                    <a:pt x="175260" y="210820"/>
                    <a:pt x="170180" y="212090"/>
                    <a:pt x="163830" y="213360"/>
                  </a:cubicBezTo>
                  <a:cubicBezTo>
                    <a:pt x="160020" y="214630"/>
                    <a:pt x="157480" y="215900"/>
                    <a:pt x="157480" y="220980"/>
                  </a:cubicBezTo>
                  <a:cubicBezTo>
                    <a:pt x="152400" y="223520"/>
                    <a:pt x="147320" y="222250"/>
                    <a:pt x="143510" y="227330"/>
                  </a:cubicBezTo>
                  <a:lnTo>
                    <a:pt x="139700" y="227330"/>
                  </a:lnTo>
                  <a:cubicBezTo>
                    <a:pt x="132080" y="223520"/>
                    <a:pt x="125730" y="224790"/>
                    <a:pt x="120650" y="231140"/>
                  </a:cubicBezTo>
                  <a:cubicBezTo>
                    <a:pt x="119380" y="232410"/>
                    <a:pt x="118110" y="232410"/>
                    <a:pt x="115570" y="232410"/>
                  </a:cubicBezTo>
                  <a:cubicBezTo>
                    <a:pt x="109220" y="231140"/>
                    <a:pt x="104140" y="234950"/>
                    <a:pt x="99060" y="238760"/>
                  </a:cubicBezTo>
                  <a:cubicBezTo>
                    <a:pt x="96520" y="241300"/>
                    <a:pt x="93980" y="242570"/>
                    <a:pt x="90170" y="242570"/>
                  </a:cubicBezTo>
                  <a:cubicBezTo>
                    <a:pt x="83820" y="243840"/>
                    <a:pt x="78740" y="243840"/>
                    <a:pt x="72390" y="243840"/>
                  </a:cubicBezTo>
                  <a:cubicBezTo>
                    <a:pt x="72390" y="243840"/>
                    <a:pt x="71120" y="243840"/>
                    <a:pt x="71120" y="245110"/>
                  </a:cubicBezTo>
                  <a:cubicBezTo>
                    <a:pt x="66040" y="251460"/>
                    <a:pt x="59690" y="251460"/>
                    <a:pt x="52070" y="251460"/>
                  </a:cubicBezTo>
                  <a:cubicBezTo>
                    <a:pt x="44450" y="251460"/>
                    <a:pt x="36830" y="252730"/>
                    <a:pt x="30480" y="259080"/>
                  </a:cubicBezTo>
                  <a:cubicBezTo>
                    <a:pt x="26670" y="262890"/>
                    <a:pt x="21590" y="265430"/>
                    <a:pt x="16510" y="269240"/>
                  </a:cubicBezTo>
                  <a:cubicBezTo>
                    <a:pt x="15240" y="269240"/>
                    <a:pt x="13970" y="270510"/>
                    <a:pt x="13970" y="270510"/>
                  </a:cubicBezTo>
                  <a:cubicBezTo>
                    <a:pt x="10160" y="270510"/>
                    <a:pt x="5080" y="269240"/>
                    <a:pt x="1270" y="269240"/>
                  </a:cubicBezTo>
                  <a:cubicBezTo>
                    <a:pt x="0" y="284480"/>
                    <a:pt x="2540" y="300990"/>
                    <a:pt x="3810" y="317500"/>
                  </a:cubicBezTo>
                  <a:close/>
                </a:path>
              </a:pathLst>
            </a:custGeom>
            <a:blipFill>
              <a:blip r:embed="rId10"/>
              <a:stretch>
                <a:fillRect l="-888" r="-131391"/>
              </a:stretch>
            </a:blip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59957">
            <a:off x="9701377" y="1135269"/>
            <a:ext cx="2323365" cy="145315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 rot="-203675">
            <a:off x="1026227" y="1066868"/>
            <a:ext cx="7164076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920"/>
              </a:lnSpc>
              <a:spcBef>
                <a:spcPct val="0"/>
              </a:spcBef>
            </a:pPr>
            <a:r>
              <a:rPr lang="en-US" sz="2800" spc="280">
                <a:solidFill>
                  <a:srgbClr val="FFFFFF"/>
                </a:solidFill>
                <a:latin typeface="Tex Gyre Bonum"/>
              </a:rPr>
              <a:t>KELISTRIKAN DAN KEMAGNETAN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29302" y="6700504"/>
            <a:ext cx="10338698" cy="31673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42"/>
              </a:lnSpc>
            </a:pPr>
            <a:r>
              <a:rPr lang="en-US" sz="4316" dirty="0" err="1">
                <a:solidFill>
                  <a:srgbClr val="000000"/>
                </a:solidFill>
                <a:latin typeface="Agrandir Narrow"/>
              </a:rPr>
              <a:t>Anggota</a:t>
            </a:r>
            <a:r>
              <a:rPr lang="en-US" sz="4316" dirty="0">
                <a:solidFill>
                  <a:srgbClr val="000000"/>
                </a:solidFill>
                <a:latin typeface="Agrandir Narrow"/>
              </a:rPr>
              <a:t> </a:t>
            </a:r>
            <a:r>
              <a:rPr lang="en-US" sz="4316" dirty="0" err="1">
                <a:solidFill>
                  <a:srgbClr val="000000"/>
                </a:solidFill>
                <a:latin typeface="Agrandir Narrow"/>
              </a:rPr>
              <a:t>Kelompok</a:t>
            </a:r>
            <a:r>
              <a:rPr lang="en-US" sz="4316" dirty="0">
                <a:solidFill>
                  <a:srgbClr val="000000"/>
                </a:solidFill>
                <a:latin typeface="Agrandir Narrow"/>
              </a:rPr>
              <a:t> 6:</a:t>
            </a:r>
          </a:p>
          <a:p>
            <a:pPr marL="931837" lvl="1" indent="-465918">
              <a:lnSpc>
                <a:spcPts val="6042"/>
              </a:lnSpc>
              <a:buFont typeface="Arial"/>
              <a:buChar char="•"/>
            </a:pPr>
            <a:r>
              <a:rPr lang="en-US" sz="4316" dirty="0">
                <a:solidFill>
                  <a:srgbClr val="000000"/>
                </a:solidFill>
                <a:latin typeface="Agrandir Narrow"/>
              </a:rPr>
              <a:t>Gita </a:t>
            </a:r>
            <a:r>
              <a:rPr lang="en-US" sz="4316" dirty="0" err="1">
                <a:solidFill>
                  <a:srgbClr val="000000"/>
                </a:solidFill>
                <a:latin typeface="Agrandir Narrow"/>
              </a:rPr>
              <a:t>Putri</a:t>
            </a:r>
            <a:r>
              <a:rPr lang="en-US" sz="4316" dirty="0">
                <a:solidFill>
                  <a:srgbClr val="000000"/>
                </a:solidFill>
                <a:latin typeface="Agrandir Narrow"/>
              </a:rPr>
              <a:t> </a:t>
            </a:r>
            <a:r>
              <a:rPr lang="en-US" sz="4316" dirty="0" err="1">
                <a:solidFill>
                  <a:srgbClr val="000000"/>
                </a:solidFill>
                <a:latin typeface="Agrandir Narrow"/>
              </a:rPr>
              <a:t>Rahmawati</a:t>
            </a:r>
            <a:r>
              <a:rPr lang="en-US" sz="4316" dirty="0">
                <a:solidFill>
                  <a:srgbClr val="000000"/>
                </a:solidFill>
                <a:latin typeface="Agrandir Narrow"/>
              </a:rPr>
              <a:t> (2013022009)</a:t>
            </a:r>
          </a:p>
          <a:p>
            <a:pPr marL="931837" lvl="1" indent="-465918">
              <a:lnSpc>
                <a:spcPts val="6042"/>
              </a:lnSpc>
              <a:buFont typeface="Arial"/>
              <a:buChar char="•"/>
            </a:pPr>
            <a:r>
              <a:rPr lang="en-US" sz="4316" dirty="0" err="1">
                <a:solidFill>
                  <a:srgbClr val="000000"/>
                </a:solidFill>
                <a:latin typeface="Agrandir Narrow"/>
              </a:rPr>
              <a:t>Cahya</a:t>
            </a:r>
            <a:r>
              <a:rPr lang="en-US" sz="4316" dirty="0">
                <a:solidFill>
                  <a:srgbClr val="000000"/>
                </a:solidFill>
                <a:latin typeface="Agrandir Narrow"/>
              </a:rPr>
              <a:t> </a:t>
            </a:r>
            <a:r>
              <a:rPr lang="en-US" sz="4316" dirty="0" err="1">
                <a:solidFill>
                  <a:srgbClr val="000000"/>
                </a:solidFill>
                <a:latin typeface="Agrandir Narrow"/>
              </a:rPr>
              <a:t>Nur</a:t>
            </a:r>
            <a:r>
              <a:rPr lang="en-US" sz="4316" dirty="0">
                <a:solidFill>
                  <a:srgbClr val="000000"/>
                </a:solidFill>
                <a:latin typeface="Agrandir Narrow"/>
              </a:rPr>
              <a:t> </a:t>
            </a:r>
            <a:r>
              <a:rPr lang="en-US" sz="4316" dirty="0" err="1">
                <a:solidFill>
                  <a:srgbClr val="000000"/>
                </a:solidFill>
                <a:latin typeface="Agrandir Narrow"/>
              </a:rPr>
              <a:t>Candini</a:t>
            </a:r>
            <a:r>
              <a:rPr lang="en-US" sz="4316" dirty="0">
                <a:solidFill>
                  <a:srgbClr val="000000"/>
                </a:solidFill>
                <a:latin typeface="Agrandir Narrow"/>
              </a:rPr>
              <a:t> (2013022013)</a:t>
            </a:r>
          </a:p>
          <a:p>
            <a:pPr marL="931837" lvl="1" indent="-465918">
              <a:lnSpc>
                <a:spcPts val="6042"/>
              </a:lnSpc>
              <a:buFont typeface="Arial"/>
              <a:buChar char="•"/>
            </a:pPr>
            <a:r>
              <a:rPr lang="en-US" sz="4316" dirty="0" err="1">
                <a:solidFill>
                  <a:srgbClr val="000000"/>
                </a:solidFill>
                <a:latin typeface="Agrandir Narrow"/>
              </a:rPr>
              <a:t>Annisa</a:t>
            </a:r>
            <a:r>
              <a:rPr lang="en-US" sz="4316" dirty="0">
                <a:solidFill>
                  <a:srgbClr val="000000"/>
                </a:solidFill>
                <a:latin typeface="Agrandir Narrow"/>
              </a:rPr>
              <a:t> </a:t>
            </a:r>
            <a:r>
              <a:rPr lang="en-US" sz="4316" dirty="0" err="1">
                <a:solidFill>
                  <a:srgbClr val="000000"/>
                </a:solidFill>
                <a:latin typeface="Agrandir Narrow"/>
              </a:rPr>
              <a:t>Qurottul</a:t>
            </a:r>
            <a:r>
              <a:rPr lang="en-US" sz="4316" dirty="0">
                <a:solidFill>
                  <a:srgbClr val="000000"/>
                </a:solidFill>
                <a:latin typeface="Agrandir Narrow"/>
              </a:rPr>
              <a:t> </a:t>
            </a:r>
            <a:r>
              <a:rPr lang="en-US" sz="4316" dirty="0" err="1">
                <a:solidFill>
                  <a:srgbClr val="000000"/>
                </a:solidFill>
                <a:latin typeface="Agrandir Narrow"/>
              </a:rPr>
              <a:t>Aini</a:t>
            </a:r>
            <a:r>
              <a:rPr lang="en-US" sz="4316" dirty="0">
                <a:solidFill>
                  <a:srgbClr val="000000"/>
                </a:solidFill>
                <a:latin typeface="Agrandir Narrow"/>
              </a:rPr>
              <a:t> (2013022043)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-17357" t="22815" r="-15923" b="2433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557005">
            <a:off x="409639" y="161142"/>
            <a:ext cx="8437100" cy="257331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869698" y="-443805"/>
            <a:ext cx="3782294" cy="17011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1188">
            <a:off x="3242873" y="1988599"/>
            <a:ext cx="2770633" cy="6045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609760" y="2817734"/>
            <a:ext cx="4821514" cy="287482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733243" y="6383473"/>
            <a:ext cx="4821514" cy="287482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225033" y="2817734"/>
            <a:ext cx="4821514" cy="287482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82690" y="5692562"/>
            <a:ext cx="3852949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2445985" y="6618331"/>
            <a:ext cx="5505297" cy="366866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 rot="-203675">
            <a:off x="1028628" y="1057271"/>
            <a:ext cx="716407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59"/>
              </a:lnSpc>
              <a:spcBef>
                <a:spcPct val="0"/>
              </a:spcBef>
            </a:pPr>
            <a:r>
              <a:rPr lang="en-US" sz="3399" spc="339" dirty="0">
                <a:solidFill>
                  <a:srgbClr val="FFFFFF"/>
                </a:solidFill>
                <a:latin typeface="Tex Gyre Bonum"/>
              </a:rPr>
              <a:t>RUMUSAN MASALAH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535639" y="3379113"/>
            <a:ext cx="4821514" cy="126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 err="1">
                <a:solidFill>
                  <a:srgbClr val="000000"/>
                </a:solidFill>
                <a:latin typeface="Sigher"/>
              </a:rPr>
              <a:t>Apa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 yang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dimaksud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 </a:t>
            </a:r>
          </a:p>
          <a:p>
            <a:pPr algn="ctr">
              <a:lnSpc>
                <a:spcPts val="5040"/>
              </a:lnSpc>
            </a:pPr>
            <a:r>
              <a:rPr lang="en-US" sz="3600" dirty="0" err="1">
                <a:solidFill>
                  <a:srgbClr val="000000"/>
                </a:solidFill>
                <a:latin typeface="Sigher"/>
              </a:rPr>
              <a:t>Arus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Listrik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072944" y="3369588"/>
            <a:ext cx="3700455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 err="1">
                <a:solidFill>
                  <a:srgbClr val="000000"/>
                </a:solidFill>
                <a:latin typeface="Sigher"/>
              </a:rPr>
              <a:t>Apa</a:t>
            </a:r>
            <a:r>
              <a:rPr lang="en-US" sz="399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Sigher"/>
              </a:rPr>
              <a:t>pengertian</a:t>
            </a:r>
            <a:r>
              <a:rPr lang="en-US" sz="3999" dirty="0">
                <a:solidFill>
                  <a:srgbClr val="000000"/>
                </a:solidFill>
                <a:latin typeface="Sigher"/>
              </a:rPr>
              <a:t> </a:t>
            </a:r>
          </a:p>
          <a:p>
            <a:pPr algn="ctr">
              <a:lnSpc>
                <a:spcPts val="5599"/>
              </a:lnSpc>
            </a:pPr>
            <a:r>
              <a:rPr lang="en-US" sz="3999" dirty="0" err="1">
                <a:solidFill>
                  <a:srgbClr val="000000"/>
                </a:solidFill>
                <a:latin typeface="Sigher"/>
              </a:rPr>
              <a:t>Hukum</a:t>
            </a:r>
            <a:r>
              <a:rPr lang="en-US" sz="3999" dirty="0">
                <a:solidFill>
                  <a:srgbClr val="000000"/>
                </a:solidFill>
                <a:latin typeface="Sigher"/>
              </a:rPr>
              <a:t> Ohm?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239000" y="6845626"/>
            <a:ext cx="3819623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13"/>
              </a:lnSpc>
            </a:pPr>
            <a:r>
              <a:rPr lang="en-US" sz="3795" dirty="0" err="1">
                <a:solidFill>
                  <a:srgbClr val="000000"/>
                </a:solidFill>
                <a:latin typeface="Sigher"/>
              </a:rPr>
              <a:t>Apa</a:t>
            </a:r>
            <a:r>
              <a:rPr lang="en-US" sz="3795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795" dirty="0" err="1">
                <a:solidFill>
                  <a:srgbClr val="000000"/>
                </a:solidFill>
                <a:latin typeface="Sigher"/>
              </a:rPr>
              <a:t>pengertian</a:t>
            </a:r>
            <a:r>
              <a:rPr lang="en-US" sz="3795" dirty="0">
                <a:solidFill>
                  <a:srgbClr val="000000"/>
                </a:solidFill>
                <a:latin typeface="Sigher"/>
              </a:rPr>
              <a:t> </a:t>
            </a:r>
          </a:p>
          <a:p>
            <a:pPr algn="ctr">
              <a:lnSpc>
                <a:spcPts val="5313"/>
              </a:lnSpc>
            </a:pPr>
            <a:r>
              <a:rPr lang="en-US" sz="3795" dirty="0" err="1">
                <a:solidFill>
                  <a:srgbClr val="000000"/>
                </a:solidFill>
                <a:latin typeface="Sigher"/>
              </a:rPr>
              <a:t>hambatan</a:t>
            </a:r>
            <a:r>
              <a:rPr lang="en-US" sz="3795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795" dirty="0" err="1">
                <a:solidFill>
                  <a:srgbClr val="000000"/>
                </a:solidFill>
                <a:latin typeface="Sigher"/>
              </a:rPr>
              <a:t>listrik</a:t>
            </a:r>
            <a:r>
              <a:rPr lang="en-US" sz="3795" dirty="0">
                <a:solidFill>
                  <a:srgbClr val="000000"/>
                </a:solidFill>
                <a:latin typeface="Sigher"/>
              </a:rPr>
              <a:t>?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-17357" t="22815" r="-15923" b="2433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557005">
            <a:off x="409639" y="161142"/>
            <a:ext cx="8437100" cy="257331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869698" y="-443805"/>
            <a:ext cx="3782294" cy="17011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1188">
            <a:off x="3242873" y="1988599"/>
            <a:ext cx="2770633" cy="604502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194289" y="3600450"/>
            <a:ext cx="11417968" cy="3236495"/>
            <a:chOff x="0" y="0"/>
            <a:chExt cx="3007202" cy="8524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07202" cy="852410"/>
            </a:xfrm>
            <a:custGeom>
              <a:avLst/>
              <a:gdLst/>
              <a:ahLst/>
              <a:cxnLst/>
              <a:rect l="l" t="t" r="r" b="b"/>
              <a:pathLst>
                <a:path w="3007202" h="852410">
                  <a:moveTo>
                    <a:pt x="0" y="0"/>
                  </a:moveTo>
                  <a:lnTo>
                    <a:pt x="3007202" y="0"/>
                  </a:lnTo>
                  <a:lnTo>
                    <a:pt x="3007202" y="852410"/>
                  </a:lnTo>
                  <a:lnTo>
                    <a:pt x="0" y="852410"/>
                  </a:lnTo>
                  <a:close/>
                </a:path>
              </a:pathLst>
            </a:custGeom>
            <a:solidFill>
              <a:srgbClr val="B28B5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384026" y="7197892"/>
            <a:ext cx="9875274" cy="2815389"/>
            <a:chOff x="0" y="0"/>
            <a:chExt cx="2600895" cy="74150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600895" cy="741502"/>
            </a:xfrm>
            <a:custGeom>
              <a:avLst/>
              <a:gdLst/>
              <a:ahLst/>
              <a:cxnLst/>
              <a:rect l="l" t="t" r="r" b="b"/>
              <a:pathLst>
                <a:path w="2600895" h="741502">
                  <a:moveTo>
                    <a:pt x="0" y="0"/>
                  </a:moveTo>
                  <a:lnTo>
                    <a:pt x="2600895" y="0"/>
                  </a:lnTo>
                  <a:lnTo>
                    <a:pt x="2600895" y="741502"/>
                  </a:lnTo>
                  <a:lnTo>
                    <a:pt x="0" y="741502"/>
                  </a:lnTo>
                  <a:close/>
                </a:path>
              </a:pathLst>
            </a:custGeom>
            <a:solidFill>
              <a:srgbClr val="B28B5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3730274" y="686676"/>
            <a:ext cx="4022986" cy="386206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 rot="-203675">
            <a:off x="1036312" y="823043"/>
            <a:ext cx="7164076" cy="929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59"/>
              </a:lnSpc>
              <a:spcBef>
                <a:spcPct val="0"/>
              </a:spcBef>
            </a:pPr>
            <a:r>
              <a:rPr lang="en-US" sz="5399" spc="539" dirty="0">
                <a:solidFill>
                  <a:srgbClr val="000000"/>
                </a:solidFill>
                <a:latin typeface="Cooper Black" panose="0208090404030B020404" pitchFamily="18" charset="0"/>
              </a:rPr>
              <a:t>ARUS LISTRIK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08653" y="3686407"/>
            <a:ext cx="9892314" cy="2647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79"/>
              </a:lnSpc>
            </a:pPr>
            <a:r>
              <a:rPr lang="en-US" sz="3771" dirty="0" err="1">
                <a:solidFill>
                  <a:srgbClr val="000000"/>
                </a:solidFill>
                <a:latin typeface="Josefin Sans Regular"/>
              </a:rPr>
              <a:t>Arus</a:t>
            </a:r>
            <a:r>
              <a:rPr lang="en-US" sz="3771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771" dirty="0" err="1">
                <a:solidFill>
                  <a:srgbClr val="000000"/>
                </a:solidFill>
                <a:latin typeface="Josefin Sans Regular"/>
              </a:rPr>
              <a:t>listrik</a:t>
            </a:r>
            <a:r>
              <a:rPr lang="en-US" sz="3771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771" dirty="0" err="1">
                <a:solidFill>
                  <a:srgbClr val="000000"/>
                </a:solidFill>
                <a:latin typeface="Josefin Sans Regular"/>
              </a:rPr>
              <a:t>adalah</a:t>
            </a:r>
            <a:r>
              <a:rPr lang="en-US" sz="3771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771" dirty="0" err="1">
                <a:solidFill>
                  <a:srgbClr val="000000"/>
                </a:solidFill>
                <a:latin typeface="Josefin Sans Regular"/>
              </a:rPr>
              <a:t>banyaknya</a:t>
            </a:r>
            <a:r>
              <a:rPr lang="en-US" sz="3771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771" dirty="0" err="1">
                <a:solidFill>
                  <a:srgbClr val="000000"/>
                </a:solidFill>
                <a:latin typeface="Josefin Sans Regular"/>
              </a:rPr>
              <a:t>muatan</a:t>
            </a:r>
            <a:r>
              <a:rPr lang="en-US" sz="3771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771" dirty="0" err="1">
                <a:solidFill>
                  <a:srgbClr val="000000"/>
                </a:solidFill>
                <a:latin typeface="Josefin Sans Regular"/>
              </a:rPr>
              <a:t>listrik</a:t>
            </a:r>
            <a:r>
              <a:rPr lang="en-US" sz="3771" dirty="0">
                <a:solidFill>
                  <a:srgbClr val="000000"/>
                </a:solidFill>
                <a:latin typeface="Josefin Sans Regular"/>
              </a:rPr>
              <a:t> yang </a:t>
            </a:r>
            <a:r>
              <a:rPr lang="en-US" sz="3771" dirty="0" err="1">
                <a:solidFill>
                  <a:srgbClr val="000000"/>
                </a:solidFill>
                <a:latin typeface="Josefin Sans Regular"/>
              </a:rPr>
              <a:t>mengalir</a:t>
            </a:r>
            <a:r>
              <a:rPr lang="en-US" sz="3771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771" dirty="0" err="1">
                <a:solidFill>
                  <a:srgbClr val="000000"/>
                </a:solidFill>
                <a:latin typeface="Josefin Sans Regular"/>
              </a:rPr>
              <a:t>dari</a:t>
            </a:r>
            <a:r>
              <a:rPr lang="en-US" sz="3771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771" dirty="0" err="1">
                <a:solidFill>
                  <a:srgbClr val="000000"/>
                </a:solidFill>
                <a:latin typeface="Josefin Sans Regular"/>
              </a:rPr>
              <a:t>suatu</a:t>
            </a:r>
            <a:r>
              <a:rPr lang="en-US" sz="3771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771" dirty="0" err="1">
                <a:solidFill>
                  <a:srgbClr val="000000"/>
                </a:solidFill>
                <a:latin typeface="Josefin Sans Regular"/>
              </a:rPr>
              <a:t>titik</a:t>
            </a:r>
            <a:r>
              <a:rPr lang="en-US" sz="3771" dirty="0">
                <a:solidFill>
                  <a:srgbClr val="000000"/>
                </a:solidFill>
                <a:latin typeface="Josefin Sans Regular"/>
              </a:rPr>
              <a:t> yang </a:t>
            </a:r>
            <a:r>
              <a:rPr lang="en-US" sz="3771" dirty="0" err="1">
                <a:solidFill>
                  <a:srgbClr val="000000"/>
                </a:solidFill>
                <a:latin typeface="Josefin Sans Regular"/>
              </a:rPr>
              <a:t>berpotensial</a:t>
            </a:r>
            <a:r>
              <a:rPr lang="en-US" sz="3771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771" dirty="0" err="1">
                <a:solidFill>
                  <a:srgbClr val="000000"/>
                </a:solidFill>
                <a:latin typeface="Josefin Sans Regular"/>
              </a:rPr>
              <a:t>tinggi</a:t>
            </a:r>
            <a:r>
              <a:rPr lang="en-US" sz="3771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771" dirty="0" err="1">
                <a:solidFill>
                  <a:srgbClr val="000000"/>
                </a:solidFill>
                <a:latin typeface="Josefin Sans Regular"/>
              </a:rPr>
              <a:t>ke</a:t>
            </a:r>
            <a:r>
              <a:rPr lang="en-US" sz="3771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771" dirty="0" err="1">
                <a:solidFill>
                  <a:srgbClr val="000000"/>
                </a:solidFill>
                <a:latin typeface="Josefin Sans Regular"/>
              </a:rPr>
              <a:t>titik</a:t>
            </a:r>
            <a:r>
              <a:rPr lang="en-US" sz="3771" dirty="0">
                <a:solidFill>
                  <a:srgbClr val="000000"/>
                </a:solidFill>
                <a:latin typeface="Josefin Sans Regular"/>
              </a:rPr>
              <a:t> yang </a:t>
            </a:r>
            <a:r>
              <a:rPr lang="en-US" sz="3771" dirty="0" err="1">
                <a:solidFill>
                  <a:srgbClr val="000000"/>
                </a:solidFill>
                <a:latin typeface="Josefin Sans Regular"/>
              </a:rPr>
              <a:t>berpotensial</a:t>
            </a:r>
            <a:r>
              <a:rPr lang="en-US" sz="3771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771" dirty="0" err="1">
                <a:solidFill>
                  <a:srgbClr val="000000"/>
                </a:solidFill>
                <a:latin typeface="Josefin Sans Regular"/>
              </a:rPr>
              <a:t>rendah</a:t>
            </a:r>
            <a:r>
              <a:rPr lang="en-US" sz="3771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771" dirty="0" err="1">
                <a:solidFill>
                  <a:srgbClr val="000000"/>
                </a:solidFill>
                <a:latin typeface="Josefin Sans Regular"/>
              </a:rPr>
              <a:t>dalam</a:t>
            </a:r>
            <a:r>
              <a:rPr lang="en-US" sz="3771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771" dirty="0" err="1">
                <a:solidFill>
                  <a:srgbClr val="000000"/>
                </a:solidFill>
                <a:latin typeface="Josefin Sans Regular"/>
              </a:rPr>
              <a:t>waktu</a:t>
            </a:r>
            <a:r>
              <a:rPr lang="en-US" sz="3771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771" dirty="0" err="1">
                <a:solidFill>
                  <a:srgbClr val="000000"/>
                </a:solidFill>
                <a:latin typeface="Josefin Sans Regular"/>
              </a:rPr>
              <a:t>satu</a:t>
            </a:r>
            <a:r>
              <a:rPr lang="en-US" sz="3771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771" dirty="0" err="1">
                <a:solidFill>
                  <a:srgbClr val="000000"/>
                </a:solidFill>
                <a:latin typeface="Josefin Sans Regular"/>
              </a:rPr>
              <a:t>detik</a:t>
            </a:r>
            <a:r>
              <a:rPr lang="en-US" sz="3771" dirty="0">
                <a:solidFill>
                  <a:srgbClr val="000000"/>
                </a:solidFill>
                <a:latin typeface="Josefin Sans Regular"/>
              </a:rPr>
              <a:t>.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850605" y="7503862"/>
            <a:ext cx="8542421" cy="2108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4000" dirty="0" err="1">
                <a:solidFill>
                  <a:srgbClr val="000000"/>
                </a:solidFill>
                <a:latin typeface="Josefin Sans Regular"/>
              </a:rPr>
              <a:t>Peristiwa</a:t>
            </a:r>
            <a:r>
              <a:rPr lang="en-US" sz="40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Josefin Sans Regular"/>
              </a:rPr>
              <a:t>mengalirnya</a:t>
            </a:r>
            <a:r>
              <a:rPr lang="en-US" sz="40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Josefin Sans Regular"/>
              </a:rPr>
              <a:t>arus</a:t>
            </a:r>
            <a:r>
              <a:rPr lang="en-US" sz="40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Josefin Sans Regular"/>
              </a:rPr>
              <a:t>listrik</a:t>
            </a:r>
            <a:r>
              <a:rPr lang="en-US" sz="40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Josefin Sans Regular"/>
              </a:rPr>
              <a:t>disebabkan</a:t>
            </a:r>
            <a:r>
              <a:rPr lang="en-US" sz="40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Josefin Sans Regular"/>
              </a:rPr>
              <a:t>karena</a:t>
            </a:r>
            <a:r>
              <a:rPr lang="en-US" sz="40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Josefin Sans Regular"/>
              </a:rPr>
              <a:t>adanya</a:t>
            </a:r>
            <a:r>
              <a:rPr lang="en-US" sz="40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Josefin Sans Regular"/>
              </a:rPr>
              <a:t>elektron</a:t>
            </a:r>
            <a:r>
              <a:rPr lang="en-US" sz="4000" dirty="0">
                <a:solidFill>
                  <a:srgbClr val="000000"/>
                </a:solidFill>
                <a:latin typeface="Josefin Sans Regular"/>
              </a:rPr>
              <a:t> yang </a:t>
            </a:r>
            <a:r>
              <a:rPr lang="en-US" sz="4000" dirty="0" err="1">
                <a:solidFill>
                  <a:srgbClr val="000000"/>
                </a:solidFill>
                <a:latin typeface="Josefin Sans Regular"/>
              </a:rPr>
              <a:t>bergerak</a:t>
            </a:r>
            <a:r>
              <a:rPr lang="en-US" sz="4000" dirty="0">
                <a:solidFill>
                  <a:srgbClr val="000000"/>
                </a:solidFill>
                <a:latin typeface="Josefin Sans Regular"/>
              </a:rPr>
              <a:t>.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668" y="7079619"/>
            <a:ext cx="4065439" cy="295668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-17357" t="22815" r="-15923" b="2433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557005">
            <a:off x="409639" y="161142"/>
            <a:ext cx="8437100" cy="257331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869698" y="-443805"/>
            <a:ext cx="3782294" cy="17011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1188">
            <a:off x="3242873" y="1988599"/>
            <a:ext cx="2770633" cy="604502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784615" y="4783723"/>
            <a:ext cx="9658796" cy="2322694"/>
            <a:chOff x="0" y="0"/>
            <a:chExt cx="2543880" cy="61173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43880" cy="611738"/>
            </a:xfrm>
            <a:custGeom>
              <a:avLst/>
              <a:gdLst/>
              <a:ahLst/>
              <a:cxnLst/>
              <a:rect l="l" t="t" r="r" b="b"/>
              <a:pathLst>
                <a:path w="2543880" h="611738">
                  <a:moveTo>
                    <a:pt x="0" y="0"/>
                  </a:moveTo>
                  <a:lnTo>
                    <a:pt x="2543880" y="0"/>
                  </a:lnTo>
                  <a:lnTo>
                    <a:pt x="2543880" y="611738"/>
                  </a:lnTo>
                  <a:lnTo>
                    <a:pt x="0" y="611738"/>
                  </a:lnTo>
                  <a:close/>
                </a:path>
              </a:pathLst>
            </a:custGeom>
            <a:solidFill>
              <a:srgbClr val="B28B5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927076" y="7358481"/>
            <a:ext cx="9033064" cy="2574758"/>
            <a:chOff x="0" y="0"/>
            <a:chExt cx="2379078" cy="67812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79078" cy="678126"/>
            </a:xfrm>
            <a:custGeom>
              <a:avLst/>
              <a:gdLst/>
              <a:ahLst/>
              <a:cxnLst/>
              <a:rect l="l" t="t" r="r" b="b"/>
              <a:pathLst>
                <a:path w="2379078" h="678126">
                  <a:moveTo>
                    <a:pt x="0" y="0"/>
                  </a:moveTo>
                  <a:lnTo>
                    <a:pt x="2379078" y="0"/>
                  </a:lnTo>
                  <a:lnTo>
                    <a:pt x="2379078" y="678126"/>
                  </a:lnTo>
                  <a:lnTo>
                    <a:pt x="0" y="678126"/>
                  </a:lnTo>
                  <a:close/>
                </a:path>
              </a:pathLst>
            </a:custGeom>
            <a:solidFill>
              <a:srgbClr val="B28B5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 t="3473" b="55025"/>
          <a:stretch>
            <a:fillRect/>
          </a:stretch>
        </p:blipFill>
        <p:spPr>
          <a:xfrm>
            <a:off x="11004158" y="4783723"/>
            <a:ext cx="6955981" cy="226133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 t="50000" b="8401"/>
          <a:stretch>
            <a:fillRect/>
          </a:stretch>
        </p:blipFill>
        <p:spPr>
          <a:xfrm>
            <a:off x="1423773" y="7538369"/>
            <a:ext cx="6797460" cy="221498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 rot="-203675">
            <a:off x="1036312" y="800551"/>
            <a:ext cx="7164076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59"/>
              </a:lnSpc>
              <a:spcBef>
                <a:spcPct val="0"/>
              </a:spcBef>
            </a:pPr>
            <a:r>
              <a:rPr lang="en-US" sz="5399" spc="539" dirty="0">
                <a:solidFill>
                  <a:srgbClr val="000000"/>
                </a:solidFill>
                <a:latin typeface="Cooper Black" panose="0208090404030B020404" pitchFamily="18" charset="0"/>
              </a:rPr>
              <a:t>ARUS LISTRIK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5030570"/>
            <a:ext cx="9715500" cy="2359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en-US" sz="3200" dirty="0" err="1">
                <a:solidFill>
                  <a:srgbClr val="000000"/>
                </a:solidFill>
                <a:latin typeface="Sigher"/>
              </a:rPr>
              <a:t>Arus</a:t>
            </a:r>
            <a:r>
              <a:rPr lang="en-US" sz="32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igher"/>
              </a:rPr>
              <a:t>Searah</a:t>
            </a:r>
            <a:r>
              <a:rPr lang="en-US" sz="3200" dirty="0">
                <a:solidFill>
                  <a:srgbClr val="000000"/>
                </a:solidFill>
                <a:latin typeface="Sigher"/>
              </a:rPr>
              <a:t> (Direct Current </a:t>
            </a:r>
            <a:r>
              <a:rPr lang="en-US" sz="3200" dirty="0" err="1">
                <a:solidFill>
                  <a:srgbClr val="000000"/>
                </a:solidFill>
                <a:latin typeface="Sigher"/>
              </a:rPr>
              <a:t>atau</a:t>
            </a:r>
            <a:r>
              <a:rPr lang="en-US" sz="3200" dirty="0">
                <a:solidFill>
                  <a:srgbClr val="000000"/>
                </a:solidFill>
                <a:latin typeface="Sigher"/>
              </a:rPr>
              <a:t> DC), </a:t>
            </a:r>
            <a:r>
              <a:rPr lang="en-US" sz="3200" dirty="0" err="1">
                <a:solidFill>
                  <a:srgbClr val="000000"/>
                </a:solidFill>
                <a:latin typeface="Sigher"/>
              </a:rPr>
              <a:t>pada</a:t>
            </a:r>
            <a:r>
              <a:rPr lang="en-US" sz="32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igher"/>
              </a:rPr>
              <a:t>jenis</a:t>
            </a:r>
            <a:r>
              <a:rPr lang="en-US" sz="32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igher"/>
              </a:rPr>
              <a:t>arus</a:t>
            </a:r>
            <a:r>
              <a:rPr lang="en-US" sz="32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igher"/>
              </a:rPr>
              <a:t>searah</a:t>
            </a:r>
            <a:r>
              <a:rPr lang="en-US" sz="32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igher"/>
              </a:rPr>
              <a:t>ini</a:t>
            </a:r>
            <a:r>
              <a:rPr lang="en-US" sz="32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igher"/>
              </a:rPr>
              <a:t>arus</a:t>
            </a:r>
            <a:r>
              <a:rPr lang="en-US" sz="32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igher"/>
              </a:rPr>
              <a:t>listrik</a:t>
            </a:r>
            <a:r>
              <a:rPr lang="en-US" sz="32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igher"/>
              </a:rPr>
              <a:t>mengalir</a:t>
            </a:r>
            <a:r>
              <a:rPr lang="en-US" sz="32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igher"/>
              </a:rPr>
              <a:t>dari</a:t>
            </a:r>
            <a:r>
              <a:rPr lang="en-US" sz="32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igher"/>
              </a:rPr>
              <a:t>titik</a:t>
            </a:r>
            <a:r>
              <a:rPr lang="en-US" sz="32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igher"/>
              </a:rPr>
              <a:t>berpotensial</a:t>
            </a:r>
            <a:r>
              <a:rPr lang="en-US" sz="32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igher"/>
              </a:rPr>
              <a:t>tinggi</a:t>
            </a:r>
            <a:r>
              <a:rPr lang="en-US" sz="32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igher"/>
              </a:rPr>
              <a:t>menuju</a:t>
            </a:r>
            <a:r>
              <a:rPr lang="en-US" sz="32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igher"/>
              </a:rPr>
              <a:t>titik</a:t>
            </a:r>
            <a:r>
              <a:rPr lang="en-US" sz="32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igher"/>
              </a:rPr>
              <a:t>berpotensial</a:t>
            </a:r>
            <a:r>
              <a:rPr lang="en-US" sz="32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Sigher"/>
              </a:rPr>
              <a:t>rendah</a:t>
            </a:r>
            <a:r>
              <a:rPr lang="en-US" sz="3200" dirty="0">
                <a:solidFill>
                  <a:srgbClr val="000000"/>
                </a:solidFill>
                <a:latin typeface="Sigher"/>
              </a:rPr>
              <a:t>.</a:t>
            </a:r>
          </a:p>
          <a:p>
            <a:pPr>
              <a:lnSpc>
                <a:spcPts val="4620"/>
              </a:lnSpc>
            </a:pPr>
            <a:endParaRPr lang="en-US" sz="3200" dirty="0">
              <a:solidFill>
                <a:srgbClr val="000000"/>
              </a:solidFill>
              <a:latin typeface="Sigher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-228600" y="3439257"/>
            <a:ext cx="15522186" cy="8874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4800" i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Dilihat</a:t>
            </a:r>
            <a:r>
              <a:rPr lang="en-US" sz="4800" i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dari</a:t>
            </a:r>
            <a:r>
              <a:rPr lang="en-US" sz="4800" i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arah</a:t>
            </a:r>
            <a:r>
              <a:rPr lang="en-US" sz="4800" i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alirannya</a:t>
            </a:r>
            <a:r>
              <a:rPr lang="en-US" sz="4800" i="1" dirty="0">
                <a:solidFill>
                  <a:srgbClr val="000000"/>
                </a:solidFill>
                <a:latin typeface="Arial Narrow" panose="020B0606020202030204" pitchFamily="34" charset="0"/>
              </a:rPr>
              <a:t>, </a:t>
            </a:r>
            <a:r>
              <a:rPr lang="en-US" sz="4800" i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arus</a:t>
            </a:r>
            <a:r>
              <a:rPr lang="en-US" sz="4800" i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listrik</a:t>
            </a:r>
            <a:r>
              <a:rPr lang="en-US" sz="4800" i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dibedakan</a:t>
            </a:r>
            <a:r>
              <a:rPr lang="en-US" sz="4800" i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menjadi</a:t>
            </a:r>
            <a:r>
              <a:rPr lang="en-US" sz="4800" i="1" dirty="0">
                <a:solidFill>
                  <a:srgbClr val="000000"/>
                </a:solidFill>
                <a:latin typeface="Arial Narrow" panose="020B0606020202030204" pitchFamily="34" charset="0"/>
              </a:rPr>
              <a:t> 2: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144000" y="7651849"/>
            <a:ext cx="8816139" cy="2353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03"/>
              </a:lnSpc>
            </a:pPr>
            <a:r>
              <a:rPr lang="en-US" sz="3359" dirty="0" err="1">
                <a:solidFill>
                  <a:srgbClr val="000000"/>
                </a:solidFill>
                <a:latin typeface="Sigher"/>
              </a:rPr>
              <a:t>Arus</a:t>
            </a:r>
            <a:r>
              <a:rPr lang="en-US" sz="335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359" dirty="0" err="1">
                <a:solidFill>
                  <a:srgbClr val="000000"/>
                </a:solidFill>
                <a:latin typeface="Sigher"/>
              </a:rPr>
              <a:t>Bolak</a:t>
            </a:r>
            <a:r>
              <a:rPr lang="en-US" sz="335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359" dirty="0" err="1">
                <a:solidFill>
                  <a:srgbClr val="000000"/>
                </a:solidFill>
                <a:latin typeface="Sigher"/>
              </a:rPr>
              <a:t>Balik</a:t>
            </a:r>
            <a:r>
              <a:rPr lang="en-US" sz="3359" dirty="0">
                <a:solidFill>
                  <a:srgbClr val="000000"/>
                </a:solidFill>
                <a:latin typeface="Sigher"/>
              </a:rPr>
              <a:t> (Alternating Current </a:t>
            </a:r>
            <a:r>
              <a:rPr lang="en-US" sz="3359" dirty="0" err="1">
                <a:solidFill>
                  <a:srgbClr val="000000"/>
                </a:solidFill>
                <a:latin typeface="Sigher"/>
              </a:rPr>
              <a:t>atau</a:t>
            </a:r>
            <a:r>
              <a:rPr lang="en-US" sz="3359" dirty="0">
                <a:solidFill>
                  <a:srgbClr val="000000"/>
                </a:solidFill>
                <a:latin typeface="Sigher"/>
              </a:rPr>
              <a:t> AC). </a:t>
            </a:r>
            <a:r>
              <a:rPr lang="en-US" sz="3359" dirty="0" err="1">
                <a:solidFill>
                  <a:srgbClr val="000000"/>
                </a:solidFill>
                <a:latin typeface="Sigher"/>
              </a:rPr>
              <a:t>Jenis</a:t>
            </a:r>
            <a:r>
              <a:rPr lang="en-US" sz="335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359" dirty="0" err="1">
                <a:solidFill>
                  <a:srgbClr val="000000"/>
                </a:solidFill>
                <a:latin typeface="Sigher"/>
              </a:rPr>
              <a:t>arus</a:t>
            </a:r>
            <a:r>
              <a:rPr lang="en-US" sz="335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359" dirty="0" err="1">
                <a:solidFill>
                  <a:srgbClr val="000000"/>
                </a:solidFill>
                <a:latin typeface="Sigher"/>
              </a:rPr>
              <a:t>ini</a:t>
            </a:r>
            <a:r>
              <a:rPr lang="en-US" sz="335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359" dirty="0" err="1">
                <a:solidFill>
                  <a:srgbClr val="000000"/>
                </a:solidFill>
                <a:latin typeface="Sigher"/>
              </a:rPr>
              <a:t>mengalir</a:t>
            </a:r>
            <a:r>
              <a:rPr lang="en-US" sz="335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359" dirty="0" err="1">
                <a:solidFill>
                  <a:srgbClr val="000000"/>
                </a:solidFill>
                <a:latin typeface="Sigher"/>
              </a:rPr>
              <a:t>secara</a:t>
            </a:r>
            <a:r>
              <a:rPr lang="en-US" sz="335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359" dirty="0" err="1">
                <a:solidFill>
                  <a:srgbClr val="000000"/>
                </a:solidFill>
                <a:latin typeface="Sigher"/>
              </a:rPr>
              <a:t>berubah</a:t>
            </a:r>
            <a:r>
              <a:rPr lang="en-US" sz="335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359" dirty="0" err="1">
                <a:solidFill>
                  <a:srgbClr val="000000"/>
                </a:solidFill>
                <a:latin typeface="Sigher"/>
              </a:rPr>
              <a:t>ubah</a:t>
            </a:r>
            <a:r>
              <a:rPr lang="en-US" sz="335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359" dirty="0" err="1">
                <a:solidFill>
                  <a:srgbClr val="000000"/>
                </a:solidFill>
                <a:latin typeface="Sigher"/>
              </a:rPr>
              <a:t>mengikuti</a:t>
            </a:r>
            <a:r>
              <a:rPr lang="en-US" sz="335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359" dirty="0" err="1">
                <a:solidFill>
                  <a:srgbClr val="000000"/>
                </a:solidFill>
                <a:latin typeface="Sigher"/>
              </a:rPr>
              <a:t>garis</a:t>
            </a:r>
            <a:r>
              <a:rPr lang="en-US" sz="335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359" dirty="0" err="1">
                <a:solidFill>
                  <a:srgbClr val="000000"/>
                </a:solidFill>
                <a:latin typeface="Sigher"/>
              </a:rPr>
              <a:t>garis</a:t>
            </a:r>
            <a:r>
              <a:rPr lang="en-US" sz="335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359" dirty="0" err="1">
                <a:solidFill>
                  <a:srgbClr val="000000"/>
                </a:solidFill>
                <a:latin typeface="Sigher"/>
              </a:rPr>
              <a:t>waktu</a:t>
            </a:r>
            <a:r>
              <a:rPr lang="en-US" sz="3359" dirty="0">
                <a:solidFill>
                  <a:srgbClr val="000000"/>
                </a:solidFill>
                <a:latin typeface="Sigher"/>
              </a:rPr>
              <a:t>.</a:t>
            </a:r>
          </a:p>
          <a:p>
            <a:pPr>
              <a:lnSpc>
                <a:spcPts val="4703"/>
              </a:lnSpc>
            </a:pPr>
            <a:endParaRPr lang="en-US" sz="3359" dirty="0">
              <a:solidFill>
                <a:srgbClr val="000000"/>
              </a:solidFill>
              <a:latin typeface="Sigher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-17357" t="22815" r="-15923" b="2433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49137">
            <a:off x="784615" y="999865"/>
            <a:ext cx="9658796" cy="2322694"/>
            <a:chOff x="0" y="0"/>
            <a:chExt cx="2543880" cy="6117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43880" cy="611738"/>
            </a:xfrm>
            <a:custGeom>
              <a:avLst/>
              <a:gdLst/>
              <a:ahLst/>
              <a:cxnLst/>
              <a:rect l="l" t="t" r="r" b="b"/>
              <a:pathLst>
                <a:path w="2543880" h="611738">
                  <a:moveTo>
                    <a:pt x="0" y="0"/>
                  </a:moveTo>
                  <a:lnTo>
                    <a:pt x="2543880" y="0"/>
                  </a:lnTo>
                  <a:lnTo>
                    <a:pt x="2543880" y="611738"/>
                  </a:lnTo>
                  <a:lnTo>
                    <a:pt x="0" y="611738"/>
                  </a:lnTo>
                  <a:close/>
                </a:path>
              </a:pathLst>
            </a:custGeom>
            <a:solidFill>
              <a:srgbClr val="B28B5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726149">
            <a:off x="-365593" y="523753"/>
            <a:ext cx="3780234" cy="170110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 rot="-203675">
            <a:off x="1264170" y="1129514"/>
            <a:ext cx="8031966" cy="1949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59"/>
              </a:lnSpc>
              <a:spcBef>
                <a:spcPct val="0"/>
              </a:spcBef>
            </a:pPr>
            <a:r>
              <a:rPr lang="en-US" sz="5399" spc="539" dirty="0">
                <a:solidFill>
                  <a:srgbClr val="000000"/>
                </a:solidFill>
                <a:latin typeface="Cooper Black" panose="0208090404030B020404" pitchFamily="18" charset="0"/>
              </a:rPr>
              <a:t>PERSAMAAN PADA ARUS LISTRIK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726149">
            <a:off x="8335383" y="1902772"/>
            <a:ext cx="3780234" cy="17011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l="12678" r="12678" b="4709"/>
          <a:stretch>
            <a:fillRect/>
          </a:stretch>
        </p:blipFill>
        <p:spPr>
          <a:xfrm>
            <a:off x="1427334" y="5804338"/>
            <a:ext cx="4326716" cy="4142666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 rot="-5400000">
            <a:off x="4437242" y="7552251"/>
            <a:ext cx="5421873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 l="8227" r="4701"/>
          <a:stretch>
            <a:fillRect/>
          </a:stretch>
        </p:blipFill>
        <p:spPr>
          <a:xfrm>
            <a:off x="7749667" y="5539423"/>
            <a:ext cx="4456276" cy="440758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 rot="-5400000">
            <a:off x="9972270" y="7434702"/>
            <a:ext cx="5421873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 l="576" r="1903"/>
          <a:stretch>
            <a:fillRect/>
          </a:stretch>
        </p:blipFill>
        <p:spPr>
          <a:xfrm>
            <a:off x="12973719" y="6192645"/>
            <a:ext cx="5192695" cy="2980154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462433" y="3834060"/>
            <a:ext cx="6155978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Sigher"/>
              </a:rPr>
              <a:t>Persamaan</a:t>
            </a:r>
            <a:r>
              <a:rPr lang="en-US" sz="519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Sigher"/>
              </a:rPr>
              <a:t>Arus</a:t>
            </a:r>
            <a:r>
              <a:rPr lang="en-US" sz="519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Sigher"/>
              </a:rPr>
              <a:t>Listrik</a:t>
            </a:r>
            <a:endParaRPr lang="en-US" sz="5199" dirty="0">
              <a:solidFill>
                <a:srgbClr val="000000"/>
              </a:solidFill>
              <a:latin typeface="Sigher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749667" y="3775420"/>
            <a:ext cx="4303663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Sigher"/>
              </a:rPr>
              <a:t>Hukum</a:t>
            </a:r>
            <a:r>
              <a:rPr lang="en-US" sz="519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Sigher"/>
              </a:rPr>
              <a:t>Khirchoff</a:t>
            </a:r>
            <a:endParaRPr lang="en-US" sz="5199" dirty="0">
              <a:solidFill>
                <a:srgbClr val="000000"/>
              </a:solidFill>
              <a:latin typeface="Sigher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3970610" y="3960259"/>
            <a:ext cx="3198912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Sigher"/>
              </a:rPr>
              <a:t>Hukum</a:t>
            </a:r>
            <a:r>
              <a:rPr lang="en-US" sz="5199" dirty="0">
                <a:solidFill>
                  <a:srgbClr val="000000"/>
                </a:solidFill>
                <a:latin typeface="Sigher"/>
              </a:rPr>
              <a:t> Ohm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-17357" t="22815" r="-15923" b="2433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49137">
            <a:off x="784615" y="999865"/>
            <a:ext cx="9658796" cy="2322694"/>
            <a:chOff x="0" y="0"/>
            <a:chExt cx="2543880" cy="6117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43880" cy="611738"/>
            </a:xfrm>
            <a:custGeom>
              <a:avLst/>
              <a:gdLst/>
              <a:ahLst/>
              <a:cxnLst/>
              <a:rect l="l" t="t" r="r" b="b"/>
              <a:pathLst>
                <a:path w="2543880" h="611738">
                  <a:moveTo>
                    <a:pt x="0" y="0"/>
                  </a:moveTo>
                  <a:lnTo>
                    <a:pt x="2543880" y="0"/>
                  </a:lnTo>
                  <a:lnTo>
                    <a:pt x="2543880" y="611738"/>
                  </a:lnTo>
                  <a:lnTo>
                    <a:pt x="0" y="611738"/>
                  </a:lnTo>
                  <a:close/>
                </a:path>
              </a:pathLst>
            </a:custGeom>
            <a:solidFill>
              <a:srgbClr val="B28B5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726149">
            <a:off x="-365593" y="523753"/>
            <a:ext cx="3780234" cy="170110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 rot="-203675">
            <a:off x="1538626" y="1639319"/>
            <a:ext cx="8031966" cy="929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59"/>
              </a:lnSpc>
              <a:spcBef>
                <a:spcPct val="0"/>
              </a:spcBef>
            </a:pPr>
            <a:r>
              <a:rPr lang="en-US" sz="5399" spc="539" dirty="0">
                <a:solidFill>
                  <a:srgbClr val="000000"/>
                </a:solidFill>
                <a:latin typeface="Cooper Black" panose="0208090404030B020404" pitchFamily="18" charset="0"/>
              </a:rPr>
              <a:t>CONTOH SOAL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726149">
            <a:off x="8335383" y="1902772"/>
            <a:ext cx="3780234" cy="1701105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-240632" y="4111792"/>
            <a:ext cx="9831307" cy="5351444"/>
            <a:chOff x="0" y="0"/>
            <a:chExt cx="2589315" cy="140943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589315" cy="1409434"/>
            </a:xfrm>
            <a:custGeom>
              <a:avLst/>
              <a:gdLst/>
              <a:ahLst/>
              <a:cxnLst/>
              <a:rect l="l" t="t" r="r" b="b"/>
              <a:pathLst>
                <a:path w="2589315" h="1409434">
                  <a:moveTo>
                    <a:pt x="0" y="0"/>
                  </a:moveTo>
                  <a:lnTo>
                    <a:pt x="2589315" y="0"/>
                  </a:lnTo>
                  <a:lnTo>
                    <a:pt x="2589315" y="1409434"/>
                  </a:lnTo>
                  <a:lnTo>
                    <a:pt x="0" y="1409434"/>
                  </a:lnTo>
                  <a:close/>
                </a:path>
              </a:pathLst>
            </a:custGeom>
            <a:solidFill>
              <a:srgbClr val="B28B5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7942246"/>
            <a:ext cx="8274687" cy="4689508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37465" y="4843697"/>
            <a:ext cx="8906536" cy="3590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dirty="0" err="1">
                <a:solidFill>
                  <a:srgbClr val="000000"/>
                </a:solidFill>
                <a:latin typeface="Sigher"/>
              </a:rPr>
              <a:t>Arus</a:t>
            </a:r>
            <a:r>
              <a:rPr lang="en-US" sz="399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Sigher"/>
              </a:rPr>
              <a:t>sebesar</a:t>
            </a:r>
            <a:r>
              <a:rPr lang="en-US" sz="3999" dirty="0">
                <a:solidFill>
                  <a:srgbClr val="000000"/>
                </a:solidFill>
                <a:latin typeface="Sigher"/>
              </a:rPr>
              <a:t> 2 Ampere </a:t>
            </a:r>
            <a:r>
              <a:rPr lang="en-US" sz="3999" dirty="0" err="1">
                <a:solidFill>
                  <a:srgbClr val="000000"/>
                </a:solidFill>
                <a:latin typeface="Sigher"/>
              </a:rPr>
              <a:t>mengalir</a:t>
            </a:r>
            <a:r>
              <a:rPr lang="en-US" sz="399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Sigher"/>
              </a:rPr>
              <a:t>melalui</a:t>
            </a:r>
            <a:r>
              <a:rPr lang="en-US" sz="399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Sigher"/>
              </a:rPr>
              <a:t>kawat</a:t>
            </a:r>
            <a:r>
              <a:rPr lang="en-US" sz="399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Sigher"/>
              </a:rPr>
              <a:t>selama</a:t>
            </a:r>
            <a:r>
              <a:rPr lang="en-US" sz="3999" dirty="0">
                <a:solidFill>
                  <a:srgbClr val="000000"/>
                </a:solidFill>
                <a:latin typeface="Sigher"/>
              </a:rPr>
              <a:t> 8 </a:t>
            </a:r>
            <a:r>
              <a:rPr lang="en-US" sz="3999" dirty="0" err="1">
                <a:solidFill>
                  <a:srgbClr val="000000"/>
                </a:solidFill>
                <a:latin typeface="Sigher"/>
              </a:rPr>
              <a:t>sekon</a:t>
            </a:r>
            <a:r>
              <a:rPr lang="en-US" sz="3999" dirty="0">
                <a:solidFill>
                  <a:srgbClr val="000000"/>
                </a:solidFill>
                <a:latin typeface="Sigher"/>
              </a:rPr>
              <a:t>. </a:t>
            </a:r>
            <a:r>
              <a:rPr lang="en-US" sz="3999" dirty="0" err="1">
                <a:solidFill>
                  <a:srgbClr val="000000"/>
                </a:solidFill>
                <a:latin typeface="Sigher"/>
              </a:rPr>
              <a:t>Tentukan</a:t>
            </a:r>
            <a:r>
              <a:rPr lang="en-US" sz="399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Sigher"/>
              </a:rPr>
              <a:t>besar</a:t>
            </a:r>
            <a:r>
              <a:rPr lang="en-US" sz="399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Sigher"/>
              </a:rPr>
              <a:t>muatan</a:t>
            </a:r>
            <a:r>
              <a:rPr lang="en-US" sz="399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Sigher"/>
              </a:rPr>
              <a:t>melewati</a:t>
            </a:r>
            <a:r>
              <a:rPr lang="en-US" sz="399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Sigher"/>
              </a:rPr>
              <a:t>suatu</a:t>
            </a:r>
            <a:r>
              <a:rPr lang="en-US" sz="399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Sigher"/>
              </a:rPr>
              <a:t>titik</a:t>
            </a:r>
            <a:r>
              <a:rPr lang="en-US" sz="399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Sigher"/>
              </a:rPr>
              <a:t>dan</a:t>
            </a:r>
            <a:r>
              <a:rPr lang="en-US" sz="399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Sigher"/>
              </a:rPr>
              <a:t>banyaknya</a:t>
            </a:r>
            <a:r>
              <a:rPr lang="en-US" sz="399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Sigher"/>
              </a:rPr>
              <a:t>elektron</a:t>
            </a:r>
            <a:r>
              <a:rPr lang="en-US" sz="399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Sigher"/>
              </a:rPr>
              <a:t>pada</a:t>
            </a:r>
            <a:r>
              <a:rPr lang="en-US" sz="399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Sigher"/>
              </a:rPr>
              <a:t>muatan</a:t>
            </a:r>
            <a:r>
              <a:rPr lang="en-US" sz="399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Sigher"/>
              </a:rPr>
              <a:t>tersebut</a:t>
            </a:r>
            <a:r>
              <a:rPr lang="en-US" sz="3999" dirty="0">
                <a:solidFill>
                  <a:srgbClr val="000000"/>
                </a:solidFill>
                <a:latin typeface="Sigher"/>
              </a:rPr>
              <a:t>!</a:t>
            </a:r>
          </a:p>
          <a:p>
            <a:pPr>
              <a:lnSpc>
                <a:spcPts val="5599"/>
              </a:lnSpc>
            </a:pPr>
            <a:endParaRPr lang="en-US" sz="3999" dirty="0">
              <a:solidFill>
                <a:srgbClr val="000000"/>
              </a:solidFill>
              <a:latin typeface="Sigher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9228725" y="3303775"/>
            <a:ext cx="8697325" cy="7224395"/>
            <a:chOff x="0" y="0"/>
            <a:chExt cx="2290653" cy="190272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290653" cy="1902721"/>
            </a:xfrm>
            <a:custGeom>
              <a:avLst/>
              <a:gdLst/>
              <a:ahLst/>
              <a:cxnLst/>
              <a:rect l="l" t="t" r="r" b="b"/>
              <a:pathLst>
                <a:path w="2290653" h="1902721">
                  <a:moveTo>
                    <a:pt x="0" y="0"/>
                  </a:moveTo>
                  <a:lnTo>
                    <a:pt x="2290653" y="0"/>
                  </a:lnTo>
                  <a:lnTo>
                    <a:pt x="2290653" y="1902721"/>
                  </a:lnTo>
                  <a:lnTo>
                    <a:pt x="0" y="1902721"/>
                  </a:lnTo>
                  <a:close/>
                </a:path>
              </a:pathLst>
            </a:custGeom>
            <a:solidFill>
              <a:srgbClr val="DFBCA1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2291668" y="2058754"/>
            <a:ext cx="3294914" cy="970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16"/>
              </a:lnSpc>
            </a:pPr>
            <a:r>
              <a:rPr lang="en-US" sz="5654" dirty="0" err="1">
                <a:solidFill>
                  <a:srgbClr val="000000"/>
                </a:solidFill>
                <a:latin typeface="Sigher"/>
              </a:rPr>
              <a:t>Jawaban</a:t>
            </a:r>
            <a:endParaRPr lang="en-US" sz="5654" dirty="0">
              <a:solidFill>
                <a:srgbClr val="000000"/>
              </a:solidFill>
              <a:latin typeface="Sigher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590675" y="3237100"/>
            <a:ext cx="8697325" cy="7439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0881" lvl="1" indent="-345440">
              <a:lnSpc>
                <a:spcPts val="4480"/>
              </a:lnSpc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Sigher"/>
              </a:rPr>
              <a:t>Diketahui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:</a:t>
            </a:r>
          </a:p>
          <a:p>
            <a:pPr>
              <a:lnSpc>
                <a:spcPts val="4480"/>
              </a:lnSpc>
            </a:pPr>
            <a:r>
              <a:rPr lang="en-US" sz="2800" dirty="0" err="1">
                <a:solidFill>
                  <a:srgbClr val="000000"/>
                </a:solidFill>
                <a:latin typeface="Sigher"/>
              </a:rPr>
              <a:t>Arus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listrik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(I) = 1 Ampere</a:t>
            </a:r>
          </a:p>
          <a:p>
            <a:pPr>
              <a:lnSpc>
                <a:spcPts val="4480"/>
              </a:lnSpc>
            </a:pPr>
            <a:r>
              <a:rPr lang="en-US" sz="2800" dirty="0" err="1">
                <a:solidFill>
                  <a:srgbClr val="000000"/>
                </a:solidFill>
                <a:latin typeface="Sigher"/>
              </a:rPr>
              <a:t>Selang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waktu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(t) = 2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sekon</a:t>
            </a:r>
            <a:endParaRPr lang="en-US" sz="2800" dirty="0">
              <a:solidFill>
                <a:srgbClr val="000000"/>
              </a:solidFill>
              <a:latin typeface="Sigher"/>
            </a:endParaRPr>
          </a:p>
          <a:p>
            <a:pPr marL="690881" lvl="1" indent="-345440">
              <a:lnSpc>
                <a:spcPts val="4480"/>
              </a:lnSpc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Sigher"/>
              </a:rPr>
              <a:t>Ditanya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: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muatan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(Q)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dan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jumlah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elektron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(e)?</a:t>
            </a:r>
          </a:p>
          <a:p>
            <a:pPr marL="690881" lvl="1" indent="-345440">
              <a:lnSpc>
                <a:spcPts val="4480"/>
              </a:lnSpc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Sigher"/>
              </a:rPr>
              <a:t>Jawab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:</a:t>
            </a:r>
          </a:p>
          <a:p>
            <a:pPr>
              <a:lnSpc>
                <a:spcPts val="4480"/>
              </a:lnSpc>
            </a:pPr>
            <a:r>
              <a:rPr lang="en-US" sz="2800" dirty="0">
                <a:solidFill>
                  <a:srgbClr val="000000"/>
                </a:solidFill>
                <a:latin typeface="Sigher"/>
              </a:rPr>
              <a:t>I = Q/t</a:t>
            </a:r>
          </a:p>
          <a:p>
            <a:pPr>
              <a:lnSpc>
                <a:spcPts val="4480"/>
              </a:lnSpc>
            </a:pPr>
            <a:r>
              <a:rPr lang="en-US" sz="2800" dirty="0" err="1">
                <a:solidFill>
                  <a:srgbClr val="000000"/>
                </a:solidFill>
                <a:latin typeface="Sigher"/>
              </a:rPr>
              <a:t>Muatan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listrik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:</a:t>
            </a:r>
          </a:p>
          <a:p>
            <a:pPr>
              <a:lnSpc>
                <a:spcPts val="4480"/>
              </a:lnSpc>
            </a:pPr>
            <a:r>
              <a:rPr lang="en-US" sz="2800" dirty="0">
                <a:solidFill>
                  <a:srgbClr val="000000"/>
                </a:solidFill>
                <a:latin typeface="Sigher"/>
              </a:rPr>
              <a:t>Q = I t = (2 A)(8 s) = 16 C</a:t>
            </a:r>
          </a:p>
          <a:p>
            <a:pPr>
              <a:lnSpc>
                <a:spcPts val="4480"/>
              </a:lnSpc>
            </a:pPr>
            <a:r>
              <a:rPr lang="en-US" sz="2800" dirty="0" err="1">
                <a:solidFill>
                  <a:srgbClr val="000000"/>
                </a:solidFill>
                <a:latin typeface="Sigher"/>
              </a:rPr>
              <a:t>Muatan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satu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elektron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adalah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1,6 x 10-19 Coulomb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sehingga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muatan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16 Coulomb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mempunyai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elektron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sebanyak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 16 C / 1,6 x 10-19 Coulomb = 10 x 10-19 </a:t>
            </a:r>
            <a:r>
              <a:rPr lang="en-US" sz="2800" dirty="0" err="1">
                <a:solidFill>
                  <a:srgbClr val="000000"/>
                </a:solidFill>
                <a:latin typeface="Sigher"/>
              </a:rPr>
              <a:t>elektron</a:t>
            </a:r>
            <a:r>
              <a:rPr lang="en-US" sz="2800" dirty="0">
                <a:solidFill>
                  <a:srgbClr val="000000"/>
                </a:solidFill>
                <a:latin typeface="Sigher"/>
              </a:rPr>
              <a:t>.</a:t>
            </a:r>
          </a:p>
          <a:p>
            <a:pPr>
              <a:lnSpc>
                <a:spcPts val="4480"/>
              </a:lnSpc>
            </a:pPr>
            <a:endParaRPr lang="en-US" sz="2800" dirty="0">
              <a:solidFill>
                <a:srgbClr val="000000"/>
              </a:solidFill>
              <a:latin typeface="Sigher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-17357" t="22815" r="-15923" b="2433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557005">
            <a:off x="409639" y="161142"/>
            <a:ext cx="8437100" cy="257331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869698" y="-443805"/>
            <a:ext cx="3782294" cy="17011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1188">
            <a:off x="3242873" y="1988599"/>
            <a:ext cx="2770633" cy="604502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784615" y="3734032"/>
            <a:ext cx="9658796" cy="3011438"/>
            <a:chOff x="0" y="0"/>
            <a:chExt cx="2543880" cy="79313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43880" cy="793136"/>
            </a:xfrm>
            <a:custGeom>
              <a:avLst/>
              <a:gdLst/>
              <a:ahLst/>
              <a:cxnLst/>
              <a:rect l="l" t="t" r="r" b="b"/>
              <a:pathLst>
                <a:path w="2543880" h="793136">
                  <a:moveTo>
                    <a:pt x="0" y="0"/>
                  </a:moveTo>
                  <a:lnTo>
                    <a:pt x="2543880" y="0"/>
                  </a:lnTo>
                  <a:lnTo>
                    <a:pt x="2543880" y="793136"/>
                  </a:lnTo>
                  <a:lnTo>
                    <a:pt x="0" y="793136"/>
                  </a:lnTo>
                  <a:close/>
                </a:path>
              </a:pathLst>
            </a:custGeom>
            <a:solidFill>
              <a:srgbClr val="B28B5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927076" y="6408738"/>
            <a:ext cx="9033064" cy="3524500"/>
            <a:chOff x="0" y="0"/>
            <a:chExt cx="2379078" cy="92826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79078" cy="928263"/>
            </a:xfrm>
            <a:custGeom>
              <a:avLst/>
              <a:gdLst/>
              <a:ahLst/>
              <a:cxnLst/>
              <a:rect l="l" t="t" r="r" b="b"/>
              <a:pathLst>
                <a:path w="2379078" h="928263">
                  <a:moveTo>
                    <a:pt x="0" y="0"/>
                  </a:moveTo>
                  <a:lnTo>
                    <a:pt x="2379078" y="0"/>
                  </a:lnTo>
                  <a:lnTo>
                    <a:pt x="2379078" y="928263"/>
                  </a:lnTo>
                  <a:lnTo>
                    <a:pt x="0" y="928263"/>
                  </a:lnTo>
                  <a:close/>
                </a:path>
              </a:pathLst>
            </a:custGeom>
            <a:solidFill>
              <a:srgbClr val="DFBCA1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 l="6540" r="1152"/>
          <a:stretch>
            <a:fillRect/>
          </a:stretch>
        </p:blipFill>
        <p:spPr>
          <a:xfrm>
            <a:off x="3930055" y="7060978"/>
            <a:ext cx="4638088" cy="287226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42598" y="233450"/>
            <a:ext cx="4017541" cy="41148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3649852" y="3284120"/>
            <a:ext cx="4310287" cy="1311559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066800" y="4200842"/>
            <a:ext cx="9066978" cy="2207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79"/>
              </a:lnSpc>
            </a:pPr>
            <a:r>
              <a:rPr lang="en-US" sz="4199" dirty="0" err="1">
                <a:solidFill>
                  <a:srgbClr val="000000"/>
                </a:solidFill>
                <a:latin typeface="Sigher"/>
              </a:rPr>
              <a:t>Hukum</a:t>
            </a:r>
            <a:r>
              <a:rPr lang="en-US" sz="4199" dirty="0">
                <a:solidFill>
                  <a:srgbClr val="000000"/>
                </a:solidFill>
                <a:latin typeface="Sigher"/>
              </a:rPr>
              <a:t> ohm </a:t>
            </a:r>
            <a:r>
              <a:rPr lang="en-US" sz="4199" dirty="0" err="1">
                <a:solidFill>
                  <a:srgbClr val="000000"/>
                </a:solidFill>
                <a:latin typeface="Sigher"/>
              </a:rPr>
              <a:t>menyatakan</a:t>
            </a:r>
            <a:r>
              <a:rPr lang="en-US" sz="419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Sigher"/>
              </a:rPr>
              <a:t>hubungan</a:t>
            </a:r>
            <a:r>
              <a:rPr lang="en-US" sz="419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Sigher"/>
              </a:rPr>
              <a:t>matermatis</a:t>
            </a:r>
            <a:r>
              <a:rPr lang="en-US" sz="419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Sigher"/>
              </a:rPr>
              <a:t>antara</a:t>
            </a:r>
            <a:r>
              <a:rPr lang="en-US" sz="419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Sigher"/>
              </a:rPr>
              <a:t>arus</a:t>
            </a:r>
            <a:r>
              <a:rPr lang="en-US" sz="4199" dirty="0">
                <a:solidFill>
                  <a:srgbClr val="000000"/>
                </a:solidFill>
                <a:latin typeface="Sigher"/>
              </a:rPr>
              <a:t>, </a:t>
            </a:r>
            <a:r>
              <a:rPr lang="en-US" sz="4199" dirty="0" err="1">
                <a:solidFill>
                  <a:srgbClr val="000000"/>
                </a:solidFill>
                <a:latin typeface="Sigher"/>
              </a:rPr>
              <a:t>tegangan</a:t>
            </a:r>
            <a:r>
              <a:rPr lang="en-US" sz="4199" dirty="0">
                <a:solidFill>
                  <a:srgbClr val="000000"/>
                </a:solidFill>
                <a:latin typeface="Sigher"/>
              </a:rPr>
              <a:t>, </a:t>
            </a:r>
            <a:r>
              <a:rPr lang="en-US" sz="4199" dirty="0" err="1">
                <a:solidFill>
                  <a:srgbClr val="000000"/>
                </a:solidFill>
                <a:latin typeface="Sigher"/>
              </a:rPr>
              <a:t>dan</a:t>
            </a:r>
            <a:r>
              <a:rPr lang="en-US" sz="4199" dirty="0">
                <a:solidFill>
                  <a:srgbClr val="000000"/>
                </a:solidFill>
                <a:latin typeface="Sigher"/>
              </a:rPr>
              <a:t> juga </a:t>
            </a:r>
            <a:r>
              <a:rPr lang="en-US" sz="4199" dirty="0" err="1">
                <a:solidFill>
                  <a:srgbClr val="000000"/>
                </a:solidFill>
                <a:latin typeface="Sigher"/>
              </a:rPr>
              <a:t>resistansi</a:t>
            </a:r>
            <a:r>
              <a:rPr lang="en-US" sz="419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Sigher"/>
              </a:rPr>
              <a:t>jaringan</a:t>
            </a:r>
            <a:r>
              <a:rPr lang="en-US" sz="4199" dirty="0">
                <a:solidFill>
                  <a:srgbClr val="000000"/>
                </a:solidFill>
                <a:latin typeface="Sigher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 rot="-203675">
            <a:off x="1036312" y="800551"/>
            <a:ext cx="7164076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59"/>
              </a:lnSpc>
              <a:spcBef>
                <a:spcPct val="0"/>
              </a:spcBef>
            </a:pPr>
            <a:r>
              <a:rPr lang="en-US" sz="5399" spc="539" dirty="0">
                <a:solidFill>
                  <a:srgbClr val="000000"/>
                </a:solidFill>
                <a:latin typeface="Cooper Black" panose="0208090404030B020404" pitchFamily="18" charset="0"/>
              </a:rPr>
              <a:t>HUKUM OHM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366497" y="6659745"/>
            <a:ext cx="8154222" cy="2656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19"/>
              </a:lnSpc>
            </a:pPr>
            <a:r>
              <a:rPr lang="en-US" sz="3799" dirty="0" err="1">
                <a:solidFill>
                  <a:srgbClr val="000000"/>
                </a:solidFill>
                <a:latin typeface="Sigher"/>
              </a:rPr>
              <a:t>Hukum</a:t>
            </a:r>
            <a:r>
              <a:rPr lang="en-US" sz="3799" dirty="0">
                <a:solidFill>
                  <a:srgbClr val="000000"/>
                </a:solidFill>
                <a:latin typeface="Sigher"/>
              </a:rPr>
              <a:t> Ohm </a:t>
            </a:r>
            <a:r>
              <a:rPr lang="en-US" sz="3799" dirty="0" err="1">
                <a:solidFill>
                  <a:srgbClr val="000000"/>
                </a:solidFill>
                <a:latin typeface="Sigher"/>
              </a:rPr>
              <a:t>berbunyi</a:t>
            </a:r>
            <a:r>
              <a:rPr lang="en-US" sz="3799" dirty="0">
                <a:solidFill>
                  <a:srgbClr val="000000"/>
                </a:solidFill>
                <a:latin typeface="Sigher"/>
              </a:rPr>
              <a:t>: "</a:t>
            </a:r>
            <a:r>
              <a:rPr lang="en-US" sz="3799" dirty="0" err="1">
                <a:solidFill>
                  <a:srgbClr val="000000"/>
                </a:solidFill>
                <a:latin typeface="Sigher"/>
              </a:rPr>
              <a:t>Pada</a:t>
            </a:r>
            <a:r>
              <a:rPr lang="en-US" sz="379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Sigher"/>
              </a:rPr>
              <a:t>suhu</a:t>
            </a:r>
            <a:r>
              <a:rPr lang="en-US" sz="379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Sigher"/>
              </a:rPr>
              <a:t>tetap</a:t>
            </a:r>
            <a:r>
              <a:rPr lang="en-US" sz="3799" dirty="0">
                <a:solidFill>
                  <a:srgbClr val="000000"/>
                </a:solidFill>
                <a:latin typeface="Sigher"/>
              </a:rPr>
              <a:t>, </a:t>
            </a:r>
            <a:r>
              <a:rPr lang="en-US" sz="3799" dirty="0" err="1">
                <a:solidFill>
                  <a:srgbClr val="000000"/>
                </a:solidFill>
                <a:latin typeface="Sigher"/>
              </a:rPr>
              <a:t>kuat</a:t>
            </a:r>
            <a:r>
              <a:rPr lang="en-US" sz="379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Sigher"/>
              </a:rPr>
              <a:t>arus</a:t>
            </a:r>
            <a:r>
              <a:rPr lang="en-US" sz="3799" dirty="0">
                <a:solidFill>
                  <a:srgbClr val="000000"/>
                </a:solidFill>
                <a:latin typeface="Sigher"/>
              </a:rPr>
              <a:t> yang </a:t>
            </a:r>
            <a:r>
              <a:rPr lang="en-US" sz="3799" dirty="0" err="1">
                <a:solidFill>
                  <a:srgbClr val="000000"/>
                </a:solidFill>
                <a:latin typeface="Sigher"/>
              </a:rPr>
              <a:t>mengalir</a:t>
            </a:r>
            <a:r>
              <a:rPr lang="en-US" sz="379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Sigher"/>
              </a:rPr>
              <a:t>pada</a:t>
            </a:r>
            <a:r>
              <a:rPr lang="en-US" sz="379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Sigher"/>
              </a:rPr>
              <a:t>suatu</a:t>
            </a:r>
            <a:r>
              <a:rPr lang="en-US" sz="3799" dirty="0">
                <a:solidFill>
                  <a:srgbClr val="000000"/>
                </a:solidFill>
                <a:latin typeface="Sigher"/>
              </a:rPr>
              <a:t>  </a:t>
            </a:r>
            <a:r>
              <a:rPr lang="en-US" sz="3799" dirty="0" err="1">
                <a:solidFill>
                  <a:srgbClr val="000000"/>
                </a:solidFill>
                <a:latin typeface="Sigher"/>
              </a:rPr>
              <a:t>penghantar</a:t>
            </a:r>
            <a:r>
              <a:rPr lang="en-US" sz="379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Sigher"/>
              </a:rPr>
              <a:t>berbanding</a:t>
            </a:r>
            <a:r>
              <a:rPr lang="en-US" sz="379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Sigher"/>
              </a:rPr>
              <a:t>lurus</a:t>
            </a:r>
            <a:r>
              <a:rPr lang="en-US" sz="379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Sigher"/>
              </a:rPr>
              <a:t>dengan</a:t>
            </a:r>
            <a:r>
              <a:rPr lang="en-US" sz="379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Sigher"/>
              </a:rPr>
              <a:t>beda</a:t>
            </a:r>
            <a:r>
              <a:rPr lang="en-US" sz="379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Sigher"/>
              </a:rPr>
              <a:t>potensial</a:t>
            </a:r>
            <a:r>
              <a:rPr lang="en-US" sz="379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Sigher"/>
              </a:rPr>
              <a:t>ujung-ujung</a:t>
            </a:r>
            <a:r>
              <a:rPr lang="en-US" sz="379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799" dirty="0" err="1">
                <a:solidFill>
                  <a:srgbClr val="000000"/>
                </a:solidFill>
                <a:latin typeface="Sigher"/>
              </a:rPr>
              <a:t>penghantarnya</a:t>
            </a:r>
            <a:r>
              <a:rPr lang="en-US" sz="3799" dirty="0">
                <a:solidFill>
                  <a:srgbClr val="000000"/>
                </a:solidFill>
                <a:latin typeface="Sigher"/>
              </a:rPr>
              <a:t>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869881" y="3657832"/>
            <a:ext cx="411331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Sigher"/>
              </a:rPr>
              <a:t>George Simon Ohm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443410" y="864318"/>
            <a:ext cx="3000197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59"/>
              </a:lnSpc>
            </a:pPr>
            <a:r>
              <a:rPr lang="en-US" sz="4899" dirty="0" err="1">
                <a:solidFill>
                  <a:srgbClr val="000000"/>
                </a:solidFill>
                <a:latin typeface="Sigher"/>
              </a:rPr>
              <a:t>Pencetus</a:t>
            </a:r>
            <a:r>
              <a:rPr lang="en-US" sz="4899" dirty="0">
                <a:solidFill>
                  <a:srgbClr val="000000"/>
                </a:solidFill>
                <a:latin typeface="Sigher"/>
              </a:rPr>
              <a:t>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29302" y="7167404"/>
            <a:ext cx="3281275" cy="2390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Sigher"/>
              </a:rPr>
              <a:t>Hubungan</a:t>
            </a:r>
            <a:r>
              <a:rPr lang="en-US" sz="339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Sigher"/>
              </a:rPr>
              <a:t>matematis</a:t>
            </a:r>
            <a:r>
              <a:rPr lang="en-US" sz="339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Sigher"/>
              </a:rPr>
              <a:t>antara</a:t>
            </a:r>
            <a:r>
              <a:rPr lang="en-US" sz="339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Sigher"/>
              </a:rPr>
              <a:t>kuat</a:t>
            </a:r>
            <a:r>
              <a:rPr lang="en-US" sz="339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Sigher"/>
              </a:rPr>
              <a:t>arus</a:t>
            </a:r>
            <a:r>
              <a:rPr lang="en-US" sz="339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Sigher"/>
              </a:rPr>
              <a:t>listrik</a:t>
            </a:r>
            <a:r>
              <a:rPr lang="en-US" sz="339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Sigher"/>
              </a:rPr>
              <a:t>dan</a:t>
            </a:r>
            <a:r>
              <a:rPr lang="en-US" sz="339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Sigher"/>
              </a:rPr>
              <a:t>beda</a:t>
            </a:r>
            <a:r>
              <a:rPr lang="en-US" sz="339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Sigher"/>
              </a:rPr>
              <a:t>potensial</a:t>
            </a:r>
            <a:endParaRPr lang="en-US" sz="3399" dirty="0">
              <a:solidFill>
                <a:srgbClr val="000000"/>
              </a:solidFill>
              <a:latin typeface="Sigher"/>
            </a:endParaRPr>
          </a:p>
        </p:txBody>
      </p:sp>
      <p:sp>
        <p:nvSpPr>
          <p:cNvPr id="21" name="Bent Arrow 20"/>
          <p:cNvSpPr/>
          <p:nvPr/>
        </p:nvSpPr>
        <p:spPr>
          <a:xfrm rot="10800000" flipH="1">
            <a:off x="11657179" y="2073230"/>
            <a:ext cx="1786429" cy="1660801"/>
          </a:xfrm>
          <a:prstGeom prst="ben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-17357" t="22815" r="-15923" b="2433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557005">
            <a:off x="409639" y="161142"/>
            <a:ext cx="8437100" cy="257331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869698" y="-443805"/>
            <a:ext cx="3782294" cy="17011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1188">
            <a:off x="3242873" y="1988599"/>
            <a:ext cx="2770633" cy="604502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784615" y="3485381"/>
            <a:ext cx="10531085" cy="3011438"/>
            <a:chOff x="0" y="0"/>
            <a:chExt cx="2773619" cy="79313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73619" cy="793136"/>
            </a:xfrm>
            <a:custGeom>
              <a:avLst/>
              <a:gdLst/>
              <a:ahLst/>
              <a:cxnLst/>
              <a:rect l="l" t="t" r="r" b="b"/>
              <a:pathLst>
                <a:path w="2773619" h="793136">
                  <a:moveTo>
                    <a:pt x="0" y="0"/>
                  </a:moveTo>
                  <a:lnTo>
                    <a:pt x="2773619" y="0"/>
                  </a:lnTo>
                  <a:lnTo>
                    <a:pt x="2773619" y="793136"/>
                  </a:lnTo>
                  <a:lnTo>
                    <a:pt x="0" y="793136"/>
                  </a:lnTo>
                  <a:close/>
                </a:path>
              </a:pathLst>
            </a:custGeom>
            <a:solidFill>
              <a:srgbClr val="B28B5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667001" y="6118978"/>
            <a:ext cx="15293140" cy="3795211"/>
            <a:chOff x="0" y="0"/>
            <a:chExt cx="3877512" cy="99956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877512" cy="999562"/>
            </a:xfrm>
            <a:custGeom>
              <a:avLst/>
              <a:gdLst/>
              <a:ahLst/>
              <a:cxnLst/>
              <a:rect l="l" t="t" r="r" b="b"/>
              <a:pathLst>
                <a:path w="3877512" h="999562">
                  <a:moveTo>
                    <a:pt x="0" y="0"/>
                  </a:moveTo>
                  <a:lnTo>
                    <a:pt x="3877512" y="0"/>
                  </a:lnTo>
                  <a:lnTo>
                    <a:pt x="3877512" y="999562"/>
                  </a:lnTo>
                  <a:lnTo>
                    <a:pt x="0" y="999562"/>
                  </a:lnTo>
                  <a:close/>
                </a:path>
              </a:pathLst>
            </a:custGeom>
            <a:solidFill>
              <a:srgbClr val="DFBCA1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80524" y="3545973"/>
            <a:ext cx="9818952" cy="2207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79"/>
              </a:lnSpc>
            </a:pPr>
            <a:r>
              <a:rPr lang="en-US" sz="4199" dirty="0" err="1">
                <a:solidFill>
                  <a:srgbClr val="000000"/>
                </a:solidFill>
                <a:latin typeface="Sigher"/>
              </a:rPr>
              <a:t>Hambatan</a:t>
            </a:r>
            <a:r>
              <a:rPr lang="en-US" sz="419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Sigher"/>
              </a:rPr>
              <a:t>listrik</a:t>
            </a:r>
            <a:r>
              <a:rPr lang="en-US" sz="419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Sigher"/>
              </a:rPr>
              <a:t>adalah</a:t>
            </a:r>
            <a:r>
              <a:rPr lang="en-US" sz="419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Sigher"/>
              </a:rPr>
              <a:t>sesuatu</a:t>
            </a:r>
            <a:r>
              <a:rPr lang="en-US" sz="4199" dirty="0">
                <a:solidFill>
                  <a:srgbClr val="000000"/>
                </a:solidFill>
                <a:latin typeface="Sigher"/>
              </a:rPr>
              <a:t> yang </a:t>
            </a:r>
            <a:r>
              <a:rPr lang="en-US" sz="4199" dirty="0" err="1">
                <a:solidFill>
                  <a:srgbClr val="000000"/>
                </a:solidFill>
                <a:latin typeface="Sigher"/>
              </a:rPr>
              <a:t>menahan</a:t>
            </a:r>
            <a:r>
              <a:rPr lang="en-US" sz="419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Sigher"/>
              </a:rPr>
              <a:t>aliran</a:t>
            </a:r>
            <a:r>
              <a:rPr lang="en-US" sz="419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Sigher"/>
              </a:rPr>
              <a:t>listrik</a:t>
            </a:r>
            <a:r>
              <a:rPr lang="en-US" sz="4199" dirty="0">
                <a:solidFill>
                  <a:srgbClr val="000000"/>
                </a:solidFill>
                <a:latin typeface="Sigher"/>
              </a:rPr>
              <a:t>. </a:t>
            </a:r>
            <a:r>
              <a:rPr lang="en-US" sz="4199" dirty="0" err="1">
                <a:solidFill>
                  <a:srgbClr val="000000"/>
                </a:solidFill>
                <a:latin typeface="Sigher"/>
              </a:rPr>
              <a:t>Hambatan</a:t>
            </a:r>
            <a:r>
              <a:rPr lang="en-US" sz="419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Sigher"/>
              </a:rPr>
              <a:t>listrik</a:t>
            </a:r>
            <a:r>
              <a:rPr lang="en-US" sz="419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Sigher"/>
              </a:rPr>
              <a:t>disebut</a:t>
            </a:r>
            <a:r>
              <a:rPr lang="en-US" sz="4199" dirty="0">
                <a:solidFill>
                  <a:srgbClr val="000000"/>
                </a:solidFill>
                <a:latin typeface="Sigher"/>
              </a:rPr>
              <a:t> juga </a:t>
            </a:r>
            <a:r>
              <a:rPr lang="en-US" sz="4199" dirty="0" err="1">
                <a:solidFill>
                  <a:srgbClr val="000000"/>
                </a:solidFill>
                <a:latin typeface="Sigher"/>
              </a:rPr>
              <a:t>dengan</a:t>
            </a:r>
            <a:r>
              <a:rPr lang="en-US" sz="4199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Sigher"/>
              </a:rPr>
              <a:t>resistansi</a:t>
            </a:r>
            <a:r>
              <a:rPr lang="en-US" sz="4199" dirty="0">
                <a:solidFill>
                  <a:srgbClr val="000000"/>
                </a:solidFill>
                <a:latin typeface="Sigher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 rot="-203675">
            <a:off x="532037" y="379812"/>
            <a:ext cx="8187320" cy="1797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79"/>
              </a:lnSpc>
              <a:spcBef>
                <a:spcPct val="0"/>
              </a:spcBef>
            </a:pPr>
            <a:r>
              <a:rPr lang="en-US" sz="5199" spc="519" dirty="0">
                <a:solidFill>
                  <a:srgbClr val="000000"/>
                </a:solidFill>
                <a:latin typeface="Cooper Black" panose="0208090404030B020404" pitchFamily="18" charset="0"/>
              </a:rPr>
              <a:t>HAMBATAN LISTRIK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237713" y="6334894"/>
            <a:ext cx="14340944" cy="40132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319"/>
              </a:lnSpc>
            </a:pPr>
            <a:r>
              <a:rPr lang="en-US" sz="3600" dirty="0" err="1">
                <a:solidFill>
                  <a:srgbClr val="000000"/>
                </a:solidFill>
                <a:latin typeface="Sigher"/>
              </a:rPr>
              <a:t>Besarnya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hambatan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listrik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dapat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dipengaruhi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oleh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beberapa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faktor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diantaranya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luas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penampang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panjang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penghantar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jenis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bahan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dan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suhu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Ketika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suhu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panjang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penghantar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dan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luas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penambang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semakin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besar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maka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akan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menyebabkan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hambatan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 yang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semakin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besar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 pula.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Contoh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bahan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penghantar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listrik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 yang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baik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yakni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besi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dan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Sigher"/>
              </a:rPr>
              <a:t>tembaga</a:t>
            </a:r>
            <a:r>
              <a:rPr lang="en-US" sz="3600" dirty="0">
                <a:solidFill>
                  <a:srgbClr val="000000"/>
                </a:solidFill>
                <a:latin typeface="Sigher"/>
              </a:rPr>
              <a:t>.</a:t>
            </a:r>
          </a:p>
          <a:p>
            <a:pPr>
              <a:lnSpc>
                <a:spcPts val="5319"/>
              </a:lnSpc>
            </a:pPr>
            <a:endParaRPr lang="en-US" sz="3600" dirty="0">
              <a:solidFill>
                <a:srgbClr val="000000"/>
              </a:solidFill>
              <a:latin typeface="Sigher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629</Words>
  <Application>Microsoft Office PowerPoint</Application>
  <PresentationFormat>Custom</PresentationFormat>
  <Paragraphs>70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Tex Gyre Bonum</vt:lpstr>
      <vt:lpstr>Calibri</vt:lpstr>
      <vt:lpstr>Finger Paint</vt:lpstr>
      <vt:lpstr>Sigher</vt:lpstr>
      <vt:lpstr>Arimo</vt:lpstr>
      <vt:lpstr>Cooper Black</vt:lpstr>
      <vt:lpstr>Josefin Sans Regular</vt:lpstr>
      <vt:lpstr>Arial Narrow</vt:lpstr>
      <vt:lpstr>Segoe Print</vt:lpstr>
      <vt:lpstr>Bahnschrift SemiLight</vt:lpstr>
      <vt:lpstr>Agrandir Narrow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Blue and Gray Collage Science Quiz Presentation</dc:title>
  <cp:lastModifiedBy>ASUS</cp:lastModifiedBy>
  <cp:revision>4</cp:revision>
  <dcterms:created xsi:type="dcterms:W3CDTF">2006-08-16T00:00:00Z</dcterms:created>
  <dcterms:modified xsi:type="dcterms:W3CDTF">2022-06-30T04:29:14Z</dcterms:modified>
  <dc:identifier>DAFE5j_y32Y</dc:identifier>
</cp:coreProperties>
</file>